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8EDF-5FA8-46B7-8A2B-C13137FC6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908" y="410765"/>
            <a:ext cx="7399686" cy="4152303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37873-873B-5CA8-BC53-063FFF610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625077"/>
            <a:ext cx="8230395" cy="2607469"/>
          </a:xfrm>
        </p:spPr>
        <p:txBody>
          <a:bodyPr/>
          <a:lstStyle/>
          <a:p>
            <a:r>
              <a:rPr lang="en-IN" dirty="0"/>
              <a:t>DIGITAL PORTFOLIO</a:t>
            </a:r>
          </a:p>
          <a:p>
            <a:r>
              <a:rPr lang="en-IN" dirty="0"/>
              <a:t>Student name :  t. </a:t>
            </a:r>
            <a:r>
              <a:rPr lang="en-IN" dirty="0" err="1"/>
              <a:t>Agasthiya</a:t>
            </a:r>
            <a:endParaRPr lang="en-IN" dirty="0"/>
          </a:p>
          <a:p>
            <a:r>
              <a:rPr lang="en-IN" dirty="0"/>
              <a:t>Register number and </a:t>
            </a:r>
            <a:r>
              <a:rPr lang="en-IN" dirty="0" err="1"/>
              <a:t>nmid</a:t>
            </a:r>
            <a:r>
              <a:rPr lang="en-IN" dirty="0"/>
              <a:t> : 24131060500122005 and  C6F3A1947362125BDEC4FE032F0CB487</a:t>
            </a:r>
          </a:p>
          <a:p>
            <a:r>
              <a:rPr lang="en-IN" dirty="0"/>
              <a:t>Department : </a:t>
            </a:r>
            <a:r>
              <a:rPr lang="en-IN" dirty="0" err="1"/>
              <a:t>bca</a:t>
            </a:r>
            <a:r>
              <a:rPr lang="en-IN" dirty="0"/>
              <a:t>-II year</a:t>
            </a:r>
          </a:p>
          <a:p>
            <a:r>
              <a:rPr lang="en-IN" dirty="0"/>
              <a:t>College : </a:t>
            </a:r>
            <a:r>
              <a:rPr lang="en-IN" dirty="0" err="1"/>
              <a:t>shree</a:t>
            </a:r>
            <a:r>
              <a:rPr lang="en-IN" dirty="0"/>
              <a:t> </a:t>
            </a:r>
            <a:r>
              <a:rPr lang="en-IN" dirty="0" err="1"/>
              <a:t>Raghavendra</a:t>
            </a:r>
            <a:r>
              <a:rPr lang="en-IN" dirty="0"/>
              <a:t> Art’s and Science College , </a:t>
            </a:r>
            <a:r>
              <a:rPr lang="en-IN" dirty="0" err="1"/>
              <a:t>keezhmoongiladi</a:t>
            </a:r>
            <a:r>
              <a:rPr lang="en-IN" dirty="0"/>
              <a:t> , </a:t>
            </a:r>
            <a:r>
              <a:rPr lang="en-IN" dirty="0" err="1"/>
              <a:t>chidambaram</a:t>
            </a:r>
            <a:r>
              <a:rPr lang="en-IN" dirty="0"/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151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3508-19E4-4476-0AC4-20F59FB7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ACC40-79CF-8C26-CE5E-DB6C5264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4102" y="2468032"/>
            <a:ext cx="8825659" cy="2586171"/>
          </a:xfrm>
        </p:spPr>
        <p:txBody>
          <a:bodyPr/>
          <a:lstStyle/>
          <a:p>
            <a:r>
              <a:rPr lang="en-IN" dirty="0"/>
              <a:t>Simple and student friendly UI : clean layout with Bright, friendly </a:t>
            </a:r>
            <a:r>
              <a:rPr lang="en-IN" dirty="0" err="1"/>
              <a:t>color</a:t>
            </a:r>
            <a:r>
              <a:rPr lang="en-IN" dirty="0"/>
              <a:t> (</a:t>
            </a:r>
            <a:r>
              <a:rPr lang="en-IN" dirty="0" err="1"/>
              <a:t>eg</a:t>
            </a:r>
            <a:r>
              <a:rPr lang="en-IN" dirty="0"/>
              <a:t> : orange ).</a:t>
            </a:r>
          </a:p>
          <a:p>
            <a:r>
              <a:rPr lang="en-IN" dirty="0"/>
              <a:t>Readable typography : use easy to read fonts like Arial for clarity.</a:t>
            </a:r>
          </a:p>
          <a:p>
            <a:r>
              <a:rPr lang="en-IN" dirty="0"/>
              <a:t>Profile photo &amp; icons : include a photo and icons for section like project or contact.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3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1D8-B484-0B0F-C91D-5A0F3CAD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Layout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88092-C703-3C47-88E1-529F39CD8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5633" y="2773164"/>
            <a:ext cx="8825659" cy="2084586"/>
          </a:xfrm>
        </p:spPr>
        <p:txBody>
          <a:bodyPr/>
          <a:lstStyle/>
          <a:p>
            <a:r>
              <a:rPr lang="en-IN" dirty="0"/>
              <a:t>Header : student name, course and a short tagline.</a:t>
            </a:r>
          </a:p>
          <a:p>
            <a:r>
              <a:rPr lang="en-IN" dirty="0"/>
              <a:t>About me : personal intro, academic background, and skills summary.</a:t>
            </a:r>
          </a:p>
          <a:p>
            <a:r>
              <a:rPr lang="en-IN" dirty="0"/>
              <a:t>Contact section : Email, phone number, and optional form or LinkedIn/GitHub.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84A0-9802-C5A7-A68D-18DFB234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A83B-45A3-3AED-EE1E-C97F294E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4806" y="2746375"/>
            <a:ext cx="8825659" cy="3416300"/>
          </a:xfrm>
        </p:spPr>
        <p:txBody>
          <a:bodyPr/>
          <a:lstStyle/>
          <a:p>
            <a:r>
              <a:rPr lang="en-IN" dirty="0"/>
              <a:t>Responding design : Accessible on various devices.</a:t>
            </a:r>
          </a:p>
          <a:p>
            <a:r>
              <a:rPr lang="en-IN" dirty="0"/>
              <a:t>Project showcase : display project with images.</a:t>
            </a:r>
          </a:p>
          <a:p>
            <a:r>
              <a:rPr lang="en-IN" dirty="0"/>
              <a:t>Interactive Element : Hover effects, and scrolling effects.</a:t>
            </a:r>
          </a:p>
          <a:p>
            <a:r>
              <a:rPr lang="en-IN" dirty="0"/>
              <a:t>Navigation menu : Easy access to different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070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A80A6-4412-FE21-1A21-18FC458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7D53-CF6B-FD60-3D85-04AFD7B6C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489109" cy="1343422"/>
          </a:xfrm>
        </p:spPr>
        <p:txBody>
          <a:bodyPr/>
          <a:lstStyle/>
          <a:p>
            <a:r>
              <a:rPr lang="en-IN" dirty="0"/>
              <a:t>Smooth transition : smooth transition between pages or section.</a:t>
            </a:r>
          </a:p>
          <a:p>
            <a:r>
              <a:rPr lang="en-IN" dirty="0"/>
              <a:t>Scrolling effects : scrolling effects to enhance user engagement.</a:t>
            </a:r>
          </a:p>
          <a:p>
            <a:r>
              <a:rPr lang="en-IN" dirty="0"/>
              <a:t>Contact form : functional contact form for user enquiries.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69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B8B6-60A7-E603-FCD7-BACAF968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 And Results 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0E2FA8-A8C5-63AC-3359-D8D65BC807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3268" y="2799953"/>
            <a:ext cx="3284026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6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CC8D-711E-2BEE-A569-B7BAD536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: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DFE49-7F93-9628-5305-9552D8988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539875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A strong conclusion for a digital portfolio effectively summarizes skills, </a:t>
            </a:r>
            <a:r>
              <a:rPr lang="en-IN" dirty="0" err="1"/>
              <a:t>experience,and</a:t>
            </a:r>
            <a:r>
              <a:rPr lang="en-IN" dirty="0"/>
              <a:t> achievements while reiterating my goals and leaving a lasting impression on the viewer.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93DD9-C8CA-8DAD-D758-B2A1715694C0}"/>
              </a:ext>
            </a:extLst>
          </p:cNvPr>
          <p:cNvSpPr txBox="1"/>
          <p:nvPr/>
        </p:nvSpPr>
        <p:spPr>
          <a:xfrm>
            <a:off x="5184576" y="250567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8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94E1-108B-A907-B323-03519D00A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594" y="973668"/>
            <a:ext cx="4107656" cy="615816"/>
          </a:xfrm>
        </p:spPr>
        <p:txBody>
          <a:bodyPr/>
          <a:lstStyle/>
          <a:p>
            <a:r>
              <a:rPr lang="en-IN" dirty="0"/>
              <a:t>PROJECT TITLE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DA7DB-82E6-63A6-CC56-99184104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774359" cy="1450578"/>
          </a:xfrm>
        </p:spPr>
        <p:txBody>
          <a:bodyPr/>
          <a:lstStyle/>
          <a:p>
            <a:r>
              <a:rPr lang="en-IN" dirty="0"/>
              <a:t>Digital portfolio using HTML ,CSS , And </a:t>
            </a:r>
            <a:r>
              <a:rPr lang="en-IN" dirty="0" err="1"/>
              <a:t>Javascript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36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8A0E4-CE45-AE26-5BE3-7CADDB2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F3457-F4FA-B643-EC7F-38FD9909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0126" y="2603500"/>
            <a:ext cx="8825659" cy="3416300"/>
          </a:xfrm>
        </p:spPr>
        <p:txBody>
          <a:bodyPr/>
          <a:lstStyle/>
          <a:p>
            <a:r>
              <a:rPr lang="en-IN" dirty="0"/>
              <a:t>Problem statement.</a:t>
            </a:r>
          </a:p>
          <a:p>
            <a:r>
              <a:rPr lang="en-IN" dirty="0"/>
              <a:t>Project overview.</a:t>
            </a:r>
          </a:p>
          <a:p>
            <a:r>
              <a:rPr lang="en-IN" dirty="0"/>
              <a:t>End users.</a:t>
            </a:r>
          </a:p>
          <a:p>
            <a:r>
              <a:rPr lang="en-IN" dirty="0"/>
              <a:t>Tools and technologies.</a:t>
            </a:r>
          </a:p>
          <a:p>
            <a:r>
              <a:rPr lang="en-IN" dirty="0"/>
              <a:t>Portfolio Design and layout.</a:t>
            </a:r>
          </a:p>
          <a:p>
            <a:r>
              <a:rPr lang="en-IN" dirty="0"/>
              <a:t>Features and functionalities.</a:t>
            </a:r>
          </a:p>
          <a:p>
            <a:r>
              <a:rPr lang="en-IN" dirty="0"/>
              <a:t>Result and screenshot.</a:t>
            </a:r>
          </a:p>
          <a:p>
            <a:r>
              <a:rPr lang="en-IN" dirty="0"/>
              <a:t>GitHub link.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48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305C-7578-D6AD-6944-F1BBFDF8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BC838-B99B-B9B9-C868-508EC29C1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1611313"/>
          </a:xfrm>
        </p:spPr>
        <p:txBody>
          <a:bodyPr/>
          <a:lstStyle/>
          <a:p>
            <a:r>
              <a:rPr lang="en-IN" dirty="0"/>
              <a:t>Create a digital portfolio that effectively showcase an individual skills and experience , achieve in a visually appealing and interactive way , while also being easy to maintain and update.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1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7F7E-9ED5-4573-2E2B-95CB3738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93033-DA90-1421-1772-870A3622F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970937" cy="1754188"/>
          </a:xfrm>
        </p:spPr>
        <p:txBody>
          <a:bodyPr/>
          <a:lstStyle/>
          <a:p>
            <a:r>
              <a:rPr lang="en-IN" dirty="0"/>
              <a:t>Showcasing complex information.</a:t>
            </a:r>
          </a:p>
          <a:p>
            <a:r>
              <a:rPr lang="en-IN" dirty="0"/>
              <a:t>Designing and engaging interface.</a:t>
            </a:r>
          </a:p>
          <a:p>
            <a:r>
              <a:rPr lang="en-IN" dirty="0"/>
              <a:t>Maintaining and updating content.</a:t>
            </a:r>
          </a:p>
          <a:p>
            <a:r>
              <a:rPr lang="en-IN" dirty="0"/>
              <a:t>Ensuring accessibility.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A383-1A25-0B0E-061F-372E16E3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A920-2EC2-FA29-A292-C1122E34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442766"/>
            <a:ext cx="5710611" cy="2272109"/>
          </a:xfrm>
        </p:spPr>
        <p:txBody>
          <a:bodyPr/>
          <a:lstStyle/>
          <a:p>
            <a:r>
              <a:rPr lang="en-IN" dirty="0"/>
              <a:t>Project description.</a:t>
            </a:r>
          </a:p>
          <a:p>
            <a:r>
              <a:rPr lang="en-IN" dirty="0"/>
              <a:t>Project Goals.</a:t>
            </a:r>
          </a:p>
          <a:p>
            <a:r>
              <a:rPr lang="en-IN" dirty="0"/>
              <a:t>Target Audience.</a:t>
            </a:r>
          </a:p>
          <a:p>
            <a:r>
              <a:rPr lang="en-IN" dirty="0"/>
              <a:t>Technical requirements of portfolio.</a:t>
            </a:r>
          </a:p>
          <a:p>
            <a:r>
              <a:rPr lang="en-IN" dirty="0"/>
              <a:t>Deliverables of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59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E2E88-5D1F-571C-963E-7EAD52407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D77D-717C-3ADE-2251-05F78CF84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042124" cy="1271984"/>
          </a:xfrm>
        </p:spPr>
        <p:txBody>
          <a:bodyPr/>
          <a:lstStyle/>
          <a:p>
            <a:r>
              <a:rPr lang="en-IN" dirty="0"/>
              <a:t>Potential end users.</a:t>
            </a:r>
          </a:p>
          <a:p>
            <a:r>
              <a:rPr lang="en-IN" dirty="0"/>
              <a:t>Goals of end users.</a:t>
            </a:r>
          </a:p>
          <a:p>
            <a:r>
              <a:rPr lang="en-IN" dirty="0"/>
              <a:t>Designing for end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626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0D13-DB94-022E-8783-4AAA329FD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D688F-7A76-43E8-F1D4-D422BAE5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88" y="3191005"/>
            <a:ext cx="8608219" cy="2693327"/>
          </a:xfrm>
        </p:spPr>
        <p:txBody>
          <a:bodyPr/>
          <a:lstStyle/>
          <a:p>
            <a:r>
              <a:rPr lang="en-IN" dirty="0"/>
              <a:t>HTML : Structuring content , creating pages , adding multimedia.</a:t>
            </a:r>
          </a:p>
          <a:p>
            <a:r>
              <a:rPr lang="en-IN" dirty="0"/>
              <a:t>CSS : Styling and layout, creating responsive design .</a:t>
            </a:r>
          </a:p>
          <a:p>
            <a:r>
              <a:rPr lang="en-IN" dirty="0"/>
              <a:t>Java Script : Adding interactively, create dynamic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511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C0818-050B-4537-A659-8148F26C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Technologies For portfolio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2C07-2CE1-68D5-A8D5-4A1D59B6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HTML : semantic HTML, accessible HTML.</a:t>
            </a:r>
          </a:p>
          <a:p>
            <a:r>
              <a:rPr lang="en-IN" dirty="0"/>
              <a:t>CSS : Responsive design, Flex box and grid.</a:t>
            </a:r>
          </a:p>
          <a:p>
            <a:r>
              <a:rPr lang="en-IN" dirty="0"/>
              <a:t>Java Script : Event handling, image galleries.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AB77A-F5E0-D2F5-AC97-AD203535CFB6}"/>
              </a:ext>
            </a:extLst>
          </p:cNvPr>
          <p:cNvSpPr txBox="1"/>
          <p:nvPr/>
        </p:nvSpPr>
        <p:spPr>
          <a:xfrm>
            <a:off x="2848570" y="5280303"/>
            <a:ext cx="6232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C6F3A1947362125BDEC4FE032F0CB487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007DE-45BE-06E0-A549-22D38E9E8FC5}"/>
              </a:ext>
            </a:extLst>
          </p:cNvPr>
          <p:cNvSpPr txBox="1"/>
          <p:nvPr/>
        </p:nvSpPr>
        <p:spPr>
          <a:xfrm rot="20478228" flipV="1">
            <a:off x="1777028" y="151929"/>
            <a:ext cx="11572950" cy="71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3EA5A1-816A-E22E-8CBF-A7EFCFF129BC}"/>
              </a:ext>
            </a:extLst>
          </p:cNvPr>
          <p:cNvSpPr txBox="1"/>
          <p:nvPr/>
        </p:nvSpPr>
        <p:spPr>
          <a:xfrm rot="20478228" flipH="1">
            <a:off x="12483580" y="-2559971"/>
            <a:ext cx="143120" cy="42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Ion Boardroom</vt:lpstr>
      <vt:lpstr>PowerPoint Presentation</vt:lpstr>
      <vt:lpstr>PROJECT TITLE :</vt:lpstr>
      <vt:lpstr>AGENDA :</vt:lpstr>
      <vt:lpstr>Problem statement :</vt:lpstr>
      <vt:lpstr>Key challenges for portfolio :</vt:lpstr>
      <vt:lpstr>Project overview :</vt:lpstr>
      <vt:lpstr>Who are the end users ?</vt:lpstr>
      <vt:lpstr>Tools for portfolio :</vt:lpstr>
      <vt:lpstr>Technologies For portfolio :</vt:lpstr>
      <vt:lpstr>Portfolio Design :</vt:lpstr>
      <vt:lpstr>Layout For portfolio :</vt:lpstr>
      <vt:lpstr>Features For portfolio :</vt:lpstr>
      <vt:lpstr>Functionalities For portfolio :</vt:lpstr>
      <vt:lpstr>Screen shot And Results :</vt:lpstr>
      <vt:lpstr>Conclusion 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Agasthiya T</dc:creator>
  <cp:lastModifiedBy>Agasthiya T</cp:lastModifiedBy>
  <cp:revision>4</cp:revision>
  <dcterms:created xsi:type="dcterms:W3CDTF">2025-09-01T13:27:34Z</dcterms:created>
  <dcterms:modified xsi:type="dcterms:W3CDTF">2025-09-01T14:40:35Z</dcterms:modified>
</cp:coreProperties>
</file>