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2"/>
  </p:notesMasterIdLst>
  <p:sldIdLst>
    <p:sldId id="263" r:id="rId4"/>
    <p:sldId id="256" r:id="rId5"/>
    <p:sldId id="257" r:id="rId6"/>
    <p:sldId id="258" r:id="rId7"/>
    <p:sldId id="259" r:id="rId8"/>
    <p:sldId id="260" r:id="rId9"/>
    <p:sldId id="262" r:id="rId10"/>
    <p:sldId id="261" r:id="rId11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51D6A8-300B-43FE-B101-143F14D5F191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0A083-8F68-4C7A-91E4-658C79CCA93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2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50A083-8F68-4C7A-91E4-658C79CCA93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6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1785B-E4B6-4D0B-9CB1-F82778492DCE}" type="datetimeFigureOut">
              <a:rPr lang="fr-FR" smtClean="0"/>
              <a:t>08/09/2021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323AA-0CED-4370-A72F-5FB46B926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765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480" y="541301"/>
            <a:ext cx="10972440" cy="609398"/>
          </a:xfrm>
        </p:spPr>
        <p:txBody>
          <a:bodyPr/>
          <a:lstStyle/>
          <a:p>
            <a:r>
              <a:rPr lang="fr-FR" dirty="0" smtClean="0"/>
              <a:t>Ingestion </a:t>
            </a:r>
            <a:r>
              <a:rPr lang="fr-FR" dirty="0" err="1" smtClean="0"/>
              <a:t>Process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746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-3600" y="5099760"/>
            <a:ext cx="12062520" cy="1438920"/>
          </a:xfrm>
          <a:prstGeom prst="rect">
            <a:avLst/>
          </a:prstGeom>
          <a:solidFill>
            <a:srgbClr val="AFD095"/>
          </a:solidFill>
          <a:ln>
            <a:solidFill>
              <a:srgbClr val="16825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688480" y="1380240"/>
            <a:ext cx="910440" cy="479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collecteur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64520" y="2287080"/>
            <a:ext cx="910080" cy="479160"/>
          </a:xfrm>
          <a:prstGeom prst="rect">
            <a:avLst/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collecteur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688480" y="2039760"/>
            <a:ext cx="910440" cy="479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collecteur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8" name="CustomShape 5"/>
          <p:cNvSpPr/>
          <p:nvPr/>
        </p:nvSpPr>
        <p:spPr>
          <a:xfrm>
            <a:off x="4518360" y="1200240"/>
            <a:ext cx="1240560" cy="215892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MAAS RAW DATA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591240" y="1221840"/>
            <a:ext cx="890640" cy="478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ETL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6591240" y="2040480"/>
            <a:ext cx="890640" cy="478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ETL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8731440" y="1020240"/>
            <a:ext cx="1182960" cy="233892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0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MAAS DATA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172080" y="2864160"/>
            <a:ext cx="901800" cy="519840"/>
          </a:xfrm>
          <a:prstGeom prst="rect">
            <a:avLst/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JIRA API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3" name="CustomShape 10"/>
          <p:cNvSpPr/>
          <p:nvPr/>
        </p:nvSpPr>
        <p:spPr>
          <a:xfrm>
            <a:off x="172080" y="3559320"/>
            <a:ext cx="901800" cy="519840"/>
          </a:xfrm>
          <a:prstGeom prst="rect">
            <a:avLst/>
          </a:prstGeom>
          <a:solidFill>
            <a:srgbClr val="B2B2B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NAGIOS API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4" name="Line 11"/>
          <p:cNvSpPr/>
          <p:nvPr/>
        </p:nvSpPr>
        <p:spPr>
          <a:xfrm>
            <a:off x="1807920" y="112680"/>
            <a:ext cx="30960" cy="6493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2"/>
          <p:cNvSpPr/>
          <p:nvPr/>
        </p:nvSpPr>
        <p:spPr>
          <a:xfrm>
            <a:off x="6390000" y="4284720"/>
            <a:ext cx="129384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LOAD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6" name="CustomShape 13"/>
          <p:cNvSpPr/>
          <p:nvPr/>
        </p:nvSpPr>
        <p:spPr>
          <a:xfrm>
            <a:off x="180000" y="180000"/>
            <a:ext cx="865800" cy="71892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DSIB File</a:t>
            </a:r>
            <a:endParaRPr lang="fr-FR" sz="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SessionID</a:t>
            </a:r>
            <a:endParaRPr lang="fr-FR" sz="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Date de downlink</a:t>
            </a:r>
            <a:endParaRPr lang="fr-FR" sz="6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6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Data_size</a:t>
            </a:r>
            <a:endParaRPr lang="fr-FR" sz="600" b="0" strike="noStrike" spc="-1">
              <a:latin typeface="Arial"/>
            </a:endParaRPr>
          </a:p>
        </p:txBody>
      </p:sp>
      <p:sp>
        <p:nvSpPr>
          <p:cNvPr id="127" name="CustomShape 14"/>
          <p:cNvSpPr/>
          <p:nvPr/>
        </p:nvSpPr>
        <p:spPr>
          <a:xfrm>
            <a:off x="2649600" y="4440240"/>
            <a:ext cx="988920" cy="51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EXTRACT</a:t>
            </a:r>
            <a:endParaRPr lang="fr-FR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400" b="0" strike="noStrike" spc="-1">
              <a:latin typeface="Arial"/>
            </a:endParaRPr>
          </a:p>
        </p:txBody>
      </p:sp>
      <p:sp>
        <p:nvSpPr>
          <p:cNvPr id="128" name="CustomShape 15"/>
          <p:cNvSpPr/>
          <p:nvPr/>
        </p:nvSpPr>
        <p:spPr>
          <a:xfrm>
            <a:off x="10968480" y="1260000"/>
            <a:ext cx="910440" cy="479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Compute Engine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9" name="CustomShape 16"/>
          <p:cNvSpPr/>
          <p:nvPr/>
        </p:nvSpPr>
        <p:spPr>
          <a:xfrm>
            <a:off x="10968480" y="1980000"/>
            <a:ext cx="910440" cy="479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Compute Engine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0" name="CustomShape 17"/>
          <p:cNvSpPr/>
          <p:nvPr/>
        </p:nvSpPr>
        <p:spPr>
          <a:xfrm>
            <a:off x="168840" y="1740240"/>
            <a:ext cx="910080" cy="479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minio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1" name="CustomShape 18"/>
          <p:cNvSpPr/>
          <p:nvPr/>
        </p:nvSpPr>
        <p:spPr>
          <a:xfrm>
            <a:off x="168840" y="1200240"/>
            <a:ext cx="910080" cy="4791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Files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2" name="CustomShape 19"/>
          <p:cNvSpPr/>
          <p:nvPr/>
        </p:nvSpPr>
        <p:spPr>
          <a:xfrm rot="16200000">
            <a:off x="1080000" y="4681080"/>
            <a:ext cx="358920" cy="1438920"/>
          </a:xfrm>
          <a:prstGeom prst="can">
            <a:avLst>
              <a:gd name="adj" fmla="val 14444"/>
            </a:avLst>
          </a:prstGeom>
          <a:solidFill>
            <a:srgbClr val="AFD095"/>
          </a:solidFill>
          <a:ln>
            <a:solidFill>
              <a:srgbClr val="16825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20"/>
          <p:cNvSpPr/>
          <p:nvPr/>
        </p:nvSpPr>
        <p:spPr>
          <a:xfrm>
            <a:off x="0" y="6179760"/>
            <a:ext cx="844062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amqp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34" name="CustomShape 21"/>
          <p:cNvSpPr/>
          <p:nvPr/>
        </p:nvSpPr>
        <p:spPr>
          <a:xfrm>
            <a:off x="1080000" y="1980360"/>
            <a:ext cx="114840" cy="305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846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CustomShape 22"/>
          <p:cNvSpPr/>
          <p:nvPr/>
        </p:nvSpPr>
        <p:spPr>
          <a:xfrm>
            <a:off x="1080000" y="1440360"/>
            <a:ext cx="114840" cy="359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846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" name="CustomShape 23"/>
          <p:cNvSpPr/>
          <p:nvPr/>
        </p:nvSpPr>
        <p:spPr>
          <a:xfrm>
            <a:off x="1076400" y="2527200"/>
            <a:ext cx="118440" cy="251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846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CustomShape 24"/>
          <p:cNvSpPr/>
          <p:nvPr/>
        </p:nvSpPr>
        <p:spPr>
          <a:xfrm>
            <a:off x="1075680" y="3124440"/>
            <a:ext cx="119160" cy="191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846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8" name="CustomShape 25"/>
          <p:cNvSpPr/>
          <p:nvPr/>
        </p:nvSpPr>
        <p:spPr>
          <a:xfrm>
            <a:off x="1075680" y="3819600"/>
            <a:ext cx="119160" cy="1219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846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" name="CustomShape 26"/>
          <p:cNvSpPr/>
          <p:nvPr/>
        </p:nvSpPr>
        <p:spPr>
          <a:xfrm>
            <a:off x="1105560" y="5040000"/>
            <a:ext cx="178920" cy="178920"/>
          </a:xfrm>
          <a:prstGeom prst="ellipse">
            <a:avLst/>
          </a:prstGeom>
          <a:solidFill>
            <a:srgbClr val="AFD095"/>
          </a:solidFill>
          <a:ln>
            <a:solidFill>
              <a:srgbClr val="16825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CustomShape 27"/>
          <p:cNvSpPr/>
          <p:nvPr/>
        </p:nvSpPr>
        <p:spPr>
          <a:xfrm flipV="1">
            <a:off x="1195560" y="2277360"/>
            <a:ext cx="1492200" cy="275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846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28"/>
          <p:cNvSpPr/>
          <p:nvPr/>
        </p:nvSpPr>
        <p:spPr>
          <a:xfrm flipV="1">
            <a:off x="1195560" y="1617840"/>
            <a:ext cx="1492200" cy="341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58466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" name="CustomShape 29"/>
          <p:cNvSpPr/>
          <p:nvPr/>
        </p:nvSpPr>
        <p:spPr>
          <a:xfrm>
            <a:off x="4149000" y="5040000"/>
            <a:ext cx="178920" cy="178920"/>
          </a:xfrm>
          <a:prstGeom prst="ellipse">
            <a:avLst/>
          </a:prstGeom>
          <a:solidFill>
            <a:srgbClr val="AFD095"/>
          </a:solidFill>
          <a:ln>
            <a:solidFill>
              <a:srgbClr val="16825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30"/>
          <p:cNvSpPr/>
          <p:nvPr/>
        </p:nvSpPr>
        <p:spPr>
          <a:xfrm>
            <a:off x="8333280" y="5040000"/>
            <a:ext cx="178920" cy="178920"/>
          </a:xfrm>
          <a:prstGeom prst="ellipse">
            <a:avLst/>
          </a:prstGeom>
          <a:solidFill>
            <a:srgbClr val="AFD095"/>
          </a:solidFill>
          <a:ln>
            <a:solidFill>
              <a:srgbClr val="16825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CustomShape 31"/>
          <p:cNvSpPr/>
          <p:nvPr/>
        </p:nvSpPr>
        <p:spPr>
          <a:xfrm>
            <a:off x="3600000" y="1620360"/>
            <a:ext cx="917640" cy="65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32"/>
          <p:cNvSpPr/>
          <p:nvPr/>
        </p:nvSpPr>
        <p:spPr>
          <a:xfrm>
            <a:off x="3600000" y="2279880"/>
            <a:ext cx="917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3"/>
          <p:cNvSpPr/>
          <p:nvPr/>
        </p:nvSpPr>
        <p:spPr>
          <a:xfrm flipH="1">
            <a:off x="5758560" y="1461600"/>
            <a:ext cx="830520" cy="81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34"/>
          <p:cNvSpPr/>
          <p:nvPr/>
        </p:nvSpPr>
        <p:spPr>
          <a:xfrm flipH="1">
            <a:off x="5758560" y="2280240"/>
            <a:ext cx="830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35"/>
          <p:cNvSpPr/>
          <p:nvPr/>
        </p:nvSpPr>
        <p:spPr>
          <a:xfrm>
            <a:off x="7482960" y="1461600"/>
            <a:ext cx="1247760" cy="72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36"/>
          <p:cNvSpPr/>
          <p:nvPr/>
        </p:nvSpPr>
        <p:spPr>
          <a:xfrm flipV="1">
            <a:off x="7482960" y="2188440"/>
            <a:ext cx="1247760" cy="8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37"/>
          <p:cNvSpPr/>
          <p:nvPr/>
        </p:nvSpPr>
        <p:spPr>
          <a:xfrm flipH="1">
            <a:off x="9914040" y="1500120"/>
            <a:ext cx="1052280" cy="68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38"/>
          <p:cNvSpPr/>
          <p:nvPr/>
        </p:nvSpPr>
        <p:spPr>
          <a:xfrm flipH="1" flipV="1">
            <a:off x="9914040" y="2188800"/>
            <a:ext cx="1052280" cy="2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39"/>
          <p:cNvSpPr/>
          <p:nvPr/>
        </p:nvSpPr>
        <p:spPr>
          <a:xfrm>
            <a:off x="3600000" y="1620360"/>
            <a:ext cx="548280" cy="350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825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40"/>
          <p:cNvSpPr/>
          <p:nvPr/>
        </p:nvSpPr>
        <p:spPr>
          <a:xfrm>
            <a:off x="3600000" y="2279880"/>
            <a:ext cx="548280" cy="284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825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41"/>
          <p:cNvSpPr/>
          <p:nvPr/>
        </p:nvSpPr>
        <p:spPr>
          <a:xfrm flipV="1">
            <a:off x="4329000" y="1459800"/>
            <a:ext cx="2261520" cy="3667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825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CustomShape 42"/>
          <p:cNvSpPr/>
          <p:nvPr/>
        </p:nvSpPr>
        <p:spPr>
          <a:xfrm flipV="1">
            <a:off x="4329000" y="2278440"/>
            <a:ext cx="2261520" cy="284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825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6" name="CustomShape 43"/>
          <p:cNvSpPr/>
          <p:nvPr/>
        </p:nvSpPr>
        <p:spPr>
          <a:xfrm>
            <a:off x="7482960" y="1461600"/>
            <a:ext cx="939600" cy="3577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825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44"/>
          <p:cNvSpPr/>
          <p:nvPr/>
        </p:nvSpPr>
        <p:spPr>
          <a:xfrm>
            <a:off x="7482960" y="2280240"/>
            <a:ext cx="939600" cy="2759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825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45"/>
          <p:cNvSpPr/>
          <p:nvPr/>
        </p:nvSpPr>
        <p:spPr>
          <a:xfrm flipV="1">
            <a:off x="8423280" y="2217600"/>
            <a:ext cx="2544480" cy="281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825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46"/>
          <p:cNvSpPr/>
          <p:nvPr/>
        </p:nvSpPr>
        <p:spPr>
          <a:xfrm flipV="1">
            <a:off x="8423280" y="1497600"/>
            <a:ext cx="2544480" cy="3539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825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47"/>
          <p:cNvSpPr/>
          <p:nvPr/>
        </p:nvSpPr>
        <p:spPr>
          <a:xfrm flipH="1">
            <a:off x="1079280" y="1620360"/>
            <a:ext cx="1607760" cy="35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48"/>
          <p:cNvSpPr/>
          <p:nvPr/>
        </p:nvSpPr>
        <p:spPr>
          <a:xfrm flipH="1" flipV="1">
            <a:off x="1079280" y="1439640"/>
            <a:ext cx="1607760" cy="179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49"/>
          <p:cNvSpPr/>
          <p:nvPr/>
        </p:nvSpPr>
        <p:spPr>
          <a:xfrm flipH="1" flipV="1">
            <a:off x="1078200" y="1979640"/>
            <a:ext cx="1607760" cy="29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50"/>
          <p:cNvSpPr/>
          <p:nvPr/>
        </p:nvSpPr>
        <p:spPr>
          <a:xfrm flipH="1" flipV="1">
            <a:off x="1078200" y="1439640"/>
            <a:ext cx="1607760" cy="83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51"/>
          <p:cNvSpPr/>
          <p:nvPr/>
        </p:nvSpPr>
        <p:spPr>
          <a:xfrm rot="16200000">
            <a:off x="4140000" y="4681080"/>
            <a:ext cx="358920" cy="1438920"/>
          </a:xfrm>
          <a:prstGeom prst="can">
            <a:avLst>
              <a:gd name="adj" fmla="val 14444"/>
            </a:avLst>
          </a:prstGeom>
          <a:solidFill>
            <a:srgbClr val="AFD095"/>
          </a:solidFill>
          <a:ln>
            <a:solidFill>
              <a:srgbClr val="16825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52"/>
          <p:cNvSpPr/>
          <p:nvPr/>
        </p:nvSpPr>
        <p:spPr>
          <a:xfrm rot="16200000">
            <a:off x="8280000" y="4704840"/>
            <a:ext cx="358920" cy="1438920"/>
          </a:xfrm>
          <a:prstGeom prst="can">
            <a:avLst>
              <a:gd name="adj" fmla="val 14444"/>
            </a:avLst>
          </a:prstGeom>
          <a:solidFill>
            <a:srgbClr val="AFD095"/>
          </a:solidFill>
          <a:ln>
            <a:solidFill>
              <a:srgbClr val="16825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53"/>
          <p:cNvSpPr/>
          <p:nvPr/>
        </p:nvSpPr>
        <p:spPr>
          <a:xfrm>
            <a:off x="539999" y="5653440"/>
            <a:ext cx="972277" cy="23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new.raw.data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7" name="CustomShape 54"/>
          <p:cNvSpPr/>
          <p:nvPr/>
        </p:nvSpPr>
        <p:spPr>
          <a:xfrm rot="16200000">
            <a:off x="1080000" y="4681080"/>
            <a:ext cx="358920" cy="1438920"/>
          </a:xfrm>
          <a:prstGeom prst="can">
            <a:avLst>
              <a:gd name="adj" fmla="val 14444"/>
            </a:avLst>
          </a:prstGeom>
          <a:solidFill>
            <a:srgbClr val="AFD095"/>
          </a:solidFill>
          <a:ln>
            <a:solidFill>
              <a:srgbClr val="16825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55"/>
          <p:cNvSpPr/>
          <p:nvPr/>
        </p:nvSpPr>
        <p:spPr>
          <a:xfrm>
            <a:off x="7667280" y="5653440"/>
            <a:ext cx="1661358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new.produced-datastrip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update.produced-datastrip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9" name="CustomShape 56"/>
          <p:cNvSpPr/>
          <p:nvPr/>
        </p:nvSpPr>
        <p:spPr>
          <a:xfrm>
            <a:off x="3708719" y="5653440"/>
            <a:ext cx="1637003" cy="65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new.raw.data.dsib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new.raw.data.esip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new.raw.data.production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70" name="CustomShape 57"/>
          <p:cNvSpPr/>
          <p:nvPr/>
        </p:nvSpPr>
        <p:spPr>
          <a:xfrm>
            <a:off x="11160000" y="5063760"/>
            <a:ext cx="178920" cy="178920"/>
          </a:xfrm>
          <a:prstGeom prst="ellipse">
            <a:avLst/>
          </a:prstGeom>
          <a:solidFill>
            <a:srgbClr val="AFD095"/>
          </a:solidFill>
          <a:ln>
            <a:solidFill>
              <a:srgbClr val="16825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58"/>
          <p:cNvSpPr/>
          <p:nvPr/>
        </p:nvSpPr>
        <p:spPr>
          <a:xfrm rot="16200000">
            <a:off x="11117520" y="4704840"/>
            <a:ext cx="358920" cy="1438920"/>
          </a:xfrm>
          <a:prstGeom prst="can">
            <a:avLst>
              <a:gd name="adj" fmla="val 14444"/>
            </a:avLst>
          </a:prstGeom>
          <a:solidFill>
            <a:srgbClr val="AFD095"/>
          </a:solidFill>
          <a:ln>
            <a:solidFill>
              <a:srgbClr val="16825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CustomShape 59"/>
          <p:cNvSpPr/>
          <p:nvPr/>
        </p:nvSpPr>
        <p:spPr>
          <a:xfrm>
            <a:off x="9893520" y="5688360"/>
            <a:ext cx="2165400" cy="37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new.invalidation.produced-datastrip</a:t>
            </a:r>
            <a:endParaRPr lang="fr-FR" sz="1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0" strike="noStrike" spc="-1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3" name="CustomShape 60"/>
          <p:cNvSpPr/>
          <p:nvPr/>
        </p:nvSpPr>
        <p:spPr>
          <a:xfrm flipV="1">
            <a:off x="11250000" y="2217600"/>
            <a:ext cx="629280" cy="284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825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61"/>
          <p:cNvSpPr/>
          <p:nvPr/>
        </p:nvSpPr>
        <p:spPr>
          <a:xfrm flipV="1">
            <a:off x="11250000" y="1497600"/>
            <a:ext cx="629280" cy="356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168253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62"/>
          <p:cNvSpPr/>
          <p:nvPr/>
        </p:nvSpPr>
        <p:spPr>
          <a:xfrm>
            <a:off x="1440000" y="180000"/>
            <a:ext cx="3419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MAAS-COLLECTOR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6" name="CustomShape 63"/>
          <p:cNvSpPr/>
          <p:nvPr/>
        </p:nvSpPr>
        <p:spPr>
          <a:xfrm>
            <a:off x="5940000" y="180000"/>
            <a:ext cx="5939640" cy="359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COMPUTE-ENGINE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869120" y="555840"/>
            <a:ext cx="1139040" cy="543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collecteur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87640" y="1800720"/>
            <a:ext cx="1139040" cy="543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collecteur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1869120" y="2484360"/>
            <a:ext cx="1139040" cy="543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collecteur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0" name="CustomShape 4"/>
          <p:cNvSpPr/>
          <p:nvPr/>
        </p:nvSpPr>
        <p:spPr>
          <a:xfrm>
            <a:off x="1869120" y="3265920"/>
            <a:ext cx="1139040" cy="5432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collecteur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5110200" y="286200"/>
            <a:ext cx="1457640" cy="67572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MAAS RAW DATA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7282080" y="334800"/>
            <a:ext cx="1262160" cy="536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ETL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7282080" y="1112040"/>
            <a:ext cx="1262160" cy="536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ETL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4" name="CustomShape 8"/>
          <p:cNvSpPr/>
          <p:nvPr/>
        </p:nvSpPr>
        <p:spPr>
          <a:xfrm>
            <a:off x="7282080" y="1953000"/>
            <a:ext cx="1262160" cy="536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ETL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5" name="CustomShape 9"/>
          <p:cNvSpPr/>
          <p:nvPr/>
        </p:nvSpPr>
        <p:spPr>
          <a:xfrm>
            <a:off x="10505160" y="388440"/>
            <a:ext cx="1298160" cy="675720"/>
          </a:xfrm>
          <a:prstGeom prst="can">
            <a:avLst>
              <a:gd name="adj" fmla="val 25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MAAS DATA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" name="CustomShape 10"/>
          <p:cNvSpPr/>
          <p:nvPr/>
        </p:nvSpPr>
        <p:spPr>
          <a:xfrm>
            <a:off x="297000" y="2454840"/>
            <a:ext cx="1128600" cy="589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JIRA API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7" name="CustomShape 11"/>
          <p:cNvSpPr/>
          <p:nvPr/>
        </p:nvSpPr>
        <p:spPr>
          <a:xfrm>
            <a:off x="297000" y="3242880"/>
            <a:ext cx="1128600" cy="5893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NAGIOS API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88" name="Line 12"/>
          <p:cNvSpPr/>
          <p:nvPr/>
        </p:nvSpPr>
        <p:spPr>
          <a:xfrm>
            <a:off x="1807920" y="112680"/>
            <a:ext cx="30960" cy="649332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13"/>
          <p:cNvSpPr/>
          <p:nvPr/>
        </p:nvSpPr>
        <p:spPr>
          <a:xfrm>
            <a:off x="5132520" y="1251360"/>
            <a:ext cx="1480320" cy="214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4"/>
          <p:cNvSpPr/>
          <p:nvPr/>
        </p:nvSpPr>
        <p:spPr>
          <a:xfrm>
            <a:off x="5321520" y="1753560"/>
            <a:ext cx="531000" cy="66456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CustomShape 15"/>
          <p:cNvSpPr/>
          <p:nvPr/>
        </p:nvSpPr>
        <p:spPr>
          <a:xfrm>
            <a:off x="5474160" y="1905840"/>
            <a:ext cx="531000" cy="66456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6"/>
          <p:cNvSpPr/>
          <p:nvPr/>
        </p:nvSpPr>
        <p:spPr>
          <a:xfrm>
            <a:off x="5626440" y="2058120"/>
            <a:ext cx="531000" cy="66456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7"/>
          <p:cNvSpPr/>
          <p:nvPr/>
        </p:nvSpPr>
        <p:spPr>
          <a:xfrm>
            <a:off x="5778720" y="2210760"/>
            <a:ext cx="531000" cy="664560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8"/>
          <p:cNvSpPr/>
          <p:nvPr/>
        </p:nvSpPr>
        <p:spPr>
          <a:xfrm flipV="1">
            <a:off x="3009600" y="1886040"/>
            <a:ext cx="335880" cy="867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19"/>
          <p:cNvSpPr/>
          <p:nvPr/>
        </p:nvSpPr>
        <p:spPr>
          <a:xfrm>
            <a:off x="1427400" y="2750040"/>
            <a:ext cx="440280" cy="5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20"/>
          <p:cNvSpPr/>
          <p:nvPr/>
        </p:nvSpPr>
        <p:spPr>
          <a:xfrm flipV="1">
            <a:off x="1427400" y="3535200"/>
            <a:ext cx="440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1"/>
          <p:cNvSpPr/>
          <p:nvPr/>
        </p:nvSpPr>
        <p:spPr>
          <a:xfrm>
            <a:off x="287640" y="322200"/>
            <a:ext cx="1184760" cy="10404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????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8" name="CustomShape 22"/>
          <p:cNvSpPr/>
          <p:nvPr/>
        </p:nvSpPr>
        <p:spPr>
          <a:xfrm>
            <a:off x="1473840" y="843120"/>
            <a:ext cx="1871280" cy="104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23"/>
          <p:cNvSpPr/>
          <p:nvPr/>
        </p:nvSpPr>
        <p:spPr>
          <a:xfrm flipH="1">
            <a:off x="6613200" y="603720"/>
            <a:ext cx="666000" cy="171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24"/>
          <p:cNvSpPr/>
          <p:nvPr/>
        </p:nvSpPr>
        <p:spPr>
          <a:xfrm flipH="1">
            <a:off x="6613200" y="603720"/>
            <a:ext cx="666000" cy="171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5"/>
          <p:cNvSpPr/>
          <p:nvPr/>
        </p:nvSpPr>
        <p:spPr>
          <a:xfrm flipH="1">
            <a:off x="6613200" y="2221920"/>
            <a:ext cx="666000" cy="100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26"/>
          <p:cNvSpPr/>
          <p:nvPr/>
        </p:nvSpPr>
        <p:spPr>
          <a:xfrm flipH="1" flipV="1">
            <a:off x="6567480" y="623160"/>
            <a:ext cx="711720" cy="159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27"/>
          <p:cNvSpPr/>
          <p:nvPr/>
        </p:nvSpPr>
        <p:spPr>
          <a:xfrm flipH="1">
            <a:off x="6567480" y="603720"/>
            <a:ext cx="711720" cy="19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28"/>
          <p:cNvSpPr/>
          <p:nvPr/>
        </p:nvSpPr>
        <p:spPr>
          <a:xfrm flipH="1" flipV="1">
            <a:off x="6567480" y="623160"/>
            <a:ext cx="711720" cy="754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9"/>
          <p:cNvSpPr/>
          <p:nvPr/>
        </p:nvSpPr>
        <p:spPr>
          <a:xfrm>
            <a:off x="9084240" y="1002960"/>
            <a:ext cx="807480" cy="363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06" name="CustomShape 30"/>
          <p:cNvSpPr/>
          <p:nvPr/>
        </p:nvSpPr>
        <p:spPr>
          <a:xfrm flipV="1">
            <a:off x="8545680" y="1184760"/>
            <a:ext cx="590400" cy="103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1"/>
          <p:cNvSpPr/>
          <p:nvPr/>
        </p:nvSpPr>
        <p:spPr>
          <a:xfrm flipV="1">
            <a:off x="9840240" y="723960"/>
            <a:ext cx="663120" cy="459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32"/>
          <p:cNvSpPr/>
          <p:nvPr/>
        </p:nvSpPr>
        <p:spPr>
          <a:xfrm>
            <a:off x="10504440" y="1577520"/>
            <a:ext cx="1209600" cy="8035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INDEX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09" name="CustomShape 33"/>
          <p:cNvSpPr/>
          <p:nvPr/>
        </p:nvSpPr>
        <p:spPr>
          <a:xfrm flipH="1">
            <a:off x="11108520" y="1065600"/>
            <a:ext cx="43560" cy="510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34"/>
          <p:cNvSpPr/>
          <p:nvPr/>
        </p:nvSpPr>
        <p:spPr>
          <a:xfrm>
            <a:off x="947520" y="4269600"/>
            <a:ext cx="3025800" cy="124596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DSIB File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SessionID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Date de downlink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Data_size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1" name="CustomShape 35"/>
          <p:cNvSpPr/>
          <p:nvPr/>
        </p:nvSpPr>
        <p:spPr>
          <a:xfrm>
            <a:off x="3236040" y="1564200"/>
            <a:ext cx="1607760" cy="638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EXTRACT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TRANSFORM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12" name="CustomShape 36"/>
          <p:cNvSpPr/>
          <p:nvPr/>
        </p:nvSpPr>
        <p:spPr>
          <a:xfrm>
            <a:off x="4734720" y="1887480"/>
            <a:ext cx="396360" cy="434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825480" y="444600"/>
            <a:ext cx="3071880" cy="51912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Downlink session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280040" y="603360"/>
            <a:ext cx="735120" cy="2016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"/>
          <p:cNvSpPr/>
          <p:nvPr/>
        </p:nvSpPr>
        <p:spPr>
          <a:xfrm>
            <a:off x="5334120" y="317520"/>
            <a:ext cx="1801800" cy="64620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DSIB file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6" name="CustomShape 4"/>
          <p:cNvSpPr/>
          <p:nvPr/>
        </p:nvSpPr>
        <p:spPr>
          <a:xfrm>
            <a:off x="7326360" y="243360"/>
            <a:ext cx="2150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Session identifier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4280040" y="2127240"/>
            <a:ext cx="735120" cy="2016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6"/>
          <p:cNvSpPr/>
          <p:nvPr/>
        </p:nvSpPr>
        <p:spPr>
          <a:xfrm>
            <a:off x="5334120" y="1841400"/>
            <a:ext cx="1801800" cy="64620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PRODUCT  file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7149240" y="1789560"/>
            <a:ext cx="3873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Cadu name (contains sessionID)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0" name="CustomShape 8"/>
          <p:cNvSpPr/>
          <p:nvPr/>
        </p:nvSpPr>
        <p:spPr>
          <a:xfrm>
            <a:off x="7439760" y="520200"/>
            <a:ext cx="8456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1" name="CustomShape 9"/>
          <p:cNvSpPr/>
          <p:nvPr/>
        </p:nvSpPr>
        <p:spPr>
          <a:xfrm>
            <a:off x="7457760" y="797040"/>
            <a:ext cx="6231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7212240" y="2120040"/>
            <a:ext cx="3384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L0U list (L0U Product name)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" name="CustomShape 11"/>
          <p:cNvSpPr/>
          <p:nvPr/>
        </p:nvSpPr>
        <p:spPr>
          <a:xfrm>
            <a:off x="9299160" y="427680"/>
            <a:ext cx="1367640" cy="1545120"/>
          </a:xfrm>
          <a:prstGeom prst="curvedConnector3">
            <a:avLst>
              <a:gd name="adj1" fmla="val 111132"/>
            </a:avLst>
          </a:prstGeom>
          <a:noFill/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2"/>
          <p:cNvSpPr/>
          <p:nvPr/>
        </p:nvSpPr>
        <p:spPr>
          <a:xfrm>
            <a:off x="4280040" y="3394800"/>
            <a:ext cx="735120" cy="2016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13"/>
          <p:cNvSpPr/>
          <p:nvPr/>
        </p:nvSpPr>
        <p:spPr>
          <a:xfrm>
            <a:off x="5334120" y="3108960"/>
            <a:ext cx="1801800" cy="64620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  file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6" name="CustomShape 14"/>
          <p:cNvSpPr/>
          <p:nvPr/>
        </p:nvSpPr>
        <p:spPr>
          <a:xfrm>
            <a:off x="7149240" y="3057120"/>
            <a:ext cx="3873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Cadu name (contains sessionID)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7" name="CustomShape 15"/>
          <p:cNvSpPr/>
          <p:nvPr/>
        </p:nvSpPr>
        <p:spPr>
          <a:xfrm>
            <a:off x="7392960" y="3387600"/>
            <a:ext cx="12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L0U SIZE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" name="CustomShape 16"/>
          <p:cNvSpPr/>
          <p:nvPr/>
        </p:nvSpPr>
        <p:spPr>
          <a:xfrm>
            <a:off x="10668240" y="1974240"/>
            <a:ext cx="11160" cy="1266120"/>
          </a:xfrm>
          <a:prstGeom prst="curvedConnector3">
            <a:avLst>
              <a:gd name="adj1" fmla="val 1800000"/>
            </a:avLst>
          </a:prstGeom>
          <a:noFill/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7"/>
          <p:cNvSpPr/>
          <p:nvPr/>
        </p:nvSpPr>
        <p:spPr>
          <a:xfrm>
            <a:off x="6436800" y="3994560"/>
            <a:ext cx="11660040" cy="338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list of granule by datatake/datastrip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datastripIdentifier : unique id of the datastrip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datatakeIdentifier : unique id of the datatake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datatakeSensingStart : the start of the datatake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datatakeSensingStop : the end of the datatake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SensingOrbitNumber : the orbit of sensing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datatakeType : the type of datatake (which should be used to identify which level will be generated)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dataStripSensingStart : the start of the datastrip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dataStripSensingStop : the end of the datastrip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Reception_Station = the center of reception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DownlinkOrbitNumner : the orbit of downlink</a:t>
            </a: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Granules_Information : list of granules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" name="CustomShape 18"/>
          <p:cNvSpPr/>
          <p:nvPr/>
        </p:nvSpPr>
        <p:spPr>
          <a:xfrm>
            <a:off x="4280040" y="4687920"/>
            <a:ext cx="735120" cy="20160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19"/>
          <p:cNvSpPr/>
          <p:nvPr/>
        </p:nvSpPr>
        <p:spPr>
          <a:xfrm>
            <a:off x="5334120" y="4402080"/>
            <a:ext cx="1801800" cy="64620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  file</a:t>
            </a:r>
            <a:endParaRPr lang="fr-FR" sz="1800" b="0" strike="noStrike" spc="-1">
              <a:latin typeface="Arial"/>
            </a:endParaRPr>
          </a:p>
        </p:txBody>
      </p:sp>
      <p:cxnSp>
        <p:nvCxnSpPr>
          <p:cNvPr id="3" name="Connecteur droit 2"/>
          <p:cNvCxnSpPr/>
          <p:nvPr/>
        </p:nvCxnSpPr>
        <p:spPr>
          <a:xfrm flipV="1">
            <a:off x="1004047" y="603360"/>
            <a:ext cx="9941859" cy="54926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43040" y="380960"/>
            <a:ext cx="1433520" cy="37800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Session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2024240" y="380960"/>
            <a:ext cx="1103400" cy="375768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DSIB FILE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3374960" y="380960"/>
            <a:ext cx="1103400" cy="375768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PRODUCT FILE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4838720" y="360080"/>
            <a:ext cx="1192320" cy="1168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L0U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6350000" y="36008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6350000" y="1080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6971360" y="1080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9" name="CustomShape 8"/>
          <p:cNvSpPr/>
          <p:nvPr/>
        </p:nvSpPr>
        <p:spPr>
          <a:xfrm>
            <a:off x="7684160" y="36008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L1A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7684160" y="1080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8305880" y="1080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2" name="CustomShape 11"/>
          <p:cNvSpPr/>
          <p:nvPr/>
        </p:nvSpPr>
        <p:spPr>
          <a:xfrm>
            <a:off x="9035600" y="36008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L1C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9035600" y="1080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9657320" y="1080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5" name="CustomShape 14"/>
          <p:cNvSpPr/>
          <p:nvPr/>
        </p:nvSpPr>
        <p:spPr>
          <a:xfrm>
            <a:off x="10405760" y="36008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6" name="CustomShape 15"/>
          <p:cNvSpPr/>
          <p:nvPr/>
        </p:nvSpPr>
        <p:spPr>
          <a:xfrm>
            <a:off x="10405760" y="1080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7" name="CustomShape 16"/>
          <p:cNvSpPr/>
          <p:nvPr/>
        </p:nvSpPr>
        <p:spPr>
          <a:xfrm>
            <a:off x="11027120" y="1080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8" name="CustomShape 17"/>
          <p:cNvSpPr/>
          <p:nvPr/>
        </p:nvSpPr>
        <p:spPr>
          <a:xfrm>
            <a:off x="4838720" y="1665440"/>
            <a:ext cx="1192320" cy="1168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L0U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9" name="CustomShape 18"/>
          <p:cNvSpPr/>
          <p:nvPr/>
        </p:nvSpPr>
        <p:spPr>
          <a:xfrm>
            <a:off x="6350000" y="166544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0" name="CustomShape 19"/>
          <p:cNvSpPr/>
          <p:nvPr/>
        </p:nvSpPr>
        <p:spPr>
          <a:xfrm>
            <a:off x="6350000" y="2385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1" name="CustomShape 20"/>
          <p:cNvSpPr/>
          <p:nvPr/>
        </p:nvSpPr>
        <p:spPr>
          <a:xfrm>
            <a:off x="6971360" y="2385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2" name="CustomShape 21"/>
          <p:cNvSpPr/>
          <p:nvPr/>
        </p:nvSpPr>
        <p:spPr>
          <a:xfrm>
            <a:off x="7684160" y="166544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L1A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3" name="CustomShape 22"/>
          <p:cNvSpPr/>
          <p:nvPr/>
        </p:nvSpPr>
        <p:spPr>
          <a:xfrm>
            <a:off x="7684160" y="2385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4" name="CustomShape 23"/>
          <p:cNvSpPr/>
          <p:nvPr/>
        </p:nvSpPr>
        <p:spPr>
          <a:xfrm>
            <a:off x="8305880" y="2385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5" name="CustomShape 24"/>
          <p:cNvSpPr/>
          <p:nvPr/>
        </p:nvSpPr>
        <p:spPr>
          <a:xfrm>
            <a:off x="9035600" y="166544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L1C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6" name="CustomShape 25"/>
          <p:cNvSpPr/>
          <p:nvPr/>
        </p:nvSpPr>
        <p:spPr>
          <a:xfrm>
            <a:off x="9035600" y="2385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7" name="CustomShape 26"/>
          <p:cNvSpPr/>
          <p:nvPr/>
        </p:nvSpPr>
        <p:spPr>
          <a:xfrm>
            <a:off x="9657320" y="2385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" name="CustomShape 27"/>
          <p:cNvSpPr/>
          <p:nvPr/>
        </p:nvSpPr>
        <p:spPr>
          <a:xfrm>
            <a:off x="10405760" y="166544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9" name="CustomShape 28"/>
          <p:cNvSpPr/>
          <p:nvPr/>
        </p:nvSpPr>
        <p:spPr>
          <a:xfrm>
            <a:off x="10405760" y="2385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" name="CustomShape 29"/>
          <p:cNvSpPr/>
          <p:nvPr/>
        </p:nvSpPr>
        <p:spPr>
          <a:xfrm>
            <a:off x="11027120" y="238580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1" name="CustomShape 30"/>
          <p:cNvSpPr/>
          <p:nvPr/>
        </p:nvSpPr>
        <p:spPr>
          <a:xfrm>
            <a:off x="4838720" y="2970800"/>
            <a:ext cx="1192320" cy="1168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L0U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2" name="CustomShape 31"/>
          <p:cNvSpPr/>
          <p:nvPr/>
        </p:nvSpPr>
        <p:spPr>
          <a:xfrm>
            <a:off x="6350000" y="297080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L0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3" name="CustomShape 32"/>
          <p:cNvSpPr/>
          <p:nvPr/>
        </p:nvSpPr>
        <p:spPr>
          <a:xfrm>
            <a:off x="6350000" y="369116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" name="CustomShape 33"/>
          <p:cNvSpPr/>
          <p:nvPr/>
        </p:nvSpPr>
        <p:spPr>
          <a:xfrm>
            <a:off x="6971360" y="369116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5" name="CustomShape 34"/>
          <p:cNvSpPr/>
          <p:nvPr/>
        </p:nvSpPr>
        <p:spPr>
          <a:xfrm>
            <a:off x="7684160" y="297080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L1A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6" name="CustomShape 35"/>
          <p:cNvSpPr/>
          <p:nvPr/>
        </p:nvSpPr>
        <p:spPr>
          <a:xfrm>
            <a:off x="7684160" y="369116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7" name="CustomShape 36"/>
          <p:cNvSpPr/>
          <p:nvPr/>
        </p:nvSpPr>
        <p:spPr>
          <a:xfrm>
            <a:off x="8305880" y="369116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8" name="CustomShape 37"/>
          <p:cNvSpPr/>
          <p:nvPr/>
        </p:nvSpPr>
        <p:spPr>
          <a:xfrm>
            <a:off x="9035600" y="297080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L1C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9" name="CustomShape 38"/>
          <p:cNvSpPr/>
          <p:nvPr/>
        </p:nvSpPr>
        <p:spPr>
          <a:xfrm>
            <a:off x="9035600" y="369116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" name="CustomShape 39"/>
          <p:cNvSpPr/>
          <p:nvPr/>
        </p:nvSpPr>
        <p:spPr>
          <a:xfrm>
            <a:off x="9657320" y="369116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" name="CustomShape 40"/>
          <p:cNvSpPr/>
          <p:nvPr/>
        </p:nvSpPr>
        <p:spPr>
          <a:xfrm>
            <a:off x="10405760" y="2970800"/>
            <a:ext cx="1192320" cy="10526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2" name="CustomShape 41"/>
          <p:cNvSpPr/>
          <p:nvPr/>
        </p:nvSpPr>
        <p:spPr>
          <a:xfrm>
            <a:off x="10405760" y="369116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SIZE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" name="CustomShape 42"/>
          <p:cNvSpPr/>
          <p:nvPr/>
        </p:nvSpPr>
        <p:spPr>
          <a:xfrm>
            <a:off x="11027120" y="3691160"/>
            <a:ext cx="570960" cy="447840"/>
          </a:xfrm>
          <a:prstGeom prst="foldedCorner">
            <a:avLst>
              <a:gd name="adj" fmla="val 1666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MDT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4" name="CustomShape 43"/>
          <p:cNvSpPr/>
          <p:nvPr/>
        </p:nvSpPr>
        <p:spPr>
          <a:xfrm>
            <a:off x="9934880" y="5329880"/>
            <a:ext cx="1663200" cy="830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produits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5" name="CustomShape 44"/>
          <p:cNvSpPr/>
          <p:nvPr/>
        </p:nvSpPr>
        <p:spPr>
          <a:xfrm>
            <a:off x="372920" y="5329880"/>
            <a:ext cx="1663200" cy="83088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Sessions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6" name="CustomShape 45"/>
          <p:cNvSpPr/>
          <p:nvPr/>
        </p:nvSpPr>
        <p:spPr>
          <a:xfrm>
            <a:off x="6751400" y="5329880"/>
            <a:ext cx="1864800" cy="8316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L0U</a:t>
            </a:r>
            <a:endParaRPr lang="fr-FR" sz="1800" b="0" strike="noStrike" spc="-1">
              <a:latin typeface="Arial"/>
            </a:endParaRPr>
          </a:p>
        </p:txBody>
      </p:sp>
      <p:cxnSp>
        <p:nvCxnSpPr>
          <p:cNvPr id="47" name="Connecteur droit 46"/>
          <p:cNvCxnSpPr/>
          <p:nvPr/>
        </p:nvCxnSpPr>
        <p:spPr>
          <a:xfrm flipV="1">
            <a:off x="1004047" y="603360"/>
            <a:ext cx="9941859" cy="54926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282600" y="3868560"/>
            <a:ext cx="11450880" cy="2687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"/>
          <p:cNvSpPr/>
          <p:nvPr/>
        </p:nvSpPr>
        <p:spPr>
          <a:xfrm>
            <a:off x="282600" y="116280"/>
            <a:ext cx="11374920" cy="298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3"/>
          <p:cNvSpPr/>
          <p:nvPr/>
        </p:nvSpPr>
        <p:spPr>
          <a:xfrm>
            <a:off x="1518120" y="821160"/>
            <a:ext cx="725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DSIB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0" name="CustomShape 4"/>
          <p:cNvSpPr/>
          <p:nvPr/>
        </p:nvSpPr>
        <p:spPr>
          <a:xfrm>
            <a:off x="1133640" y="1190520"/>
            <a:ext cx="1295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SessionID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1" name="CustomShape 5"/>
          <p:cNvSpPr/>
          <p:nvPr/>
        </p:nvSpPr>
        <p:spPr>
          <a:xfrm>
            <a:off x="1078560" y="1536120"/>
            <a:ext cx="19735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Downlink Dates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2" name="CustomShape 6"/>
          <p:cNvSpPr/>
          <p:nvPr/>
        </p:nvSpPr>
        <p:spPr>
          <a:xfrm>
            <a:off x="1100160" y="1905480"/>
            <a:ext cx="1776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Downlink Size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3" name="Line 7"/>
          <p:cNvSpPr/>
          <p:nvPr/>
        </p:nvSpPr>
        <p:spPr>
          <a:xfrm>
            <a:off x="1014840" y="1190520"/>
            <a:ext cx="1891800" cy="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8"/>
          <p:cNvSpPr/>
          <p:nvPr/>
        </p:nvSpPr>
        <p:spPr>
          <a:xfrm>
            <a:off x="3301560" y="825840"/>
            <a:ext cx="20466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ESIP (PRODUCT)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5" name="CustomShape 9"/>
          <p:cNvSpPr/>
          <p:nvPr/>
        </p:nvSpPr>
        <p:spPr>
          <a:xfrm>
            <a:off x="3242160" y="1190520"/>
            <a:ext cx="2872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Product </a:t>
            </a:r>
            <a:r>
              <a:rPr lang="fr-FR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name</a:t>
            </a: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fr-F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(Contient le Session ID)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86" name="CustomShape 10"/>
          <p:cNvSpPr/>
          <p:nvPr/>
        </p:nvSpPr>
        <p:spPr>
          <a:xfrm>
            <a:off x="3402720" y="1720800"/>
            <a:ext cx="1179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Cadu list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7" name="CustomShape 11"/>
          <p:cNvSpPr/>
          <p:nvPr/>
        </p:nvSpPr>
        <p:spPr>
          <a:xfrm>
            <a:off x="3579120" y="2061720"/>
            <a:ext cx="1615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 L0U names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8" name="Line 12"/>
          <p:cNvSpPr/>
          <p:nvPr/>
        </p:nvSpPr>
        <p:spPr>
          <a:xfrm>
            <a:off x="3259080" y="1190520"/>
            <a:ext cx="1891800" cy="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13"/>
          <p:cNvSpPr/>
          <p:nvPr/>
        </p:nvSpPr>
        <p:spPr>
          <a:xfrm>
            <a:off x="3579120" y="2378520"/>
            <a:ext cx="1615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- L0U names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0" name="CustomShape 14"/>
          <p:cNvSpPr/>
          <p:nvPr/>
        </p:nvSpPr>
        <p:spPr>
          <a:xfrm>
            <a:off x="6266160" y="825840"/>
            <a:ext cx="2581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PRODUCTION L0U/Ln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1" name="CustomShape 15"/>
          <p:cNvSpPr/>
          <p:nvPr/>
        </p:nvSpPr>
        <p:spPr>
          <a:xfrm>
            <a:off x="6341400" y="1190520"/>
            <a:ext cx="1840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Product name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2" name="CustomShape 16"/>
          <p:cNvSpPr/>
          <p:nvPr/>
        </p:nvSpPr>
        <p:spPr>
          <a:xfrm>
            <a:off x="6373440" y="1555200"/>
            <a:ext cx="145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Others Info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3" name="Line 17"/>
          <p:cNvSpPr/>
          <p:nvPr/>
        </p:nvSpPr>
        <p:spPr>
          <a:xfrm>
            <a:off x="6242040" y="1190520"/>
            <a:ext cx="1891800" cy="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18"/>
          <p:cNvSpPr/>
          <p:nvPr/>
        </p:nvSpPr>
        <p:spPr>
          <a:xfrm>
            <a:off x="2323440" y="1375200"/>
            <a:ext cx="1175400" cy="137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" name="CustomShape 19"/>
          <p:cNvSpPr/>
          <p:nvPr/>
        </p:nvSpPr>
        <p:spPr>
          <a:xfrm flipV="1">
            <a:off x="5059800" y="1372320"/>
            <a:ext cx="1422000" cy="869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0"/>
          <p:cNvSpPr/>
          <p:nvPr/>
        </p:nvSpPr>
        <p:spPr>
          <a:xfrm>
            <a:off x="9718560" y="796320"/>
            <a:ext cx="69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7" name="CustomShape 21"/>
          <p:cNvSpPr/>
          <p:nvPr/>
        </p:nvSpPr>
        <p:spPr>
          <a:xfrm>
            <a:off x="9154440" y="1190520"/>
            <a:ext cx="1840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Product name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8" name="CustomShape 22"/>
          <p:cNvSpPr/>
          <p:nvPr/>
        </p:nvSpPr>
        <p:spPr>
          <a:xfrm>
            <a:off x="9243360" y="155520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Size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99" name="Line 23"/>
          <p:cNvSpPr/>
          <p:nvPr/>
        </p:nvSpPr>
        <p:spPr>
          <a:xfrm>
            <a:off x="9055080" y="1190520"/>
            <a:ext cx="1891800" cy="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CustomShape 24"/>
          <p:cNvSpPr/>
          <p:nvPr/>
        </p:nvSpPr>
        <p:spPr>
          <a:xfrm rot="16200000">
            <a:off x="-1034280" y="1435680"/>
            <a:ext cx="2987280" cy="35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MAAS RAW DATA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1" name="CustomShape 25"/>
          <p:cNvSpPr/>
          <p:nvPr/>
        </p:nvSpPr>
        <p:spPr>
          <a:xfrm>
            <a:off x="1166400" y="2927880"/>
            <a:ext cx="9380520" cy="3034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CONSUMER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02" name="CustomShape 26"/>
          <p:cNvSpPr/>
          <p:nvPr/>
        </p:nvSpPr>
        <p:spPr>
          <a:xfrm>
            <a:off x="10595520" y="2431080"/>
            <a:ext cx="114444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Fichier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=</a:t>
            </a: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 entrée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03" name="CustomShape 27"/>
          <p:cNvSpPr/>
          <p:nvPr/>
        </p:nvSpPr>
        <p:spPr>
          <a:xfrm rot="10800000">
            <a:off x="1635120" y="2825280"/>
            <a:ext cx="282600" cy="32796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28"/>
          <p:cNvSpPr/>
          <p:nvPr/>
        </p:nvSpPr>
        <p:spPr>
          <a:xfrm rot="10800000">
            <a:off x="4192200" y="2773440"/>
            <a:ext cx="282600" cy="32796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CustomShape 29"/>
          <p:cNvSpPr/>
          <p:nvPr/>
        </p:nvSpPr>
        <p:spPr>
          <a:xfrm rot="10800000">
            <a:off x="7277760" y="2716200"/>
            <a:ext cx="282600" cy="32796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CustomShape 30"/>
          <p:cNvSpPr/>
          <p:nvPr/>
        </p:nvSpPr>
        <p:spPr>
          <a:xfrm rot="10800000">
            <a:off x="9860760" y="2642040"/>
            <a:ext cx="282600" cy="327960"/>
          </a:xfrm>
          <a:prstGeom prst="up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CustomShape 31"/>
          <p:cNvSpPr/>
          <p:nvPr/>
        </p:nvSpPr>
        <p:spPr>
          <a:xfrm rot="16200000" flipH="1">
            <a:off x="3534840" y="1393560"/>
            <a:ext cx="561600" cy="408060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CustomShape 32"/>
          <p:cNvSpPr/>
          <p:nvPr/>
        </p:nvSpPr>
        <p:spPr>
          <a:xfrm>
            <a:off x="1166400" y="3716280"/>
            <a:ext cx="9380520" cy="3034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ETL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309" name="CustomShape 33"/>
          <p:cNvSpPr/>
          <p:nvPr/>
        </p:nvSpPr>
        <p:spPr>
          <a:xfrm rot="16200000">
            <a:off x="-883800" y="5038200"/>
            <a:ext cx="2687760" cy="35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MAAS DATA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0" name="CustomShape 34"/>
          <p:cNvSpPr/>
          <p:nvPr/>
        </p:nvSpPr>
        <p:spPr>
          <a:xfrm>
            <a:off x="2511360" y="4167360"/>
            <a:ext cx="12999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PRODUCT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1" name="CustomShape 35"/>
          <p:cNvSpPr/>
          <p:nvPr/>
        </p:nvSpPr>
        <p:spPr>
          <a:xfrm>
            <a:off x="422640" y="4682880"/>
            <a:ext cx="721728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sessionID =&gt; From PRODUCT FILE (Link Product name to SessionID), 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downlink end date =&gt; From DSIB FILE (link Session ID to downlink date and size),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product Size =&gt; From SIZE FILE (link product name to product Size),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product Level =&gt; From MTD FILE,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product name =&gt; From MDT FILE 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datastripIdentifier : unique id of the datastrip =&gt; From MDT FILE, 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datatakeIdentifier : unique id of the datatake =&gt; From MDT FILE,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datatakeSensingStart : the start of the datatake =&gt; From MDT FILE,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datatakeSensingStop : the end of the datatake =&gt; From MDT FILE,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SensingOrbitNumber : the orbit of sensing =&gt; From MDT FILE,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datatakeType : the type of datatake (which should be used to identify which level will be generated) =&gt; From MDT FILE,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dataStripSensingStart : the start of the datastrip =&gt; From MDT FILE,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dataStripSensingStop : the end of the datastrip =&gt; From MDT FILE,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Reception_Station = the center of reception =&gt; From MDT FILE,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DownlinkOrbitNumner : the orbit of downlink =&gt; From MDT FILE,</a:t>
            </a:r>
            <a:endParaRPr lang="fr-FR" sz="9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9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Granules_Information : list of granules =&gt; From MDT FILE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312" name="Line 36"/>
          <p:cNvSpPr/>
          <p:nvPr/>
        </p:nvSpPr>
        <p:spPr>
          <a:xfrm>
            <a:off x="2050560" y="4536360"/>
            <a:ext cx="1891800" cy="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CustomShape 37"/>
          <p:cNvSpPr/>
          <p:nvPr/>
        </p:nvSpPr>
        <p:spPr>
          <a:xfrm>
            <a:off x="7875360" y="4167360"/>
            <a:ext cx="1385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EXPECTED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14" name="CustomShape 38"/>
          <p:cNvSpPr/>
          <p:nvPr/>
        </p:nvSpPr>
        <p:spPr>
          <a:xfrm>
            <a:off x="5987880" y="4641120"/>
            <a:ext cx="8508240" cy="168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product Level =&gt; From expected creation,</a:t>
            </a:r>
            <a:endParaRPr lang="fr-FR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datatakeIdentifier : unique id of the datatake =&gt; From MDT FILE,</a:t>
            </a:r>
            <a:endParaRPr lang="fr-FR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datatakeSensingStart : the start of the datatake =&gt; From MDT FILE,</a:t>
            </a:r>
            <a:endParaRPr lang="fr-FR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datatakeSensingStop : the end of the datatake =&gt; From MDT FILE,</a:t>
            </a:r>
            <a:endParaRPr lang="fr-FR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SensingOrbitNumber : the orbit of sensing =&gt; From MDT FILE,</a:t>
            </a:r>
            <a:endParaRPr lang="fr-FR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datatakeType : the type of datatake (which should be used to identify which level will be generated) =&gt; From MDT FILE,</a:t>
            </a:r>
            <a:endParaRPr lang="fr-FR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dataStripSensingStart : the start of the datastrip =&gt; From MDT FILE,</a:t>
            </a:r>
            <a:endParaRPr lang="fr-FR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dataStripSensingStop : the end of the datastrip =&gt; From MDT FILE,</a:t>
            </a:r>
            <a:endParaRPr lang="fr-FR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Reception_Station = the center of reception =&gt; From MDT FILE,</a:t>
            </a:r>
            <a:endParaRPr lang="fr-FR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5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DownlinkOrbitNumner : the orbit of downlink =&gt; From MDT FILE</a:t>
            </a:r>
            <a:endParaRPr lang="fr-FR" sz="1050" b="0" strike="noStrike" spc="-1">
              <a:latin typeface="Arial"/>
            </a:endParaRPr>
          </a:p>
        </p:txBody>
      </p:sp>
      <p:sp>
        <p:nvSpPr>
          <p:cNvPr id="315" name="Line 39"/>
          <p:cNvSpPr/>
          <p:nvPr/>
        </p:nvSpPr>
        <p:spPr>
          <a:xfrm>
            <a:off x="7441560" y="4536360"/>
            <a:ext cx="1891800" cy="0"/>
          </a:xfrm>
          <a:prstGeom prst="line">
            <a:avLst/>
          </a:prstGeom>
          <a:ln w="12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CustomShape 40"/>
          <p:cNvSpPr/>
          <p:nvPr/>
        </p:nvSpPr>
        <p:spPr>
          <a:xfrm rot="16200000" flipH="1">
            <a:off x="4787640" y="2646000"/>
            <a:ext cx="613080" cy="152352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CustomShape 41"/>
          <p:cNvSpPr/>
          <p:nvPr/>
        </p:nvSpPr>
        <p:spPr>
          <a:xfrm rot="5400000">
            <a:off x="6303240" y="2599560"/>
            <a:ext cx="670680" cy="155952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CustomShape 42"/>
          <p:cNvSpPr/>
          <p:nvPr/>
        </p:nvSpPr>
        <p:spPr>
          <a:xfrm rot="5400000">
            <a:off x="7557840" y="1269720"/>
            <a:ext cx="744480" cy="4142160"/>
          </a:xfrm>
          <a:prstGeom prst="curvedConnector3">
            <a:avLst>
              <a:gd name="adj1" fmla="val 50000"/>
            </a:avLst>
          </a:prstGeom>
          <a:noFill/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44" name="Connecteur droit 43"/>
          <p:cNvCxnSpPr/>
          <p:nvPr/>
        </p:nvCxnSpPr>
        <p:spPr>
          <a:xfrm flipV="1">
            <a:off x="1004047" y="603360"/>
            <a:ext cx="9941859" cy="549264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24"/>
          <p:cNvSpPr/>
          <p:nvPr/>
        </p:nvSpPr>
        <p:spPr>
          <a:xfrm rot="16200000">
            <a:off x="4600871" y="-4466913"/>
            <a:ext cx="2987280" cy="11995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483590" y="154595"/>
            <a:ext cx="1496291" cy="1704110"/>
            <a:chOff x="581891" y="631768"/>
            <a:chExt cx="1496291" cy="1704110"/>
          </a:xfrm>
        </p:grpSpPr>
        <p:sp>
          <p:nvSpPr>
            <p:cNvPr id="8" name="Rectangle 7"/>
            <p:cNvSpPr/>
            <p:nvPr/>
          </p:nvSpPr>
          <p:spPr>
            <a:xfrm>
              <a:off x="581891" y="640081"/>
              <a:ext cx="1496291" cy="169579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1891" y="631768"/>
              <a:ext cx="1496291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DSIB</a:t>
              </a:r>
              <a:endParaRPr lang="fr-F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2549" y="1058488"/>
              <a:ext cx="1354975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sessionID</a:t>
              </a:r>
              <a:endParaRPr lang="fr-FR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2549" y="1487980"/>
              <a:ext cx="1354975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DL_date</a:t>
              </a:r>
              <a:endParaRPr lang="fr-FR" sz="1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52549" y="1917472"/>
              <a:ext cx="1354975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DL_size</a:t>
              </a:r>
              <a:endParaRPr lang="fr-FR" sz="1400" dirty="0"/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2055309" y="154595"/>
            <a:ext cx="1817717" cy="2626821"/>
            <a:chOff x="2579716" y="507077"/>
            <a:chExt cx="1817717" cy="2626821"/>
          </a:xfrm>
        </p:grpSpPr>
        <p:sp>
          <p:nvSpPr>
            <p:cNvPr id="11" name="Rectangle 10"/>
            <p:cNvSpPr/>
            <p:nvPr/>
          </p:nvSpPr>
          <p:spPr>
            <a:xfrm>
              <a:off x="2579716" y="515390"/>
              <a:ext cx="1817717" cy="26185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79716" y="507077"/>
              <a:ext cx="1817717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PRODUCT</a:t>
              </a:r>
              <a:endParaRPr lang="fr-FR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65552" y="933797"/>
              <a:ext cx="164604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ProductName</a:t>
              </a:r>
              <a:r>
                <a:rPr lang="fr-FR" sz="1400" dirty="0" smtClean="0"/>
                <a:t> </a:t>
              </a:r>
              <a:r>
                <a:rPr lang="fr-FR" sz="1000" dirty="0" smtClean="0"/>
                <a:t>(</a:t>
              </a:r>
              <a:r>
                <a:rPr lang="fr-FR" sz="1000" dirty="0" err="1" smtClean="0"/>
                <a:t>sessionID</a:t>
              </a:r>
              <a:r>
                <a:rPr lang="fr-FR" sz="1000" dirty="0" smtClean="0"/>
                <a:t>)</a:t>
              </a:r>
              <a:endParaRPr lang="fr-FR" sz="1000" dirty="0"/>
            </a:p>
          </p:txBody>
        </p:sp>
        <p:grpSp>
          <p:nvGrpSpPr>
            <p:cNvPr id="24" name="Groupe 23"/>
            <p:cNvGrpSpPr/>
            <p:nvPr/>
          </p:nvGrpSpPr>
          <p:grpSpPr>
            <a:xfrm>
              <a:off x="2665552" y="1316181"/>
              <a:ext cx="1646044" cy="1704110"/>
              <a:chOff x="2665552" y="1316181"/>
              <a:chExt cx="1496291" cy="1704110"/>
            </a:xfrm>
          </p:grpSpPr>
          <p:grpSp>
            <p:nvGrpSpPr>
              <p:cNvPr id="16" name="Groupe 15"/>
              <p:cNvGrpSpPr/>
              <p:nvPr/>
            </p:nvGrpSpPr>
            <p:grpSpPr>
              <a:xfrm>
                <a:off x="2665552" y="1316181"/>
                <a:ext cx="1496291" cy="1704110"/>
                <a:chOff x="581891" y="631768"/>
                <a:chExt cx="1496291" cy="170411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81891" y="640081"/>
                  <a:ext cx="1496291" cy="169579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581891" y="631768"/>
                  <a:ext cx="1496291" cy="3158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/>
                    <a:t>CADU List</a:t>
                  </a:r>
                  <a:endParaRPr lang="fr-FR" sz="1400" dirty="0"/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652549" y="1058488"/>
                  <a:ext cx="1354975" cy="3158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400" dirty="0" smtClean="0"/>
                    <a:t>L0U MTD </a:t>
                  </a:r>
                  <a:r>
                    <a:rPr lang="fr-FR" sz="1400" dirty="0" err="1" smtClean="0"/>
                    <a:t>name</a:t>
                  </a:r>
                  <a:endParaRPr lang="fr-FR" sz="1400" dirty="0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2736210" y="2169621"/>
                <a:ext cx="1354975" cy="315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L0U MTD </a:t>
                </a:r>
                <a:r>
                  <a:rPr lang="fr-FR" sz="1400" dirty="0" err="1" smtClean="0"/>
                  <a:t>name</a:t>
                </a:r>
                <a:endParaRPr lang="fr-FR" sz="1400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736209" y="2593571"/>
                <a:ext cx="1354975" cy="31588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 smtClean="0"/>
                  <a:t>L0U MTD </a:t>
                </a:r>
                <a:r>
                  <a:rPr lang="fr-FR" sz="1400" dirty="0" err="1" smtClean="0"/>
                  <a:t>name</a:t>
                </a:r>
                <a:endParaRPr lang="fr-FR" sz="1400" dirty="0"/>
              </a:p>
            </p:txBody>
          </p:sp>
        </p:grpSp>
      </p:grpSp>
      <p:grpSp>
        <p:nvGrpSpPr>
          <p:cNvPr id="31" name="Groupe 30"/>
          <p:cNvGrpSpPr/>
          <p:nvPr/>
        </p:nvGrpSpPr>
        <p:grpSpPr>
          <a:xfrm>
            <a:off x="10372713" y="173987"/>
            <a:ext cx="1643149" cy="1277392"/>
            <a:chOff x="4898967" y="515390"/>
            <a:chExt cx="1643149" cy="1277392"/>
          </a:xfrm>
        </p:grpSpPr>
        <p:sp>
          <p:nvSpPr>
            <p:cNvPr id="26" name="Rectangle 25"/>
            <p:cNvSpPr/>
            <p:nvPr/>
          </p:nvSpPr>
          <p:spPr>
            <a:xfrm>
              <a:off x="4898967" y="523704"/>
              <a:ext cx="1643149" cy="12690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898967" y="515390"/>
              <a:ext cx="1643149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SIZE</a:t>
              </a:r>
              <a:endParaRPr lang="fr-FR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76560" y="942110"/>
              <a:ext cx="1487963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ProductName</a:t>
              </a:r>
              <a:endParaRPr lang="fr-FR" sz="14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976560" y="1371602"/>
              <a:ext cx="1487963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Size</a:t>
              </a:r>
              <a:endParaRPr lang="fr-FR" sz="1400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7107838" y="154595"/>
            <a:ext cx="3189445" cy="2593567"/>
            <a:chOff x="5996955" y="540330"/>
            <a:chExt cx="2464694" cy="2593567"/>
          </a:xfrm>
        </p:grpSpPr>
        <p:sp>
          <p:nvSpPr>
            <p:cNvPr id="34" name="Rectangle 33"/>
            <p:cNvSpPr/>
            <p:nvPr/>
          </p:nvSpPr>
          <p:spPr>
            <a:xfrm>
              <a:off x="5996955" y="548642"/>
              <a:ext cx="2464694" cy="2585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96955" y="540330"/>
              <a:ext cx="2464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X_MTD</a:t>
              </a:r>
              <a:endParaRPr lang="fr-FR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13343" y="1407624"/>
              <a:ext cx="2231918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SPACECRAFT_NAME</a:t>
              </a:r>
              <a:endParaRPr lang="fr-FR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13343" y="1837116"/>
              <a:ext cx="2231918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DATASTRIP_SENSING_START</a:t>
              </a:r>
              <a:endParaRPr lang="fr-FR" sz="1400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113343" y="2266608"/>
              <a:ext cx="2231918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RECEPTION_STATION</a:t>
              </a:r>
              <a:endParaRPr lang="fr-FR" sz="14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13343" y="990602"/>
              <a:ext cx="2231918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ProductName</a:t>
              </a:r>
              <a:endParaRPr lang="fr-FR" sz="14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113343" y="2696100"/>
              <a:ext cx="2231918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OTHERS_INFO</a:t>
              </a:r>
              <a:endParaRPr lang="fr-FR" sz="1400" dirty="0"/>
            </a:p>
          </p:txBody>
        </p:sp>
      </p:grpSp>
      <p:grpSp>
        <p:nvGrpSpPr>
          <p:cNvPr id="40" name="Groupe 39"/>
          <p:cNvGrpSpPr/>
          <p:nvPr/>
        </p:nvGrpSpPr>
        <p:grpSpPr>
          <a:xfrm>
            <a:off x="3948454" y="154595"/>
            <a:ext cx="3083956" cy="2593567"/>
            <a:chOff x="5996955" y="540330"/>
            <a:chExt cx="2464694" cy="2593567"/>
          </a:xfrm>
        </p:grpSpPr>
        <p:sp>
          <p:nvSpPr>
            <p:cNvPr id="41" name="Rectangle 40"/>
            <p:cNvSpPr/>
            <p:nvPr/>
          </p:nvSpPr>
          <p:spPr>
            <a:xfrm>
              <a:off x="5996955" y="548642"/>
              <a:ext cx="2464694" cy="25852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96955" y="540330"/>
              <a:ext cx="2464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L0U_MTD</a:t>
              </a:r>
              <a:endParaRPr lang="fr-FR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13343" y="1407624"/>
              <a:ext cx="2231918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SPACECRAFT_NAME</a:t>
              </a:r>
              <a:endParaRPr lang="fr-FR" sz="14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13343" y="1837116"/>
              <a:ext cx="2231918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DATASTRIP_SENSING_START</a:t>
              </a:r>
              <a:endParaRPr lang="fr-FR" sz="14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113343" y="2266608"/>
              <a:ext cx="2231918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RECEPTION_STATION</a:t>
              </a:r>
              <a:endParaRPr lang="fr-FR" sz="14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113343" y="990602"/>
              <a:ext cx="2231918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ProductName</a:t>
              </a:r>
              <a:endParaRPr lang="fr-FR" sz="1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113343" y="2696100"/>
              <a:ext cx="2231918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OTHERS_INFO</a:t>
              </a:r>
              <a:endParaRPr lang="fr-FR" sz="1400" dirty="0"/>
            </a:p>
          </p:txBody>
        </p:sp>
      </p:grpSp>
      <p:cxnSp>
        <p:nvCxnSpPr>
          <p:cNvPr id="10" name="Connecteur droit avec flèche 9"/>
          <p:cNvCxnSpPr>
            <a:stCxn id="30" idx="3"/>
            <a:endCxn id="28" idx="1"/>
          </p:cNvCxnSpPr>
          <p:nvPr/>
        </p:nvCxnSpPr>
        <p:spPr>
          <a:xfrm flipV="1">
            <a:off x="10146670" y="758649"/>
            <a:ext cx="303636" cy="416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>
            <a:stCxn id="45" idx="3"/>
            <a:endCxn id="38" idx="1"/>
          </p:cNvCxnSpPr>
          <p:nvPr/>
        </p:nvCxnSpPr>
        <p:spPr>
          <a:xfrm>
            <a:off x="6886779" y="2038815"/>
            <a:ext cx="37167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44" idx="3"/>
            <a:endCxn id="37" idx="1"/>
          </p:cNvCxnSpPr>
          <p:nvPr/>
        </p:nvCxnSpPr>
        <p:spPr>
          <a:xfrm>
            <a:off x="6886779" y="1609323"/>
            <a:ext cx="37167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43" idx="3"/>
            <a:endCxn id="36" idx="1"/>
          </p:cNvCxnSpPr>
          <p:nvPr/>
        </p:nvCxnSpPr>
        <p:spPr>
          <a:xfrm>
            <a:off x="6886779" y="1179831"/>
            <a:ext cx="37167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>
            <a:stCxn id="19" idx="3"/>
            <a:endCxn id="46" idx="1"/>
          </p:cNvCxnSpPr>
          <p:nvPr/>
        </p:nvCxnSpPr>
        <p:spPr>
          <a:xfrm flipV="1">
            <a:off x="3709460" y="762809"/>
            <a:ext cx="384625" cy="785552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13" idx="1"/>
            <a:endCxn id="5" idx="3"/>
          </p:cNvCxnSpPr>
          <p:nvPr/>
        </p:nvCxnSpPr>
        <p:spPr>
          <a:xfrm flipH="1">
            <a:off x="1909223" y="739257"/>
            <a:ext cx="23192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stomShape 24"/>
          <p:cNvSpPr/>
          <p:nvPr/>
        </p:nvSpPr>
        <p:spPr>
          <a:xfrm rot="16200000">
            <a:off x="-1221586" y="1347461"/>
            <a:ext cx="2987280" cy="35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MAAS RAW DATA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2" name="CustomShape 24"/>
          <p:cNvSpPr/>
          <p:nvPr/>
        </p:nvSpPr>
        <p:spPr>
          <a:xfrm rot="16200000">
            <a:off x="4303351" y="-931116"/>
            <a:ext cx="3582318" cy="11995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strike="noStrike" spc="-1" dirty="0">
              <a:latin typeface="Arial"/>
            </a:endParaRPr>
          </a:p>
        </p:txBody>
      </p:sp>
      <p:sp>
        <p:nvSpPr>
          <p:cNvPr id="53" name="CustomShape 24"/>
          <p:cNvSpPr/>
          <p:nvPr/>
        </p:nvSpPr>
        <p:spPr>
          <a:xfrm rot="16200000">
            <a:off x="-1519107" y="4882985"/>
            <a:ext cx="3582318" cy="351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MAAS </a:t>
            </a:r>
            <a:r>
              <a:rPr lang="fr-FR" sz="1800" b="0" strike="noStrike" spc="-1" dirty="0" smtClean="0">
                <a:solidFill>
                  <a:srgbClr val="000000"/>
                </a:solidFill>
                <a:latin typeface="Calibri"/>
                <a:ea typeface="DejaVu Sans"/>
              </a:rPr>
              <a:t>DATA</a:t>
            </a:r>
            <a:endParaRPr lang="fr-FR" sz="1800" b="0" strike="noStrike" spc="-1" dirty="0">
              <a:latin typeface="Arial"/>
            </a:endParaRPr>
          </a:p>
        </p:txBody>
      </p:sp>
      <p:grpSp>
        <p:nvGrpSpPr>
          <p:cNvPr id="72" name="Groupe 71"/>
          <p:cNvGrpSpPr/>
          <p:nvPr/>
        </p:nvGrpSpPr>
        <p:grpSpPr>
          <a:xfrm>
            <a:off x="1985827" y="3344144"/>
            <a:ext cx="3083956" cy="3072155"/>
            <a:chOff x="1945260" y="3576093"/>
            <a:chExt cx="3083956" cy="3072155"/>
          </a:xfrm>
        </p:grpSpPr>
        <p:sp>
          <p:nvSpPr>
            <p:cNvPr id="61" name="Rectangle 60"/>
            <p:cNvSpPr/>
            <p:nvPr/>
          </p:nvSpPr>
          <p:spPr>
            <a:xfrm>
              <a:off x="1945260" y="3584405"/>
              <a:ext cx="3083956" cy="306384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945260" y="3576093"/>
              <a:ext cx="3083956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Produced_Datastrip</a:t>
              </a:r>
              <a:endParaRPr lang="fr-FR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090891" y="4443387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SPACECRAFT_NAME</a:t>
              </a:r>
              <a:endParaRPr lang="fr-FR" sz="1400" dirty="0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90891" y="4872879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DATASTRIP_SENSING_START</a:t>
              </a:r>
              <a:endParaRPr lang="fr-FR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090891" y="5302371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RECEPTION_STATION</a:t>
              </a:r>
              <a:endParaRPr lang="fr-FR" sz="1400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90891" y="4026365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ProductName</a:t>
              </a:r>
              <a:endParaRPr lang="fr-FR" sz="14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090891" y="5731863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OTHERS_INFO</a:t>
              </a:r>
              <a:endParaRPr lang="fr-FR" sz="1400" dirty="0"/>
            </a:p>
          </p:txBody>
        </p:sp>
      </p:grpSp>
      <p:grpSp>
        <p:nvGrpSpPr>
          <p:cNvPr id="73" name="Groupe 72"/>
          <p:cNvGrpSpPr/>
          <p:nvPr/>
        </p:nvGrpSpPr>
        <p:grpSpPr>
          <a:xfrm>
            <a:off x="6171114" y="3352456"/>
            <a:ext cx="3083956" cy="3458233"/>
            <a:chOff x="1945260" y="3576093"/>
            <a:chExt cx="3083956" cy="3458233"/>
          </a:xfrm>
        </p:grpSpPr>
        <p:sp>
          <p:nvSpPr>
            <p:cNvPr id="74" name="Rectangle 73"/>
            <p:cNvSpPr/>
            <p:nvPr/>
          </p:nvSpPr>
          <p:spPr>
            <a:xfrm>
              <a:off x="1945260" y="3584405"/>
              <a:ext cx="3083956" cy="344992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45260" y="3576093"/>
              <a:ext cx="3083956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Expected_Datastrip</a:t>
              </a:r>
              <a:endParaRPr lang="fr-FR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103591" y="4037693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SPACECRAFT_NAME</a:t>
              </a:r>
              <a:endParaRPr lang="fr-FR" sz="14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103591" y="4467185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DATASTRIP_SENSING_START</a:t>
              </a:r>
              <a:endParaRPr lang="fr-FR" sz="1400" dirty="0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103591" y="4896677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RECEPTION_STATION</a:t>
              </a:r>
              <a:endParaRPr lang="fr-FR" sz="14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103591" y="5326169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smtClean="0"/>
                <a:t>OTHERS_INFO</a:t>
              </a:r>
              <a:endParaRPr lang="fr-FR" sz="1400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103591" y="5780953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sessionID</a:t>
              </a:r>
              <a:endParaRPr lang="fr-FR" sz="14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103591" y="6210445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DL_date</a:t>
              </a:r>
              <a:endParaRPr lang="fr-FR" sz="14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103591" y="6639937"/>
              <a:ext cx="2792694" cy="315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 err="1" smtClean="0"/>
                <a:t>DL_size</a:t>
              </a:r>
              <a:endParaRPr lang="fr-FR" sz="1400" dirty="0"/>
            </a:p>
          </p:txBody>
        </p:sp>
      </p:grpSp>
      <p:sp>
        <p:nvSpPr>
          <p:cNvPr id="85" name="Rectangle 84"/>
          <p:cNvSpPr/>
          <p:nvPr/>
        </p:nvSpPr>
        <p:spPr>
          <a:xfrm>
            <a:off x="2122097" y="5960364"/>
            <a:ext cx="2792694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Size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534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960000" y="1368000"/>
            <a:ext cx="172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S3-exchange</a:t>
            </a:r>
          </a:p>
        </p:txBody>
      </p:sp>
      <p:sp>
        <p:nvSpPr>
          <p:cNvPr id="320" name="CustomShape 2"/>
          <p:cNvSpPr/>
          <p:nvPr/>
        </p:nvSpPr>
        <p:spPr>
          <a:xfrm>
            <a:off x="360000" y="720000"/>
            <a:ext cx="2016000" cy="2016000"/>
          </a:xfrm>
          <a:custGeom>
            <a:avLst/>
            <a:gdLst/>
            <a:ahLst/>
            <a:cxnLst/>
            <a:rect l="0" t="0" r="r" b="b"/>
            <a:pathLst>
              <a:path w="5602" h="5602">
                <a:moveTo>
                  <a:pt x="933" y="0"/>
                </a:moveTo>
                <a:cubicBezTo>
                  <a:pt x="466" y="0"/>
                  <a:pt x="0" y="466"/>
                  <a:pt x="0" y="933"/>
                </a:cubicBezTo>
                <a:lnTo>
                  <a:pt x="0" y="4667"/>
                </a:lnTo>
                <a:cubicBezTo>
                  <a:pt x="0" y="5134"/>
                  <a:pt x="466" y="5601"/>
                  <a:pt x="933" y="5601"/>
                </a:cubicBezTo>
                <a:lnTo>
                  <a:pt x="4667" y="5601"/>
                </a:lnTo>
                <a:cubicBezTo>
                  <a:pt x="5134" y="5601"/>
                  <a:pt x="5601" y="5134"/>
                  <a:pt x="5601" y="4667"/>
                </a:cubicBezTo>
                <a:lnTo>
                  <a:pt x="5601" y="933"/>
                </a:lnTo>
                <a:cubicBezTo>
                  <a:pt x="5601" y="466"/>
                  <a:pt x="5134" y="0"/>
                  <a:pt x="4667" y="0"/>
                </a:cubicBezTo>
                <a:lnTo>
                  <a:pt x="9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Minio</a:t>
            </a:r>
          </a:p>
        </p:txBody>
      </p:sp>
      <p:cxnSp>
        <p:nvCxnSpPr>
          <p:cNvPr id="321" name="Line 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sp>
        <p:nvSpPr>
          <p:cNvPr id="322" name="CustomShape 4"/>
          <p:cNvSpPr/>
          <p:nvPr/>
        </p:nvSpPr>
        <p:spPr>
          <a:xfrm>
            <a:off x="6984000" y="1440000"/>
            <a:ext cx="2304000" cy="648000"/>
          </a:xfrm>
          <a:prstGeom prst="flowChartMagneticDrum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collector-exchange-queue</a:t>
            </a:r>
          </a:p>
        </p:txBody>
      </p:sp>
      <p:cxnSp>
        <p:nvCxnSpPr>
          <p:cNvPr id="323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sp>
        <p:nvSpPr>
          <p:cNvPr id="324" name="CustomShape 6"/>
          <p:cNvSpPr/>
          <p:nvPr/>
        </p:nvSpPr>
        <p:spPr>
          <a:xfrm>
            <a:off x="9576000" y="2664000"/>
            <a:ext cx="2016000" cy="2016000"/>
          </a:xfrm>
          <a:custGeom>
            <a:avLst/>
            <a:gdLst/>
            <a:ahLst/>
            <a:cxnLst/>
            <a:rect l="0" t="0" r="r" b="b"/>
            <a:pathLst>
              <a:path w="5602" h="5602">
                <a:moveTo>
                  <a:pt x="933" y="0"/>
                </a:moveTo>
                <a:cubicBezTo>
                  <a:pt x="466" y="0"/>
                  <a:pt x="0" y="466"/>
                  <a:pt x="0" y="933"/>
                </a:cubicBezTo>
                <a:lnTo>
                  <a:pt x="0" y="4667"/>
                </a:lnTo>
                <a:cubicBezTo>
                  <a:pt x="0" y="5134"/>
                  <a:pt x="466" y="5601"/>
                  <a:pt x="933" y="5601"/>
                </a:cubicBezTo>
                <a:lnTo>
                  <a:pt x="4667" y="5601"/>
                </a:lnTo>
                <a:cubicBezTo>
                  <a:pt x="5134" y="5601"/>
                  <a:pt x="5601" y="5134"/>
                  <a:pt x="5601" y="4667"/>
                </a:cubicBezTo>
                <a:lnTo>
                  <a:pt x="5601" y="933"/>
                </a:lnTo>
                <a:cubicBezTo>
                  <a:pt x="5601" y="466"/>
                  <a:pt x="5134" y="0"/>
                  <a:pt x="4667" y="0"/>
                </a:cubicBezTo>
                <a:lnTo>
                  <a:pt x="9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mass-collector</a:t>
            </a:r>
          </a:p>
        </p:txBody>
      </p:sp>
      <p:cxnSp>
        <p:nvCxnSpPr>
          <p:cNvPr id="325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sp>
        <p:nvSpPr>
          <p:cNvPr id="326" name="CustomShape 8"/>
          <p:cNvSpPr/>
          <p:nvPr/>
        </p:nvSpPr>
        <p:spPr>
          <a:xfrm>
            <a:off x="6624000" y="5904000"/>
            <a:ext cx="1728000" cy="576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collector-exchange</a:t>
            </a:r>
          </a:p>
        </p:txBody>
      </p:sp>
      <p:cxnSp>
        <p:nvCxnSpPr>
          <p:cNvPr id="327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sp>
        <p:nvSpPr>
          <p:cNvPr id="328" name="CustomShape 10"/>
          <p:cNvSpPr/>
          <p:nvPr/>
        </p:nvSpPr>
        <p:spPr>
          <a:xfrm>
            <a:off x="288000" y="4464000"/>
            <a:ext cx="2016000" cy="2016000"/>
          </a:xfrm>
          <a:custGeom>
            <a:avLst/>
            <a:gdLst/>
            <a:ahLst/>
            <a:cxnLst/>
            <a:rect l="0" t="0" r="r" b="b"/>
            <a:pathLst>
              <a:path w="5602" h="5602">
                <a:moveTo>
                  <a:pt x="933" y="0"/>
                </a:moveTo>
                <a:cubicBezTo>
                  <a:pt x="466" y="0"/>
                  <a:pt x="0" y="466"/>
                  <a:pt x="0" y="933"/>
                </a:cubicBezTo>
                <a:lnTo>
                  <a:pt x="0" y="4667"/>
                </a:lnTo>
                <a:cubicBezTo>
                  <a:pt x="0" y="5134"/>
                  <a:pt x="466" y="5601"/>
                  <a:pt x="933" y="5601"/>
                </a:cubicBezTo>
                <a:lnTo>
                  <a:pt x="4667" y="5601"/>
                </a:lnTo>
                <a:cubicBezTo>
                  <a:pt x="5134" y="5601"/>
                  <a:pt x="5601" y="5134"/>
                  <a:pt x="5601" y="4667"/>
                </a:cubicBezTo>
                <a:lnTo>
                  <a:pt x="5601" y="933"/>
                </a:lnTo>
                <a:cubicBezTo>
                  <a:pt x="5601" y="466"/>
                  <a:pt x="5134" y="0"/>
                  <a:pt x="4667" y="0"/>
                </a:cubicBezTo>
                <a:lnTo>
                  <a:pt x="933" y="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compute-service</a:t>
            </a:r>
          </a:p>
        </p:txBody>
      </p:sp>
      <p:sp>
        <p:nvSpPr>
          <p:cNvPr id="329" name="CustomShape 11"/>
          <p:cNvSpPr/>
          <p:nvPr/>
        </p:nvSpPr>
        <p:spPr>
          <a:xfrm>
            <a:off x="3925440" y="3900600"/>
            <a:ext cx="2304000" cy="648000"/>
          </a:xfrm>
          <a:prstGeom prst="flowChartMagneticDrum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raw-data-queue</a:t>
            </a:r>
          </a:p>
        </p:txBody>
      </p:sp>
      <p:cxnSp>
        <p:nvCxnSpPr>
          <p:cNvPr id="330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</p:cxnSp>
      <p:cxnSp>
        <p:nvCxnSpPr>
          <p:cNvPr id="331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700</Words>
  <Application>Microsoft Office PowerPoint</Application>
  <PresentationFormat>Grand écran</PresentationFormat>
  <Paragraphs>223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Office Theme</vt:lpstr>
      <vt:lpstr>Ingestion Process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Telespazio S.p.A.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Jammes Antoine</dc:creator>
  <dc:description/>
  <cp:lastModifiedBy>Jammes Antoine</cp:lastModifiedBy>
  <cp:revision>23</cp:revision>
  <dcterms:created xsi:type="dcterms:W3CDTF">2021-08-09T08:08:05Z</dcterms:created>
  <dcterms:modified xsi:type="dcterms:W3CDTF">2021-09-08T13:48:45Z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Telespazio S.p.A.</vt:lpwstr>
  </property>
  <property fmtid="{D5CDD505-2E9C-101B-9397-08002B2CF9AE}" pid="4" name="PresentationFormat">
    <vt:lpwstr>Grand écran</vt:lpwstr>
  </property>
  <property fmtid="{D5CDD505-2E9C-101B-9397-08002B2CF9AE}" pid="5" name="Slides">
    <vt:i4>4</vt:i4>
  </property>
</Properties>
</file>