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0296-60AE-1B1D-5CC1-D1CD67F33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283F6-FE32-174E-8B82-DCBBCA75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AC3EF-4EB6-7BE7-F527-01223999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CCCEF-C1F6-563C-E124-6EB445CB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2569B-8094-2172-2B48-C8D48657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95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FB64-810A-38E8-BF67-937762C9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1F6B1-898C-74D9-7F4C-34CD5F23F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4607-A959-D096-BC31-FE6B7A7E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8BCA-D97F-FE5D-D3DB-87A64E56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FC560-FC47-105A-1E61-3009EB46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26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B974B-024E-CC8A-30CF-BBA21FDE1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C96EF-1B18-B68F-3082-9BF4D0C17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DF45F-49ED-F016-1E1F-9D3A3B9B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1C2B4-2793-9149-21CE-E62BAC68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5C6C-92AC-1346-1AD5-E456C5F3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17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A721-CE43-F9C7-C34A-14542F2D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9CE0-EBFF-DE35-DD12-CA544470B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8C979-E123-6B0F-DEDB-B2B6AFB6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F300-7838-4F92-2AFC-4E24C155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8311-809E-8CD7-7FCD-85CD6DEC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79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23B1-8D17-82C1-BFD6-FF234F41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E0AC-F405-380E-AB8B-ECE4C921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15A7-3030-D8FB-C50C-BB6E930D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2612-9D4A-C2D8-5A33-BE67B82A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CA40-3230-34B1-0BBE-47476178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95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0F8A-376C-02DA-8E18-A0A9CE29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B8AA-D121-1779-7367-049157B9F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402D3-A2BD-9948-77C8-131A407C3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01D84-EA79-11C6-70D9-06716AA7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69D7E-437B-B331-E633-BCE99959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86AED-0A48-C458-C3FB-09D78340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2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75C1-5B9B-12F7-459E-B2D1C884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9D61-4A1D-B6CC-A8FD-CD7E7F978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BC350-FA22-95EC-AB28-BA9C47120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7851D-145B-953F-B8A4-EF79DC1CA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1E063-A7E6-AD86-ADE8-A9AE90C1F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3C5C3-0C8B-71D2-6E23-89AB0267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8AFF9-5C93-1567-8E61-1B5629A3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68262-3389-0886-2DBB-DDF625FC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45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3CF1-7F85-3A6E-5EE8-95CC54F9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DE90D-A47A-0749-703D-F6C19950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2BE19-AD1A-FFD9-964B-9857EBAA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5F338-899F-3F72-C79F-C21FE998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05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3096E-2D19-CA70-757A-A147C6B9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7E5A8-D0EB-E9BA-319A-F8BB70E1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54538-EFE4-68A1-D0B0-B22AC2B2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C06-540B-4597-4328-F5294ECA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01AE-277C-AA6C-B6C4-E79425752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B6AB5-00DC-4BE7-A4CC-C9DFDEA59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F5304-A3F8-7238-2BEE-A9A95F15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7A0AE-E72B-E94A-649E-9B00E11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4B83C-710A-ABD2-3949-3D4D6F23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07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8A28-AD59-10B8-F2B4-ED092FCE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E8009-9B5F-3C0B-1468-758DC3FA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49139-A5CE-FD2F-A04B-CAC21EFA3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39A47-469B-85FF-254E-2634E782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47BB1-4BD2-65B2-34A9-CFA95B8B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E871-907A-D3E5-2954-5860AC8A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22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46EEE-1E65-66EF-A228-793972A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719BB-2015-3933-4C7E-7252DD10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5CFF-4D46-7EB7-3B43-9A7810254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DF3A6-6D3B-4312-8EBD-9DE7E2FA5E5F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763-24FC-8EA8-813F-53B10B590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66354-E35A-0B0A-11BF-9351E85D4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16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0C10-68D2-6CF0-E788-21777590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134D80">
              <a:alpha val="87000"/>
            </a:srgb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890D5-739E-6636-DA9B-058849347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134D80">
              <a:alpha val="87000"/>
            </a:srgbClr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25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0C10-68D2-6CF0-E788-21777590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134D80">
              <a:alpha val="87000"/>
            </a:srgb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890D5-739E-6636-DA9B-058849347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134D80">
              <a:alpha val="87000"/>
            </a:srgbClr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1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47000"/>
                <a:lumOff val="53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0C10-68D2-6CF0-E788-21777590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40262"/>
          </a:xfrm>
          <a:blipFill>
            <a:blip r:embed="rId2">
              <a:alphaModFix amt="60000"/>
            </a:blip>
            <a:stretch>
              <a:fillRect/>
            </a:stretch>
          </a:blipFill>
          <a:effectLst>
            <a:softEdge rad="50800"/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18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Blair</dc:creator>
  <cp:lastModifiedBy>Andrew Blair</cp:lastModifiedBy>
  <cp:revision>1</cp:revision>
  <dcterms:created xsi:type="dcterms:W3CDTF">2023-12-12T14:26:48Z</dcterms:created>
  <dcterms:modified xsi:type="dcterms:W3CDTF">2023-12-12T14:29:36Z</dcterms:modified>
</cp:coreProperties>
</file>