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80296-60AE-1B1D-5CC1-D1CD67F33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9283F6-FE32-174E-8B82-DCBBCA759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AC3EF-4EB6-7BE7-F527-012239991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F3A6-6D3B-4312-8EBD-9DE7E2FA5E5F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CCCEF-C1F6-563C-E124-6EB445CB9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2569B-8094-2172-2B48-C8D486577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2C89-0D8C-467C-A5BC-EB42154D2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953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8FB64-810A-38E8-BF67-937762C99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D1F6B1-898C-74D9-7F4C-34CD5F23F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C4607-A959-D096-BC31-FE6B7A7E7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F3A6-6D3B-4312-8EBD-9DE7E2FA5E5F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E8BCA-D97F-FE5D-D3DB-87A64E566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FC560-FC47-105A-1E61-3009EB466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2C89-0D8C-467C-A5BC-EB42154D2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260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CB974B-024E-CC8A-30CF-BBA21FDE1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3C96EF-1B18-B68F-3082-9BF4D0C17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DF45F-49ED-F016-1E1F-9D3A3B9B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F3A6-6D3B-4312-8EBD-9DE7E2FA5E5F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1C2B4-2793-9149-21CE-E62BAC686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E5C6C-92AC-1346-1AD5-E456C5F3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2C89-0D8C-467C-A5BC-EB42154D2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17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DA721-CE43-F9C7-C34A-14542F2DC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9CE0-EBFF-DE35-DD12-CA544470B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8C979-E123-6B0F-DEDB-B2B6AFB62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F3A6-6D3B-4312-8EBD-9DE7E2FA5E5F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6F300-7838-4F92-2AFC-4E24C1553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D8311-809E-8CD7-7FCD-85CD6DEC5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2C89-0D8C-467C-A5BC-EB42154D2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79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E23B1-8D17-82C1-BFD6-FF234F41A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4E0AC-F405-380E-AB8B-ECE4C9217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215A7-3030-D8FB-C50C-BB6E930D1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F3A6-6D3B-4312-8EBD-9DE7E2FA5E5F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52612-9D4A-C2D8-5A33-BE67B82A9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CCA40-3230-34B1-0BBE-474761789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2C89-0D8C-467C-A5BC-EB42154D2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956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40F8A-376C-02DA-8E18-A0A9CE291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7B8AA-D121-1779-7367-049157B9F2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402D3-A2BD-9948-77C8-131A407C3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01D84-EA79-11C6-70D9-06716AA7B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F3A6-6D3B-4312-8EBD-9DE7E2FA5E5F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69D7E-437B-B331-E633-BCE999592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86AED-0A48-C458-C3FB-09D78340B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2C89-0D8C-467C-A5BC-EB42154D2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829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875C1-5B9B-12F7-459E-B2D1C884B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39D61-4A1D-B6CC-A8FD-CD7E7F978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FBC350-FA22-95EC-AB28-BA9C47120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17851D-145B-953F-B8A4-EF79DC1CA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A1E063-A7E6-AD86-ADE8-A9AE90C1F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A3C5C3-0C8B-71D2-6E23-89AB02677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F3A6-6D3B-4312-8EBD-9DE7E2FA5E5F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98AFF9-5C93-1567-8E61-1B5629A3B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268262-3389-0886-2DBB-DDF625FC6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2C89-0D8C-467C-A5BC-EB42154D2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452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3CF1-7F85-3A6E-5EE8-95CC54F96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8DE90D-A47A-0749-703D-F6C19950D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F3A6-6D3B-4312-8EBD-9DE7E2FA5E5F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B2BE19-AD1A-FFD9-964B-9857EBAAC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65F338-899F-3F72-C79F-C21FE9988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2C89-0D8C-467C-A5BC-EB42154D2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059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F3096E-2D19-CA70-757A-A147C6B98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F3A6-6D3B-4312-8EBD-9DE7E2FA5E5F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37E5A8-D0EB-E9BA-319A-F8BB70E18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854538-EFE4-68A1-D0B0-B22AC2B27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2C89-0D8C-467C-A5BC-EB42154D2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118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FAC06-540B-4597-4328-F5294ECA6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D01AE-277C-AA6C-B6C4-E79425752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B6AB5-00DC-4BE7-A4CC-C9DFDEA59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F5304-A3F8-7238-2BEE-A9A95F154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F3A6-6D3B-4312-8EBD-9DE7E2FA5E5F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7A0AE-E72B-E94A-649E-9B00E116F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4B83C-710A-ABD2-3949-3D4D6F23A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2C89-0D8C-467C-A5BC-EB42154D2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077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48A28-AD59-10B8-F2B4-ED092FCE0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AE8009-9B5F-3C0B-1468-758DC3FA74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649139-A5CE-FD2F-A04B-CAC21EFA3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39A47-469B-85FF-254E-2634E7827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F3A6-6D3B-4312-8EBD-9DE7E2FA5E5F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47BB1-4BD2-65B2-34A9-CFA95B8B8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2E871-907A-D3E5-2954-5860AC8A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2C89-0D8C-467C-A5BC-EB42154D2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221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446EEE-1E65-66EF-A228-793972AC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719BB-2015-3933-4C7E-7252DD10B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65CFF-4D46-7EB7-3B43-9A7810254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DF3A6-6D3B-4312-8EBD-9DE7E2FA5E5F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AC763-24FC-8EA8-813F-53B10B590B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66354-E35A-0B0A-11BF-9351E85D4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B2C89-0D8C-467C-A5BC-EB42154D2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160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</a14:imgLayer>
                </a14:imgProps>
              </a:ext>
            </a:extLst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0C10-68D2-6CF0-E788-217775901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rgbClr val="134D80">
              <a:alpha val="87000"/>
            </a:srgbClr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7890D5-739E-6636-DA9B-058849347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rgbClr val="134D80">
              <a:alpha val="87000"/>
            </a:srgbClr>
          </a:solidFill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0253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</a:extLst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0C10-68D2-6CF0-E788-217775901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rgbClr val="134D80">
              <a:alpha val="50000"/>
            </a:srgbClr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7890D5-739E-6636-DA9B-058849347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rgbClr val="134D80">
              <a:alpha val="50000"/>
            </a:srgbClr>
          </a:solidFill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319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chemeClr val="accent1">
                <a:lumMod val="47000"/>
                <a:lumOff val="53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0C10-68D2-6CF0-E788-217775901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640262"/>
          </a:xfrm>
          <a:blipFill>
            <a:blip r:embed="rId2">
              <a:alphaModFix amt="60000"/>
            </a:blip>
            <a:stretch>
              <a:fillRect/>
            </a:stretch>
          </a:blipFill>
          <a:effectLst>
            <a:softEdge rad="50800"/>
          </a:effec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7187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Blair</dc:creator>
  <cp:lastModifiedBy>Andrew Blair</cp:lastModifiedBy>
  <cp:revision>2</cp:revision>
  <dcterms:created xsi:type="dcterms:W3CDTF">2023-12-12T14:26:48Z</dcterms:created>
  <dcterms:modified xsi:type="dcterms:W3CDTF">2023-12-19T09:11:57Z</dcterms:modified>
</cp:coreProperties>
</file>