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gif" ContentType="image/gif"/>
  <Override PartName="/ppt/media/image3.gif" ContentType="image/gif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A71A70-1481-4EEC-9923-AFAEF844C6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4CE6AE-AD4B-4655-9554-491E8B9D2A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4AC0E-DF07-4D7A-B0D2-265ADCF70F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4DBED4-CA73-4C88-80DB-A848684A73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934D01-5F8E-4606-8CFF-B2B89E64C4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4A9D68-91C1-452E-98F8-F68B666D0B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473F0F-0E6D-4075-A830-2799FD38D0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0196F3-AA46-4633-A231-BD5121B6A4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EBB14-77EE-442B-9713-9CC0DF6DD0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5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06B01C-77BF-41E4-BDDC-EC451C906D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282BAA-C73C-4AD5-99A4-FE3FCE85C7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F51E3F-CC26-4792-8571-0653DAE7B9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7612EE-B683-4C9B-9DC5-9935CEE5B0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AD3481-4C15-4E22-8C11-A2D24AAA99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A506C1-5A73-49AE-B542-37C8C64D06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BB179A-ED53-4315-9C3C-70E8D6F6B0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054BEB-00E9-4DFB-809A-41B502DD62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CC36F7-13E9-4D05-964D-0016E72204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B86EE8-A8AA-49C0-A022-494F266C0C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91CA86-EB5B-463D-AD40-A5FF0A76AE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5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A1AD3B-DD85-4F47-8FCB-2582A66BFA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F6F1D0-B1CD-4C97-8DEC-5CB401475D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EF3A8A-DDAD-49DC-9FB5-C6239D34CA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2EAF5E-85E8-4DA8-BB5B-7EC194B4F3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60000">
            <a:off x="356400" y="139680"/>
            <a:ext cx="9434880" cy="5219640"/>
          </a:xfrm>
          <a:prstGeom prst="rect">
            <a:avLst/>
          </a:prstGeom>
          <a:solidFill>
            <a:srgbClr val="2a6099"/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7760" y="257760"/>
            <a:ext cx="9101880" cy="532188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60000"/>
            <a:ext cx="8999640" cy="5219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454320" y="1209600"/>
            <a:ext cx="9216360" cy="4911120"/>
          </a:xfrm>
          <a:custGeom>
            <a:avLst/>
            <a:gdLst>
              <a:gd name="textAreaLeft" fmla="*/ 0 w 9216360"/>
              <a:gd name="textAreaRight" fmla="*/ 9216720 w 9216360"/>
              <a:gd name="textAreaTop" fmla="*/ 0 h 4911120"/>
              <a:gd name="textAreaBottom" fmla="*/ 4911480 h 4911120"/>
            </a:gdLst>
            <a:ahLst/>
            <a:rect l="textAreaLeft" t="textAreaTop" r="textAreaRight" b="textAreaBottom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747720" y="866880"/>
            <a:ext cx="8583840" cy="119520"/>
            <a:chOff x="747720" y="866880"/>
            <a:chExt cx="8583840" cy="119520"/>
          </a:xfrm>
        </p:grpSpPr>
        <p:sp>
          <p:nvSpPr>
            <p:cNvPr id="5" name=""/>
            <p:cNvSpPr/>
            <p:nvPr/>
          </p:nvSpPr>
          <p:spPr>
            <a:xfrm>
              <a:off x="74772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00512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 flipH="1">
              <a:off x="686556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 flipH="1">
              <a:off x="687816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" name="PlaceHolder 1"/>
          <p:cNvSpPr>
            <a:spLocks noGrp="1"/>
          </p:cNvSpPr>
          <p:nvPr>
            <p:ph type="ftr" idx="1"/>
          </p:nvPr>
        </p:nvSpPr>
        <p:spPr>
          <a:xfrm>
            <a:off x="3240000" y="5166000"/>
            <a:ext cx="359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702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6B0A2D-018C-450C-925A-2C2BFAE1D4D0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3"/>
          </p:nvPr>
        </p:nvSpPr>
        <p:spPr>
          <a:xfrm>
            <a:off x="90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 rot="60000">
            <a:off x="356400" y="139680"/>
            <a:ext cx="9434880" cy="5219640"/>
          </a:xfrm>
          <a:prstGeom prst="rect">
            <a:avLst/>
          </a:prstGeom>
          <a:solidFill>
            <a:srgbClr val="2a6099"/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437760" y="257760"/>
            <a:ext cx="9101880" cy="532188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540000" y="360000"/>
            <a:ext cx="8999640" cy="5219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454320" y="1209600"/>
            <a:ext cx="9216360" cy="4911120"/>
          </a:xfrm>
          <a:custGeom>
            <a:avLst/>
            <a:gdLst>
              <a:gd name="textAreaLeft" fmla="*/ 0 w 9216360"/>
              <a:gd name="textAreaRight" fmla="*/ 9216720 w 9216360"/>
              <a:gd name="textAreaTop" fmla="*/ 0 h 4911120"/>
              <a:gd name="textAreaBottom" fmla="*/ 4911480 h 4911120"/>
            </a:gdLst>
            <a:ahLst/>
            <a:rect l="textAreaLeft" t="textAreaTop" r="textAreaRight" b="textAreaBottom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" name=""/>
          <p:cNvGrpSpPr/>
          <p:nvPr/>
        </p:nvGrpSpPr>
        <p:grpSpPr>
          <a:xfrm>
            <a:off x="747720" y="866880"/>
            <a:ext cx="8583840" cy="119520"/>
            <a:chOff x="747720" y="866880"/>
            <a:chExt cx="8583840" cy="119520"/>
          </a:xfrm>
        </p:grpSpPr>
        <p:sp>
          <p:nvSpPr>
            <p:cNvPr id="55" name=""/>
            <p:cNvSpPr/>
            <p:nvPr/>
          </p:nvSpPr>
          <p:spPr>
            <a:xfrm>
              <a:off x="74772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100512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86556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687816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4"/>
          </p:nvPr>
        </p:nvSpPr>
        <p:spPr>
          <a:xfrm>
            <a:off x="3240000" y="5166000"/>
            <a:ext cx="359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5"/>
          </p:nvPr>
        </p:nvSpPr>
        <p:spPr>
          <a:xfrm>
            <a:off x="702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0AC752-F2E5-40DC-BF8D-2A9F54D93675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6"/>
          </p:nvPr>
        </p:nvSpPr>
        <p:spPr>
          <a:xfrm>
            <a:off x="90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localhost:3000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40000" y="556200"/>
            <a:ext cx="5579640" cy="4563720"/>
          </a:xfrm>
          <a:prstGeom prst="rect">
            <a:avLst/>
          </a:prstGeom>
          <a:ln w="18000">
            <a:noFill/>
          </a:ln>
          <a:effectLst>
            <a:outerShdw blurRad="0" dir="18900000" dist="53966" rotWithShape="0">
              <a:srgbClr val="1c1c1c"/>
            </a:outerShdw>
          </a:effectLst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C8A78C-FA20-4BC9-B931-FC4D2342487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79640" cy="56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Aft>
                <a:spcPts val="1928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00000"/>
              </a:lnSpc>
              <a:spcAft>
                <a:spcPts val="1928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00000"/>
              </a:lnSpc>
              <a:spcAft>
                <a:spcPts val="1928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00000"/>
              </a:lnSpc>
              <a:spcAft>
                <a:spcPts val="1928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2211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Due to various commitments over the weekend, this was essentially a 3 day project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1928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1928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157360" y="1686240"/>
            <a:ext cx="3842280" cy="2273400"/>
          </a:xfrm>
          <a:prstGeom prst="rect">
            <a:avLst/>
          </a:prstGeom>
          <a:ln w="18000">
            <a:noFill/>
          </a:ln>
          <a:effectLst>
            <a:outerShdw blurRad="0" dir="13500000" dist="25455" rotWithShape="0">
              <a:srgbClr val="dddddd"/>
            </a:outerShdw>
          </a:effectLst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25C5D2-88A4-4841-B921-B1AB2D2366B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79640" cy="60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weren’t diligent with keeping Trello tidy, resulting in duplications of work.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F06988-B155-46A4-8CB7-7D3D4F8822C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900000" y="1080000"/>
            <a:ext cx="8279640" cy="68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File management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didn’t stick to/or update our plan when files/folders changed within the project, meaning it was easy to get lost.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24883F-1C05-483A-9490-8CDAF837AEC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900000" y="1076040"/>
            <a:ext cx="8279640" cy="38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283"/>
              </a:spcBef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283"/>
              </a:spcBef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283"/>
              </a:spcBef>
              <a:spcAft>
                <a:spcPts val="2494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CODING HELPED EKE PROGRESS OUT ON A FEW OCCASIONS, ESPECIALLY WHEN BLOCKED. We were able to come together and solve issues.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283"/>
              </a:spcBef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E21A7D-2574-4C49-B1C1-7EB27AF9B608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79640" cy="53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 work </a:t>
            </a:r>
            <a:r>
              <a:rPr b="0" lang="en-GB" sz="2400" spc="-1" strike="noStrike">
                <a:solidFill>
                  <a:srgbClr val="ffbf00"/>
                </a:solidFill>
                <a:latin typeface="Aquire"/>
              </a:rPr>
              <a:t>MAKES THE DREAM WORK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learned from each other throughout the project. We’re proud of what we’ve made and its complexity within such a short time period. we all put in a decent shift, meaning we could rely on each other.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C3081C-5B40-4427-B85F-67DC02A4FF7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79640" cy="391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 work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HEALTHY USE OF CHAT GPT, ANALOGIES AND ACTUALLY TURNING UP.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9463E6-55F8-4976-B356-F56D4587E2D3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0" y="248040"/>
            <a:ext cx="9719640" cy="49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OF COURSE THE REAL </a:t>
            </a: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PROJECT WAS THE FRIENDS </a:t>
            </a: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WE MADE ALONG THE WAY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...QUESTIONS?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0132CB-05C6-4010-8703-88A2AFFEA8E8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Concept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wanted to use NASA’s API to get weather data from Mars and then compare it with locations here on Earth using a secondary Weather API.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AC77E7-8358-402F-83FC-14CD10B43C0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00000" y="1116000"/>
            <a:ext cx="8279640" cy="32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it was important to us that we pushed ourselves and learned new things.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As such, we set the following learning objectives..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304F0E-AEC2-47E5-AC86-C4F20A7FF46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900000" y="1184040"/>
            <a:ext cx="8279640" cy="41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Git/GitHub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React (all of it!) but specifically; API calls, Styled Components and the React Router DOM.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Express...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D27561-6937-4EA8-91C8-F5DFF7EB246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79640" cy="339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MongoDB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Javascript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Teamwork and communication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2738D4-A3DB-492E-A3E7-6DFC9321B43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" y="412200"/>
            <a:ext cx="9719640" cy="49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Aft>
                <a:spcPts val="1063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 algn="ctr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so Who wants to see the app?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 algn="ctr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I can’t hear you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 algn="ctr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  <a:hlinkClick r:id="rId1"/>
              </a:rPr>
              <a:t>okay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6EC608-6FF7-4B69-959C-104D1CF0D1A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00000" y="1004040"/>
            <a:ext cx="8279640" cy="38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The NASA API was essentially dead as the Insight Lander and the Curiosity Rover had  gone in to power-saving mode and were Just sending back the date and location.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081381-86EF-4A4E-855B-D4935358170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79640" cy="267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934360" y="2245680"/>
            <a:ext cx="4085280" cy="3063960"/>
          </a:xfrm>
          <a:prstGeom prst="rect">
            <a:avLst/>
          </a:prstGeom>
          <a:ln w="18000">
            <a:noFill/>
          </a:ln>
          <a:effectLst>
            <a:outerShdw blurRad="0" dir="18900000" dist="17309" rotWithShape="0">
              <a:srgbClr val="dddddd"/>
            </a:outerShdw>
          </a:effectLst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646058-B317-45B1-A44C-D533F2C83ED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900000" y="1076040"/>
            <a:ext cx="8279640" cy="419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Both APIs brought back different data, meaning we have to transform and combine into a new database.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8EE951-D0D3-4E68-A84B-984B8444320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LibreOffice/7.5.1.2$MacOSX_X86_64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2023-05-03T20:55:57Z</dcterms:created>
  <dc:creator/>
  <dc:description/>
  <dc:language>en-GB</dc:language>
  <cp:lastModifiedBy/>
  <dcterms:modified xsi:type="dcterms:W3CDTF">2023-05-04T07:06:49Z</dcterms:modified>
  <cp:revision>6</cp:revision>
  <dc:subject/>
  <dc:title>Sunset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