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gif" ContentType="image/gif"/>
  <Override PartName="/ppt/media/image3.gif" ContentType="image/gif"/>
  <Override PartName="/ppt/_rels/presentation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_rels/slide15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14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6.xml.rels" ContentType="application/vnd.openxmlformats-package.relationships+xml"/>
  <Override PartName="/ppt/slides/_rels/slide12.xml.rels" ContentType="application/vnd.openxmlformats-package.relationships+xml"/>
  <Override PartName="/ppt/slides/_rels/slide5.xml.rels" ContentType="application/vnd.openxmlformats-package.relationships+xml"/>
  <Override PartName="/ppt/slides/_rels/slide11.xml.rels" ContentType="application/vnd.openxmlformats-package.relationships+xml"/>
  <Override PartName="/ppt/slides/_rels/slide4.xml.rels" ContentType="application/vnd.openxmlformats-package.relationships+xml"/>
  <Override PartName="/ppt/slides/_rels/slide10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364B93A-A877-4421-964D-FEA92123EA9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240000" y="274680"/>
            <a:ext cx="359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900000" y="1440000"/>
            <a:ext cx="827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900000" y="3320280"/>
            <a:ext cx="827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C4A5C2B-1397-44B6-A140-F59BF968F40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240000" y="274680"/>
            <a:ext cx="359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900000" y="1440000"/>
            <a:ext cx="40402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5142600" y="1440000"/>
            <a:ext cx="40402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900000" y="3320280"/>
            <a:ext cx="40402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5142600" y="3320280"/>
            <a:ext cx="40402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6E8EAD9-74F5-416E-8C6D-C1E09F86850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240000" y="274680"/>
            <a:ext cx="359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900000" y="1440000"/>
            <a:ext cx="26658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3699360" y="1440000"/>
            <a:ext cx="26658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/>
          </p:nvPr>
        </p:nvSpPr>
        <p:spPr>
          <a:xfrm>
            <a:off x="6499080" y="1440000"/>
            <a:ext cx="26658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/>
          </p:nvPr>
        </p:nvSpPr>
        <p:spPr>
          <a:xfrm>
            <a:off x="900000" y="3320280"/>
            <a:ext cx="26658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/>
          </p:nvPr>
        </p:nvSpPr>
        <p:spPr>
          <a:xfrm>
            <a:off x="3699360" y="3320280"/>
            <a:ext cx="26658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/>
          </p:nvPr>
        </p:nvSpPr>
        <p:spPr>
          <a:xfrm>
            <a:off x="6499080" y="3320280"/>
            <a:ext cx="26658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A02A6F8-9D86-4358-9835-A2A24A5ED67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E3B89DB-F26D-4236-B5BE-F8DF26DC332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240000" y="274680"/>
            <a:ext cx="359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subTitle"/>
          </p:nvPr>
        </p:nvSpPr>
        <p:spPr>
          <a:xfrm>
            <a:off x="900000" y="1440000"/>
            <a:ext cx="827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A042659-A87E-4381-816D-A77E68F067A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240000" y="274680"/>
            <a:ext cx="359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900000" y="1440000"/>
            <a:ext cx="827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BA50AD7-B908-4A50-B2BF-52ADBE714BA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240000" y="274680"/>
            <a:ext cx="359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900000" y="1440000"/>
            <a:ext cx="40402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5142600" y="1440000"/>
            <a:ext cx="40402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C84E67D-854C-469A-AF59-2EE3E33E7AD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240000" y="274680"/>
            <a:ext cx="359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38CDC02-AA5F-4F14-AF6F-F6B94914F67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subTitle"/>
          </p:nvPr>
        </p:nvSpPr>
        <p:spPr>
          <a:xfrm>
            <a:off x="3240000" y="450000"/>
            <a:ext cx="3599640" cy="417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157ED03-1768-4811-B80B-F29A7349BE4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240000" y="274680"/>
            <a:ext cx="359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900000" y="1440000"/>
            <a:ext cx="40402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142600" y="1440000"/>
            <a:ext cx="40402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900000" y="3320280"/>
            <a:ext cx="40402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F0F41EC-ABC7-4B25-B379-214D485968A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240000" y="274680"/>
            <a:ext cx="359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900000" y="1440000"/>
            <a:ext cx="827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5A9AA94-0A28-4454-8BEE-1815F0D0060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240000" y="274680"/>
            <a:ext cx="359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900000" y="1440000"/>
            <a:ext cx="40402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5142600" y="1440000"/>
            <a:ext cx="40402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5142600" y="3320280"/>
            <a:ext cx="40402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D9E6AD0-B1B5-42F9-B0E7-E4FEB145B07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240000" y="274680"/>
            <a:ext cx="359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900000" y="1440000"/>
            <a:ext cx="40402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5142600" y="1440000"/>
            <a:ext cx="40402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900000" y="3320280"/>
            <a:ext cx="827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C46DB82-63A2-412F-8DD3-0406DAAF191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240000" y="274680"/>
            <a:ext cx="359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900000" y="1440000"/>
            <a:ext cx="827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900000" y="3320280"/>
            <a:ext cx="827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8BA3AFE-CDCA-4072-8E18-8E884540D5F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240000" y="274680"/>
            <a:ext cx="359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900000" y="1440000"/>
            <a:ext cx="40402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5142600" y="1440000"/>
            <a:ext cx="40402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900000" y="3320280"/>
            <a:ext cx="40402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/>
          </p:nvPr>
        </p:nvSpPr>
        <p:spPr>
          <a:xfrm>
            <a:off x="5142600" y="3320280"/>
            <a:ext cx="40402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3D28807-414E-43F4-9EDF-60DE2BEA9B4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240000" y="274680"/>
            <a:ext cx="359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900000" y="1440000"/>
            <a:ext cx="26658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3699360" y="1440000"/>
            <a:ext cx="26658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/>
          </p:nvPr>
        </p:nvSpPr>
        <p:spPr>
          <a:xfrm>
            <a:off x="6499080" y="1440000"/>
            <a:ext cx="26658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/>
          </p:nvPr>
        </p:nvSpPr>
        <p:spPr>
          <a:xfrm>
            <a:off x="900000" y="3320280"/>
            <a:ext cx="26658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/>
          </p:nvPr>
        </p:nvSpPr>
        <p:spPr>
          <a:xfrm>
            <a:off x="3699360" y="3320280"/>
            <a:ext cx="26658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7"/>
          <p:cNvSpPr>
            <a:spLocks noGrp="1"/>
          </p:cNvSpPr>
          <p:nvPr>
            <p:ph/>
          </p:nvPr>
        </p:nvSpPr>
        <p:spPr>
          <a:xfrm>
            <a:off x="6499080" y="3320280"/>
            <a:ext cx="26658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0A83D96-F3B4-4FA1-92D6-2182B263E5F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240000" y="274680"/>
            <a:ext cx="359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900000" y="1440000"/>
            <a:ext cx="827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84920BE-A749-4771-AADE-3D7CC8CFC1A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240000" y="274680"/>
            <a:ext cx="359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900000" y="1440000"/>
            <a:ext cx="40402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42600" y="1440000"/>
            <a:ext cx="40402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F6F43A2-749C-4915-BE05-93BE0773D5B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240000" y="274680"/>
            <a:ext cx="359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FAB4DD7-0B7B-41C1-B63A-4F0D76BA0EC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3240000" y="450000"/>
            <a:ext cx="3599640" cy="417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120D597-D642-4AF1-A449-77A55597AA2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240000" y="274680"/>
            <a:ext cx="359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900000" y="1440000"/>
            <a:ext cx="40402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42600" y="1440000"/>
            <a:ext cx="40402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900000" y="3320280"/>
            <a:ext cx="40402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BF91080-C8BB-45E0-897A-E40309A847B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240000" y="274680"/>
            <a:ext cx="359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900000" y="1440000"/>
            <a:ext cx="40402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42600" y="1440000"/>
            <a:ext cx="40402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142600" y="3320280"/>
            <a:ext cx="40402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BD29DF8-B333-4535-B432-1C3357A9FBF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240000" y="274680"/>
            <a:ext cx="359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900000" y="1440000"/>
            <a:ext cx="40402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42600" y="1440000"/>
            <a:ext cx="40402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900000" y="3320280"/>
            <a:ext cx="827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DEFEC4A-B784-4465-99A3-F788D279A03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1370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rot="60000">
            <a:off x="356400" y="139680"/>
            <a:ext cx="9434880" cy="5219640"/>
          </a:xfrm>
          <a:prstGeom prst="rect">
            <a:avLst/>
          </a:prstGeom>
          <a:solidFill>
            <a:srgbClr val="2a6099"/>
          </a:solidFill>
          <a:ln w="1080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135000" rIns="135000" tIns="90000" bIns="90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" name=""/>
          <p:cNvSpPr/>
          <p:nvPr/>
        </p:nvSpPr>
        <p:spPr>
          <a:xfrm>
            <a:off x="437760" y="257760"/>
            <a:ext cx="9101880" cy="5321880"/>
          </a:xfrm>
          <a:prstGeom prst="rect">
            <a:avLst/>
          </a:prstGeom>
          <a:solidFill>
            <a:srgbClr val="111111">
              <a:alpha val="64000"/>
            </a:srgbClr>
          </a:solidFill>
          <a:ln w="1080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" name=""/>
          <p:cNvSpPr/>
          <p:nvPr/>
        </p:nvSpPr>
        <p:spPr>
          <a:xfrm>
            <a:off x="540000" y="360000"/>
            <a:ext cx="8999640" cy="5219640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ff8000"/>
              </a:gs>
            </a:gsLst>
            <a:path path="circle">
              <a:fillToRect l="50000" t="100000" r="50000" b="0"/>
            </a:path>
          </a:gradFill>
          <a:ln w="1080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135000" rIns="135000" tIns="90000" bIns="90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" name=""/>
          <p:cNvSpPr/>
          <p:nvPr/>
        </p:nvSpPr>
        <p:spPr>
          <a:xfrm>
            <a:off x="454320" y="1209600"/>
            <a:ext cx="9216360" cy="4911120"/>
          </a:xfrm>
          <a:custGeom>
            <a:avLst/>
            <a:gdLst>
              <a:gd name="textAreaLeft" fmla="*/ 0 w 9216360"/>
              <a:gd name="textAreaRight" fmla="*/ 9216720 w 9216360"/>
              <a:gd name="textAreaTop" fmla="*/ 0 h 4911120"/>
              <a:gd name="textAreaBottom" fmla="*/ 4911480 h 4911120"/>
            </a:gdLst>
            <a:ahLst/>
            <a:rect l="textAreaLeft" t="textAreaTop" r="textAreaRight" b="textAreaBottom"/>
            <a:pathLst>
              <a:path w="25602" h="13643">
                <a:moveTo>
                  <a:pt x="1816" y="6343"/>
                </a:moveTo>
                <a:cubicBezTo>
                  <a:pt x="1913" y="6343"/>
                  <a:pt x="2007" y="6368"/>
                  <a:pt x="2090" y="6416"/>
                </a:cubicBezTo>
                <a:lnTo>
                  <a:pt x="9467" y="10677"/>
                </a:lnTo>
                <a:lnTo>
                  <a:pt x="3444" y="4654"/>
                </a:lnTo>
                <a:cubicBezTo>
                  <a:pt x="3376" y="4586"/>
                  <a:pt x="3327" y="4501"/>
                  <a:pt x="3302" y="4408"/>
                </a:cubicBezTo>
                <a:cubicBezTo>
                  <a:pt x="3277" y="4315"/>
                  <a:pt x="3277" y="4217"/>
                  <a:pt x="3302" y="4124"/>
                </a:cubicBezTo>
                <a:cubicBezTo>
                  <a:pt x="3327" y="4031"/>
                  <a:pt x="3376" y="3947"/>
                  <a:pt x="3444" y="3878"/>
                </a:cubicBezTo>
                <a:cubicBezTo>
                  <a:pt x="3512" y="3810"/>
                  <a:pt x="3597" y="3761"/>
                  <a:pt x="3690" y="3736"/>
                </a:cubicBezTo>
                <a:cubicBezTo>
                  <a:pt x="3783" y="3712"/>
                  <a:pt x="3881" y="3712"/>
                  <a:pt x="3974" y="3736"/>
                </a:cubicBezTo>
                <a:cubicBezTo>
                  <a:pt x="4067" y="3761"/>
                  <a:pt x="4152" y="3810"/>
                  <a:pt x="4220" y="3878"/>
                </a:cubicBezTo>
                <a:lnTo>
                  <a:pt x="10240" y="9898"/>
                </a:lnTo>
                <a:lnTo>
                  <a:pt x="5984" y="2523"/>
                </a:lnTo>
                <a:cubicBezTo>
                  <a:pt x="5935" y="2440"/>
                  <a:pt x="5910" y="2345"/>
                  <a:pt x="5910" y="2249"/>
                </a:cubicBezTo>
                <a:cubicBezTo>
                  <a:pt x="5910" y="2153"/>
                  <a:pt x="5935" y="2058"/>
                  <a:pt x="5984" y="1975"/>
                </a:cubicBezTo>
                <a:cubicBezTo>
                  <a:pt x="6032" y="1892"/>
                  <a:pt x="6101" y="1822"/>
                  <a:pt x="6184" y="1774"/>
                </a:cubicBezTo>
                <a:cubicBezTo>
                  <a:pt x="6268" y="1726"/>
                  <a:pt x="6362" y="1701"/>
                  <a:pt x="6459" y="1701"/>
                </a:cubicBezTo>
                <a:cubicBezTo>
                  <a:pt x="6555" y="1701"/>
                  <a:pt x="6650" y="1726"/>
                  <a:pt x="6733" y="1774"/>
                </a:cubicBezTo>
                <a:cubicBezTo>
                  <a:pt x="6816" y="1822"/>
                  <a:pt x="6886" y="1892"/>
                  <a:pt x="6934" y="1975"/>
                </a:cubicBezTo>
                <a:lnTo>
                  <a:pt x="11194" y="9357"/>
                </a:lnTo>
                <a:lnTo>
                  <a:pt x="8987" y="1122"/>
                </a:lnTo>
                <a:cubicBezTo>
                  <a:pt x="8962" y="1029"/>
                  <a:pt x="8962" y="931"/>
                  <a:pt x="8987" y="838"/>
                </a:cubicBezTo>
                <a:cubicBezTo>
                  <a:pt x="9012" y="745"/>
                  <a:pt x="9061" y="661"/>
                  <a:pt x="9129" y="593"/>
                </a:cubicBezTo>
                <a:cubicBezTo>
                  <a:pt x="9197" y="524"/>
                  <a:pt x="9282" y="476"/>
                  <a:pt x="9375" y="451"/>
                </a:cubicBezTo>
                <a:cubicBezTo>
                  <a:pt x="9468" y="426"/>
                  <a:pt x="9566" y="426"/>
                  <a:pt x="9659" y="451"/>
                </a:cubicBezTo>
                <a:cubicBezTo>
                  <a:pt x="9752" y="476"/>
                  <a:pt x="9837" y="524"/>
                  <a:pt x="9905" y="593"/>
                </a:cubicBezTo>
                <a:cubicBezTo>
                  <a:pt x="9973" y="661"/>
                  <a:pt x="10022" y="745"/>
                  <a:pt x="10047" y="838"/>
                </a:cubicBezTo>
                <a:lnTo>
                  <a:pt x="12253" y="9073"/>
                </a:lnTo>
                <a:lnTo>
                  <a:pt x="12253" y="549"/>
                </a:lnTo>
                <a:cubicBezTo>
                  <a:pt x="12253" y="452"/>
                  <a:pt x="12279" y="358"/>
                  <a:pt x="12327" y="274"/>
                </a:cubicBezTo>
                <a:cubicBezTo>
                  <a:pt x="12375" y="191"/>
                  <a:pt x="12444" y="122"/>
                  <a:pt x="12528" y="73"/>
                </a:cubicBezTo>
                <a:cubicBezTo>
                  <a:pt x="12611" y="25"/>
                  <a:pt x="12706" y="0"/>
                  <a:pt x="12802" y="0"/>
                </a:cubicBezTo>
                <a:cubicBezTo>
                  <a:pt x="12898" y="0"/>
                  <a:pt x="12993" y="25"/>
                  <a:pt x="13076" y="73"/>
                </a:cubicBezTo>
                <a:cubicBezTo>
                  <a:pt x="13159" y="122"/>
                  <a:pt x="13229" y="191"/>
                  <a:pt x="13277" y="274"/>
                </a:cubicBezTo>
                <a:cubicBezTo>
                  <a:pt x="13325" y="358"/>
                  <a:pt x="13350" y="452"/>
                  <a:pt x="13350" y="549"/>
                </a:cubicBezTo>
                <a:lnTo>
                  <a:pt x="13350" y="9065"/>
                </a:lnTo>
                <a:lnTo>
                  <a:pt x="15554" y="842"/>
                </a:lnTo>
                <a:cubicBezTo>
                  <a:pt x="15579" y="749"/>
                  <a:pt x="15628" y="664"/>
                  <a:pt x="15696" y="596"/>
                </a:cubicBezTo>
                <a:cubicBezTo>
                  <a:pt x="15764" y="528"/>
                  <a:pt x="15849" y="479"/>
                  <a:pt x="15942" y="454"/>
                </a:cubicBezTo>
                <a:cubicBezTo>
                  <a:pt x="16035" y="429"/>
                  <a:pt x="16132" y="429"/>
                  <a:pt x="16225" y="454"/>
                </a:cubicBezTo>
                <a:cubicBezTo>
                  <a:pt x="16318" y="479"/>
                  <a:pt x="16403" y="528"/>
                  <a:pt x="16471" y="596"/>
                </a:cubicBezTo>
                <a:cubicBezTo>
                  <a:pt x="16539" y="664"/>
                  <a:pt x="16588" y="749"/>
                  <a:pt x="16613" y="842"/>
                </a:cubicBezTo>
                <a:cubicBezTo>
                  <a:pt x="16638" y="935"/>
                  <a:pt x="16638" y="1033"/>
                  <a:pt x="16613" y="1126"/>
                </a:cubicBezTo>
                <a:lnTo>
                  <a:pt x="14408" y="9358"/>
                </a:lnTo>
                <a:lnTo>
                  <a:pt x="18670" y="1975"/>
                </a:lnTo>
                <a:cubicBezTo>
                  <a:pt x="18718" y="1892"/>
                  <a:pt x="18788" y="1822"/>
                  <a:pt x="18871" y="1774"/>
                </a:cubicBezTo>
                <a:cubicBezTo>
                  <a:pt x="18954" y="1726"/>
                  <a:pt x="19049" y="1701"/>
                  <a:pt x="19145" y="1701"/>
                </a:cubicBezTo>
                <a:cubicBezTo>
                  <a:pt x="19241" y="1701"/>
                  <a:pt x="19336" y="1726"/>
                  <a:pt x="19419" y="1774"/>
                </a:cubicBezTo>
                <a:cubicBezTo>
                  <a:pt x="19503" y="1822"/>
                  <a:pt x="19572" y="1892"/>
                  <a:pt x="19620" y="1975"/>
                </a:cubicBezTo>
                <a:cubicBezTo>
                  <a:pt x="19668" y="2058"/>
                  <a:pt x="19694" y="2153"/>
                  <a:pt x="19694" y="2249"/>
                </a:cubicBezTo>
                <a:cubicBezTo>
                  <a:pt x="19694" y="2346"/>
                  <a:pt x="19668" y="2440"/>
                  <a:pt x="19620" y="2524"/>
                </a:cubicBezTo>
                <a:lnTo>
                  <a:pt x="19620" y="2523"/>
                </a:lnTo>
                <a:lnTo>
                  <a:pt x="19620" y="2524"/>
                </a:lnTo>
                <a:lnTo>
                  <a:pt x="15363" y="9897"/>
                </a:lnTo>
                <a:lnTo>
                  <a:pt x="21382" y="3878"/>
                </a:lnTo>
                <a:cubicBezTo>
                  <a:pt x="21450" y="3810"/>
                  <a:pt x="21535" y="3761"/>
                  <a:pt x="21628" y="3736"/>
                </a:cubicBezTo>
                <a:cubicBezTo>
                  <a:pt x="21721" y="3711"/>
                  <a:pt x="21819" y="3711"/>
                  <a:pt x="21912" y="3736"/>
                </a:cubicBezTo>
                <a:cubicBezTo>
                  <a:pt x="22005" y="3761"/>
                  <a:pt x="22090" y="3810"/>
                  <a:pt x="22158" y="3878"/>
                </a:cubicBezTo>
                <a:cubicBezTo>
                  <a:pt x="22226" y="3946"/>
                  <a:pt x="22275" y="4031"/>
                  <a:pt x="22300" y="4124"/>
                </a:cubicBezTo>
                <a:cubicBezTo>
                  <a:pt x="22325" y="4217"/>
                  <a:pt x="22325" y="4315"/>
                  <a:pt x="22300" y="4408"/>
                </a:cubicBezTo>
                <a:cubicBezTo>
                  <a:pt x="22275" y="4501"/>
                  <a:pt x="22226" y="4585"/>
                  <a:pt x="22158" y="4653"/>
                </a:cubicBezTo>
                <a:lnTo>
                  <a:pt x="16131" y="10681"/>
                </a:lnTo>
                <a:lnTo>
                  <a:pt x="23513" y="6418"/>
                </a:lnTo>
                <a:cubicBezTo>
                  <a:pt x="23597" y="6370"/>
                  <a:pt x="23691" y="6345"/>
                  <a:pt x="23788" y="6345"/>
                </a:cubicBezTo>
                <a:cubicBezTo>
                  <a:pt x="23884" y="6345"/>
                  <a:pt x="23978" y="6370"/>
                  <a:pt x="24062" y="6418"/>
                </a:cubicBezTo>
                <a:cubicBezTo>
                  <a:pt x="24145" y="6466"/>
                  <a:pt x="24214" y="6536"/>
                  <a:pt x="24263" y="6619"/>
                </a:cubicBezTo>
                <a:cubicBezTo>
                  <a:pt x="24311" y="6702"/>
                  <a:pt x="24336" y="6797"/>
                  <a:pt x="24336" y="6893"/>
                </a:cubicBezTo>
                <a:cubicBezTo>
                  <a:pt x="24336" y="6990"/>
                  <a:pt x="24311" y="7084"/>
                  <a:pt x="24263" y="7168"/>
                </a:cubicBezTo>
                <a:cubicBezTo>
                  <a:pt x="24214" y="7251"/>
                  <a:pt x="24145" y="7320"/>
                  <a:pt x="24062" y="7368"/>
                </a:cubicBezTo>
                <a:lnTo>
                  <a:pt x="16689" y="11625"/>
                </a:lnTo>
                <a:lnTo>
                  <a:pt x="24911" y="9422"/>
                </a:lnTo>
                <a:cubicBezTo>
                  <a:pt x="25004" y="9397"/>
                  <a:pt x="25102" y="9397"/>
                  <a:pt x="25195" y="9422"/>
                </a:cubicBezTo>
                <a:cubicBezTo>
                  <a:pt x="25288" y="9447"/>
                  <a:pt x="25373" y="9496"/>
                  <a:pt x="25441" y="9564"/>
                </a:cubicBezTo>
                <a:cubicBezTo>
                  <a:pt x="25509" y="9632"/>
                  <a:pt x="25558" y="9717"/>
                  <a:pt x="25583" y="9810"/>
                </a:cubicBezTo>
                <a:cubicBezTo>
                  <a:pt x="25608" y="9903"/>
                  <a:pt x="25608" y="10001"/>
                  <a:pt x="25583" y="10094"/>
                </a:cubicBezTo>
                <a:cubicBezTo>
                  <a:pt x="25558" y="10187"/>
                  <a:pt x="25509" y="10272"/>
                  <a:pt x="25441" y="10340"/>
                </a:cubicBezTo>
                <a:cubicBezTo>
                  <a:pt x="25373" y="10408"/>
                  <a:pt x="25288" y="10457"/>
                  <a:pt x="25195" y="10482"/>
                </a:cubicBezTo>
                <a:lnTo>
                  <a:pt x="13470" y="13623"/>
                </a:lnTo>
                <a:cubicBezTo>
                  <a:pt x="13377" y="13648"/>
                  <a:pt x="13280" y="13648"/>
                  <a:pt x="13187" y="13623"/>
                </a:cubicBezTo>
                <a:cubicBezTo>
                  <a:pt x="13094" y="13598"/>
                  <a:pt x="13009" y="13549"/>
                  <a:pt x="12941" y="13481"/>
                </a:cubicBezTo>
                <a:cubicBezTo>
                  <a:pt x="12874" y="13415"/>
                  <a:pt x="12826" y="13333"/>
                  <a:pt x="12801" y="13243"/>
                </a:cubicBezTo>
                <a:cubicBezTo>
                  <a:pt x="12775" y="13333"/>
                  <a:pt x="12727" y="13416"/>
                  <a:pt x="12661" y="13482"/>
                </a:cubicBezTo>
                <a:cubicBezTo>
                  <a:pt x="12593" y="13550"/>
                  <a:pt x="12508" y="13599"/>
                  <a:pt x="12415" y="13624"/>
                </a:cubicBezTo>
                <a:cubicBezTo>
                  <a:pt x="12322" y="13649"/>
                  <a:pt x="12224" y="13649"/>
                  <a:pt x="12131" y="13624"/>
                </a:cubicBezTo>
                <a:lnTo>
                  <a:pt x="12130" y="13624"/>
                </a:lnTo>
                <a:lnTo>
                  <a:pt x="407" y="10483"/>
                </a:lnTo>
                <a:cubicBezTo>
                  <a:pt x="314" y="10458"/>
                  <a:pt x="229" y="10409"/>
                  <a:pt x="161" y="10341"/>
                </a:cubicBezTo>
                <a:cubicBezTo>
                  <a:pt x="93" y="10273"/>
                  <a:pt x="44" y="10188"/>
                  <a:pt x="19" y="10095"/>
                </a:cubicBezTo>
                <a:cubicBezTo>
                  <a:pt x="-6" y="10002"/>
                  <a:pt x="-6" y="9904"/>
                  <a:pt x="19" y="9811"/>
                </a:cubicBezTo>
                <a:cubicBezTo>
                  <a:pt x="44" y="9718"/>
                  <a:pt x="93" y="9633"/>
                  <a:pt x="161" y="9565"/>
                </a:cubicBezTo>
                <a:cubicBezTo>
                  <a:pt x="229" y="9497"/>
                  <a:pt x="314" y="9448"/>
                  <a:pt x="407" y="9423"/>
                </a:cubicBezTo>
                <a:cubicBezTo>
                  <a:pt x="500" y="9398"/>
                  <a:pt x="597" y="9398"/>
                  <a:pt x="690" y="9423"/>
                </a:cubicBezTo>
                <a:lnTo>
                  <a:pt x="8921" y="11628"/>
                </a:lnTo>
                <a:lnTo>
                  <a:pt x="1542" y="7366"/>
                </a:lnTo>
                <a:cubicBezTo>
                  <a:pt x="1458" y="7318"/>
                  <a:pt x="1389" y="7249"/>
                  <a:pt x="1341" y="7165"/>
                </a:cubicBezTo>
                <a:cubicBezTo>
                  <a:pt x="1293" y="7082"/>
                  <a:pt x="1268" y="6987"/>
                  <a:pt x="1268" y="6891"/>
                </a:cubicBezTo>
                <a:cubicBezTo>
                  <a:pt x="1268" y="6795"/>
                  <a:pt x="1293" y="6700"/>
                  <a:pt x="1341" y="6617"/>
                </a:cubicBezTo>
                <a:cubicBezTo>
                  <a:pt x="1389" y="6534"/>
                  <a:pt x="1459" y="6464"/>
                  <a:pt x="1542" y="6416"/>
                </a:cubicBezTo>
                <a:cubicBezTo>
                  <a:pt x="1625" y="6368"/>
                  <a:pt x="1720" y="6343"/>
                  <a:pt x="1816" y="6343"/>
                </a:cubicBezTo>
                <a:close/>
              </a:path>
            </a:pathLst>
          </a:custGeom>
          <a:solidFill>
            <a:srgbClr val="ffffa6">
              <a:alpha val="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747720" y="866880"/>
            <a:ext cx="8583840" cy="119520"/>
            <a:chOff x="747720" y="866880"/>
            <a:chExt cx="8583840" cy="119520"/>
          </a:xfrm>
        </p:grpSpPr>
        <p:sp>
          <p:nvSpPr>
            <p:cNvPr id="5" name=""/>
            <p:cNvSpPr/>
            <p:nvPr/>
          </p:nvSpPr>
          <p:spPr>
            <a:xfrm>
              <a:off x="747720" y="866880"/>
              <a:ext cx="2465640" cy="2844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-24120" bIns="-24120" anchor="ctr">
              <a:noAutofit/>
            </a:bodyPr>
            <a:p>
              <a:pPr>
                <a:lnSpc>
                  <a:spcPct val="100000"/>
                </a:lnSpc>
              </a:pPr>
              <a:endParaRPr b="0" lang="en-GB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" name=""/>
            <p:cNvSpPr/>
            <p:nvPr/>
          </p:nvSpPr>
          <p:spPr>
            <a:xfrm>
              <a:off x="1005120" y="957960"/>
              <a:ext cx="2195640" cy="2844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-24120" bIns="-24120" anchor="ctr">
              <a:noAutofit/>
            </a:bodyPr>
            <a:p>
              <a:pPr>
                <a:lnSpc>
                  <a:spcPct val="100000"/>
                </a:lnSpc>
              </a:pPr>
              <a:endParaRPr b="0" lang="en-GB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" name=""/>
            <p:cNvSpPr/>
            <p:nvPr/>
          </p:nvSpPr>
          <p:spPr>
            <a:xfrm flipH="1">
              <a:off x="6865560" y="866880"/>
              <a:ext cx="2465640" cy="2844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-24120" bIns="-24120" anchor="ctr">
              <a:noAutofit/>
            </a:bodyPr>
            <a:p>
              <a:pPr>
                <a:lnSpc>
                  <a:spcPct val="100000"/>
                </a:lnSpc>
              </a:pPr>
              <a:endParaRPr b="0" lang="en-GB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" name=""/>
            <p:cNvSpPr/>
            <p:nvPr/>
          </p:nvSpPr>
          <p:spPr>
            <a:xfrm flipH="1">
              <a:off x="6878160" y="957960"/>
              <a:ext cx="2195640" cy="2844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-24120" bIns="-24120" anchor="ctr">
              <a:noAutofit/>
            </a:bodyPr>
            <a:p>
              <a:pPr>
                <a:lnSpc>
                  <a:spcPct val="100000"/>
                </a:lnSpc>
              </a:pPr>
              <a:endParaRPr b="0" lang="en-GB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9" name="PlaceHolder 1"/>
          <p:cNvSpPr>
            <a:spLocks noGrp="1"/>
          </p:cNvSpPr>
          <p:nvPr>
            <p:ph type="ftr" idx="1"/>
          </p:nvPr>
        </p:nvSpPr>
        <p:spPr>
          <a:xfrm>
            <a:off x="3240000" y="5166000"/>
            <a:ext cx="3599640" cy="3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ldNum" idx="2"/>
          </p:nvPr>
        </p:nvSpPr>
        <p:spPr>
          <a:xfrm>
            <a:off x="7020000" y="5166000"/>
            <a:ext cx="2159640" cy="3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DA68456-0A96-4A4D-B8B5-C54AF4177121}" type="slidenum">
              <a:rPr b="0" lang="en-GB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3"/>
          </p:nvPr>
        </p:nvSpPr>
        <p:spPr>
          <a:xfrm>
            <a:off x="900000" y="5166000"/>
            <a:ext cx="2159640" cy="3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1370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"/>
          <p:cNvSpPr/>
          <p:nvPr/>
        </p:nvSpPr>
        <p:spPr>
          <a:xfrm rot="60000">
            <a:off x="356400" y="139680"/>
            <a:ext cx="9434880" cy="5219640"/>
          </a:xfrm>
          <a:prstGeom prst="rect">
            <a:avLst/>
          </a:prstGeom>
          <a:solidFill>
            <a:srgbClr val="2a6099"/>
          </a:solidFill>
          <a:ln w="1080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135000" rIns="135000" tIns="90000" bIns="90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1" name=""/>
          <p:cNvSpPr/>
          <p:nvPr/>
        </p:nvSpPr>
        <p:spPr>
          <a:xfrm>
            <a:off x="437760" y="257760"/>
            <a:ext cx="9101880" cy="5321880"/>
          </a:xfrm>
          <a:prstGeom prst="rect">
            <a:avLst/>
          </a:prstGeom>
          <a:solidFill>
            <a:srgbClr val="111111">
              <a:alpha val="64000"/>
            </a:srgbClr>
          </a:solidFill>
          <a:ln w="1080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2" name=""/>
          <p:cNvSpPr/>
          <p:nvPr/>
        </p:nvSpPr>
        <p:spPr>
          <a:xfrm>
            <a:off x="540000" y="360000"/>
            <a:ext cx="8999640" cy="5219640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ff8000"/>
              </a:gs>
            </a:gsLst>
            <a:path path="circle">
              <a:fillToRect l="50000" t="100000" r="50000" b="0"/>
            </a:path>
          </a:gradFill>
          <a:ln w="1080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135000" rIns="135000" tIns="90000" bIns="90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3" name=""/>
          <p:cNvSpPr/>
          <p:nvPr/>
        </p:nvSpPr>
        <p:spPr>
          <a:xfrm>
            <a:off x="454320" y="1209600"/>
            <a:ext cx="9216360" cy="4911120"/>
          </a:xfrm>
          <a:custGeom>
            <a:avLst/>
            <a:gdLst>
              <a:gd name="textAreaLeft" fmla="*/ 0 w 9216360"/>
              <a:gd name="textAreaRight" fmla="*/ 9216720 w 9216360"/>
              <a:gd name="textAreaTop" fmla="*/ 0 h 4911120"/>
              <a:gd name="textAreaBottom" fmla="*/ 4911480 h 4911120"/>
            </a:gdLst>
            <a:ahLst/>
            <a:rect l="textAreaLeft" t="textAreaTop" r="textAreaRight" b="textAreaBottom"/>
            <a:pathLst>
              <a:path w="25602" h="13643">
                <a:moveTo>
                  <a:pt x="1816" y="6343"/>
                </a:moveTo>
                <a:cubicBezTo>
                  <a:pt x="1913" y="6343"/>
                  <a:pt x="2007" y="6368"/>
                  <a:pt x="2090" y="6416"/>
                </a:cubicBezTo>
                <a:lnTo>
                  <a:pt x="9467" y="10677"/>
                </a:lnTo>
                <a:lnTo>
                  <a:pt x="3444" y="4654"/>
                </a:lnTo>
                <a:cubicBezTo>
                  <a:pt x="3376" y="4586"/>
                  <a:pt x="3327" y="4501"/>
                  <a:pt x="3302" y="4408"/>
                </a:cubicBezTo>
                <a:cubicBezTo>
                  <a:pt x="3277" y="4315"/>
                  <a:pt x="3277" y="4217"/>
                  <a:pt x="3302" y="4124"/>
                </a:cubicBezTo>
                <a:cubicBezTo>
                  <a:pt x="3327" y="4031"/>
                  <a:pt x="3376" y="3947"/>
                  <a:pt x="3444" y="3878"/>
                </a:cubicBezTo>
                <a:cubicBezTo>
                  <a:pt x="3512" y="3810"/>
                  <a:pt x="3597" y="3761"/>
                  <a:pt x="3690" y="3736"/>
                </a:cubicBezTo>
                <a:cubicBezTo>
                  <a:pt x="3783" y="3712"/>
                  <a:pt x="3881" y="3712"/>
                  <a:pt x="3974" y="3736"/>
                </a:cubicBezTo>
                <a:cubicBezTo>
                  <a:pt x="4067" y="3761"/>
                  <a:pt x="4152" y="3810"/>
                  <a:pt x="4220" y="3878"/>
                </a:cubicBezTo>
                <a:lnTo>
                  <a:pt x="10240" y="9898"/>
                </a:lnTo>
                <a:lnTo>
                  <a:pt x="5984" y="2523"/>
                </a:lnTo>
                <a:cubicBezTo>
                  <a:pt x="5935" y="2440"/>
                  <a:pt x="5910" y="2345"/>
                  <a:pt x="5910" y="2249"/>
                </a:cubicBezTo>
                <a:cubicBezTo>
                  <a:pt x="5910" y="2153"/>
                  <a:pt x="5935" y="2058"/>
                  <a:pt x="5984" y="1975"/>
                </a:cubicBezTo>
                <a:cubicBezTo>
                  <a:pt x="6032" y="1892"/>
                  <a:pt x="6101" y="1822"/>
                  <a:pt x="6184" y="1774"/>
                </a:cubicBezTo>
                <a:cubicBezTo>
                  <a:pt x="6268" y="1726"/>
                  <a:pt x="6362" y="1701"/>
                  <a:pt x="6459" y="1701"/>
                </a:cubicBezTo>
                <a:cubicBezTo>
                  <a:pt x="6555" y="1701"/>
                  <a:pt x="6650" y="1726"/>
                  <a:pt x="6733" y="1774"/>
                </a:cubicBezTo>
                <a:cubicBezTo>
                  <a:pt x="6816" y="1822"/>
                  <a:pt x="6886" y="1892"/>
                  <a:pt x="6934" y="1975"/>
                </a:cubicBezTo>
                <a:lnTo>
                  <a:pt x="11194" y="9357"/>
                </a:lnTo>
                <a:lnTo>
                  <a:pt x="8987" y="1122"/>
                </a:lnTo>
                <a:cubicBezTo>
                  <a:pt x="8962" y="1029"/>
                  <a:pt x="8962" y="931"/>
                  <a:pt x="8987" y="838"/>
                </a:cubicBezTo>
                <a:cubicBezTo>
                  <a:pt x="9012" y="745"/>
                  <a:pt x="9061" y="661"/>
                  <a:pt x="9129" y="593"/>
                </a:cubicBezTo>
                <a:cubicBezTo>
                  <a:pt x="9197" y="524"/>
                  <a:pt x="9282" y="476"/>
                  <a:pt x="9375" y="451"/>
                </a:cubicBezTo>
                <a:cubicBezTo>
                  <a:pt x="9468" y="426"/>
                  <a:pt x="9566" y="426"/>
                  <a:pt x="9659" y="451"/>
                </a:cubicBezTo>
                <a:cubicBezTo>
                  <a:pt x="9752" y="476"/>
                  <a:pt x="9837" y="524"/>
                  <a:pt x="9905" y="593"/>
                </a:cubicBezTo>
                <a:cubicBezTo>
                  <a:pt x="9973" y="661"/>
                  <a:pt x="10022" y="745"/>
                  <a:pt x="10047" y="838"/>
                </a:cubicBezTo>
                <a:lnTo>
                  <a:pt x="12253" y="9073"/>
                </a:lnTo>
                <a:lnTo>
                  <a:pt x="12253" y="549"/>
                </a:lnTo>
                <a:cubicBezTo>
                  <a:pt x="12253" y="452"/>
                  <a:pt x="12279" y="358"/>
                  <a:pt x="12327" y="274"/>
                </a:cubicBezTo>
                <a:cubicBezTo>
                  <a:pt x="12375" y="191"/>
                  <a:pt x="12444" y="122"/>
                  <a:pt x="12528" y="73"/>
                </a:cubicBezTo>
                <a:cubicBezTo>
                  <a:pt x="12611" y="25"/>
                  <a:pt x="12706" y="0"/>
                  <a:pt x="12802" y="0"/>
                </a:cubicBezTo>
                <a:cubicBezTo>
                  <a:pt x="12898" y="0"/>
                  <a:pt x="12993" y="25"/>
                  <a:pt x="13076" y="73"/>
                </a:cubicBezTo>
                <a:cubicBezTo>
                  <a:pt x="13159" y="122"/>
                  <a:pt x="13229" y="191"/>
                  <a:pt x="13277" y="274"/>
                </a:cubicBezTo>
                <a:cubicBezTo>
                  <a:pt x="13325" y="358"/>
                  <a:pt x="13350" y="452"/>
                  <a:pt x="13350" y="549"/>
                </a:cubicBezTo>
                <a:lnTo>
                  <a:pt x="13350" y="9065"/>
                </a:lnTo>
                <a:lnTo>
                  <a:pt x="15554" y="842"/>
                </a:lnTo>
                <a:cubicBezTo>
                  <a:pt x="15579" y="749"/>
                  <a:pt x="15628" y="664"/>
                  <a:pt x="15696" y="596"/>
                </a:cubicBezTo>
                <a:cubicBezTo>
                  <a:pt x="15764" y="528"/>
                  <a:pt x="15849" y="479"/>
                  <a:pt x="15942" y="454"/>
                </a:cubicBezTo>
                <a:cubicBezTo>
                  <a:pt x="16035" y="429"/>
                  <a:pt x="16132" y="429"/>
                  <a:pt x="16225" y="454"/>
                </a:cubicBezTo>
                <a:cubicBezTo>
                  <a:pt x="16318" y="479"/>
                  <a:pt x="16403" y="528"/>
                  <a:pt x="16471" y="596"/>
                </a:cubicBezTo>
                <a:cubicBezTo>
                  <a:pt x="16539" y="664"/>
                  <a:pt x="16588" y="749"/>
                  <a:pt x="16613" y="842"/>
                </a:cubicBezTo>
                <a:cubicBezTo>
                  <a:pt x="16638" y="935"/>
                  <a:pt x="16638" y="1033"/>
                  <a:pt x="16613" y="1126"/>
                </a:cubicBezTo>
                <a:lnTo>
                  <a:pt x="14408" y="9358"/>
                </a:lnTo>
                <a:lnTo>
                  <a:pt x="18670" y="1975"/>
                </a:lnTo>
                <a:cubicBezTo>
                  <a:pt x="18718" y="1892"/>
                  <a:pt x="18788" y="1822"/>
                  <a:pt x="18871" y="1774"/>
                </a:cubicBezTo>
                <a:cubicBezTo>
                  <a:pt x="18954" y="1726"/>
                  <a:pt x="19049" y="1701"/>
                  <a:pt x="19145" y="1701"/>
                </a:cubicBezTo>
                <a:cubicBezTo>
                  <a:pt x="19241" y="1701"/>
                  <a:pt x="19336" y="1726"/>
                  <a:pt x="19419" y="1774"/>
                </a:cubicBezTo>
                <a:cubicBezTo>
                  <a:pt x="19503" y="1822"/>
                  <a:pt x="19572" y="1892"/>
                  <a:pt x="19620" y="1975"/>
                </a:cubicBezTo>
                <a:cubicBezTo>
                  <a:pt x="19668" y="2058"/>
                  <a:pt x="19694" y="2153"/>
                  <a:pt x="19694" y="2249"/>
                </a:cubicBezTo>
                <a:cubicBezTo>
                  <a:pt x="19694" y="2346"/>
                  <a:pt x="19668" y="2440"/>
                  <a:pt x="19620" y="2524"/>
                </a:cubicBezTo>
                <a:lnTo>
                  <a:pt x="19620" y="2523"/>
                </a:lnTo>
                <a:lnTo>
                  <a:pt x="19620" y="2524"/>
                </a:lnTo>
                <a:lnTo>
                  <a:pt x="15363" y="9897"/>
                </a:lnTo>
                <a:lnTo>
                  <a:pt x="21382" y="3878"/>
                </a:lnTo>
                <a:cubicBezTo>
                  <a:pt x="21450" y="3810"/>
                  <a:pt x="21535" y="3761"/>
                  <a:pt x="21628" y="3736"/>
                </a:cubicBezTo>
                <a:cubicBezTo>
                  <a:pt x="21721" y="3711"/>
                  <a:pt x="21819" y="3711"/>
                  <a:pt x="21912" y="3736"/>
                </a:cubicBezTo>
                <a:cubicBezTo>
                  <a:pt x="22005" y="3761"/>
                  <a:pt x="22090" y="3810"/>
                  <a:pt x="22158" y="3878"/>
                </a:cubicBezTo>
                <a:cubicBezTo>
                  <a:pt x="22226" y="3946"/>
                  <a:pt x="22275" y="4031"/>
                  <a:pt x="22300" y="4124"/>
                </a:cubicBezTo>
                <a:cubicBezTo>
                  <a:pt x="22325" y="4217"/>
                  <a:pt x="22325" y="4315"/>
                  <a:pt x="22300" y="4408"/>
                </a:cubicBezTo>
                <a:cubicBezTo>
                  <a:pt x="22275" y="4501"/>
                  <a:pt x="22226" y="4585"/>
                  <a:pt x="22158" y="4653"/>
                </a:cubicBezTo>
                <a:lnTo>
                  <a:pt x="16131" y="10681"/>
                </a:lnTo>
                <a:lnTo>
                  <a:pt x="23513" y="6418"/>
                </a:lnTo>
                <a:cubicBezTo>
                  <a:pt x="23597" y="6370"/>
                  <a:pt x="23691" y="6345"/>
                  <a:pt x="23788" y="6345"/>
                </a:cubicBezTo>
                <a:cubicBezTo>
                  <a:pt x="23884" y="6345"/>
                  <a:pt x="23978" y="6370"/>
                  <a:pt x="24062" y="6418"/>
                </a:cubicBezTo>
                <a:cubicBezTo>
                  <a:pt x="24145" y="6466"/>
                  <a:pt x="24214" y="6536"/>
                  <a:pt x="24263" y="6619"/>
                </a:cubicBezTo>
                <a:cubicBezTo>
                  <a:pt x="24311" y="6702"/>
                  <a:pt x="24336" y="6797"/>
                  <a:pt x="24336" y="6893"/>
                </a:cubicBezTo>
                <a:cubicBezTo>
                  <a:pt x="24336" y="6990"/>
                  <a:pt x="24311" y="7084"/>
                  <a:pt x="24263" y="7168"/>
                </a:cubicBezTo>
                <a:cubicBezTo>
                  <a:pt x="24214" y="7251"/>
                  <a:pt x="24145" y="7320"/>
                  <a:pt x="24062" y="7368"/>
                </a:cubicBezTo>
                <a:lnTo>
                  <a:pt x="16689" y="11625"/>
                </a:lnTo>
                <a:lnTo>
                  <a:pt x="24911" y="9422"/>
                </a:lnTo>
                <a:cubicBezTo>
                  <a:pt x="25004" y="9397"/>
                  <a:pt x="25102" y="9397"/>
                  <a:pt x="25195" y="9422"/>
                </a:cubicBezTo>
                <a:cubicBezTo>
                  <a:pt x="25288" y="9447"/>
                  <a:pt x="25373" y="9496"/>
                  <a:pt x="25441" y="9564"/>
                </a:cubicBezTo>
                <a:cubicBezTo>
                  <a:pt x="25509" y="9632"/>
                  <a:pt x="25558" y="9717"/>
                  <a:pt x="25583" y="9810"/>
                </a:cubicBezTo>
                <a:cubicBezTo>
                  <a:pt x="25608" y="9903"/>
                  <a:pt x="25608" y="10001"/>
                  <a:pt x="25583" y="10094"/>
                </a:cubicBezTo>
                <a:cubicBezTo>
                  <a:pt x="25558" y="10187"/>
                  <a:pt x="25509" y="10272"/>
                  <a:pt x="25441" y="10340"/>
                </a:cubicBezTo>
                <a:cubicBezTo>
                  <a:pt x="25373" y="10408"/>
                  <a:pt x="25288" y="10457"/>
                  <a:pt x="25195" y="10482"/>
                </a:cubicBezTo>
                <a:lnTo>
                  <a:pt x="13470" y="13623"/>
                </a:lnTo>
                <a:cubicBezTo>
                  <a:pt x="13377" y="13648"/>
                  <a:pt x="13280" y="13648"/>
                  <a:pt x="13187" y="13623"/>
                </a:cubicBezTo>
                <a:cubicBezTo>
                  <a:pt x="13094" y="13598"/>
                  <a:pt x="13009" y="13549"/>
                  <a:pt x="12941" y="13481"/>
                </a:cubicBezTo>
                <a:cubicBezTo>
                  <a:pt x="12874" y="13415"/>
                  <a:pt x="12826" y="13333"/>
                  <a:pt x="12801" y="13243"/>
                </a:cubicBezTo>
                <a:cubicBezTo>
                  <a:pt x="12775" y="13333"/>
                  <a:pt x="12727" y="13416"/>
                  <a:pt x="12661" y="13482"/>
                </a:cubicBezTo>
                <a:cubicBezTo>
                  <a:pt x="12593" y="13550"/>
                  <a:pt x="12508" y="13599"/>
                  <a:pt x="12415" y="13624"/>
                </a:cubicBezTo>
                <a:cubicBezTo>
                  <a:pt x="12322" y="13649"/>
                  <a:pt x="12224" y="13649"/>
                  <a:pt x="12131" y="13624"/>
                </a:cubicBezTo>
                <a:lnTo>
                  <a:pt x="12130" y="13624"/>
                </a:lnTo>
                <a:lnTo>
                  <a:pt x="407" y="10483"/>
                </a:lnTo>
                <a:cubicBezTo>
                  <a:pt x="314" y="10458"/>
                  <a:pt x="229" y="10409"/>
                  <a:pt x="161" y="10341"/>
                </a:cubicBezTo>
                <a:cubicBezTo>
                  <a:pt x="93" y="10273"/>
                  <a:pt x="44" y="10188"/>
                  <a:pt x="19" y="10095"/>
                </a:cubicBezTo>
                <a:cubicBezTo>
                  <a:pt x="-6" y="10002"/>
                  <a:pt x="-6" y="9904"/>
                  <a:pt x="19" y="9811"/>
                </a:cubicBezTo>
                <a:cubicBezTo>
                  <a:pt x="44" y="9718"/>
                  <a:pt x="93" y="9633"/>
                  <a:pt x="161" y="9565"/>
                </a:cubicBezTo>
                <a:cubicBezTo>
                  <a:pt x="229" y="9497"/>
                  <a:pt x="314" y="9448"/>
                  <a:pt x="407" y="9423"/>
                </a:cubicBezTo>
                <a:cubicBezTo>
                  <a:pt x="500" y="9398"/>
                  <a:pt x="597" y="9398"/>
                  <a:pt x="690" y="9423"/>
                </a:cubicBezTo>
                <a:lnTo>
                  <a:pt x="8921" y="11628"/>
                </a:lnTo>
                <a:lnTo>
                  <a:pt x="1542" y="7366"/>
                </a:lnTo>
                <a:cubicBezTo>
                  <a:pt x="1458" y="7318"/>
                  <a:pt x="1389" y="7249"/>
                  <a:pt x="1341" y="7165"/>
                </a:cubicBezTo>
                <a:cubicBezTo>
                  <a:pt x="1293" y="7082"/>
                  <a:pt x="1268" y="6987"/>
                  <a:pt x="1268" y="6891"/>
                </a:cubicBezTo>
                <a:cubicBezTo>
                  <a:pt x="1268" y="6795"/>
                  <a:pt x="1293" y="6700"/>
                  <a:pt x="1341" y="6617"/>
                </a:cubicBezTo>
                <a:cubicBezTo>
                  <a:pt x="1389" y="6534"/>
                  <a:pt x="1459" y="6464"/>
                  <a:pt x="1542" y="6416"/>
                </a:cubicBezTo>
                <a:cubicBezTo>
                  <a:pt x="1625" y="6368"/>
                  <a:pt x="1720" y="6343"/>
                  <a:pt x="1816" y="6343"/>
                </a:cubicBezTo>
                <a:close/>
              </a:path>
            </a:pathLst>
          </a:custGeom>
          <a:solidFill>
            <a:srgbClr val="ffffa6">
              <a:alpha val="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4" name=""/>
          <p:cNvGrpSpPr/>
          <p:nvPr/>
        </p:nvGrpSpPr>
        <p:grpSpPr>
          <a:xfrm>
            <a:off x="747720" y="866880"/>
            <a:ext cx="8583840" cy="119520"/>
            <a:chOff x="747720" y="866880"/>
            <a:chExt cx="8583840" cy="119520"/>
          </a:xfrm>
        </p:grpSpPr>
        <p:sp>
          <p:nvSpPr>
            <p:cNvPr id="55" name=""/>
            <p:cNvSpPr/>
            <p:nvPr/>
          </p:nvSpPr>
          <p:spPr>
            <a:xfrm>
              <a:off x="747720" y="866880"/>
              <a:ext cx="2465640" cy="2844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-24120" bIns="-24120" anchor="ctr">
              <a:noAutofit/>
            </a:bodyPr>
            <a:p>
              <a:pPr>
                <a:lnSpc>
                  <a:spcPct val="100000"/>
                </a:lnSpc>
              </a:pPr>
              <a:endParaRPr b="0" lang="en-GB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6" name=""/>
            <p:cNvSpPr/>
            <p:nvPr/>
          </p:nvSpPr>
          <p:spPr>
            <a:xfrm>
              <a:off x="1005120" y="957960"/>
              <a:ext cx="2195640" cy="2844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-24120" bIns="-24120" anchor="ctr">
              <a:noAutofit/>
            </a:bodyPr>
            <a:p>
              <a:pPr>
                <a:lnSpc>
                  <a:spcPct val="100000"/>
                </a:lnSpc>
              </a:pPr>
              <a:endParaRPr b="0" lang="en-GB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7" name=""/>
            <p:cNvSpPr/>
            <p:nvPr/>
          </p:nvSpPr>
          <p:spPr>
            <a:xfrm flipH="1">
              <a:off x="6865560" y="866880"/>
              <a:ext cx="2465640" cy="2844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-24120" bIns="-24120" anchor="ctr">
              <a:noAutofit/>
            </a:bodyPr>
            <a:p>
              <a:pPr>
                <a:lnSpc>
                  <a:spcPct val="100000"/>
                </a:lnSpc>
              </a:pPr>
              <a:endParaRPr b="0" lang="en-GB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8" name=""/>
            <p:cNvSpPr/>
            <p:nvPr/>
          </p:nvSpPr>
          <p:spPr>
            <a:xfrm flipH="1">
              <a:off x="6878160" y="957960"/>
              <a:ext cx="2195640" cy="2844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-24120" bIns="-24120" anchor="ctr">
              <a:noAutofit/>
            </a:bodyPr>
            <a:p>
              <a:pPr>
                <a:lnSpc>
                  <a:spcPct val="100000"/>
                </a:lnSpc>
              </a:pPr>
              <a:endParaRPr b="0" lang="en-GB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240000" y="450000"/>
            <a:ext cx="35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900000" y="1440000"/>
            <a:ext cx="827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ftr" idx="4"/>
          </p:nvPr>
        </p:nvSpPr>
        <p:spPr>
          <a:xfrm>
            <a:off x="3240000" y="5166000"/>
            <a:ext cx="3599640" cy="3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sldNum" idx="5"/>
          </p:nvPr>
        </p:nvSpPr>
        <p:spPr>
          <a:xfrm>
            <a:off x="7020000" y="5166000"/>
            <a:ext cx="2159640" cy="3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A23178C-E40D-48C1-9AEE-2769ED12B420}" type="slidenum">
              <a:rPr b="0" lang="en-GB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dt" idx="6"/>
          </p:nvPr>
        </p:nvSpPr>
        <p:spPr>
          <a:xfrm>
            <a:off x="900000" y="5166000"/>
            <a:ext cx="2159640" cy="3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gif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://localhost:3000/" TargetMode="External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gif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2340000" y="556200"/>
            <a:ext cx="5579640" cy="4563720"/>
          </a:xfrm>
          <a:prstGeom prst="rect">
            <a:avLst/>
          </a:prstGeom>
          <a:ln w="18000">
            <a:noFill/>
          </a:ln>
          <a:effectLst>
            <a:outerShdw blurRad="0" dir="18900000" dist="53966" rotWithShape="0">
              <a:srgbClr val="1c1c1c"/>
            </a:outerShdw>
          </a:effectLst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FEA13F2-B6A2-4424-99A6-884209305479}" type="slidenum">
              <a:t>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3240000" y="450000"/>
            <a:ext cx="35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92000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3300" spc="-1" strike="noStrike">
                <a:solidFill>
                  <a:srgbClr val="ffffff"/>
                </a:solidFill>
                <a:latin typeface="Aquire"/>
              </a:rPr>
              <a:t>exoWeather</a:t>
            </a:r>
            <a:r>
              <a:rPr b="1" lang="en-GB" sz="33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GB" sz="3300" spc="-1" strike="noStrike">
                <a:solidFill>
                  <a:srgbClr val="ffffff"/>
                </a:solidFill>
                <a:latin typeface="Aquire"/>
              </a:rPr>
              <a:t>app</a:t>
            </a: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900000" y="1148040"/>
            <a:ext cx="8279640" cy="562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50000"/>
              </a:lnSpc>
              <a:spcAft>
                <a:spcPts val="1928"/>
              </a:spcAft>
              <a:buNone/>
              <a:tabLst>
                <a:tab algn="l" pos="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Aquire"/>
              </a:rPr>
              <a:t>OBSTACLES AND BLOCKERS</a:t>
            </a:r>
            <a:endParaRPr b="0" lang="en-GB" sz="2400" spc="-1" strike="noStrike">
              <a:solidFill>
                <a:srgbClr val="000000"/>
              </a:solidFill>
              <a:latin typeface="Arial"/>
              <a:ea typeface="PingFang SC"/>
            </a:endParaRPr>
          </a:p>
          <a:p>
            <a:pPr marL="432000" indent="-324000">
              <a:lnSpc>
                <a:spcPct val="100000"/>
              </a:lnSpc>
              <a:spcAft>
                <a:spcPts val="1928"/>
              </a:spcAft>
              <a:buClr>
                <a:srgbClr val="000000"/>
              </a:buClr>
              <a:buFont typeface="StarSymbol"/>
              <a:buAutoNum type="arabicParenR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Nasa</a:t>
            </a:r>
            <a:endParaRPr b="0" lang="en-GB" sz="2400" spc="-1" strike="noStrike">
              <a:solidFill>
                <a:srgbClr val="000000"/>
              </a:solidFill>
              <a:latin typeface="Arial"/>
              <a:ea typeface="PingFang SC"/>
            </a:endParaRPr>
          </a:p>
          <a:p>
            <a:pPr marL="432000" indent="-324000">
              <a:lnSpc>
                <a:spcPct val="100000"/>
              </a:lnSpc>
              <a:spcAft>
                <a:spcPts val="1928"/>
              </a:spcAft>
              <a:buClr>
                <a:srgbClr val="000000"/>
              </a:buClr>
              <a:buFont typeface="StarSymbol"/>
              <a:buAutoNum type="arabicParenR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Api conflicts</a:t>
            </a:r>
            <a:endParaRPr b="0" lang="en-GB" sz="2400" spc="-1" strike="noStrike">
              <a:solidFill>
                <a:srgbClr val="000000"/>
              </a:solidFill>
              <a:latin typeface="Arial"/>
              <a:ea typeface="PingFang SC"/>
            </a:endParaRPr>
          </a:p>
          <a:p>
            <a:pPr marL="432000" indent="-324000">
              <a:lnSpc>
                <a:spcPct val="100000"/>
              </a:lnSpc>
              <a:spcAft>
                <a:spcPts val="1928"/>
              </a:spcAft>
              <a:buClr>
                <a:srgbClr val="000000"/>
              </a:buClr>
              <a:buFont typeface="StarSymbol"/>
              <a:buAutoNum type="arabicParenR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Time</a:t>
            </a:r>
            <a:endParaRPr b="0" lang="en-GB" sz="2400" spc="-1" strike="noStrike">
              <a:solidFill>
                <a:srgbClr val="000000"/>
              </a:solidFill>
              <a:latin typeface="Arial"/>
              <a:ea typeface="PingFang SC"/>
            </a:endParaRPr>
          </a:p>
          <a:p>
            <a:pPr marL="432000" indent="0">
              <a:lnSpc>
                <a:spcPct val="150000"/>
              </a:lnSpc>
              <a:spcAft>
                <a:spcPts val="2211"/>
              </a:spcAft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Due to various commitments over the weekend, this was essentially a 3 day project</a:t>
            </a:r>
            <a:endParaRPr b="0" lang="en-GB" sz="2400" spc="-1" strike="noStrike">
              <a:solidFill>
                <a:srgbClr val="000000"/>
              </a:solidFill>
              <a:latin typeface="Arial"/>
              <a:ea typeface="PingFang SC"/>
            </a:endParaRPr>
          </a:p>
          <a:p>
            <a:pPr marL="432000" indent="0">
              <a:lnSpc>
                <a:spcPct val="150000"/>
              </a:lnSpc>
              <a:spcAft>
                <a:spcPts val="1928"/>
              </a:spcAft>
              <a:buNone/>
              <a:tabLst>
                <a:tab algn="l" pos="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Aquire"/>
              </a:rPr>
              <a:t>  </a:t>
            </a:r>
            <a:endParaRPr b="0" lang="en-GB" sz="2400" spc="-1" strike="noStrike">
              <a:solidFill>
                <a:srgbClr val="000000"/>
              </a:solidFill>
              <a:latin typeface="Arial"/>
              <a:ea typeface="PingFang SC"/>
            </a:endParaRPr>
          </a:p>
          <a:p>
            <a:pPr marL="432000" indent="0">
              <a:lnSpc>
                <a:spcPct val="150000"/>
              </a:lnSpc>
              <a:spcAft>
                <a:spcPts val="1928"/>
              </a:spcAft>
              <a:buNone/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  <a:ea typeface="PingFang SC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5157360" y="1686240"/>
            <a:ext cx="3842280" cy="2273400"/>
          </a:xfrm>
          <a:prstGeom prst="rect">
            <a:avLst/>
          </a:prstGeom>
          <a:ln w="18000">
            <a:noFill/>
          </a:ln>
          <a:effectLst>
            <a:outerShdw blurRad="0" dir="13500000" dist="25455" rotWithShape="0">
              <a:srgbClr val="dddddd"/>
            </a:outerShdw>
          </a:effectLst>
        </p:spPr>
      </p:pic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5FDB06C-0A1E-4DFF-9D66-3BC69482EAD7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6" dur="indefinite" restart="never" nodeType="tmRoot">
          <p:childTnLst>
            <p:seq>
              <p:cTn id="47" dur="indefinite" nodeType="mainSeq">
                <p:childTnLst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3" dur="500" fill="hold"/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3240000" y="450000"/>
            <a:ext cx="35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92000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3300" spc="-1" strike="noStrike">
                <a:solidFill>
                  <a:srgbClr val="ffffff"/>
                </a:solidFill>
                <a:latin typeface="Aquire"/>
              </a:rPr>
              <a:t>exoWeather</a:t>
            </a:r>
            <a:r>
              <a:rPr b="1" lang="en-GB" sz="33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GB" sz="3300" spc="-1" strike="noStrike">
                <a:solidFill>
                  <a:srgbClr val="ffffff"/>
                </a:solidFill>
                <a:latin typeface="Aquire"/>
              </a:rPr>
              <a:t>app</a:t>
            </a: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900000" y="1148040"/>
            <a:ext cx="8279640" cy="603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spcAft>
                <a:spcPts val="2494"/>
              </a:spcAft>
              <a:buNone/>
              <a:tabLst>
                <a:tab algn="l" pos="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Aquire"/>
              </a:rPr>
              <a:t>OBSTACLES AND BLOCKERS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2494"/>
              </a:spcAft>
              <a:buClr>
                <a:srgbClr val="000000"/>
              </a:buClr>
              <a:buFont typeface="StarSymbol"/>
              <a:buAutoNum type="arabicParenR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Nasa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2494"/>
              </a:spcAft>
              <a:buClr>
                <a:srgbClr val="000000"/>
              </a:buClr>
              <a:buFont typeface="StarSymbol"/>
              <a:buAutoNum type="arabicParenR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Api conflicts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2494"/>
              </a:spcAft>
              <a:buClr>
                <a:srgbClr val="000000"/>
              </a:buClr>
              <a:buFont typeface="StarSymbol"/>
              <a:buAutoNum type="arabicParenR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Time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2494"/>
              </a:spcAft>
              <a:buClr>
                <a:srgbClr val="000000"/>
              </a:buClr>
              <a:buFont typeface="StarSymbol"/>
              <a:buAutoNum type="arabicParenR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Trello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2494"/>
              </a:spcAft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We weren’t diligent with keeping Trello tidy, resulting in duplications of work.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2494"/>
              </a:spcAft>
              <a:buNone/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2494"/>
              </a:spcAft>
              <a:buNone/>
              <a:tabLst>
                <a:tab algn="l" pos="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Aquire"/>
              </a:rPr>
              <a:t> 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2494"/>
              </a:spcAft>
              <a:buNone/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FF1892D-72CB-4BFC-A956-D6DA8DF523D4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240000" y="450000"/>
            <a:ext cx="35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92000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3300" spc="-1" strike="noStrike">
                <a:solidFill>
                  <a:srgbClr val="ffffff"/>
                </a:solidFill>
                <a:latin typeface="Aquire"/>
              </a:rPr>
              <a:t>exoWeather</a:t>
            </a:r>
            <a:r>
              <a:rPr b="1" lang="en-GB" sz="33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GB" sz="3300" spc="-1" strike="noStrike">
                <a:solidFill>
                  <a:srgbClr val="ffffff"/>
                </a:solidFill>
                <a:latin typeface="Aquire"/>
              </a:rPr>
              <a:t>app</a:t>
            </a: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900000" y="1080000"/>
            <a:ext cx="8279640" cy="688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200000"/>
              </a:lnSpc>
              <a:spcBef>
                <a:spcPts val="1417"/>
              </a:spcBef>
              <a:spcAft>
                <a:spcPts val="2480"/>
              </a:spcAft>
              <a:buNone/>
              <a:tabLst>
                <a:tab algn="l" pos="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Aquire"/>
              </a:rPr>
              <a:t>OBSTACLES AND BLOCKERS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Nasa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Api conflicts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Time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Trello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File management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We didn’t stick to/or update our plan when files/folders changed within the project, meaning it was easy to get lost.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50000"/>
              </a:lnSpc>
              <a:spcBef>
                <a:spcPts val="1417"/>
              </a:spcBef>
              <a:spcAft>
                <a:spcPts val="2480"/>
              </a:spcAft>
              <a:buNone/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50000"/>
              </a:lnSpc>
              <a:spcBef>
                <a:spcPts val="1417"/>
              </a:spcBef>
              <a:spcAft>
                <a:spcPts val="2480"/>
              </a:spcAft>
              <a:buNone/>
              <a:tabLst>
                <a:tab algn="l" pos="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Aquire"/>
              </a:rPr>
              <a:t> 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50000"/>
              </a:lnSpc>
              <a:spcBef>
                <a:spcPts val="1417"/>
              </a:spcBef>
              <a:spcAft>
                <a:spcPts val="2480"/>
              </a:spcAft>
              <a:buNone/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B62AB53-1288-46B3-B969-B013E0E8D93F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2" dur="indefinite" restart="never" nodeType="tmRoot">
          <p:childTnLst>
            <p:seq>
              <p:cTn id="63" dur="indefinite" nodeType="mainSeq">
                <p:childTnLst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8" dur="500" fill="hold"/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3240000" y="450000"/>
            <a:ext cx="35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92000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3300" spc="-1" strike="noStrike">
                <a:solidFill>
                  <a:srgbClr val="ffffff"/>
                </a:solidFill>
                <a:latin typeface="Aquire"/>
              </a:rPr>
              <a:t>exoWeather</a:t>
            </a:r>
            <a:r>
              <a:rPr b="1" lang="en-GB" sz="33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GB" sz="3300" spc="-1" strike="noStrike">
                <a:solidFill>
                  <a:srgbClr val="ffffff"/>
                </a:solidFill>
                <a:latin typeface="Aquire"/>
              </a:rPr>
              <a:t>app</a:t>
            </a: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900000" y="1076040"/>
            <a:ext cx="8279640" cy="387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200000"/>
              </a:lnSpc>
              <a:spcBef>
                <a:spcPts val="283"/>
              </a:spcBef>
              <a:spcAft>
                <a:spcPts val="2494"/>
              </a:spcAft>
              <a:buNone/>
              <a:tabLst>
                <a:tab algn="l" pos="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Aquire"/>
              </a:rPr>
              <a:t>POSITIVES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50000"/>
              </a:lnSpc>
              <a:spcBef>
                <a:spcPts val="283"/>
              </a:spcBef>
              <a:spcAft>
                <a:spcPts val="2494"/>
              </a:spcAft>
              <a:buClr>
                <a:srgbClr val="000000"/>
              </a:buClr>
              <a:buFont typeface="StarSymbol"/>
              <a:buAutoNum type="arabicParenR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MOB RULE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50000"/>
              </a:lnSpc>
              <a:spcBef>
                <a:spcPts val="283"/>
              </a:spcBef>
              <a:spcAft>
                <a:spcPts val="2494"/>
              </a:spcAft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MOB CODING HELPED EKE PROGRESS OUT ON A FEW OCCASIONS, ESPECIALLY WHEN BLOCKED. We were able to come together and solve issues.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50000"/>
              </a:lnSpc>
              <a:spcBef>
                <a:spcPts val="283"/>
              </a:spcBef>
              <a:spcAft>
                <a:spcPts val="2494"/>
              </a:spcAft>
              <a:buNone/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C599526-F3C6-4994-B7ED-B14526E30770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4" dur="indefinite" restart="never" nodeType="tmRoot">
          <p:childTnLst>
            <p:seq>
              <p:cTn id="75" dur="indefinite" nodeType="mainSeq">
                <p:childTnLst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0" dur="500" fill="hold"/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1" dur="500" fill="hold"/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3240000" y="450000"/>
            <a:ext cx="35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92000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3300" spc="-1" strike="noStrike">
                <a:solidFill>
                  <a:srgbClr val="ffffff"/>
                </a:solidFill>
                <a:latin typeface="Aquire"/>
              </a:rPr>
              <a:t>exoWeather</a:t>
            </a:r>
            <a:r>
              <a:rPr b="1" lang="en-GB" sz="33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GB" sz="3300" spc="-1" strike="noStrike">
                <a:solidFill>
                  <a:srgbClr val="ffffff"/>
                </a:solidFill>
                <a:latin typeface="Aquire"/>
              </a:rPr>
              <a:t>app</a:t>
            </a: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900000" y="1400040"/>
            <a:ext cx="8279640" cy="537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spcAft>
                <a:spcPts val="2494"/>
              </a:spcAft>
              <a:buNone/>
              <a:tabLst>
                <a:tab algn="l" pos="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Aquire"/>
              </a:rPr>
              <a:t>POSITIVES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2494"/>
              </a:spcAft>
              <a:buClr>
                <a:srgbClr val="000000"/>
              </a:buClr>
              <a:buFont typeface="StarSymbol"/>
              <a:buAutoNum type="arabicParenR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MOB RULE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2494"/>
              </a:spcAft>
              <a:buClr>
                <a:srgbClr val="000000"/>
              </a:buClr>
              <a:buFont typeface="StarSymbol"/>
              <a:buAutoNum type="arabicParenR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Team work </a:t>
            </a:r>
            <a:r>
              <a:rPr b="0" lang="en-GB" sz="2400" spc="-1" strike="noStrike">
                <a:solidFill>
                  <a:srgbClr val="ffbf00"/>
                </a:solidFill>
                <a:latin typeface="Aquire"/>
              </a:rPr>
              <a:t>MAKES THE DREAM WORK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Aft>
                <a:spcPts val="2494"/>
              </a:spcAft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We learned from each other throughout the project. We’re proud of what we’ve made and its complexity within such a short time period. we all put in a decent shift, meaning we could rely on each other.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Aft>
                <a:spcPts val="2494"/>
              </a:spcAft>
              <a:buNone/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2DF60BA-FC53-4752-922B-8B70E80C15B5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6" dur="indefinite" restart="never" nodeType="tmRoot">
          <p:childTnLst>
            <p:seq>
              <p:cTn id="87" dur="indefinite" nodeType="mainSeq">
                <p:childTnLst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3240000" y="450000"/>
            <a:ext cx="35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92000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3300" spc="-1" strike="noStrike">
                <a:solidFill>
                  <a:srgbClr val="ffffff"/>
                </a:solidFill>
                <a:latin typeface="Aquire"/>
              </a:rPr>
              <a:t>exoWeather</a:t>
            </a:r>
            <a:r>
              <a:rPr b="1" lang="en-GB" sz="33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GB" sz="3300" spc="-1" strike="noStrike">
                <a:solidFill>
                  <a:srgbClr val="ffffff"/>
                </a:solidFill>
                <a:latin typeface="Aquire"/>
              </a:rPr>
              <a:t>app</a:t>
            </a: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900000" y="1400040"/>
            <a:ext cx="8279640" cy="391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200000"/>
              </a:lnSpc>
              <a:spcBef>
                <a:spcPts val="1417"/>
              </a:spcBef>
              <a:spcAft>
                <a:spcPts val="2480"/>
              </a:spcAft>
              <a:buNone/>
              <a:tabLst>
                <a:tab algn="l" pos="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Aquire"/>
              </a:rPr>
              <a:t>POSITIVES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15000"/>
              </a:lnSpc>
              <a:spcBef>
                <a:spcPts val="850"/>
              </a:spcBef>
              <a:spcAft>
                <a:spcPts val="1913"/>
              </a:spcAft>
              <a:buClr>
                <a:srgbClr val="000000"/>
              </a:buClr>
              <a:buFont typeface="StarSymbol"/>
              <a:buAutoNum type="arabicParenR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MOB RULE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15000"/>
              </a:lnSpc>
              <a:spcBef>
                <a:spcPts val="850"/>
              </a:spcBef>
              <a:spcAft>
                <a:spcPts val="1913"/>
              </a:spcAft>
              <a:buClr>
                <a:srgbClr val="000000"/>
              </a:buClr>
              <a:buFont typeface="StarSymbol"/>
              <a:buAutoNum type="arabicParenR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Team work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15000"/>
              </a:lnSpc>
              <a:spcBef>
                <a:spcPts val="850"/>
              </a:spcBef>
              <a:spcAft>
                <a:spcPts val="1913"/>
              </a:spcAft>
              <a:buClr>
                <a:srgbClr val="000000"/>
              </a:buClr>
              <a:buFont typeface="StarSymbol"/>
              <a:buAutoNum type="arabicParenR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HEALTHY USE OF CHAT GPT, ANALOGIES AND ACTUALLY TURNING UP.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50000"/>
              </a:lnSpc>
              <a:spcBef>
                <a:spcPts val="1417"/>
              </a:spcBef>
              <a:spcAft>
                <a:spcPts val="2480"/>
              </a:spcAft>
              <a:buNone/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50000"/>
              </a:lnSpc>
              <a:spcBef>
                <a:spcPts val="1417"/>
              </a:spcBef>
              <a:spcAft>
                <a:spcPts val="2480"/>
              </a:spcAft>
              <a:buNone/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86A8093-50B2-43D4-9473-1310C8E8B3FE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6" dur="indefinite" restart="never" nodeType="tmRoot">
          <p:childTnLst>
            <p:seq>
              <p:cTn id="97" dur="indefinite" nodeType="mainSeq">
                <p:childTnLst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2" dur="500" fill="hold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3" dur="500" fill="hold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3240000" y="450000"/>
            <a:ext cx="35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92000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3300" spc="-1" strike="noStrike">
                <a:solidFill>
                  <a:srgbClr val="ffffff"/>
                </a:solidFill>
                <a:latin typeface="Aquire"/>
              </a:rPr>
              <a:t>exoWeather</a:t>
            </a:r>
            <a:r>
              <a:rPr b="1" lang="en-GB" sz="33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GB" sz="3300" spc="-1" strike="noStrike">
                <a:solidFill>
                  <a:srgbClr val="ffffff"/>
                </a:solidFill>
                <a:latin typeface="Aquire"/>
              </a:rPr>
              <a:t>app</a:t>
            </a: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0" y="248040"/>
            <a:ext cx="9719640" cy="498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200000"/>
              </a:lnSpc>
              <a:spcBef>
                <a:spcPts val="1417"/>
              </a:spcBef>
              <a:spcAft>
                <a:spcPts val="2480"/>
              </a:spcAft>
              <a:buNone/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 algn="ctr">
              <a:lnSpc>
                <a:spcPct val="150000"/>
              </a:lnSpc>
              <a:spcBef>
                <a:spcPts val="1417"/>
              </a:spcBef>
              <a:spcAft>
                <a:spcPts val="2480"/>
              </a:spcAft>
              <a:buNone/>
              <a:tabLst>
                <a:tab algn="l" pos="0"/>
              </a:tabLst>
            </a:pPr>
            <a:r>
              <a:rPr b="1" lang="en-GB" sz="4000" spc="-1" strike="noStrike">
                <a:solidFill>
                  <a:srgbClr val="000000"/>
                </a:solidFill>
                <a:latin typeface="Aquire"/>
              </a:rPr>
              <a:t>OF COURSE THE REAL </a:t>
            </a:r>
            <a:r>
              <a:rPr b="1" lang="en-GB" sz="4000" spc="-1" strike="noStrike">
                <a:solidFill>
                  <a:srgbClr val="000000"/>
                </a:solidFill>
                <a:latin typeface="Aquire"/>
              </a:rPr>
              <a:t>PROJECT WAS THE FRIENDS </a:t>
            </a:r>
            <a:r>
              <a:rPr b="1" lang="en-GB" sz="4000" spc="-1" strike="noStrike">
                <a:solidFill>
                  <a:srgbClr val="000000"/>
                </a:solidFill>
                <a:latin typeface="Aquire"/>
              </a:rPr>
              <a:t>WE MADE ALONG THE WAY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  <a:p>
            <a:pPr marL="432000" indent="0" algn="ctr">
              <a:lnSpc>
                <a:spcPct val="150000"/>
              </a:lnSpc>
              <a:spcBef>
                <a:spcPts val="1417"/>
              </a:spcBef>
              <a:spcAft>
                <a:spcPts val="2480"/>
              </a:spcAft>
              <a:buNone/>
              <a:tabLst>
                <a:tab algn="l" pos="0"/>
              </a:tabLst>
            </a:pPr>
            <a:r>
              <a:rPr b="1" lang="en-GB" sz="4000" spc="-1" strike="noStrike">
                <a:solidFill>
                  <a:srgbClr val="000000"/>
                </a:solidFill>
                <a:latin typeface="Aquire"/>
              </a:rPr>
              <a:t>...QUESTIONS?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50000"/>
              </a:lnSpc>
              <a:spcBef>
                <a:spcPts val="1417"/>
              </a:spcBef>
              <a:spcAft>
                <a:spcPts val="2480"/>
              </a:spcAft>
              <a:buNone/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3F296C7-FD69-4BBE-89A7-B039B881CB63}" type="slidenum">
              <a:t>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4" dur="indefinite" restart="never" nodeType="tmRoot">
          <p:childTnLst>
            <p:seq>
              <p:cTn id="105" dur="indefinite" nodeType="mainSeq">
                <p:childTnLst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240000" y="450000"/>
            <a:ext cx="35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92000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3300" spc="-1" strike="noStrike">
                <a:solidFill>
                  <a:srgbClr val="ffffff"/>
                </a:solidFill>
                <a:latin typeface="Aquire"/>
              </a:rPr>
              <a:t>exoWeather</a:t>
            </a:r>
            <a:r>
              <a:rPr b="1" lang="en-GB" sz="33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GB" sz="3300" spc="-1" strike="noStrike">
                <a:solidFill>
                  <a:srgbClr val="ffffff"/>
                </a:solidFill>
                <a:latin typeface="Aquire"/>
              </a:rPr>
              <a:t>app</a:t>
            </a: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900000" y="1440000"/>
            <a:ext cx="827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lnSpc>
                <a:spcPct val="200000"/>
              </a:lnSpc>
              <a:spcBef>
                <a:spcPts val="1417"/>
              </a:spcBef>
              <a:spcAft>
                <a:spcPts val="2480"/>
              </a:spcAft>
              <a:buNone/>
              <a:tabLst>
                <a:tab algn="l" pos="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Aquire"/>
              </a:rPr>
              <a:t>Concept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384480" indent="-288360">
              <a:lnSpc>
                <a:spcPct val="200000"/>
              </a:lnSpc>
              <a:spcBef>
                <a:spcPts val="1417"/>
              </a:spcBef>
              <a:spcAft>
                <a:spcPts val="248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We wanted to use NASA’s API to get weather data from Mars and then compare it with locations here on Earth using a secondary Weather API.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10AC6C8-B279-4B19-BCB1-4E59CD6C791C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240000" y="450000"/>
            <a:ext cx="35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92000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3300" spc="-1" strike="noStrike">
                <a:solidFill>
                  <a:srgbClr val="ffffff"/>
                </a:solidFill>
                <a:latin typeface="Aquire"/>
              </a:rPr>
              <a:t>exoWeather</a:t>
            </a:r>
            <a:r>
              <a:rPr b="1" lang="en-GB" sz="33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GB" sz="3300" spc="-1" strike="noStrike">
                <a:solidFill>
                  <a:srgbClr val="ffffff"/>
                </a:solidFill>
                <a:latin typeface="Aquire"/>
              </a:rPr>
              <a:t>app</a:t>
            </a: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900000" y="1116000"/>
            <a:ext cx="8279640" cy="329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200000"/>
              </a:lnSpc>
              <a:spcBef>
                <a:spcPts val="567"/>
              </a:spcBef>
              <a:spcAft>
                <a:spcPts val="1630"/>
              </a:spcAft>
              <a:buNone/>
              <a:tabLst>
                <a:tab algn="l" pos="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Aquire"/>
              </a:rPr>
              <a:t>Key Learning Objectives</a:t>
            </a:r>
            <a:endParaRPr b="0" lang="en-GB" sz="2400" spc="-1" strike="noStrike">
              <a:solidFill>
                <a:srgbClr val="000000"/>
              </a:solidFill>
              <a:latin typeface="Arial"/>
              <a:ea typeface="PingFang SC"/>
            </a:endParaRPr>
          </a:p>
          <a:p>
            <a:pPr marL="432000" indent="-324000">
              <a:lnSpc>
                <a:spcPct val="200000"/>
              </a:lnSpc>
              <a:spcBef>
                <a:spcPts val="567"/>
              </a:spcBef>
              <a:spcAft>
                <a:spcPts val="163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it was important to us that we pushed </a:t>
            </a: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ourselves and learned new things. </a:t>
            </a:r>
            <a:endParaRPr b="0" lang="en-GB" sz="2400" spc="-1" strike="noStrike">
              <a:solidFill>
                <a:srgbClr val="000000"/>
              </a:solidFill>
              <a:latin typeface="Arial"/>
              <a:ea typeface="PingFang SC"/>
            </a:endParaRPr>
          </a:p>
          <a:p>
            <a:pPr marL="432000" indent="-324000">
              <a:lnSpc>
                <a:spcPct val="200000"/>
              </a:lnSpc>
              <a:spcBef>
                <a:spcPts val="567"/>
              </a:spcBef>
              <a:spcAft>
                <a:spcPts val="163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As such, we set the following learning </a:t>
            </a: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objectives..</a:t>
            </a:r>
            <a:r>
              <a:rPr b="1" lang="en-GB" sz="2400" spc="-1" strike="noStrike">
                <a:solidFill>
                  <a:srgbClr val="000000"/>
                </a:solidFill>
                <a:latin typeface="Aquire"/>
              </a:rPr>
              <a:t>.</a:t>
            </a:r>
            <a:endParaRPr b="0" lang="en-GB" sz="2400" spc="-1" strike="noStrike">
              <a:solidFill>
                <a:srgbClr val="000000"/>
              </a:solidFill>
              <a:latin typeface="Arial"/>
              <a:ea typeface="PingFang S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BF677A0-1C88-41DA-99FF-BA6661154861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240000" y="450000"/>
            <a:ext cx="35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92000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3300" spc="-1" strike="noStrike">
                <a:solidFill>
                  <a:srgbClr val="ffffff"/>
                </a:solidFill>
                <a:latin typeface="Aquire"/>
              </a:rPr>
              <a:t>exoWeather</a:t>
            </a:r>
            <a:r>
              <a:rPr b="1" lang="en-GB" sz="33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GB" sz="3300" spc="-1" strike="noStrike">
                <a:solidFill>
                  <a:srgbClr val="ffffff"/>
                </a:solidFill>
                <a:latin typeface="Aquire"/>
              </a:rPr>
              <a:t>app</a:t>
            </a: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900000" y="1184040"/>
            <a:ext cx="8279640" cy="414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50000"/>
              </a:lnSpc>
              <a:spcBef>
                <a:spcPts val="567"/>
              </a:spcBef>
              <a:spcAft>
                <a:spcPts val="1630"/>
              </a:spcAft>
              <a:buNone/>
              <a:tabLst>
                <a:tab algn="l" pos="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Aquire"/>
              </a:rPr>
              <a:t>Key Learning Objectives</a:t>
            </a:r>
            <a:endParaRPr b="0" lang="en-GB" sz="2400" spc="-1" strike="noStrike">
              <a:solidFill>
                <a:srgbClr val="000000"/>
              </a:solidFill>
              <a:latin typeface="Arial"/>
              <a:ea typeface="PingFang SC"/>
            </a:endParaRPr>
          </a:p>
          <a:p>
            <a:pPr marL="432000" indent="-324000">
              <a:lnSpc>
                <a:spcPct val="150000"/>
              </a:lnSpc>
              <a:spcBef>
                <a:spcPts val="567"/>
              </a:spcBef>
              <a:spcAft>
                <a:spcPts val="163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Git/GitHub</a:t>
            </a:r>
            <a:endParaRPr b="0" lang="en-GB" sz="2400" spc="-1" strike="noStrike">
              <a:solidFill>
                <a:srgbClr val="000000"/>
              </a:solidFill>
              <a:latin typeface="Arial"/>
              <a:ea typeface="PingFang SC"/>
            </a:endParaRPr>
          </a:p>
          <a:p>
            <a:pPr marL="432000" indent="-324000">
              <a:lnSpc>
                <a:spcPct val="150000"/>
              </a:lnSpc>
              <a:spcBef>
                <a:spcPts val="567"/>
              </a:spcBef>
              <a:spcAft>
                <a:spcPts val="163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React (all of it!) but specifically; API calls, Styled Components and the React Router DOM.</a:t>
            </a:r>
            <a:endParaRPr b="0" lang="en-GB" sz="2400" spc="-1" strike="noStrike">
              <a:solidFill>
                <a:srgbClr val="000000"/>
              </a:solidFill>
              <a:latin typeface="Arial"/>
              <a:ea typeface="PingFang SC"/>
            </a:endParaRPr>
          </a:p>
          <a:p>
            <a:pPr marL="432000" indent="-324000">
              <a:lnSpc>
                <a:spcPct val="150000"/>
              </a:lnSpc>
              <a:spcBef>
                <a:spcPts val="567"/>
              </a:spcBef>
              <a:spcAft>
                <a:spcPts val="163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Express...</a:t>
            </a:r>
            <a:endParaRPr b="0" lang="en-GB" sz="2400" spc="-1" strike="noStrike">
              <a:solidFill>
                <a:srgbClr val="000000"/>
              </a:solidFill>
              <a:latin typeface="Arial"/>
              <a:ea typeface="PingFang S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3098589-4709-45A5-86F2-E6DB63E395DF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240000" y="450000"/>
            <a:ext cx="35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92000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3300" spc="-1" strike="noStrike">
                <a:solidFill>
                  <a:srgbClr val="ffffff"/>
                </a:solidFill>
                <a:latin typeface="Aquire"/>
              </a:rPr>
              <a:t>exoWeather</a:t>
            </a:r>
            <a:r>
              <a:rPr b="1" lang="en-GB" sz="33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GB" sz="3300" spc="-1" strike="noStrike">
                <a:solidFill>
                  <a:srgbClr val="ffffff"/>
                </a:solidFill>
                <a:latin typeface="Aquire"/>
              </a:rPr>
              <a:t>app</a:t>
            </a: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900000" y="1148040"/>
            <a:ext cx="8279640" cy="339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200000"/>
              </a:lnSpc>
              <a:spcBef>
                <a:spcPts val="567"/>
              </a:spcBef>
              <a:spcAft>
                <a:spcPts val="1630"/>
              </a:spcAft>
              <a:buNone/>
              <a:tabLst>
                <a:tab algn="l" pos="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Aquire"/>
              </a:rPr>
              <a:t>Key Learning Objectives</a:t>
            </a:r>
            <a:endParaRPr b="0" lang="en-GB" sz="2400" spc="-1" strike="noStrike">
              <a:solidFill>
                <a:srgbClr val="000000"/>
              </a:solidFill>
              <a:latin typeface="Arial"/>
              <a:ea typeface="PingFang SC"/>
            </a:endParaRPr>
          </a:p>
          <a:p>
            <a:pPr marL="432000" indent="-324000">
              <a:lnSpc>
                <a:spcPct val="150000"/>
              </a:lnSpc>
              <a:spcBef>
                <a:spcPts val="567"/>
              </a:spcBef>
              <a:spcAft>
                <a:spcPts val="163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MongoDB</a:t>
            </a:r>
            <a:endParaRPr b="0" lang="en-GB" sz="2400" spc="-1" strike="noStrike">
              <a:solidFill>
                <a:srgbClr val="000000"/>
              </a:solidFill>
              <a:latin typeface="Arial"/>
              <a:ea typeface="PingFang SC"/>
            </a:endParaRPr>
          </a:p>
          <a:p>
            <a:pPr marL="432000" indent="-324000">
              <a:lnSpc>
                <a:spcPct val="150000"/>
              </a:lnSpc>
              <a:spcBef>
                <a:spcPts val="567"/>
              </a:spcBef>
              <a:spcAft>
                <a:spcPts val="163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Javascript</a:t>
            </a:r>
            <a:endParaRPr b="0" lang="en-GB" sz="2400" spc="-1" strike="noStrike">
              <a:solidFill>
                <a:srgbClr val="000000"/>
              </a:solidFill>
              <a:latin typeface="Arial"/>
              <a:ea typeface="PingFang SC"/>
            </a:endParaRPr>
          </a:p>
          <a:p>
            <a:pPr marL="432000" indent="-324000">
              <a:lnSpc>
                <a:spcPct val="150000"/>
              </a:lnSpc>
              <a:spcBef>
                <a:spcPts val="567"/>
              </a:spcBef>
              <a:spcAft>
                <a:spcPts val="163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Trello</a:t>
            </a:r>
            <a:endParaRPr b="0" lang="en-GB" sz="2400" spc="-1" strike="noStrike">
              <a:solidFill>
                <a:srgbClr val="000000"/>
              </a:solidFill>
              <a:latin typeface="Arial"/>
              <a:ea typeface="PingFang SC"/>
            </a:endParaRPr>
          </a:p>
          <a:p>
            <a:pPr marL="432000" indent="-324000">
              <a:lnSpc>
                <a:spcPct val="150000"/>
              </a:lnSpc>
              <a:spcBef>
                <a:spcPts val="567"/>
              </a:spcBef>
              <a:spcAft>
                <a:spcPts val="163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Teamwork and communication</a:t>
            </a:r>
            <a:endParaRPr b="0" lang="en-GB" sz="2400" spc="-1" strike="noStrike">
              <a:solidFill>
                <a:srgbClr val="000000"/>
              </a:solidFill>
              <a:latin typeface="Arial"/>
              <a:ea typeface="PingFang S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B1B5002-3EFA-4295-BECC-EE1AE21992D0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240000" y="450000"/>
            <a:ext cx="35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92000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3300" spc="-1" strike="noStrike">
                <a:solidFill>
                  <a:srgbClr val="ffffff"/>
                </a:solidFill>
                <a:latin typeface="Aquire"/>
              </a:rPr>
              <a:t>exoWeather</a:t>
            </a:r>
            <a:r>
              <a:rPr b="1" lang="en-GB" sz="33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GB" sz="3300" spc="-1" strike="noStrike">
                <a:solidFill>
                  <a:srgbClr val="ffffff"/>
                </a:solidFill>
                <a:latin typeface="Aquire"/>
              </a:rPr>
              <a:t>app</a:t>
            </a: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361080" y="180000"/>
            <a:ext cx="9719640" cy="498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200000"/>
              </a:lnSpc>
              <a:spcAft>
                <a:spcPts val="1063"/>
              </a:spcAft>
              <a:buNone/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  <a:ea typeface="PingFang SC"/>
            </a:endParaRPr>
          </a:p>
          <a:p>
            <a:pPr marL="432000" indent="0" algn="ctr">
              <a:lnSpc>
                <a:spcPct val="150000"/>
              </a:lnSpc>
              <a:spcAft>
                <a:spcPts val="1063"/>
              </a:spcAft>
              <a:buNone/>
              <a:tabLst>
                <a:tab algn="l" pos="0"/>
              </a:tabLst>
            </a:pPr>
            <a:r>
              <a:rPr b="1" lang="en-GB" sz="4000" spc="-1" strike="noStrike">
                <a:solidFill>
                  <a:srgbClr val="000000"/>
                </a:solidFill>
                <a:latin typeface="Aquire"/>
              </a:rPr>
              <a:t>so Who wants to see the app?</a:t>
            </a:r>
            <a:endParaRPr b="0" lang="en-GB" sz="4000" spc="-1" strike="noStrike">
              <a:solidFill>
                <a:srgbClr val="000000"/>
              </a:solidFill>
              <a:latin typeface="Arial"/>
              <a:ea typeface="PingFang SC"/>
            </a:endParaRPr>
          </a:p>
          <a:p>
            <a:pPr marL="432000" indent="0" algn="ctr">
              <a:lnSpc>
                <a:spcPct val="150000"/>
              </a:lnSpc>
              <a:spcAft>
                <a:spcPts val="1063"/>
              </a:spcAft>
              <a:buNone/>
              <a:tabLst>
                <a:tab algn="l" pos="0"/>
              </a:tabLst>
            </a:pPr>
            <a:r>
              <a:rPr b="1" lang="en-GB" sz="4000" spc="-1" strike="noStrike">
                <a:solidFill>
                  <a:srgbClr val="000000"/>
                </a:solidFill>
                <a:latin typeface="Aquire"/>
              </a:rPr>
              <a:t>I can’t hear you</a:t>
            </a:r>
            <a:endParaRPr b="0" lang="en-GB" sz="4000" spc="-1" strike="noStrike">
              <a:solidFill>
                <a:srgbClr val="000000"/>
              </a:solidFill>
              <a:latin typeface="Arial"/>
              <a:ea typeface="PingFang SC"/>
            </a:endParaRPr>
          </a:p>
          <a:p>
            <a:pPr marL="432000" indent="0" algn="ctr">
              <a:lnSpc>
                <a:spcPct val="150000"/>
              </a:lnSpc>
              <a:spcAft>
                <a:spcPts val="1063"/>
              </a:spcAft>
              <a:buNone/>
              <a:tabLst>
                <a:tab algn="l" pos="0"/>
              </a:tabLst>
            </a:pPr>
            <a:r>
              <a:rPr b="1" lang="en-GB" sz="4000" spc="-1" strike="noStrike">
                <a:solidFill>
                  <a:srgbClr val="000000"/>
                </a:solidFill>
                <a:latin typeface="Aquire"/>
                <a:hlinkClick r:id="rId1"/>
              </a:rPr>
              <a:t>okay</a:t>
            </a:r>
            <a:endParaRPr b="0" lang="en-GB" sz="4000" spc="-1" strike="noStrike">
              <a:solidFill>
                <a:srgbClr val="000000"/>
              </a:solidFill>
              <a:latin typeface="Arial"/>
              <a:ea typeface="PingFang SC"/>
            </a:endParaRPr>
          </a:p>
          <a:p>
            <a:pPr marL="432000" indent="0">
              <a:lnSpc>
                <a:spcPct val="150000"/>
              </a:lnSpc>
              <a:spcAft>
                <a:spcPts val="1063"/>
              </a:spcAft>
              <a:buNone/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  <a:ea typeface="PingFang S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9D69C83-6C4E-4277-A810-7222964621BB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240000" y="450000"/>
            <a:ext cx="35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92000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3300" spc="-1" strike="noStrike">
                <a:solidFill>
                  <a:srgbClr val="ffffff"/>
                </a:solidFill>
                <a:latin typeface="Aquire"/>
              </a:rPr>
              <a:t>exoWeather</a:t>
            </a:r>
            <a:r>
              <a:rPr b="1" lang="en-GB" sz="33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GB" sz="3300" spc="-1" strike="noStrike">
                <a:solidFill>
                  <a:srgbClr val="ffffff"/>
                </a:solidFill>
                <a:latin typeface="Aquire"/>
              </a:rPr>
              <a:t>app</a:t>
            </a: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900000" y="1004040"/>
            <a:ext cx="8279640" cy="387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200000"/>
              </a:lnSpc>
              <a:spcBef>
                <a:spcPts val="1417"/>
              </a:spcBef>
              <a:spcAft>
                <a:spcPts val="2480"/>
              </a:spcAft>
              <a:buNone/>
              <a:tabLst>
                <a:tab algn="l" pos="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Aquire"/>
              </a:rPr>
              <a:t>OBSTACLES AND BLOCKERS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50000"/>
              </a:lnSpc>
              <a:spcBef>
                <a:spcPts val="1417"/>
              </a:spcBef>
              <a:spcAft>
                <a:spcPts val="2480"/>
              </a:spcAft>
              <a:buClr>
                <a:srgbClr val="000000"/>
              </a:buClr>
              <a:buFont typeface="StarSymbol"/>
              <a:buAutoNum type="arabicParenR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Nasa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50000"/>
              </a:lnSpc>
              <a:spcBef>
                <a:spcPts val="1417"/>
              </a:spcBef>
              <a:spcAft>
                <a:spcPts val="2480"/>
              </a:spcAft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The NASA API was essentially dead as the Insight Lander and the Curiosity Rover had  gone in to power-saving mode and were Just sending back the date and location.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50000"/>
              </a:lnSpc>
              <a:spcBef>
                <a:spcPts val="1417"/>
              </a:spcBef>
              <a:spcAft>
                <a:spcPts val="2480"/>
              </a:spcAft>
              <a:buNone/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166DE85-4071-44E2-BC9D-00C02E2D413F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>
                <p:childTnLst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3240000" y="450000"/>
            <a:ext cx="35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92000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3300" spc="-1" strike="noStrike">
                <a:solidFill>
                  <a:srgbClr val="ffffff"/>
                </a:solidFill>
                <a:latin typeface="Aquire"/>
              </a:rPr>
              <a:t>exoWeather</a:t>
            </a:r>
            <a:r>
              <a:rPr b="1" lang="en-GB" sz="33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GB" sz="3300" spc="-1" strike="noStrike">
                <a:solidFill>
                  <a:srgbClr val="ffffff"/>
                </a:solidFill>
                <a:latin typeface="Aquire"/>
              </a:rPr>
              <a:t>app</a:t>
            </a: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900000" y="1400040"/>
            <a:ext cx="8279640" cy="267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200000"/>
              </a:lnSpc>
              <a:spcBef>
                <a:spcPts val="1417"/>
              </a:spcBef>
              <a:spcAft>
                <a:spcPts val="2480"/>
              </a:spcAft>
              <a:buNone/>
              <a:tabLst>
                <a:tab algn="l" pos="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Aquire"/>
              </a:rPr>
              <a:t>OBSTACLES AND BLOCKERS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50000"/>
              </a:lnSpc>
              <a:spcBef>
                <a:spcPts val="1417"/>
              </a:spcBef>
              <a:spcAft>
                <a:spcPts val="2480"/>
              </a:spcAft>
              <a:buClr>
                <a:srgbClr val="000000"/>
              </a:buClr>
              <a:buFont typeface="StarSymbol"/>
              <a:buAutoNum type="arabicParenR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Nasa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50000"/>
              </a:lnSpc>
              <a:spcBef>
                <a:spcPts val="1417"/>
              </a:spcBef>
              <a:spcAft>
                <a:spcPts val="2480"/>
              </a:spcAft>
              <a:buNone/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50000"/>
              </a:lnSpc>
              <a:spcBef>
                <a:spcPts val="1417"/>
              </a:spcBef>
              <a:spcAft>
                <a:spcPts val="2480"/>
              </a:spcAft>
              <a:buNone/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2934360" y="2245680"/>
            <a:ext cx="4085280" cy="3063960"/>
          </a:xfrm>
          <a:prstGeom prst="rect">
            <a:avLst/>
          </a:prstGeom>
          <a:ln w="18000">
            <a:noFill/>
          </a:ln>
          <a:effectLst>
            <a:outerShdw blurRad="0" dir="18900000" dist="17309" rotWithShape="0">
              <a:srgbClr val="dddddd"/>
            </a:outerShdw>
          </a:effectLst>
        </p:spPr>
      </p:pic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CA7F097-E7CE-444D-82E2-81F107ED2CF6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>
                <p:childTnLst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33" dur="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240000" y="450000"/>
            <a:ext cx="35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92000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3300" spc="-1" strike="noStrike">
                <a:solidFill>
                  <a:srgbClr val="ffffff"/>
                </a:solidFill>
                <a:latin typeface="Aquire"/>
              </a:rPr>
              <a:t>exoWeather</a:t>
            </a:r>
            <a:r>
              <a:rPr b="1" lang="en-GB" sz="33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GB" sz="3300" spc="-1" strike="noStrike">
                <a:solidFill>
                  <a:srgbClr val="ffffff"/>
                </a:solidFill>
                <a:latin typeface="Aquire"/>
              </a:rPr>
              <a:t>app</a:t>
            </a: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900000" y="1076040"/>
            <a:ext cx="8279640" cy="419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200000"/>
              </a:lnSpc>
              <a:spcBef>
                <a:spcPts val="567"/>
              </a:spcBef>
              <a:spcAft>
                <a:spcPts val="1630"/>
              </a:spcAft>
              <a:buNone/>
              <a:tabLst>
                <a:tab algn="l" pos="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Aquire"/>
              </a:rPr>
              <a:t>OBSTACLES AND BLOCKERS</a:t>
            </a:r>
            <a:endParaRPr b="0" lang="en-GB" sz="2400" spc="-1" strike="noStrike">
              <a:solidFill>
                <a:srgbClr val="000000"/>
              </a:solidFill>
              <a:latin typeface="Arial"/>
              <a:ea typeface="PingFang SC"/>
            </a:endParaRPr>
          </a:p>
          <a:p>
            <a:pPr marL="432000" indent="-324000">
              <a:lnSpc>
                <a:spcPct val="150000"/>
              </a:lnSpc>
              <a:spcBef>
                <a:spcPts val="567"/>
              </a:spcBef>
              <a:spcAft>
                <a:spcPts val="1630"/>
              </a:spcAft>
              <a:buClr>
                <a:srgbClr val="000000"/>
              </a:buClr>
              <a:buFont typeface="StarSymbol"/>
              <a:buAutoNum type="arabicParenR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Nasa</a:t>
            </a:r>
            <a:endParaRPr b="0" lang="en-GB" sz="2400" spc="-1" strike="noStrike">
              <a:solidFill>
                <a:srgbClr val="000000"/>
              </a:solidFill>
              <a:latin typeface="Arial"/>
              <a:ea typeface="PingFang SC"/>
            </a:endParaRPr>
          </a:p>
          <a:p>
            <a:pPr marL="432000" indent="-324000">
              <a:lnSpc>
                <a:spcPct val="150000"/>
              </a:lnSpc>
              <a:spcBef>
                <a:spcPts val="567"/>
              </a:spcBef>
              <a:spcAft>
                <a:spcPts val="1630"/>
              </a:spcAft>
              <a:buClr>
                <a:srgbClr val="000000"/>
              </a:buClr>
              <a:buFont typeface="StarSymbol"/>
              <a:buAutoNum type="arabicParenR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Api conflicts</a:t>
            </a:r>
            <a:endParaRPr b="0" lang="en-GB" sz="2400" spc="-1" strike="noStrike">
              <a:solidFill>
                <a:srgbClr val="000000"/>
              </a:solidFill>
              <a:latin typeface="Arial"/>
              <a:ea typeface="PingFang SC"/>
            </a:endParaRPr>
          </a:p>
          <a:p>
            <a:pPr marL="432000" indent="0">
              <a:lnSpc>
                <a:spcPct val="150000"/>
              </a:lnSpc>
              <a:spcBef>
                <a:spcPts val="567"/>
              </a:spcBef>
              <a:spcAft>
                <a:spcPts val="1630"/>
              </a:spcAft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Both APIs brought back different data, meaning we have to transform and combine into a new database.</a:t>
            </a:r>
            <a:r>
              <a:rPr b="1" lang="en-GB" sz="2400" spc="-1" strike="noStrike">
                <a:solidFill>
                  <a:srgbClr val="000000"/>
                </a:solidFill>
                <a:latin typeface="Aquire"/>
              </a:rPr>
              <a:t>  </a:t>
            </a:r>
            <a:endParaRPr b="0" lang="en-GB" sz="2400" spc="-1" strike="noStrike">
              <a:solidFill>
                <a:srgbClr val="000000"/>
              </a:solidFill>
              <a:latin typeface="Arial"/>
              <a:ea typeface="PingFang SC"/>
            </a:endParaRPr>
          </a:p>
          <a:p>
            <a:pPr marL="432000" indent="0">
              <a:lnSpc>
                <a:spcPct val="150000"/>
              </a:lnSpc>
              <a:spcBef>
                <a:spcPts val="567"/>
              </a:spcBef>
              <a:spcAft>
                <a:spcPts val="1630"/>
              </a:spcAft>
              <a:buNone/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  <a:ea typeface="PingFang S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CBA067C-A721-467F-A67A-6177EDB6488B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4" dur="indefinite" restart="never" nodeType="tmRoot">
          <p:childTnLst>
            <p:seq>
              <p:cTn id="35" dur="indefinite" nodeType="mainSeq">
                <p:childTnLst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0" dur="500" fill="hold"/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</TotalTime>
  <Application>LibreOffice/7.5.1.2$MacOSX_X86_64 LibreOffice_project/fcbaee479e84c6cd81291587d2ee68cba099e129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2023-05-03T20:55:57Z</dcterms:created>
  <dc:creator/>
  <dc:description/>
  <dc:language>en-GB</dc:language>
  <cp:lastModifiedBy/>
  <dcterms:modified xsi:type="dcterms:W3CDTF">2023-05-04T13:46:02Z</dcterms:modified>
  <cp:revision>8</cp:revision>
  <dc:subject/>
  <dc:title>Sunset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