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png" ContentType="image/png"/>
  <Override PartName="/ppt/media/image2.gif" ContentType="image/gif"/>
  <Override PartName="/ppt/media/image3.gif" ContentType="image/gif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9616C-8C6B-4266-A068-F04329A5D4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34083-086E-43E5-A033-B97DF0554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F1E330-984C-4D84-B242-6252416042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212E20-9565-404D-8CD5-36207F3D08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04FC7-B316-4DE8-BF27-8761AF6EAB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892620-17B3-4D6F-BA02-1A5FC14A2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9D765-C9F5-4A4C-A1DE-6B31690971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522060-4A77-4C73-BFD7-FEBFFD924F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6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492298-F62B-4C5F-955B-692EECEFD7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034F1D-60B4-46A0-A1EC-DF51632C5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A7409D-1CE6-4C38-9F57-D8F92BCC8D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8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3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4449A-15BD-4AE3-9701-2E7581B465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40040"/>
            <a:ext cx="9435240" cy="522000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760"/>
            <a:ext cx="9102240" cy="532224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60000"/>
            <a:ext cx="9000000" cy="5220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900000" y="516600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240000" y="5166000"/>
            <a:ext cx="360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020000" y="516600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3FEE0B2-2B62-42EA-8581-0ADE38C04566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454320" y="1209600"/>
            <a:ext cx="9216720" cy="4911480"/>
          </a:xfrm>
          <a:custGeom>
            <a:avLst/>
            <a:gdLst/>
            <a:ahLst/>
            <a:rect l="0" t="0" r="r" b="b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"/>
          <p:cNvGrpSpPr/>
          <p:nvPr/>
        </p:nvGrpSpPr>
        <p:grpSpPr>
          <a:xfrm>
            <a:off x="747720" y="866880"/>
            <a:ext cx="8584560" cy="119880"/>
            <a:chOff x="747720" y="866880"/>
            <a:chExt cx="8584560" cy="119880"/>
          </a:xfrm>
        </p:grpSpPr>
        <p:sp>
          <p:nvSpPr>
            <p:cNvPr id="10" name=""/>
            <p:cNvSpPr/>
            <p:nvPr/>
          </p:nvSpPr>
          <p:spPr>
            <a:xfrm>
              <a:off x="747720" y="86688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05120" y="95796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 flipH="1">
              <a:off x="6866280" y="86688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 flipH="1">
              <a:off x="6878880" y="95796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340000" y="556200"/>
            <a:ext cx="5580000" cy="4564080"/>
          </a:xfrm>
          <a:prstGeom prst="rect">
            <a:avLst/>
          </a:prstGeom>
          <a:ln w="18000">
            <a:noFill/>
          </a:ln>
          <a:effectLst>
            <a:outerShdw dist="53966" dir="18900000" blurRad="0" rotWithShape="0">
              <a:srgbClr val="1c1c1c"/>
            </a:outerShdw>
          </a:effectLst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EAF1F-D2B5-45C2-B6A4-46DD1074C90F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80000" cy="603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weren’t diligent with keeping Trello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tidy, resulting in duplications of work.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7BA584-AD14-43DF-BB48-3AB97A08FD5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00000" y="1080000"/>
            <a:ext cx="8280000" cy="68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163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File management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didn’t stick to/or update our plan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when files/folders changed within the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project, meaning it was easy to get lost.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0ED1B-E379-4338-A67E-EA168FDBCDA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387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CODING HELPED EKE PROGRESS OUT ON A FEW OCCASIONS, ESPECIALLY WHEN BLOCKED. We were able to come together and solve issues. 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1B3AA-7FFE-4437-970E-4AD1451C2CE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53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 </a:t>
            </a:r>
            <a:r>
              <a:rPr b="0" lang="en-GB" sz="2400" spc="-1" strike="noStrike">
                <a:solidFill>
                  <a:srgbClr val="ffbf00"/>
                </a:solidFill>
                <a:latin typeface="Aquire"/>
              </a:rPr>
              <a:t>MAKES THE DREAM WORK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learned from each other throughout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the project. We’re proud of what we’ve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made and its complexity within such a short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 period. we all put in a decent shift,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meaning we could rely on each other.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0D2786-1497-4935-B9CC-EFC17564E08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391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POSITIVES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MOB RULE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 work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15000"/>
              </a:lnSpc>
              <a:spcBef>
                <a:spcPts val="850"/>
              </a:spcBef>
              <a:spcAft>
                <a:spcPts val="1913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HEALTHY USE OF CHAT GPT, ANALOGIES AND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ACTUALLY TURNING UP.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2B3A7-B8A1-46EB-B9AE-6F8EF86E142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0" y="1400040"/>
            <a:ext cx="972000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OF COURSE THE REAL PROJECT WAS THE FRIENDS WE MADE ALONG THE WAY</a:t>
            </a:r>
            <a:endParaRPr b="1" lang="en-GB" sz="4000" spc="-1" strike="noStrike">
              <a:solidFill>
                <a:srgbClr val="000000"/>
              </a:solidFill>
              <a:latin typeface="Aquire"/>
            </a:endParaRPr>
          </a:p>
          <a:p>
            <a:pPr marL="432000" indent="0" algn="ctr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4000" spc="-1" strike="noStrike">
                <a:solidFill>
                  <a:srgbClr val="000000"/>
                </a:solidFill>
                <a:latin typeface="Aquire"/>
              </a:rPr>
              <a:t>...QUESTIONS?</a:t>
            </a:r>
            <a:endParaRPr b="1" lang="en-GB" sz="40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B8C47-B19B-4893-8F74-8A14D97B62F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Concept</a:t>
            </a:r>
            <a:endParaRPr b="0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 wanted to use NASA’s API to get weather data from Mars and then compare it with locations here on Earth using a secondary Weather API.</a:t>
            </a:r>
            <a:endParaRPr b="0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735A8-8DCB-4E09-B7CE-513914AF822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80000" cy="32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it was important to us that we pushed ourselves and learned new things. 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As such, we set the following learning objectives..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B3F74-8975-4988-85E6-E2D8EA84B91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00000" y="1184040"/>
            <a:ext cx="8280000" cy="414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Git/GitHub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React (all of it!) but specifically; API calls, Styled Components and the React Router DOM.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Express...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31D431-6E20-4041-AC2B-B701AF5DF8F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Key Learning Objectives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MongoDB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Javascript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Trello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Teamwork and communication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A08F85-9F26-4C92-8CEA-4BBADCB6C82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387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The NASA API was essentially dead as the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Insight Lander and the Curiosity Rover had 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gone in to power-saving mode and were Just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sending back the date and location.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4CA293-F938-4D86-A2DD-2069F5763B3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26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934360" y="2245680"/>
            <a:ext cx="4085640" cy="3064320"/>
          </a:xfrm>
          <a:prstGeom prst="rect">
            <a:avLst/>
          </a:prstGeom>
          <a:ln w="18000">
            <a:noFill/>
          </a:ln>
          <a:effectLst>
            <a:outerShdw dist="17819" dir="18900000" blurRad="0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ADD29E-C011-4208-9866-534146F7B45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00000" y="1400040"/>
            <a:ext cx="828000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Both APIs brought back different data, meaning we have to transform and combine into a new database.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063098-5502-45A4-AE7F-FC88B795ABE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exoWeather</a:t>
            </a:r>
            <a:r>
              <a:rPr b="1" lang="en-GB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GB" sz="3300" spc="-1" strike="noStrike">
                <a:solidFill>
                  <a:srgbClr val="ffffff"/>
                </a:solidFill>
                <a:latin typeface="Aquire"/>
              </a:rPr>
              <a:t>app</a:t>
            </a:r>
            <a:endParaRPr b="1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00000" y="1148040"/>
            <a:ext cx="8280000" cy="562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20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OBSTACLES AND BLOCKERS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Nasa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Api conflicts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Time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Due to various commitments over the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weekend, this was essentially a 3 day </a:t>
            </a:r>
            <a:r>
              <a:rPr b="0" lang="en-GB" sz="2400" spc="-1" strike="noStrike">
                <a:solidFill>
                  <a:srgbClr val="000000"/>
                </a:solidFill>
                <a:latin typeface="Aquire"/>
              </a:rPr>
              <a:t>project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marL="432000"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latin typeface="Aquire"/>
              </a:rPr>
              <a:t> </a:t>
            </a: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  <a:p>
            <a:pPr indent="0">
              <a:lnSpc>
                <a:spcPct val="150000"/>
              </a:lnSpc>
              <a:spcBef>
                <a:spcPts val="1417"/>
              </a:spcBef>
              <a:spcAft>
                <a:spcPts val="2480"/>
              </a:spcAft>
              <a:buNone/>
            </a:pPr>
            <a:endParaRPr b="1" lang="en-GB" sz="2400" spc="-1" strike="noStrike">
              <a:solidFill>
                <a:srgbClr val="000000"/>
              </a:solidFill>
              <a:latin typeface="Aquire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157360" y="1686240"/>
            <a:ext cx="3842640" cy="2273760"/>
          </a:xfrm>
          <a:prstGeom prst="rect">
            <a:avLst/>
          </a:prstGeom>
          <a:ln w="18000">
            <a:noFill/>
          </a:ln>
          <a:effectLst>
            <a:outerShdw dist="25455" dir="13500000" blurRad="0" rotWithShape="0">
              <a:srgbClr val="dddddd"/>
            </a:outerShdw>
          </a:effectLst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06D3E-D3C4-423F-BC72-89D8A58160D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LibreOffice/7.5.1.2$MacOSX_X86_64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2023-05-03T20:55:57Z</dcterms:created>
  <dc:creator/>
  <dc:description/>
  <dc:language>en-GB</dc:language>
  <cp:lastModifiedBy/>
  <dcterms:modified xsi:type="dcterms:W3CDTF">2023-05-03T21:41:45Z</dcterms:modified>
  <cp:revision>4</cp:revision>
  <dc:subject/>
  <dc:title>Sunset</dc:title>
</cp:coreProperties>
</file>