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gif" ContentType="image/gif"/>
  <Override PartName="/ppt/media/image3.gif" ContentType="image/gif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9E45B-CD61-4453-A48B-FB3BBBF60A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DBFEC-E792-4914-A0FA-BC770C7B2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47862-1A7F-47EA-973A-13C1813F54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29A09-1FA9-426E-9A8E-7FE609311F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4D5ED3-7DFF-4550-AE21-D80836115D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E9DFD0-9E6E-4673-A23B-13586F1728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DB118D-4BAB-4F7C-A93D-3F2D8B92F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B19E97-BE32-44FA-A378-B5C55AC526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37B686-35D5-483C-A33E-E84345AF4D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855D3-75AD-4DB2-B123-34C73EAA81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986B12-06DF-4206-AD8C-43DE1D6FBC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71585D-8398-443C-89D4-0FA632721A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20C6B9-DC32-4DE0-A355-A8751E99D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DD2BF8-53AB-49EE-B0E6-32B8319A69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0FFD7-0AC8-42B6-9F54-0DABC70645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4E6C1F-22A8-4D6C-9410-94A3D5AE60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5E653-FA02-4B5A-A63D-53D347B074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28DFC-647D-434B-BD42-EDD496966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F7B86-80EA-4597-810C-CE5AA2F977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1CE21-C728-4AB5-8E84-C23B3D305D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6DB26-51F2-4BDA-A319-3DAB6E142D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7FAAD0-979F-40EA-A739-77960F9FFA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7D809-F80E-441D-AF34-78CCF2B0BD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12AB4-5C85-4B08-AFB4-2355039F29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2FB8F2-1AAD-4116-BC71-43BD807549ED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4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5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C99CA0-0423-4258-B899-34DE2CACF117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6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40000" y="556200"/>
            <a:ext cx="5579640" cy="4563720"/>
          </a:xfrm>
          <a:prstGeom prst="rect">
            <a:avLst/>
          </a:prstGeom>
          <a:ln w="18000">
            <a:noFill/>
          </a:ln>
          <a:effectLst>
            <a:outerShdw blurRad="0" dir="18900000" dist="53966" rotWithShape="0">
              <a:srgbClr val="1c1c1c"/>
            </a:outerShdw>
          </a:effectLst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4BFE7-6C38-4A44-A4C9-2361442B27C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56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2211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Due to various commitments over the weekend, this was essentially a 3 day project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157360" y="1686240"/>
            <a:ext cx="3842280" cy="2273400"/>
          </a:xfrm>
          <a:prstGeom prst="rect">
            <a:avLst/>
          </a:prstGeom>
          <a:ln w="18000">
            <a:noFill/>
          </a:ln>
          <a:effectLst>
            <a:outerShdw blurRad="0" dir="13500000" dist="25455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BD6E55-C071-473F-9028-267B58BC8D9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60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weren’t diligent with keeping Trello tidy, resulting in duplications of work.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36078-2AED-406B-BDF5-98E8E4D9491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00000" y="1080000"/>
            <a:ext cx="8279640" cy="68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File management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didn’t stick to/or update our plan when files/folders changed within the project, meaning it was easy to get lost.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2AB9F-2FB9-4229-9F77-D438CA37C9F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CODING HELPED EKE PROGRESS OUT ON A FEW OCCASIONS, ESPECIALLY WHEN BLOCKED. We were able to come together and solve issues.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93731A-4B11-49B4-8524-ABFB286C3D5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53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 </a:t>
            </a:r>
            <a:r>
              <a:rPr b="0" lang="en-GB" sz="2400" spc="-1" strike="noStrike">
                <a:solidFill>
                  <a:srgbClr val="ffbf00"/>
                </a:solidFill>
                <a:latin typeface="Aquire"/>
              </a:rPr>
              <a:t>MAKES THE DREAM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learned from each other throughout the project. We’re proud of what we’ve made and its complexity within such a short time period. we all put in a decent shift, meaning we could rely on each other.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44C76A-E1BC-4582-8B19-86414D8B582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39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HEALTHY USE OF CHAT GPT, ANALOGIES AND ACTUALLY TURNING UP.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7A7CC8-C681-4306-B7EE-A7BCCBF3F9E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0" y="24804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OF COURSE THE REAL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PROJECT WAS THE FRIENDS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WE MADE ALONG THE WAY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...QUESTIONS?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7F00E6-D2E5-40D1-9B1D-B0590912160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Concept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wanted to use NASA’s API to get weather data from Mars and then compare it with locations here on Earth using a secondary Weather API.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9A5362-3013-4BB0-B43F-0E3690ABB12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00000" y="1116000"/>
            <a:ext cx="8279640" cy="32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it was important to us that we pushed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ourselves and learned new things.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As such, we set the following learning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objectives..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16109-AEE4-4233-96B6-5F1A061B27F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00000" y="1184040"/>
            <a:ext cx="8279640" cy="41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Git/GitHub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React (all of it!) but specifically; API calls, Styled Components and the React Router DOM.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Express...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2416CB-995E-4554-8148-FECAFADBD0D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33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MongoDB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Javascript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Teamwork and communication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9F1150-7E53-4554-90A8-B699D52EDC6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" y="41220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so Who wants to see the app?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I can’t hear you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  <a:hlinkClick r:id="rId1"/>
              </a:rPr>
              <a:t>okay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A888E4-503E-4748-938A-8888769F9A5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00000" y="1004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The NASA API was essentially dead as the Insight Lander and the Curiosity Rover had  gone in to power-saving mode and were Just sending back the date and location.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7AA1F0-3A4E-4A1A-A277-2B87A8EB36F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267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934360" y="2245680"/>
            <a:ext cx="4085280" cy="3063960"/>
          </a:xfrm>
          <a:prstGeom prst="rect">
            <a:avLst/>
          </a:prstGeom>
          <a:ln w="18000">
            <a:noFill/>
          </a:ln>
          <a:effectLst>
            <a:outerShdw blurRad="0" dir="18900000" dist="17309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E56A5D-1A0D-4566-98B5-6A39263D522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419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Both APIs brought back different data, meaning we have to transform and combine into a new database.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ACE417-E56D-492E-81D5-1CEDD71B067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LibreOffice/7.5.1.2$MacOSX_X86_64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2023-05-03T20:55:57Z</dcterms:created>
  <dc:creator/>
  <dc:description/>
  <dc:language>en-GB</dc:language>
  <cp:lastModifiedBy/>
  <dcterms:modified xsi:type="dcterms:W3CDTF">2023-05-04T09:05:39Z</dcterms:modified>
  <cp:revision>7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