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8" r:id="rId7"/>
    <p:sldId id="269" r:id="rId8"/>
    <p:sldId id="263" r:id="rId9"/>
    <p:sldId id="262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6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1D896-5548-4628-BD76-E04FF5C0A1BD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B867-7491-4EBE-9138-ED4D31B7B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Trying to</a:t>
            </a:r>
            <a:r>
              <a:rPr lang="en-US" baseline="0" dirty="0" smtClean="0"/>
              <a:t> show what is useful about FP without using difficult and intimidating concepts</a:t>
            </a:r>
          </a:p>
          <a:p>
            <a:r>
              <a:rPr lang="en-US" baseline="0" dirty="0" smtClean="0"/>
              <a:t>A little theory mixed up </a:t>
            </a:r>
            <a:r>
              <a:rPr lang="en-US" baseline="0" smtClean="0"/>
              <a:t>with coding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0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Bullet</a:t>
            </a:r>
            <a:r>
              <a:rPr lang="en-US" baseline="0" dirty="0" smtClean="0"/>
              <a:t> 1: </a:t>
            </a:r>
            <a:r>
              <a:rPr lang="en-US" dirty="0" smtClean="0"/>
              <a:t>A </a:t>
            </a:r>
            <a:r>
              <a:rPr lang="en-US" i="1" dirty="0" err="1" smtClean="0"/>
              <a:t>plusone</a:t>
            </a:r>
            <a:r>
              <a:rPr lang="en-US" dirty="0" smtClean="0"/>
              <a:t> function maps 1 to 2, 2 to 3 Example:</a:t>
            </a:r>
            <a:r>
              <a:rPr lang="en-US" baseline="0" dirty="0" smtClean="0"/>
              <a:t> calculator and </a:t>
            </a:r>
            <a:r>
              <a:rPr lang="en-US" baseline="0" dirty="0" err="1" smtClean="0"/>
              <a:t>ToString</a:t>
            </a:r>
            <a:endParaRPr lang="en-US" i="1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Bullet 2: A function should say what it does, otherwise we need to know the documentation or the implementation (worse). Example: turn </a:t>
            </a:r>
            <a:r>
              <a:rPr lang="en-US" dirty="0" err="1" smtClean="0"/>
              <a:t>int.Parse</a:t>
            </a:r>
            <a:r>
              <a:rPr lang="en-US" baseline="0" dirty="0" smtClean="0"/>
              <a:t> into an honest function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Bullet 3: Example: pipe function to get version of type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 1: Age example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Bullet 2: </a:t>
            </a:r>
            <a:r>
              <a:rPr lang="en-US" dirty="0" smtClean="0"/>
              <a:t>The edges are the endpoints, the database, the </a:t>
            </a:r>
            <a:r>
              <a:rPr lang="en-US" dirty="0" err="1" smtClean="0"/>
              <a:t>filesystem</a:t>
            </a:r>
            <a:r>
              <a:rPr lang="en-NL" dirty="0" smtClean="0"/>
              <a:t>…</a:t>
            </a:r>
            <a:r>
              <a:rPr lang="en-US" dirty="0" smtClean="0"/>
              <a:t>. i.e.: Everything impure. See this later on in the workflow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to age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to age</a:t>
            </a:r>
            <a:r>
              <a:rPr lang="en-US" baseline="0" dirty="0" smtClean="0"/>
              <a:t> example; similar to </a:t>
            </a:r>
            <a:r>
              <a:rPr lang="en-US" baseline="0" dirty="0" err="1" smtClean="0"/>
              <a:t>IEnumerable</a:t>
            </a:r>
            <a:r>
              <a:rPr lang="en-US" baseline="0" dirty="0" smtClean="0"/>
              <a:t>&lt;T&gt;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Calender</a:t>
            </a:r>
            <a:r>
              <a:rPr lang="en-US" baseline="0" dirty="0" smtClean="0"/>
              <a:t>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B867-7491-4EBE-9138-ED4D31B7B4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DA15-916D-498A-83AF-8FACFD01F9E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br>
              <a:rPr lang="en-US" dirty="0" smtClean="0"/>
            </a:br>
            <a:r>
              <a:rPr lang="en-US" dirty="0" smtClean="0"/>
              <a:t>makes life easier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An introduction to FP in C#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406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Map and Bind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to continue with possibly missing data.</a:t>
            </a:r>
          </a:p>
          <a:p>
            <a:r>
              <a:rPr lang="en-US" dirty="0" smtClean="0"/>
              <a:t>Map is like Select (</a:t>
            </a:r>
            <a:r>
              <a:rPr lang="en-US" dirty="0" err="1" smtClean="0"/>
              <a:t>Linq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Bind is like </a:t>
            </a:r>
            <a:r>
              <a:rPr lang="en-US" dirty="0" err="1" smtClean="0"/>
              <a:t>SelectMany</a:t>
            </a:r>
            <a:r>
              <a:rPr lang="en-US" dirty="0" smtClean="0"/>
              <a:t> (</a:t>
            </a:r>
            <a:r>
              <a:rPr lang="en-US" dirty="0" err="1" smtClean="0"/>
              <a:t>Linq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Validation and workflows (e2e example)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ake </a:t>
            </a:r>
            <a:r>
              <a:rPr lang="en-US" i="1" dirty="0"/>
              <a:t>illegal states </a:t>
            </a:r>
            <a:r>
              <a:rPr lang="en-US" i="1" dirty="0" err="1" smtClean="0"/>
              <a:t>unrepresentable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Yaron</a:t>
            </a:r>
            <a:r>
              <a:rPr lang="en-US" dirty="0" smtClean="0"/>
              <a:t> Minsky)</a:t>
            </a:r>
          </a:p>
          <a:p>
            <a:r>
              <a:rPr lang="en-US" dirty="0" smtClean="0"/>
              <a:t>When data exists </a:t>
            </a:r>
            <a:r>
              <a:rPr lang="en-US" b="1" dirty="0" smtClean="0"/>
              <a:t>it is valid </a:t>
            </a:r>
            <a:r>
              <a:rPr lang="en-US" dirty="0" smtClean="0"/>
              <a:t>else it has an error state</a:t>
            </a:r>
          </a:p>
          <a:p>
            <a:r>
              <a:rPr lang="en-US" dirty="0" smtClean="0"/>
              <a:t>Also use with Map and Bind functions</a:t>
            </a:r>
          </a:p>
          <a:p>
            <a:pPr lvl="1"/>
            <a:r>
              <a:rPr lang="en-US" dirty="0" smtClean="0"/>
              <a:t>Only persist when valid else inform caller</a:t>
            </a:r>
          </a:p>
          <a:p>
            <a:r>
              <a:rPr lang="en-US" dirty="0" smtClean="0"/>
              <a:t>Workflows: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(pure) pipelines that are easily readable and testable</a:t>
            </a:r>
          </a:p>
          <a:p>
            <a:pPr lvl="1"/>
            <a:r>
              <a:rPr lang="en-US" dirty="0"/>
              <a:t>Force impure code to boundaries of application</a:t>
            </a:r>
          </a:p>
          <a:p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02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Book: Functional Programming in C# (Enrico </a:t>
            </a:r>
            <a:r>
              <a:rPr lang="en-US" dirty="0" err="1" smtClean="0"/>
              <a:t>Buonanno</a:t>
            </a:r>
            <a:r>
              <a:rPr lang="en-US" dirty="0" smtClean="0"/>
              <a:t>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Fsharpforfunandprofit.com (F# - Scott </a:t>
            </a:r>
            <a:r>
              <a:rPr lang="en-US" dirty="0" err="1" smtClean="0"/>
              <a:t>Wlaschin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has a book on Functional Domain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Acknowledgements</a:t>
            </a:r>
          </a:p>
          <a:p>
            <a:r>
              <a:rPr lang="en-US" dirty="0" smtClean="0"/>
              <a:t>Why FP?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/>
              <a:t>Function purity and Side effects</a:t>
            </a:r>
            <a:endParaRPr lang="en-US" dirty="0" smtClean="0"/>
          </a:p>
          <a:p>
            <a:r>
              <a:rPr lang="en-US" dirty="0" smtClean="0"/>
              <a:t>Constrained </a:t>
            </a:r>
            <a:r>
              <a:rPr lang="en-US" dirty="0"/>
              <a:t>types vs. Primitive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The Option type</a:t>
            </a:r>
          </a:p>
          <a:p>
            <a:r>
              <a:rPr lang="en-US" dirty="0" smtClean="0"/>
              <a:t>The Bind and Map functions</a:t>
            </a:r>
          </a:p>
          <a:p>
            <a:r>
              <a:rPr lang="en-US" dirty="0" smtClean="0"/>
              <a:t>Validation and workflows (e2e example)</a:t>
            </a:r>
          </a:p>
          <a:p>
            <a:r>
              <a:rPr lang="en-US" dirty="0" smtClean="0"/>
              <a:t>Further reading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Nothing in this presentation is original.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is the accumulation of years of working with problematic code (including my own) and finding ways to make my life 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8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(should you learn) FP?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makes the difficult parts of programming explicit and tells you how to deal with them</a:t>
            </a:r>
          </a:p>
          <a:p>
            <a:r>
              <a:rPr lang="en-US" dirty="0" smtClean="0"/>
              <a:t>FP makes code easier to reason about</a:t>
            </a:r>
          </a:p>
          <a:p>
            <a:r>
              <a:rPr lang="en-US" dirty="0" smtClean="0"/>
              <a:t>FP makes code predictable</a:t>
            </a:r>
          </a:p>
          <a:p>
            <a:r>
              <a:rPr lang="en-US" dirty="0" smtClean="0"/>
              <a:t>FP makes code easier testable</a:t>
            </a:r>
          </a:p>
          <a:p>
            <a:r>
              <a:rPr lang="en-US" dirty="0" smtClean="0"/>
              <a:t>FP changes the way you think about writing software</a:t>
            </a:r>
          </a:p>
          <a:p>
            <a:r>
              <a:rPr lang="en-NL" dirty="0" smtClean="0"/>
              <a:t>…</a:t>
            </a:r>
            <a:r>
              <a:rPr lang="en-US" dirty="0" smtClean="0"/>
              <a:t>and you can use FP in your OOP codebase (hint: if you’re using </a:t>
            </a:r>
            <a:r>
              <a:rPr lang="en-US" dirty="0" err="1" smtClean="0"/>
              <a:t>Linq</a:t>
            </a:r>
            <a:r>
              <a:rPr lang="en-US" dirty="0" smtClean="0"/>
              <a:t> you’re doing FP)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5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</a:t>
            </a:r>
            <a:r>
              <a:rPr lang="en-US" i="1" dirty="0" smtClean="0"/>
              <a:t>map</a:t>
            </a:r>
            <a:r>
              <a:rPr lang="en-US" dirty="0" smtClean="0"/>
              <a:t> from type A to type B, or value x to value y</a:t>
            </a:r>
          </a:p>
          <a:p>
            <a:r>
              <a:rPr lang="en-US" i="1" dirty="0" smtClean="0"/>
              <a:t>Honest functions </a:t>
            </a:r>
            <a:r>
              <a:rPr lang="en-US" dirty="0" smtClean="0"/>
              <a:t>are preferred over </a:t>
            </a:r>
            <a:r>
              <a:rPr lang="en-US" i="1" dirty="0" smtClean="0"/>
              <a:t>Dishonest functions</a:t>
            </a:r>
          </a:p>
          <a:p>
            <a:pPr lvl="1"/>
            <a:r>
              <a:rPr lang="en-US" dirty="0" smtClean="0"/>
              <a:t>Say what you do and do what you say.</a:t>
            </a:r>
          </a:p>
          <a:p>
            <a:pPr lvl="1"/>
            <a:r>
              <a:rPr lang="en-US" dirty="0" smtClean="0"/>
              <a:t>Failure is </a:t>
            </a:r>
            <a:r>
              <a:rPr lang="en-US" i="1" dirty="0" smtClean="0"/>
              <a:t>business as usual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Partial functions vs. Total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FP is distinguished by </a:t>
            </a:r>
            <a:r>
              <a:rPr lang="en-US" i="1" dirty="0" smtClean="0"/>
              <a:t>Higher Order Functions</a:t>
            </a:r>
            <a:r>
              <a:rPr lang="en-US" dirty="0" smtClean="0"/>
              <a:t> (HOFs)</a:t>
            </a:r>
          </a:p>
          <a:p>
            <a:pPr lvl="1"/>
            <a:r>
              <a:rPr lang="en-US" dirty="0" smtClean="0"/>
              <a:t>Think LINQ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 purity and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side effect is an interaction with the outside world (any I/O):</a:t>
            </a:r>
          </a:p>
          <a:p>
            <a:pPr lvl="1"/>
            <a:r>
              <a:rPr lang="en-US" dirty="0" smtClean="0"/>
              <a:t>Writing to the screen</a:t>
            </a:r>
          </a:p>
          <a:p>
            <a:pPr lvl="1"/>
            <a:r>
              <a:rPr lang="en-US" dirty="0" smtClean="0"/>
              <a:t>Writing to the </a:t>
            </a:r>
            <a:r>
              <a:rPr lang="en-US" dirty="0" err="1" smtClean="0"/>
              <a:t>filesystem</a:t>
            </a:r>
            <a:r>
              <a:rPr lang="en-US" dirty="0" smtClean="0"/>
              <a:t> or database</a:t>
            </a:r>
          </a:p>
          <a:p>
            <a:pPr lvl="1"/>
            <a:r>
              <a:rPr lang="en-US" dirty="0" smtClean="0"/>
              <a:t>Interacting with another system</a:t>
            </a:r>
          </a:p>
          <a:p>
            <a:r>
              <a:rPr lang="en-US" dirty="0" smtClean="0"/>
              <a:t>A side effect can also be:</a:t>
            </a:r>
          </a:p>
          <a:p>
            <a:pPr lvl="1"/>
            <a:r>
              <a:rPr lang="en-US" dirty="0" smtClean="0"/>
              <a:t>Mutating global state</a:t>
            </a:r>
          </a:p>
          <a:p>
            <a:pPr lvl="1"/>
            <a:r>
              <a:rPr lang="en-US" dirty="0" smtClean="0"/>
              <a:t>Mutating input arguments</a:t>
            </a:r>
          </a:p>
          <a:p>
            <a:pPr lvl="1"/>
            <a:r>
              <a:rPr lang="en-US" dirty="0" smtClean="0"/>
              <a:t>Throwing exceptions</a:t>
            </a:r>
          </a:p>
          <a:p>
            <a:r>
              <a:rPr lang="en-US" dirty="0" smtClean="0"/>
              <a:t>A program is </a:t>
            </a:r>
            <a:r>
              <a:rPr lang="en-US" i="1" dirty="0" smtClean="0"/>
              <a:t>not useful</a:t>
            </a:r>
            <a:r>
              <a:rPr lang="en-US" dirty="0"/>
              <a:t> </a:t>
            </a:r>
            <a:r>
              <a:rPr lang="en-US" dirty="0" smtClean="0"/>
              <a:t>without side effects. Still, it pays of to have as much code as possible </a:t>
            </a:r>
            <a:r>
              <a:rPr lang="en-US" i="1" dirty="0" smtClean="0"/>
              <a:t>side effect free.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5465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 purity and Side effects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“Pure functions</a:t>
            </a:r>
            <a:r>
              <a:rPr lang="en-NL" i="1" dirty="0" smtClean="0"/>
              <a:t>…</a:t>
            </a:r>
            <a:r>
              <a:rPr lang="en-US" i="1" dirty="0" smtClean="0"/>
              <a:t>do nothing other than compute an output value based on their input values.” </a:t>
            </a:r>
            <a:r>
              <a:rPr lang="en-US" dirty="0" smtClean="0"/>
              <a:t>(Enrico </a:t>
            </a:r>
            <a:r>
              <a:rPr lang="en-US" dirty="0" err="1" smtClean="0"/>
              <a:t>Buonanno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Input always has the same output</a:t>
            </a:r>
          </a:p>
          <a:p>
            <a:r>
              <a:rPr lang="en-US" dirty="0" smtClean="0"/>
              <a:t>Impure functions may have side effects and other factors than the input arguments affect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5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types vs.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types suck! </a:t>
            </a:r>
            <a:r>
              <a:rPr lang="en-US" dirty="0"/>
              <a:t>(</a:t>
            </a:r>
            <a:r>
              <a:rPr lang="en-US" dirty="0" smtClean="0"/>
              <a:t>Well they don</a:t>
            </a:r>
            <a:r>
              <a:rPr lang="en-NL" dirty="0" smtClean="0"/>
              <a:t>’</a:t>
            </a:r>
            <a:r>
              <a:rPr lang="en-US" dirty="0" smtClean="0"/>
              <a:t>t, but they shouldn't represent most data within the software we write)</a:t>
            </a:r>
          </a:p>
          <a:p>
            <a:r>
              <a:rPr lang="en-US" dirty="0" smtClean="0"/>
              <a:t>We want to escape the big bad outside world and work within our safe and predictable world</a:t>
            </a:r>
          </a:p>
          <a:p>
            <a:r>
              <a:rPr lang="en-US" dirty="0" smtClean="0"/>
              <a:t>Used to compose </a:t>
            </a:r>
            <a:r>
              <a:rPr lang="en-US" i="1" dirty="0" smtClean="0"/>
              <a:t>Entities</a:t>
            </a:r>
            <a:r>
              <a:rPr lang="en-US" dirty="0" smtClean="0"/>
              <a:t> or Complex objects (building blocks)</a:t>
            </a:r>
          </a:p>
          <a:p>
            <a:r>
              <a:rPr lang="en-US" dirty="0" smtClean="0"/>
              <a:t>Also know as </a:t>
            </a:r>
            <a:r>
              <a:rPr lang="en-US" i="1" dirty="0" smtClean="0"/>
              <a:t>value objects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Option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way of representing missing or optional data</a:t>
            </a:r>
          </a:p>
          <a:p>
            <a:pPr lvl="1"/>
            <a:r>
              <a:rPr lang="en-US" dirty="0" smtClean="0"/>
              <a:t>Don’t use null! (this blows up in your face)</a:t>
            </a:r>
          </a:p>
          <a:p>
            <a:pPr lvl="1"/>
            <a:r>
              <a:rPr lang="en-US" dirty="0" smtClean="0"/>
              <a:t>Make it explicit</a:t>
            </a:r>
          </a:p>
          <a:p>
            <a:r>
              <a:rPr lang="en-US" dirty="0" smtClean="0"/>
              <a:t>Allows you to chain other function calls</a:t>
            </a:r>
          </a:p>
          <a:p>
            <a:pPr lvl="1"/>
            <a:r>
              <a:rPr lang="en-US" dirty="0" smtClean="0"/>
              <a:t>You cannot do this with null objects or </a:t>
            </a:r>
            <a:r>
              <a:rPr lang="en-US" dirty="0" err="1" smtClean="0"/>
              <a:t>nullable</a:t>
            </a:r>
            <a:r>
              <a:rPr lang="en-US" dirty="0" smtClean="0"/>
              <a:t> value types</a:t>
            </a:r>
          </a:p>
          <a:p>
            <a:r>
              <a:rPr lang="en-US" dirty="0" smtClean="0"/>
              <a:t>Pattern matching; decide what to do with present or missing data when you need it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714</Words>
  <Application>Microsoft Office PowerPoint</Application>
  <PresentationFormat>Widescreen</PresentationFormat>
  <Paragraphs>93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Functional Programming makes life easier</vt:lpstr>
      <vt:lpstr>Overview</vt:lpstr>
      <vt:lpstr>Acknowledgements</vt:lpstr>
      <vt:lpstr>Why (should you learn) FP?</vt:lpstr>
      <vt:lpstr>Functions</vt:lpstr>
      <vt:lpstr>Function purity and Side effects</vt:lpstr>
      <vt:lpstr>Function purity and Side effects (cont’d)</vt:lpstr>
      <vt:lpstr>Constrained types vs. Primitive types</vt:lpstr>
      <vt:lpstr>The Option type</vt:lpstr>
      <vt:lpstr>The Map and Bind functions</vt:lpstr>
      <vt:lpstr>Validation and workflows (e2e example) 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Aage</dc:creator>
  <cp:lastModifiedBy>Aage</cp:lastModifiedBy>
  <cp:revision>41</cp:revision>
  <dcterms:created xsi:type="dcterms:W3CDTF">2019-09-18T11:43:40Z</dcterms:created>
  <dcterms:modified xsi:type="dcterms:W3CDTF">2019-09-25T09:36:18Z</dcterms:modified>
</cp:coreProperties>
</file>