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1D896-5548-4628-BD76-E04FF5C0A1BD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B867-7491-4EBE-9138-ED4D31B7B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8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3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2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DA15-916D-498A-83AF-8FACFD01F9EF}" type="datetimeFigureOut">
              <a:rPr lang="en-US" smtClean="0"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D972-3DEE-4BF4-B478-1F28578AE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5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sharpforfunandprofi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F#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Putting the </a:t>
            </a:r>
            <a:r>
              <a:rPr lang="en-US" b="1" i="1" dirty="0" smtClean="0"/>
              <a:t>fun</a:t>
            </a:r>
            <a:r>
              <a:rPr lang="en-US" i="1" dirty="0" smtClean="0"/>
              <a:t> into functional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406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learn a new (functional) language?</a:t>
            </a:r>
          </a:p>
          <a:p>
            <a:r>
              <a:rPr lang="en-US" dirty="0" smtClean="0"/>
              <a:t>Why </a:t>
            </a:r>
            <a:r>
              <a:rPr lang="en-US" dirty="0"/>
              <a:t>F</a:t>
            </a:r>
            <a:r>
              <a:rPr lang="en-US" dirty="0" smtClean="0"/>
              <a:t>#?</a:t>
            </a:r>
          </a:p>
          <a:p>
            <a:r>
              <a:rPr lang="en-US" dirty="0" smtClean="0"/>
              <a:t>F# syntax overview and how to run</a:t>
            </a:r>
          </a:p>
          <a:p>
            <a:r>
              <a:rPr lang="en-US" dirty="0" smtClean="0"/>
              <a:t>Simple domain modeling in a tiny application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new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learn a new programming language?</a:t>
            </a:r>
          </a:p>
          <a:p>
            <a:pPr lvl="1"/>
            <a:r>
              <a:rPr lang="en-US" dirty="0" smtClean="0"/>
              <a:t>Solving problems with a different toolbox makes you a better programmer.</a:t>
            </a:r>
          </a:p>
          <a:p>
            <a:pPr lvl="1"/>
            <a:r>
              <a:rPr lang="en-US" dirty="0" smtClean="0"/>
              <a:t>You become better in learning new languages (so it’s easier to adapt when necessary).</a:t>
            </a:r>
          </a:p>
          <a:p>
            <a:r>
              <a:rPr lang="en-US" dirty="0" smtClean="0"/>
              <a:t>Why learn a functional programming language?</a:t>
            </a:r>
          </a:p>
          <a:p>
            <a:pPr lvl="1"/>
            <a:r>
              <a:rPr lang="en-US" i="1" dirty="0"/>
              <a:t>"A language that doesn't affect the way you think about programming, is not worth knowing</a:t>
            </a:r>
            <a:r>
              <a:rPr lang="en-US" i="1" dirty="0" smtClean="0"/>
              <a:t>.“ </a:t>
            </a:r>
            <a:r>
              <a:rPr lang="en-NL" dirty="0" smtClean="0"/>
              <a:t>–</a:t>
            </a:r>
            <a:r>
              <a:rPr lang="en-US" dirty="0" smtClean="0"/>
              <a:t> Alan Perlis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3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F#?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From the comfort of your well known Visual </a:t>
            </a:r>
            <a:r>
              <a:rPr lang="en-US" smtClean="0"/>
              <a:t>Studio environment</a:t>
            </a:r>
            <a:endParaRPr lang="en-US" dirty="0" smtClean="0"/>
          </a:p>
          <a:p>
            <a:r>
              <a:rPr lang="en-US" dirty="0" smtClean="0"/>
              <a:t>Functional first (also everything you can do in C#)</a:t>
            </a:r>
          </a:p>
          <a:p>
            <a:r>
              <a:rPr lang="en-US" dirty="0" smtClean="0"/>
              <a:t>Less code!</a:t>
            </a:r>
          </a:p>
          <a:p>
            <a:pPr lvl="1"/>
            <a:r>
              <a:rPr lang="en-US" dirty="0" smtClean="0"/>
              <a:t>Factor of 5</a:t>
            </a:r>
          </a:p>
          <a:p>
            <a:pPr lvl="1"/>
            <a:r>
              <a:rPr lang="en-US" dirty="0" smtClean="0"/>
              <a:t>Less noise (curly braces, null checks, blank lines</a:t>
            </a:r>
            <a:r>
              <a:rPr lang="en-NL" dirty="0" smtClean="0"/>
              <a:t>…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 to the point</a:t>
            </a:r>
          </a:p>
          <a:p>
            <a:r>
              <a:rPr lang="en-US" dirty="0" smtClean="0"/>
              <a:t>Readable domain model code (by business as well)</a:t>
            </a:r>
          </a:p>
          <a:p>
            <a:r>
              <a:rPr lang="en-US" dirty="0" smtClean="0"/>
              <a:t>Structural comparison out of the box</a:t>
            </a:r>
          </a:p>
          <a:p>
            <a:r>
              <a:rPr lang="en-US" dirty="0" smtClean="0"/>
              <a:t>No nulls -&gt; No Null checks and No </a:t>
            </a:r>
            <a:r>
              <a:rPr lang="en-US" dirty="0" err="1" smtClean="0"/>
              <a:t>NullReferenceException</a:t>
            </a:r>
            <a:r>
              <a:rPr lang="en-US" dirty="0" smtClean="0"/>
              <a:t> (</a:t>
            </a:r>
            <a:r>
              <a:rPr lang="en-NL" dirty="0" smtClean="0">
                <a:sym typeface="Wingdings" panose="05000000000000000000" pitchFamily="2" charset="2"/>
              </a:rPr>
              <a:t>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Immutability by default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Type inference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Statically typed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3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F# syntax overview and 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Necessities to run from Visual Studio:</a:t>
            </a:r>
          </a:p>
          <a:p>
            <a:pPr lvl="1"/>
            <a:r>
              <a:rPr lang="en-US" dirty="0" smtClean="0"/>
              <a:t>F# tools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domain modeling in a tiny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overview</a:t>
            </a:r>
          </a:p>
          <a:p>
            <a:pPr lvl="1"/>
            <a:r>
              <a:rPr lang="en-US" dirty="0" smtClean="0"/>
              <a:t>Types</a:t>
            </a:r>
          </a:p>
          <a:p>
            <a:pPr lvl="1"/>
            <a:r>
              <a:rPr lang="en-US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https://fsharpforfunandprofit.com/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220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Introduction to F#</vt:lpstr>
      <vt:lpstr>Overview</vt:lpstr>
      <vt:lpstr>A new language</vt:lpstr>
      <vt:lpstr>Why F#?</vt:lpstr>
      <vt:lpstr>F# syntax overview and how to run</vt:lpstr>
      <vt:lpstr>Simple domain modeling in a tiny application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Aage</dc:creator>
  <cp:lastModifiedBy>A tH</cp:lastModifiedBy>
  <cp:revision>71</cp:revision>
  <dcterms:created xsi:type="dcterms:W3CDTF">2019-09-18T11:43:40Z</dcterms:created>
  <dcterms:modified xsi:type="dcterms:W3CDTF">2020-01-22T07:21:52Z</dcterms:modified>
</cp:coreProperties>
</file>