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74" r:id="rId5"/>
    <p:sldId id="275" r:id="rId6"/>
    <p:sldId id="276" r:id="rId7"/>
    <p:sldId id="277" r:id="rId8"/>
    <p:sldId id="27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Plot" id="{57D06695-403A-4363-8AB8-1D52ABDC1E68}">
          <p14:sldIdLst>
            <p14:sldId id="258"/>
            <p14:sldId id="263"/>
            <p14:sldId id="274"/>
            <p14:sldId id="275"/>
            <p14:sldId id="276"/>
            <p14:sldId id="277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8BE"/>
    <a:srgbClr val="CC6600"/>
    <a:srgbClr val="D8D47E"/>
    <a:srgbClr val="B311A0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رسم نمودار با</a:t>
            </a:r>
            <a:r>
              <a:rPr lang="en-US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 </a:t>
            </a:r>
            <a:r>
              <a:rPr lang="fa-IR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دستور </a:t>
            </a:r>
            <a:r>
              <a:rPr lang="en-US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plot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   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</a:t>
            </a:r>
            <a:r>
              <a:rPr lang="fa-IR" dirty="0">
                <a:cs typeface="B Traffic" panose="00000400000000000000" pitchFamily="2" charset="-78"/>
              </a:rPr>
              <a:t>		 2</a:t>
            </a:r>
            <a:endParaRPr lang="en-US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5277514" y="746851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5247" y="1732145"/>
                <a:ext cx="9025574" cy="3428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𝑠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بازۀ </a:t>
                </a:r>
                <a14:m>
                  <m:oMath xmlns:m="http://schemas.openxmlformats.org/officeDocument/2006/math">
                    <m:r>
                      <a:rPr lang="fa-I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0</m:t>
                    </m:r>
                    <m:r>
                      <a:rPr lang="fa-I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10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رسم کنید. برای رسم این نمودار از  خط آبی رنگ با ضخامت 2 استفاده کنید. سپس، نمودار 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𝑠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همان بازۀ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روی نمودار قبلی رسم کنید. برای رسم این نمودار از خط زرد رنگ با ضخامت 3 استفاده کنید. 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صفحۀ رسم نمودارها را شبکه‌بندی کنید. محدودۀ نمایش محور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s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بین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-0.5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10.5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محدودۀ نمایش محور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z(s)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بین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-0.6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1.1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تنظیم کنید.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47" y="1732145"/>
                <a:ext cx="9025574" cy="3428887"/>
              </a:xfrm>
              <a:prstGeom prst="rect">
                <a:avLst/>
              </a:prstGeom>
              <a:blipFill rotWithShape="0">
                <a:blip r:embed="rId2"/>
                <a:stretch>
                  <a:fillRect l="-1891" r="-101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2862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4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82688" y="96708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397" y="2396794"/>
                <a:ext cx="10041622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B Traffic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3</m:t>
                        </m:r>
                      </m:den>
                    </m:f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بازۀ </a:t>
                </a:r>
                <a14:m>
                  <m:oMath xmlns:m="http://schemas.openxmlformats.org/officeDocument/2006/math">
                    <m:r>
                      <a:rPr lang="fa-I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−</m:t>
                    </m:r>
                    <m:r>
                      <a:rPr lang="fa-IR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2</m:t>
                    </m:r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8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رسم کنید. توجه داشته باشید که این تابع 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3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به سمت بی‌نهایت میل می‌کند. پس برای رسم بهتر نمودار، محدودۀ نمایش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𝑥</m:t>
                        </m:r>
                      </m:e>
                    </m:d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بین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-10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10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تنظیم کنید.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7" y="2396794"/>
                <a:ext cx="10041622" cy="2064411"/>
              </a:xfrm>
              <a:prstGeom prst="rect">
                <a:avLst/>
              </a:prstGeom>
              <a:blipFill rotWithShape="0">
                <a:blip r:embed="rId2"/>
                <a:stretch>
                  <a:fillRect l="-1578" r="-910" b="-4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</p:spTree>
    <p:extLst>
      <p:ext uri="{BB962C8B-B14F-4D97-AF65-F5344CB8AC3E}">
        <p14:creationId xmlns:p14="http://schemas.microsoft.com/office/powerpoint/2010/main" val="32324061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5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7854" y="94711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175" y="2206453"/>
                <a:ext cx="10058399" cy="244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ریشه‌های تابع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g(x)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به طور تقریبی با استفاده از رسم نمودار آن پیدا کنید.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𝑥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5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3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solidFill>
                      <a:srgbClr val="B311A0"/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راهنمایی: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محدودۀ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x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از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-1</a:t>
                </a:r>
                <a:r>
                  <a:rPr lang="fa-I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تا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4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در نظر بگیرید.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5" y="2206453"/>
                <a:ext cx="10058399" cy="2445093"/>
              </a:xfrm>
              <a:prstGeom prst="rect">
                <a:avLst/>
              </a:prstGeom>
              <a:blipFill rotWithShape="0">
                <a:blip r:embed="rId2"/>
                <a:stretch>
                  <a:fillRect r="-970" b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</p:spTree>
    <p:extLst>
      <p:ext uri="{BB962C8B-B14F-4D97-AF65-F5344CB8AC3E}">
        <p14:creationId xmlns:p14="http://schemas.microsoft.com/office/powerpoint/2010/main" val="20313024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6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11070" y="94893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585" y="1991555"/>
                <a:ext cx="10050010" cy="287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توابع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𝛼</m:t>
                        </m:r>
                      </m:e>
                    </m:d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figure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های جداگانه رسم کنید. محورها را به صورت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𝛼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𝛼</m:t>
                        </m:r>
                      </m:e>
                    </m:d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𝛽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B Traffic" panose="00000400000000000000" pitchFamily="2" charset="-78"/>
                          </a:rPr>
                          <m:t>𝛽</m:t>
                        </m:r>
                      </m:e>
                    </m:d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نامگذاری کنید و سایز فونت آن‌ها را برابر 16 قرار دهید. عنوان هر نمودار را با ضابطۀ هر تابع مشخص کنید.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10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𝛼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        ;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10</m:t>
                      </m:r>
                    </m:oMath>
                  </m:oMathPara>
                </a14:m>
                <a:endParaRPr lang="en-US" sz="2400" b="0" dirty="0">
                  <a:latin typeface="Consolas" panose="020B0609020204030204" pitchFamily="49" charset="0"/>
                  <a:ea typeface="Cambria Math" panose="02040503050406030204" pitchFamily="18" charset="0"/>
                  <a:cs typeface="B Traffic" panose="00000400000000000000" pitchFamily="2" charset="-7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𝛽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7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𝛽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;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Traffic" panose="00000400000000000000" pitchFamily="2" charset="-78"/>
                        </a:rPr>
                        <m:t>15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Cambria Math" panose="02040503050406030204" pitchFamily="18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5" y="1991555"/>
                <a:ext cx="10050010" cy="2874890"/>
              </a:xfrm>
              <a:prstGeom prst="rect">
                <a:avLst/>
              </a:prstGeom>
              <a:blipFill rotWithShape="0">
                <a:blip r:embed="rId2"/>
                <a:stretch>
                  <a:fillRect l="-1637" r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</p:spTree>
    <p:extLst>
      <p:ext uri="{BB962C8B-B14F-4D97-AF65-F5344CB8AC3E}">
        <p14:creationId xmlns:p14="http://schemas.microsoft.com/office/powerpoint/2010/main" val="29878961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plot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7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8491" y="188262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616" y="711838"/>
                <a:ext cx="10066789" cy="586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نمودار تابع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بازۀ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𝜋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رسم کنید. رنگ نمودار قرمز و ضخامت آن 2.5 باشد.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بدون بستن این نمودار،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figure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جدیدی باز کنید و نمودار تابع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q(t)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در بازۀ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5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رسم کنید. رنگ نمودار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‘magenta’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و ضخامت آن 2.8 باشد. محورها را نامگذاری کنید و عنوان نمودار را برابر ضابطۀ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q(t)</a:t>
                </a:r>
                <a:r>
                  <a:rPr lang="fa-I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قرار دهید.</a:t>
                </a:r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سپس، به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figure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قبل برگردید و تابع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) 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را بدون پاک کردن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Verdana" panose="020B0604030504040204" pitchFamily="34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در همان بازۀ قبلی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B Traffic" panose="00000400000000000000" pitchFamily="2" charset="-78"/>
                      </a:rPr>
                      <m:t>𝑎</m:t>
                    </m:r>
                  </m:oMath>
                </a14:m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رسم کنید. با دستور 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legend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 نمودارهای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و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 </a:t>
                </a:r>
                <a:r>
                  <a:rPr lang="fa-IR" sz="2400" dirty="0">
                    <a:latin typeface="Consolas" panose="020B0609020204030204" pitchFamily="49" charset="0"/>
                    <a:ea typeface="Verdana" panose="020B0604030504040204" pitchFamily="34" charset="0"/>
                    <a:cs typeface="B Traffic" panose="00000400000000000000" pitchFamily="2" charset="-78"/>
                  </a:rPr>
                  <a:t>را مشخص کنید.</a:t>
                </a:r>
              </a:p>
              <a:p>
                <a:pPr algn="just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B Traffic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B Traffic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B Traffic" panose="00000400000000000000" pitchFamily="2" charset="-78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30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B Traffic" panose="00000400000000000000" pitchFamily="2" charset="-78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6" y="711838"/>
                <a:ext cx="10066789" cy="5861156"/>
              </a:xfrm>
              <a:prstGeom prst="rect">
                <a:avLst/>
              </a:prstGeom>
              <a:blipFill rotWithShape="0">
                <a:blip r:embed="rId2"/>
                <a:stretch>
                  <a:fillRect l="-1696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</p:spTree>
    <p:extLst>
      <p:ext uri="{BB962C8B-B14F-4D97-AF65-F5344CB8AC3E}">
        <p14:creationId xmlns:p14="http://schemas.microsoft.com/office/powerpoint/2010/main" val="15766295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8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571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Times New Roman</vt:lpstr>
      <vt:lpstr>Calibri Light</vt:lpstr>
      <vt:lpstr>Cambria</vt:lpstr>
      <vt:lpstr>IREntezar</vt:lpstr>
      <vt:lpstr>Calibri</vt:lpstr>
      <vt:lpstr>Arial</vt:lpstr>
      <vt:lpstr>Comic Sans MS</vt:lpstr>
      <vt:lpstr>Consolas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62</cp:revision>
  <dcterms:created xsi:type="dcterms:W3CDTF">2023-03-06T18:40:26Z</dcterms:created>
  <dcterms:modified xsi:type="dcterms:W3CDTF">2024-01-01T07:17:13Z</dcterms:modified>
</cp:coreProperties>
</file>