
<file path=[Content_Types].xml><?xml version="1.0" encoding="utf-8"?>
<Types xmlns="http://schemas.openxmlformats.org/package/2006/content-types">
  <Default Extension="jpg" ContentType="application/octet-stream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>
      <p:cViewPr varScale="1">
        <p:scale>
          <a:sx n="180" d="100"/>
          <a:sy n="180" d="100"/>
        </p:scale>
        <p:origin x="200" y="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jpg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7" Type="http://schemas.openxmlformats.org/officeDocument/2006/relationships/image" Target="../media/image39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jpg"/><Relationship Id="rId5" Type="http://schemas.openxmlformats.org/officeDocument/2006/relationships/image" Target="../media/image4.jpg"/><Relationship Id="rId4" Type="http://schemas.openxmlformats.org/officeDocument/2006/relationships/image" Target="../media/image3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jpg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jpg"/><Relationship Id="rId4" Type="http://schemas.openxmlformats.org/officeDocument/2006/relationships/image" Target="../media/image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jpg"/><Relationship Id="rId4" Type="http://schemas.openxmlformats.org/officeDocument/2006/relationships/image" Target="../media/image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4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jpg"/><Relationship Id="rId5" Type="http://schemas.openxmlformats.org/officeDocument/2006/relationships/image" Target="../media/image46.jpg"/><Relationship Id="rId4" Type="http://schemas.openxmlformats.org/officeDocument/2006/relationships/image" Target="../media/image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jpg"/><Relationship Id="rId5" Type="http://schemas.openxmlformats.org/officeDocument/2006/relationships/image" Target="../media/image50.jpg"/><Relationship Id="rId4" Type="http://schemas.openxmlformats.org/officeDocument/2006/relationships/image" Target="../media/image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jpg"/><Relationship Id="rId4" Type="http://schemas.openxmlformats.org/officeDocument/2006/relationships/image" Target="../media/image54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jpg"/><Relationship Id="rId4" Type="http://schemas.openxmlformats.org/officeDocument/2006/relationships/image" Target="../media/image5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jpg"/><Relationship Id="rId4" Type="http://schemas.openxmlformats.org/officeDocument/2006/relationships/image" Target="../media/image5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jpg"/><Relationship Id="rId4" Type="http://schemas.openxmlformats.org/officeDocument/2006/relationships/image" Target="../media/image60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jpg"/><Relationship Id="rId4" Type="http://schemas.openxmlformats.org/officeDocument/2006/relationships/image" Target="../media/image6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jpg"/><Relationship Id="rId4" Type="http://schemas.openxmlformats.org/officeDocument/2006/relationships/image" Target="../media/image5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es.slideshare.net/JuanjoFuchs/solid-cmo-lo-aplico-a-mi-cdigo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://https:/msdn.microsoft.com/es-co/library/bb972232.aspx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https:/scotch.io/bar-talk/s-o-l-i-d-the-first-five-principles-of-object-oriented-design" TargetMode="External"/><Relationship Id="rId5" Type="http://schemas.openxmlformats.org/officeDocument/2006/relationships/hyperlink" Target="http://https:/docs.oracle.com/javase/tutorial/java/concepts/" TargetMode="Externa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Image6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701" name="Image7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7700"/>
            <a:ext cx="8004300" cy="2205977"/>
          </a:xfrm>
          <a:prstGeom prst="rect">
            <a:avLst/>
          </a:prstGeom>
          <a:noFill/>
        </p:spPr>
      </p:pic>
      <p:sp>
        <p:nvSpPr>
          <p:cNvPr id="703" name="Text Box703"/>
          <p:cNvSpPr txBox="1"/>
          <p:nvPr/>
        </p:nvSpPr>
        <p:spPr>
          <a:xfrm>
            <a:off x="1372939" y="1527188"/>
            <a:ext cx="6430976" cy="5535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4358"/>
              </a:lnSpc>
            </a:pPr>
            <a:r>
              <a:rPr lang="en-US" altLang="zh-CN" sz="4800" spc="-2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Programación</a:t>
            </a:r>
            <a:r>
              <a:rPr lang="en-US" altLang="zh-C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800" spc="-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Orientada</a:t>
            </a:r>
            <a:r>
              <a:rPr lang="en-US" altLang="zh-CN" sz="4800" spc="-9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800" spc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</a:t>
            </a:r>
            <a:endParaRPr lang="en-US" altLang="zh-CN"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04" name="Text Box704"/>
          <p:cNvSpPr txBox="1"/>
          <p:nvPr/>
        </p:nvSpPr>
        <p:spPr>
          <a:xfrm>
            <a:off x="3623816" y="2260613"/>
            <a:ext cx="1932737" cy="5535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358"/>
              </a:lnSpc>
            </a:pPr>
            <a:r>
              <a:rPr lang="en-US" altLang="zh-CN" sz="4800" spc="-2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Objetos</a:t>
            </a:r>
            <a:endParaRPr lang="en-US" altLang="zh-CN" sz="48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" name="Image7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776" name="Group776"/>
          <p:cNvGrpSpPr/>
          <p:nvPr/>
        </p:nvGrpSpPr>
        <p:grpSpPr>
          <a:xfrm>
            <a:off x="1728787" y="571349"/>
            <a:ext cx="7415213" cy="4572151"/>
            <a:chOff x="1728787" y="571349"/>
            <a:chExt cx="7415213" cy="4572151"/>
          </a:xfrm>
        </p:grpSpPr>
        <p:pic>
          <p:nvPicPr>
            <p:cNvPr id="777" name="Image7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778" name="Image77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  <p:pic>
          <p:nvPicPr>
            <p:cNvPr id="779" name="Image77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8787" y="1671637"/>
              <a:ext cx="5686425" cy="3471863"/>
            </a:xfrm>
            <a:prstGeom prst="rect">
              <a:avLst/>
            </a:prstGeom>
            <a:noFill/>
          </p:spPr>
        </p:pic>
      </p:grpSp>
      <p:sp>
        <p:nvSpPr>
          <p:cNvPr id="780" name="Text Box780"/>
          <p:cNvSpPr txBox="1"/>
          <p:nvPr/>
        </p:nvSpPr>
        <p:spPr>
          <a:xfrm>
            <a:off x="542925" y="430729"/>
            <a:ext cx="5223764" cy="5535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358"/>
              </a:lnSpc>
            </a:pPr>
            <a:r>
              <a:rPr lang="en-US" altLang="zh-CN" sz="4800" spc="-2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Principios</a:t>
            </a:r>
            <a:r>
              <a:rPr lang="en-US" altLang="zh-C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800" spc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800" spc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4800" spc="-1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800" spc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POO</a:t>
            </a:r>
            <a:endParaRPr lang="en-US" altLang="zh-CN"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81" name="Text Box781"/>
          <p:cNvSpPr txBox="1"/>
          <p:nvPr/>
        </p:nvSpPr>
        <p:spPr>
          <a:xfrm>
            <a:off x="542925" y="1346911"/>
            <a:ext cx="2644369" cy="20756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34"/>
              </a:lnSpc>
            </a:pP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Principio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abierto/cerrado.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2" name="Image7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783" name="Group783"/>
          <p:cNvGrpSpPr/>
          <p:nvPr/>
        </p:nvGrpSpPr>
        <p:grpSpPr>
          <a:xfrm>
            <a:off x="542925" y="430729"/>
            <a:ext cx="8601075" cy="1302498"/>
            <a:chOff x="542925" y="430729"/>
            <a:chExt cx="8601075" cy="1302498"/>
          </a:xfrm>
        </p:grpSpPr>
        <p:pic>
          <p:nvPicPr>
            <p:cNvPr id="784" name="Image7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785" name="Image78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  <p:sp>
          <p:nvSpPr>
            <p:cNvPr id="786" name="Text Box786"/>
            <p:cNvSpPr txBox="1"/>
            <p:nvPr/>
          </p:nvSpPr>
          <p:spPr>
            <a:xfrm>
              <a:off x="542925" y="430729"/>
              <a:ext cx="5223764" cy="553517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/>
            </a:p>
            <a:p>
              <a:pPr algn="l" rtl="0">
                <a:lnSpc>
                  <a:spcPts val="4358"/>
                </a:lnSpc>
              </a:pPr>
              <a:r>
                <a:rPr lang="en-US" altLang="zh-CN" sz="4800" spc="-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Principios</a:t>
              </a:r>
              <a:r>
                <a:rPr lang="en-US" altLang="zh-CN" sz="4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4800" spc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de</a:t>
              </a:r>
              <a:r>
                <a:rPr lang="en-US" altLang="zh-CN" sz="4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4800" spc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la</a:t>
              </a:r>
              <a:r>
                <a:rPr lang="en-US" altLang="zh-CN" sz="4800" spc="-1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4800" spc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POO</a:t>
              </a:r>
              <a:endParaRPr lang="en-US" altLang="zh-CN" sz="4800">
                <a:latin typeface="Times New Roman"/>
                <a:ea typeface="Times New Roman"/>
                <a:cs typeface="Times New Roman"/>
              </a:endParaRPr>
            </a:p>
          </p:txBody>
        </p:sp>
      </p:grpSp>
      <p:pic>
        <p:nvPicPr>
          <p:cNvPr id="787" name="Image7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725" y="1824037"/>
            <a:ext cx="5924550" cy="3171825"/>
          </a:xfrm>
          <a:prstGeom prst="rect">
            <a:avLst/>
          </a:prstGeom>
          <a:noFill/>
        </p:spPr>
      </p:pic>
      <p:sp>
        <p:nvSpPr>
          <p:cNvPr id="788" name="Text Box788"/>
          <p:cNvSpPr txBox="1"/>
          <p:nvPr/>
        </p:nvSpPr>
        <p:spPr>
          <a:xfrm>
            <a:off x="542925" y="1346911"/>
            <a:ext cx="3254731" cy="20756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34"/>
              </a:lnSpc>
            </a:pP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Principio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Sustitución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Liskov.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Image7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790" name="Group790"/>
          <p:cNvGrpSpPr/>
          <p:nvPr/>
        </p:nvGrpSpPr>
        <p:grpSpPr>
          <a:xfrm>
            <a:off x="2119424" y="571349"/>
            <a:ext cx="7024576" cy="4553100"/>
            <a:chOff x="2119424" y="571349"/>
            <a:chExt cx="7024576" cy="4553100"/>
          </a:xfrm>
        </p:grpSpPr>
        <p:pic>
          <p:nvPicPr>
            <p:cNvPr id="791" name="Image79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792" name="Image79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  <p:pic>
          <p:nvPicPr>
            <p:cNvPr id="793" name="Image79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19424" y="1781025"/>
              <a:ext cx="4952899" cy="3343424"/>
            </a:xfrm>
            <a:prstGeom prst="rect">
              <a:avLst/>
            </a:prstGeom>
            <a:noFill/>
          </p:spPr>
        </p:pic>
      </p:grpSp>
      <p:sp>
        <p:nvSpPr>
          <p:cNvPr id="794" name="Text Box794"/>
          <p:cNvSpPr txBox="1"/>
          <p:nvPr/>
        </p:nvSpPr>
        <p:spPr>
          <a:xfrm>
            <a:off x="542925" y="430729"/>
            <a:ext cx="5223764" cy="5535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358"/>
              </a:lnSpc>
            </a:pPr>
            <a:r>
              <a:rPr lang="en-US" altLang="zh-CN" sz="4800" spc="-2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Principios</a:t>
            </a:r>
            <a:r>
              <a:rPr lang="en-US" altLang="zh-C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800" spc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800" spc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4800" spc="-1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800" spc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POO</a:t>
            </a:r>
            <a:endParaRPr lang="en-US" altLang="zh-CN"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95" name="Text Box795"/>
          <p:cNvSpPr txBox="1"/>
          <p:nvPr/>
        </p:nvSpPr>
        <p:spPr>
          <a:xfrm>
            <a:off x="542925" y="1346911"/>
            <a:ext cx="3639922" cy="20756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34"/>
              </a:lnSpc>
            </a:pP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Principio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Segregación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interfaz.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" name="Image7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797" name="Group797"/>
          <p:cNvGrpSpPr/>
          <p:nvPr/>
        </p:nvGrpSpPr>
        <p:grpSpPr>
          <a:xfrm>
            <a:off x="1889674" y="571349"/>
            <a:ext cx="7254326" cy="4557874"/>
            <a:chOff x="1889674" y="571349"/>
            <a:chExt cx="7254326" cy="4557874"/>
          </a:xfrm>
        </p:grpSpPr>
        <p:pic>
          <p:nvPicPr>
            <p:cNvPr id="798" name="Image79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799" name="Image79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  <p:pic>
          <p:nvPicPr>
            <p:cNvPr id="800" name="Image80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89674" y="1730749"/>
              <a:ext cx="5363625" cy="3398474"/>
            </a:xfrm>
            <a:prstGeom prst="rect">
              <a:avLst/>
            </a:prstGeom>
            <a:noFill/>
          </p:spPr>
        </p:pic>
      </p:grpSp>
      <p:sp>
        <p:nvSpPr>
          <p:cNvPr id="801" name="Text Box801"/>
          <p:cNvSpPr txBox="1"/>
          <p:nvPr/>
        </p:nvSpPr>
        <p:spPr>
          <a:xfrm>
            <a:off x="542925" y="430729"/>
            <a:ext cx="5223764" cy="5535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358"/>
              </a:lnSpc>
            </a:pPr>
            <a:r>
              <a:rPr lang="en-US" altLang="zh-CN" sz="4800" spc="-2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Principios</a:t>
            </a:r>
            <a:r>
              <a:rPr lang="en-US" altLang="zh-C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800" spc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800" spc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4800" spc="-1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800" spc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POO</a:t>
            </a:r>
            <a:endParaRPr lang="en-US" altLang="zh-CN"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02" name="Text Box802"/>
          <p:cNvSpPr txBox="1"/>
          <p:nvPr/>
        </p:nvSpPr>
        <p:spPr>
          <a:xfrm>
            <a:off x="542925" y="1346911"/>
            <a:ext cx="3639922" cy="20756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34"/>
              </a:lnSpc>
            </a:pP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Principio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Segregación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interfaz.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3" name="Image8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804" name="Group804"/>
          <p:cNvGrpSpPr/>
          <p:nvPr/>
        </p:nvGrpSpPr>
        <p:grpSpPr>
          <a:xfrm>
            <a:off x="2285984" y="571349"/>
            <a:ext cx="6858016" cy="4429293"/>
            <a:chOff x="2285984" y="571349"/>
            <a:chExt cx="6858016" cy="4429293"/>
          </a:xfrm>
        </p:grpSpPr>
        <p:pic>
          <p:nvPicPr>
            <p:cNvPr id="805" name="Image80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806" name="Image80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  <p:pic>
          <p:nvPicPr>
            <p:cNvPr id="807" name="Image80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5984" y="1638316"/>
              <a:ext cx="4619627" cy="3362326"/>
            </a:xfrm>
            <a:prstGeom prst="rect">
              <a:avLst/>
            </a:prstGeom>
            <a:noFill/>
          </p:spPr>
        </p:pic>
      </p:grpSp>
      <p:sp>
        <p:nvSpPr>
          <p:cNvPr id="808" name="Text Box808"/>
          <p:cNvSpPr txBox="1"/>
          <p:nvPr/>
        </p:nvSpPr>
        <p:spPr>
          <a:xfrm>
            <a:off x="542925" y="430729"/>
            <a:ext cx="5223764" cy="5535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358"/>
              </a:lnSpc>
            </a:pPr>
            <a:r>
              <a:rPr lang="en-US" altLang="zh-CN" sz="4800" spc="-2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Principios</a:t>
            </a:r>
            <a:r>
              <a:rPr lang="en-US" altLang="zh-C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800" spc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800" spc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4800" spc="-1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800" spc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POO</a:t>
            </a:r>
            <a:endParaRPr lang="en-US" altLang="zh-CN"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09" name="Text Box809"/>
          <p:cNvSpPr txBox="1"/>
          <p:nvPr/>
        </p:nvSpPr>
        <p:spPr>
          <a:xfrm>
            <a:off x="542925" y="1346911"/>
            <a:ext cx="3818229" cy="20756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34"/>
              </a:lnSpc>
            </a:pP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Principio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Inversión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1800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dependencia.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0" name="Image8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811" name="Group811"/>
          <p:cNvGrpSpPr/>
          <p:nvPr/>
        </p:nvGrpSpPr>
        <p:grpSpPr>
          <a:xfrm>
            <a:off x="485775" y="571349"/>
            <a:ext cx="8658225" cy="4519763"/>
            <a:chOff x="485775" y="571349"/>
            <a:chExt cx="8658225" cy="4519763"/>
          </a:xfrm>
        </p:grpSpPr>
        <p:pic>
          <p:nvPicPr>
            <p:cNvPr id="812" name="Image8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813" name="Image8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  <p:pic>
          <p:nvPicPr>
            <p:cNvPr id="814" name="Image8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775" y="1728787"/>
              <a:ext cx="3905250" cy="3362325"/>
            </a:xfrm>
            <a:prstGeom prst="rect">
              <a:avLst/>
            </a:prstGeom>
            <a:noFill/>
          </p:spPr>
        </p:pic>
        <p:pic>
          <p:nvPicPr>
            <p:cNvPr id="815" name="Image8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91025" y="1746888"/>
              <a:ext cx="4691075" cy="2001211"/>
            </a:xfrm>
            <a:prstGeom prst="rect">
              <a:avLst/>
            </a:prstGeom>
            <a:noFill/>
          </p:spPr>
        </p:pic>
        <p:pic>
          <p:nvPicPr>
            <p:cNvPr id="816" name="Image8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00694" y="3986229"/>
              <a:ext cx="1114426" cy="942975"/>
            </a:xfrm>
            <a:prstGeom prst="rect">
              <a:avLst/>
            </a:prstGeom>
            <a:noFill/>
          </p:spPr>
        </p:pic>
      </p:grpSp>
      <p:sp>
        <p:nvSpPr>
          <p:cNvPr id="817" name="Text Box817"/>
          <p:cNvSpPr txBox="1"/>
          <p:nvPr/>
        </p:nvSpPr>
        <p:spPr>
          <a:xfrm>
            <a:off x="542925" y="430729"/>
            <a:ext cx="5223764" cy="5535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358"/>
              </a:lnSpc>
            </a:pPr>
            <a:r>
              <a:rPr lang="en-US" altLang="zh-CN" sz="4800" spc="-2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Principios</a:t>
            </a:r>
            <a:r>
              <a:rPr lang="en-US" altLang="zh-C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800" spc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800" spc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4800" spc="-1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800" spc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POO</a:t>
            </a:r>
            <a:endParaRPr lang="en-US" altLang="zh-CN"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18" name="Text Box818"/>
          <p:cNvSpPr txBox="1"/>
          <p:nvPr/>
        </p:nvSpPr>
        <p:spPr>
          <a:xfrm>
            <a:off x="542925" y="1346911"/>
            <a:ext cx="3818229" cy="20756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34"/>
              </a:lnSpc>
            </a:pP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Principio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Inversión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1800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dependencia.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Image8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820" name="Group820"/>
          <p:cNvGrpSpPr/>
          <p:nvPr/>
        </p:nvGrpSpPr>
        <p:grpSpPr>
          <a:xfrm>
            <a:off x="542925" y="430729"/>
            <a:ext cx="8601075" cy="1302498"/>
            <a:chOff x="542925" y="430729"/>
            <a:chExt cx="8601075" cy="1302498"/>
          </a:xfrm>
        </p:grpSpPr>
        <p:pic>
          <p:nvPicPr>
            <p:cNvPr id="821" name="Image8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822" name="Image8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  <p:sp>
          <p:nvSpPr>
            <p:cNvPr id="823" name="Text Box823"/>
            <p:cNvSpPr txBox="1"/>
            <p:nvPr/>
          </p:nvSpPr>
          <p:spPr>
            <a:xfrm>
              <a:off x="542925" y="430729"/>
              <a:ext cx="4071620" cy="553517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/>
            </a:p>
            <a:p>
              <a:pPr algn="l" rtl="0">
                <a:lnSpc>
                  <a:spcPts val="4358"/>
                </a:lnSpc>
              </a:pPr>
              <a:r>
                <a:rPr lang="en-US" altLang="zh-CN" sz="4800" spc="-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Conceptos</a:t>
              </a:r>
              <a:r>
                <a:rPr lang="en-US" altLang="zh-CN" sz="4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4800" spc="-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clave</a:t>
              </a:r>
              <a:endParaRPr lang="en-US" altLang="zh-CN" sz="4800">
                <a:latin typeface="Times New Roman"/>
                <a:ea typeface="Times New Roman"/>
                <a:cs typeface="Times New Roman"/>
              </a:endParaRPr>
            </a:p>
          </p:txBody>
        </p:sp>
      </p:grpSp>
      <p:sp>
        <p:nvSpPr>
          <p:cNvPr id="824" name="Text Box824"/>
          <p:cNvSpPr txBox="1"/>
          <p:nvPr/>
        </p:nvSpPr>
        <p:spPr>
          <a:xfrm>
            <a:off x="572143" y="1362481"/>
            <a:ext cx="237541" cy="3097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39"/>
              </a:lnSpc>
            </a:pPr>
            <a:r>
              <a:rPr lang="en-US" altLang="zh-CN" sz="26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2600">
              <a:latin typeface="Arial"/>
              <a:ea typeface="Arial"/>
              <a:cs typeface="Arial"/>
            </a:endParaRPr>
          </a:p>
        </p:txBody>
      </p:sp>
      <p:sp>
        <p:nvSpPr>
          <p:cNvPr id="825" name="Text Box825"/>
          <p:cNvSpPr txBox="1"/>
          <p:nvPr/>
        </p:nvSpPr>
        <p:spPr>
          <a:xfrm>
            <a:off x="572143" y="1762531"/>
            <a:ext cx="237541" cy="3097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39"/>
              </a:lnSpc>
            </a:pPr>
            <a:r>
              <a:rPr lang="en-US" altLang="zh-CN" sz="26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2600">
              <a:latin typeface="Arial"/>
              <a:ea typeface="Arial"/>
              <a:cs typeface="Arial"/>
            </a:endParaRPr>
          </a:p>
        </p:txBody>
      </p:sp>
      <p:sp>
        <p:nvSpPr>
          <p:cNvPr id="826" name="Text Box826"/>
          <p:cNvSpPr txBox="1"/>
          <p:nvPr/>
        </p:nvSpPr>
        <p:spPr>
          <a:xfrm>
            <a:off x="572143" y="2162581"/>
            <a:ext cx="237541" cy="3097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39"/>
              </a:lnSpc>
            </a:pPr>
            <a:r>
              <a:rPr lang="en-US" altLang="zh-CN" sz="26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2600">
              <a:latin typeface="Arial"/>
              <a:ea typeface="Arial"/>
              <a:cs typeface="Arial"/>
            </a:endParaRPr>
          </a:p>
        </p:txBody>
      </p:sp>
      <p:sp>
        <p:nvSpPr>
          <p:cNvPr id="827" name="Text Box827"/>
          <p:cNvSpPr txBox="1"/>
          <p:nvPr/>
        </p:nvSpPr>
        <p:spPr>
          <a:xfrm>
            <a:off x="572143" y="2562631"/>
            <a:ext cx="237541" cy="3097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39"/>
              </a:lnSpc>
            </a:pPr>
            <a:r>
              <a:rPr lang="en-US" altLang="zh-CN" sz="26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2600">
              <a:latin typeface="Arial"/>
              <a:ea typeface="Arial"/>
              <a:cs typeface="Arial"/>
            </a:endParaRPr>
          </a:p>
        </p:txBody>
      </p:sp>
      <p:sp>
        <p:nvSpPr>
          <p:cNvPr id="828" name="Text Box828"/>
          <p:cNvSpPr txBox="1"/>
          <p:nvPr/>
        </p:nvSpPr>
        <p:spPr>
          <a:xfrm>
            <a:off x="572143" y="2962681"/>
            <a:ext cx="237541" cy="3097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39"/>
              </a:lnSpc>
            </a:pPr>
            <a:r>
              <a:rPr lang="en-US" altLang="zh-CN" sz="26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2600">
              <a:latin typeface="Arial"/>
              <a:ea typeface="Arial"/>
              <a:cs typeface="Arial"/>
            </a:endParaRPr>
          </a:p>
        </p:txBody>
      </p:sp>
      <p:sp>
        <p:nvSpPr>
          <p:cNvPr id="829" name="Text Box829"/>
          <p:cNvSpPr txBox="1"/>
          <p:nvPr/>
        </p:nvSpPr>
        <p:spPr>
          <a:xfrm>
            <a:off x="572143" y="3362731"/>
            <a:ext cx="237541" cy="3097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39"/>
              </a:lnSpc>
            </a:pPr>
            <a:r>
              <a:rPr lang="en-US" altLang="zh-CN" sz="26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2600">
              <a:latin typeface="Arial"/>
              <a:ea typeface="Arial"/>
              <a:cs typeface="Arial"/>
            </a:endParaRPr>
          </a:p>
        </p:txBody>
      </p:sp>
      <p:sp>
        <p:nvSpPr>
          <p:cNvPr id="830" name="Text Box830"/>
          <p:cNvSpPr txBox="1"/>
          <p:nvPr/>
        </p:nvSpPr>
        <p:spPr>
          <a:xfrm>
            <a:off x="572143" y="3762781"/>
            <a:ext cx="237541" cy="3097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39"/>
              </a:lnSpc>
            </a:pPr>
            <a:r>
              <a:rPr lang="en-US" altLang="zh-CN" sz="26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2600">
              <a:latin typeface="Arial"/>
              <a:ea typeface="Arial"/>
              <a:cs typeface="Arial"/>
            </a:endParaRPr>
          </a:p>
        </p:txBody>
      </p:sp>
      <p:sp>
        <p:nvSpPr>
          <p:cNvPr id="831" name="Text Box831"/>
          <p:cNvSpPr txBox="1"/>
          <p:nvPr/>
        </p:nvSpPr>
        <p:spPr>
          <a:xfrm>
            <a:off x="572143" y="4162831"/>
            <a:ext cx="237541" cy="3097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39"/>
              </a:lnSpc>
            </a:pPr>
            <a:r>
              <a:rPr lang="en-US" altLang="zh-CN" sz="26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2600">
              <a:latin typeface="Arial"/>
              <a:ea typeface="Arial"/>
              <a:cs typeface="Arial"/>
            </a:endParaRPr>
          </a:p>
        </p:txBody>
      </p:sp>
      <p:sp>
        <p:nvSpPr>
          <p:cNvPr id="832" name="Text Box832"/>
          <p:cNvSpPr txBox="1"/>
          <p:nvPr/>
        </p:nvSpPr>
        <p:spPr>
          <a:xfrm>
            <a:off x="572143" y="4562881"/>
            <a:ext cx="237541" cy="3097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39"/>
              </a:lnSpc>
            </a:pPr>
            <a:r>
              <a:rPr lang="en-US" altLang="zh-CN" sz="26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2600">
              <a:latin typeface="Arial"/>
              <a:ea typeface="Arial"/>
              <a:cs typeface="Arial"/>
            </a:endParaRPr>
          </a:p>
        </p:txBody>
      </p:sp>
      <p:sp>
        <p:nvSpPr>
          <p:cNvPr id="833" name="Text Box833"/>
          <p:cNvSpPr txBox="1"/>
          <p:nvPr/>
        </p:nvSpPr>
        <p:spPr>
          <a:xfrm>
            <a:off x="1000125" y="1374038"/>
            <a:ext cx="1714525" cy="2998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61"/>
              </a:lnSpc>
            </a:pP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Abstraccion.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34" name="Text Box834"/>
          <p:cNvSpPr txBox="1"/>
          <p:nvPr/>
        </p:nvSpPr>
        <p:spPr>
          <a:xfrm>
            <a:off x="1000125" y="1774088"/>
            <a:ext cx="770814" cy="2998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61"/>
              </a:lnSpc>
            </a:pP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Clase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35" name="Text Box835"/>
          <p:cNvSpPr txBox="1"/>
          <p:nvPr/>
        </p:nvSpPr>
        <p:spPr>
          <a:xfrm>
            <a:off x="1000125" y="2174138"/>
            <a:ext cx="1018464" cy="2998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61"/>
              </a:lnSpc>
            </a:pP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Objeto.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36" name="Text Box836"/>
          <p:cNvSpPr txBox="1"/>
          <p:nvPr/>
        </p:nvSpPr>
        <p:spPr>
          <a:xfrm>
            <a:off x="1000125" y="2574188"/>
            <a:ext cx="1825142" cy="2998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61"/>
              </a:lnSpc>
            </a:pP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Modularidad.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37" name="Text Box837"/>
          <p:cNvSpPr txBox="1"/>
          <p:nvPr/>
        </p:nvSpPr>
        <p:spPr>
          <a:xfrm>
            <a:off x="1000125" y="2974238"/>
            <a:ext cx="3399866" cy="2998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61"/>
              </a:lnSpc>
            </a:pP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Modificadores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acceso.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38" name="Text Box838"/>
          <p:cNvSpPr txBox="1"/>
          <p:nvPr/>
        </p:nvSpPr>
        <p:spPr>
          <a:xfrm>
            <a:off x="1000125" y="3374288"/>
            <a:ext cx="2392096" cy="2998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61"/>
              </a:lnSpc>
            </a:pP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Encapsulamiento.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39" name="Text Box839"/>
          <p:cNvSpPr txBox="1"/>
          <p:nvPr/>
        </p:nvSpPr>
        <p:spPr>
          <a:xfrm>
            <a:off x="1000125" y="3774338"/>
            <a:ext cx="1310691" cy="2998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61"/>
              </a:lnSpc>
            </a:pP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Herencia.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40" name="Text Box840"/>
          <p:cNvSpPr txBox="1"/>
          <p:nvPr/>
        </p:nvSpPr>
        <p:spPr>
          <a:xfrm>
            <a:off x="1000125" y="4174388"/>
            <a:ext cx="1935429" cy="2998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61"/>
              </a:lnSpc>
            </a:pP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Polimorfismo.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41" name="Text Box841"/>
          <p:cNvSpPr txBox="1"/>
          <p:nvPr/>
        </p:nvSpPr>
        <p:spPr>
          <a:xfrm>
            <a:off x="1000125" y="4574438"/>
            <a:ext cx="1145921" cy="2998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61"/>
              </a:lnSpc>
            </a:pP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Interfaz.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2" name="Image8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38"/>
            <a:ext cx="9144000" cy="5143500"/>
          </a:xfrm>
          <a:prstGeom prst="rect">
            <a:avLst/>
          </a:prstGeom>
          <a:noFill/>
        </p:spPr>
      </p:pic>
      <p:grpSp>
        <p:nvGrpSpPr>
          <p:cNvPr id="843" name="Group843"/>
          <p:cNvGrpSpPr/>
          <p:nvPr/>
        </p:nvGrpSpPr>
        <p:grpSpPr>
          <a:xfrm>
            <a:off x="4491130" y="557042"/>
            <a:ext cx="4652870" cy="1154699"/>
            <a:chOff x="4562856" y="571349"/>
            <a:chExt cx="4652870" cy="1154699"/>
          </a:xfrm>
        </p:grpSpPr>
        <p:pic>
          <p:nvPicPr>
            <p:cNvPr id="844" name="Image8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285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845" name="Image8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8352" y="1154953"/>
              <a:ext cx="4617374" cy="571095"/>
            </a:xfrm>
            <a:prstGeom prst="rect">
              <a:avLst/>
            </a:prstGeom>
            <a:noFill/>
          </p:spPr>
        </p:pic>
      </p:grpSp>
      <p:pic>
        <p:nvPicPr>
          <p:cNvPr id="846" name="Image8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750" y="2992950"/>
            <a:ext cx="2266950" cy="2019300"/>
          </a:xfrm>
          <a:prstGeom prst="rect">
            <a:avLst/>
          </a:prstGeom>
          <a:noFill/>
        </p:spPr>
      </p:pic>
      <p:pic>
        <p:nvPicPr>
          <p:cNvPr id="847" name="Image8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6125" y="2992950"/>
            <a:ext cx="2018100" cy="339000"/>
          </a:xfrm>
          <a:prstGeom prst="rect">
            <a:avLst/>
          </a:prstGeom>
          <a:noFill/>
        </p:spPr>
      </p:pic>
      <p:sp>
        <p:nvSpPr>
          <p:cNvPr id="848" name="Text Box848"/>
          <p:cNvSpPr txBox="1"/>
          <p:nvPr/>
        </p:nvSpPr>
        <p:spPr>
          <a:xfrm>
            <a:off x="542925" y="430729"/>
            <a:ext cx="3006040" cy="5535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358"/>
              </a:lnSpc>
            </a:pPr>
            <a:r>
              <a:rPr lang="en-US" altLang="zh-CN" sz="4800" spc="-2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Abstraccion</a:t>
            </a:r>
            <a:endParaRPr lang="en-US" altLang="zh-CN"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49" name="Text Box849"/>
          <p:cNvSpPr txBox="1"/>
          <p:nvPr/>
        </p:nvSpPr>
        <p:spPr>
          <a:xfrm>
            <a:off x="715475" y="3453269"/>
            <a:ext cx="1610665" cy="13088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800" b="1" spc="6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Características: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1634"/>
              </a:lnSpc>
              <a:spcBef>
                <a:spcPts val="541"/>
              </a:spcBef>
            </a:pP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Pico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1634"/>
              </a:lnSpc>
              <a:spcBef>
                <a:spcPts val="541"/>
              </a:spcBef>
            </a:pP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Alas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1634"/>
              </a:lnSpc>
              <a:spcBef>
                <a:spcPts val="541"/>
              </a:spcBef>
            </a:pP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Patas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1634"/>
              </a:lnSpc>
              <a:spcBef>
                <a:spcPts val="541"/>
              </a:spcBef>
            </a:pP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Plumas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50" name="Text Box850"/>
          <p:cNvSpPr txBox="1"/>
          <p:nvPr/>
        </p:nvSpPr>
        <p:spPr>
          <a:xfrm>
            <a:off x="2925275" y="3453269"/>
            <a:ext cx="1738910" cy="103258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800" b="1" spc="5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Funcionalidades: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1634"/>
              </a:lnSpc>
              <a:spcBef>
                <a:spcPts val="541"/>
              </a:spcBef>
            </a:pP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Volar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1634"/>
              </a:lnSpc>
              <a:spcBef>
                <a:spcPts val="541"/>
              </a:spcBef>
            </a:pP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Picar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1634"/>
              </a:lnSpc>
              <a:spcBef>
                <a:spcPts val="541"/>
              </a:spcBef>
            </a:pP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Parar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51" name="Text Box851"/>
          <p:cNvSpPr txBox="1"/>
          <p:nvPr/>
        </p:nvSpPr>
        <p:spPr>
          <a:xfrm>
            <a:off x="633450" y="1338910"/>
            <a:ext cx="7995440" cy="4917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366675" indent="-366675" algn="l" rtl="0">
              <a:lnSpc>
                <a:spcPts val="1936"/>
              </a:lnSpc>
            </a:pPr>
            <a:r>
              <a:rPr lang="en-US" altLang="zh-CN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1800" spc="13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Dejar</a:t>
            </a:r>
            <a:r>
              <a:rPr lang="en-US" altLang="zh-CN" sz="1800" spc="4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800" spc="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</a:t>
            </a:r>
            <a:r>
              <a:rPr lang="en-US" altLang="zh-CN" sz="1800" spc="5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lado</a:t>
            </a:r>
            <a:r>
              <a:rPr lang="en-US" altLang="zh-CN" sz="1800" spc="5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los</a:t>
            </a:r>
            <a:r>
              <a:rPr lang="en-US" altLang="zh-CN" sz="1800" spc="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detalles</a:t>
            </a:r>
            <a:r>
              <a:rPr lang="en-US" altLang="zh-CN" sz="1800" spc="5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 spc="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</a:t>
            </a:r>
            <a:r>
              <a:rPr lang="en-US" altLang="zh-CN" sz="1800" spc="5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objeto</a:t>
            </a:r>
            <a:r>
              <a:rPr lang="en-US" altLang="zh-CN" sz="1800" spc="4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lang="en-US" altLang="zh-CN" sz="1800" spc="5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definir</a:t>
            </a:r>
            <a:r>
              <a:rPr lang="en-US" altLang="zh-CN" sz="1800" spc="4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las</a:t>
            </a:r>
            <a:r>
              <a:rPr lang="en-US" altLang="zh-CN" sz="1800" spc="5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características</a:t>
            </a:r>
            <a:r>
              <a:rPr lang="en-US" altLang="zh-CN" sz="1800" spc="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específicas</a:t>
            </a:r>
            <a:r>
              <a:rPr lang="en-US" altLang="zh-CN" sz="1800" spc="5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éste,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aquellas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distingan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los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demás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tipos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objetos.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52" name="Text Box852"/>
          <p:cNvSpPr txBox="1"/>
          <p:nvPr/>
        </p:nvSpPr>
        <p:spPr>
          <a:xfrm>
            <a:off x="633450" y="1891360"/>
            <a:ext cx="7997726" cy="4917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366675" indent="-366675" algn="l" rtl="0">
              <a:lnSpc>
                <a:spcPts val="1936"/>
              </a:lnSpc>
            </a:pPr>
            <a:r>
              <a:rPr lang="en-US" altLang="zh-CN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1800" spc="13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Hay</a:t>
            </a:r>
            <a:r>
              <a:rPr lang="en-US" altLang="zh-CN" sz="1800" spc="2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</a:t>
            </a:r>
            <a:r>
              <a:rPr lang="en-US" altLang="zh-CN" sz="1800" spc="24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centrarse</a:t>
            </a:r>
            <a:r>
              <a:rPr lang="en-US" altLang="zh-CN" sz="1800" spc="25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</a:t>
            </a:r>
            <a:r>
              <a:rPr lang="en-US" altLang="zh-CN" sz="1800" spc="24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</a:t>
            </a:r>
            <a:r>
              <a:rPr lang="en-US" altLang="zh-CN" sz="1800" spc="24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</a:t>
            </a:r>
            <a:r>
              <a:rPr lang="en-US" altLang="zh-CN" sz="1800" spc="24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</a:t>
            </a:r>
            <a:r>
              <a:rPr lang="en-US" altLang="zh-CN" sz="1800" spc="2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lang="en-US" altLang="zh-CN" sz="1800" spc="2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</a:t>
            </a:r>
            <a:r>
              <a:rPr lang="en-US" altLang="zh-CN" sz="1800" spc="24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</a:t>
            </a:r>
            <a:r>
              <a:rPr lang="en-US" altLang="zh-CN" sz="1800" spc="24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hace</a:t>
            </a:r>
            <a:r>
              <a:rPr lang="en-US" altLang="zh-CN" sz="1800" spc="24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</a:t>
            </a:r>
            <a:r>
              <a:rPr lang="en-US" altLang="zh-CN" sz="1800" spc="2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objeto,</a:t>
            </a:r>
            <a:r>
              <a:rPr lang="en-US" altLang="zh-CN" sz="1800" spc="24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antes</a:t>
            </a:r>
            <a:r>
              <a:rPr lang="en-US" altLang="zh-CN" sz="1800" spc="24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 spc="24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decidir</a:t>
            </a:r>
            <a:r>
              <a:rPr lang="en-US" altLang="zh-CN" sz="1800" spc="25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cómo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debería</a:t>
            </a:r>
            <a:r>
              <a:rPr lang="en-US" altLang="zh-CN" sz="1800" spc="-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ser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implementado.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53" name="Text Box853"/>
          <p:cNvSpPr txBox="1"/>
          <p:nvPr/>
        </p:nvSpPr>
        <p:spPr>
          <a:xfrm>
            <a:off x="633450" y="2443810"/>
            <a:ext cx="6368367" cy="21557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97"/>
              </a:lnSpc>
            </a:pPr>
            <a:r>
              <a:rPr lang="en-US" altLang="zh-CN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1800" spc="13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hace</a:t>
            </a:r>
            <a:r>
              <a:rPr lang="en-US" altLang="zh-CN" sz="1800" spc="-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énfasis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el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¿</a:t>
            </a:r>
            <a:r>
              <a:rPr lang="en-US" altLang="zh-CN" sz="1800" b="1" spc="7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</a:t>
            </a:r>
            <a:r>
              <a:rPr lang="en-US" altLang="zh-CN" sz="1800" b="1" spc="-7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b="1" spc="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hace</a:t>
            </a:r>
            <a:r>
              <a:rPr lang="en-US" altLang="zh-CN" sz="1800" spc="-4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?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más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el</a:t>
            </a:r>
            <a:r>
              <a:rPr lang="en-US" altLang="zh-CN" sz="1800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¿Cómo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</a:t>
            </a:r>
            <a:r>
              <a:rPr lang="en-US" altLang="zh-CN" sz="1800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hace?.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54" name="Text Box854"/>
          <p:cNvSpPr txBox="1"/>
          <p:nvPr/>
        </p:nvSpPr>
        <p:spPr>
          <a:xfrm>
            <a:off x="542925" y="2728036"/>
            <a:ext cx="3930929" cy="20756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34"/>
              </a:lnSpc>
            </a:pP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Ejemplo: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Aplicar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abstracción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las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aves: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55" name="Text Box855"/>
          <p:cNvSpPr txBox="1"/>
          <p:nvPr/>
        </p:nvSpPr>
        <p:spPr>
          <a:xfrm>
            <a:off x="1861850" y="3139711"/>
            <a:ext cx="1558022" cy="25423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34"/>
              </a:lnSpc>
            </a:pPr>
            <a:r>
              <a:rPr lang="en-US" altLang="zh-CN" sz="1800" b="1" spc="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Objeto</a:t>
            </a:r>
            <a:r>
              <a:rPr lang="en-US" altLang="zh-CN" sz="1800" spc="-6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Pajaro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6" name="Image8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857" name="Group857"/>
          <p:cNvGrpSpPr/>
          <p:nvPr/>
        </p:nvGrpSpPr>
        <p:grpSpPr>
          <a:xfrm>
            <a:off x="4526626" y="571349"/>
            <a:ext cx="4617374" cy="1161878"/>
            <a:chOff x="4526626" y="571349"/>
            <a:chExt cx="4617374" cy="1161878"/>
          </a:xfrm>
        </p:grpSpPr>
        <p:pic>
          <p:nvPicPr>
            <p:cNvPr id="858" name="Image8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859" name="Image8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</p:grpSp>
      <p:pic>
        <p:nvPicPr>
          <p:cNvPr id="860" name="Image8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7950" y="2754400"/>
            <a:ext cx="4124174" cy="1934800"/>
          </a:xfrm>
          <a:prstGeom prst="rect">
            <a:avLst/>
          </a:prstGeom>
          <a:noFill/>
        </p:spPr>
      </p:pic>
      <p:sp>
        <p:nvSpPr>
          <p:cNvPr id="861" name="Text Box861"/>
          <p:cNvSpPr txBox="1"/>
          <p:nvPr/>
        </p:nvSpPr>
        <p:spPr>
          <a:xfrm>
            <a:off x="542925" y="430729"/>
            <a:ext cx="1416203" cy="5535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358"/>
              </a:lnSpc>
            </a:pPr>
            <a:r>
              <a:rPr lang="en-US" altLang="zh-CN" sz="4800" spc="-3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Clase</a:t>
            </a:r>
            <a:endParaRPr lang="en-US" altLang="zh-CN"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62" name="Text Box862"/>
          <p:cNvSpPr txBox="1"/>
          <p:nvPr/>
        </p:nvSpPr>
        <p:spPr>
          <a:xfrm>
            <a:off x="542925" y="1346911"/>
            <a:ext cx="8088939" cy="76001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just" rtl="0">
              <a:lnSpc>
                <a:spcPts val="1995"/>
              </a:lnSpc>
            </a:pP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</a:t>
            </a:r>
            <a:r>
              <a:rPr lang="en-US" altLang="zh-CN" sz="1800" spc="15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</a:t>
            </a:r>
            <a:r>
              <a:rPr lang="en-US" altLang="zh-CN" sz="1800" spc="15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construcción</a:t>
            </a:r>
            <a:r>
              <a:rPr lang="en-US" altLang="zh-CN" sz="1800" spc="1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</a:t>
            </a:r>
            <a:r>
              <a:rPr lang="en-US" altLang="zh-CN" sz="1800" spc="15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</a:t>
            </a:r>
            <a:r>
              <a:rPr lang="en-US" altLang="zh-CN" sz="1800" spc="15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utiliza</a:t>
            </a:r>
            <a:r>
              <a:rPr lang="en-US" altLang="zh-CN" sz="1800" spc="15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como</a:t>
            </a:r>
            <a:r>
              <a:rPr lang="en-US" altLang="zh-CN" sz="1800" spc="1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</a:t>
            </a:r>
            <a:r>
              <a:rPr lang="en-US" altLang="zh-CN" sz="1800" spc="15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modelo</a:t>
            </a:r>
            <a:r>
              <a:rPr lang="en-US" altLang="zh-CN" sz="1800" spc="1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(o</a:t>
            </a:r>
            <a:r>
              <a:rPr lang="en-US" altLang="zh-CN" sz="1800" spc="15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plantilla)</a:t>
            </a:r>
            <a:r>
              <a:rPr lang="en-US" altLang="zh-CN" sz="1800" spc="15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para</a:t>
            </a:r>
            <a:r>
              <a:rPr lang="en-US" altLang="zh-CN" sz="1800" spc="1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crear</a:t>
            </a:r>
            <a:r>
              <a:rPr lang="en-US" altLang="zh-CN" sz="1800" spc="1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objetos</a:t>
            </a:r>
            <a:r>
              <a:rPr lang="en-US" altLang="zh-CN" sz="1800" spc="1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ese</a:t>
            </a:r>
            <a:r>
              <a:rPr lang="en-US" altLang="zh-CN" sz="1800" spc="2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tipo.</a:t>
            </a:r>
            <a:r>
              <a:rPr lang="en-US" altLang="zh-CN" sz="1800" spc="2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El</a:t>
            </a:r>
            <a:r>
              <a:rPr lang="en-US" altLang="zh-CN" sz="1800" spc="2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modelo</a:t>
            </a:r>
            <a:r>
              <a:rPr lang="en-US" altLang="zh-CN" sz="1800" spc="23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describe</a:t>
            </a:r>
            <a:r>
              <a:rPr lang="en-US" altLang="zh-CN" sz="1800" spc="2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el</a:t>
            </a:r>
            <a:r>
              <a:rPr lang="en-US" altLang="zh-CN" sz="1800" spc="2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b="1" spc="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estado</a:t>
            </a:r>
            <a:r>
              <a:rPr lang="en-US" altLang="zh-CN" sz="1800" b="1" spc="19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lang="en-US" altLang="zh-CN" sz="1800" spc="2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contiene</a:t>
            </a:r>
            <a:r>
              <a:rPr lang="en-US" altLang="zh-CN" sz="1800" spc="2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el</a:t>
            </a:r>
            <a:r>
              <a:rPr lang="en-US" altLang="zh-CN" sz="1800" spc="25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b="1" spc="6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comportamiento</a:t>
            </a:r>
            <a:r>
              <a:rPr lang="en-US" altLang="zh-CN" sz="1800" b="1" spc="1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</a:t>
            </a:r>
            <a:r>
              <a:rPr lang="en-US" altLang="zh-CN" sz="1800" spc="2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todos</a:t>
            </a:r>
            <a:r>
              <a:rPr lang="en-US" altLang="zh-CN" sz="1800" spc="2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los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objetos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creados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partir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esa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clase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tendrán.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63" name="Text Box863"/>
          <p:cNvSpPr txBox="1"/>
          <p:nvPr/>
        </p:nvSpPr>
        <p:spPr>
          <a:xfrm>
            <a:off x="542925" y="2175586"/>
            <a:ext cx="875233" cy="20756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34"/>
              </a:lnSpc>
            </a:pP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Ejemplo: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4" name="Image8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865" name="Group865"/>
          <p:cNvGrpSpPr/>
          <p:nvPr/>
        </p:nvGrpSpPr>
        <p:grpSpPr>
          <a:xfrm>
            <a:off x="542925" y="430729"/>
            <a:ext cx="8601075" cy="4712771"/>
            <a:chOff x="542925" y="430729"/>
            <a:chExt cx="8601075" cy="4712771"/>
          </a:xfrm>
        </p:grpSpPr>
        <p:pic>
          <p:nvPicPr>
            <p:cNvPr id="866" name="Image86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867" name="Image8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7443" y="1162132"/>
              <a:ext cx="4796557" cy="3981368"/>
            </a:xfrm>
            <a:prstGeom prst="rect">
              <a:avLst/>
            </a:prstGeom>
            <a:noFill/>
          </p:spPr>
        </p:pic>
        <p:sp>
          <p:nvSpPr>
            <p:cNvPr id="868" name="Text Box868"/>
            <p:cNvSpPr txBox="1"/>
            <p:nvPr/>
          </p:nvSpPr>
          <p:spPr>
            <a:xfrm>
              <a:off x="542925" y="430729"/>
              <a:ext cx="1416203" cy="553517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/>
            </a:p>
            <a:p>
              <a:pPr algn="l" rtl="0">
                <a:lnSpc>
                  <a:spcPts val="4358"/>
                </a:lnSpc>
              </a:pPr>
              <a:r>
                <a:rPr lang="en-US" altLang="zh-CN" sz="4800" spc="-3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Clase</a:t>
              </a:r>
              <a:endParaRPr lang="en-US" altLang="zh-CN" sz="4800">
                <a:latin typeface="Times New Roman"/>
                <a:ea typeface="Times New Roman"/>
                <a:cs typeface="Times New Roman"/>
              </a:endParaRPr>
            </a:p>
          </p:txBody>
        </p:sp>
      </p:grpSp>
      <p:pic>
        <p:nvPicPr>
          <p:cNvPr id="869" name="Image8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356" y="1991481"/>
            <a:ext cx="2209800" cy="2180531"/>
          </a:xfrm>
          <a:prstGeom prst="rect">
            <a:avLst/>
          </a:prstGeom>
          <a:noFill/>
        </p:spPr>
      </p:pic>
      <p:pic>
        <p:nvPicPr>
          <p:cNvPr id="870" name="Image8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4300" y="2733200"/>
            <a:ext cx="736800" cy="369000"/>
          </a:xfrm>
          <a:prstGeom prst="rect">
            <a:avLst/>
          </a:prstGeom>
          <a:noFill/>
        </p:spPr>
      </p:pic>
      <p:sp>
        <p:nvSpPr>
          <p:cNvPr id="871" name="Text Box871"/>
          <p:cNvSpPr txBox="1"/>
          <p:nvPr/>
        </p:nvSpPr>
        <p:spPr>
          <a:xfrm>
            <a:off x="818675" y="1346911"/>
            <a:ext cx="1547546" cy="20756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34"/>
              </a:lnSpc>
            </a:pP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Ejemplo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Java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Image7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706" name="Group706"/>
          <p:cNvGrpSpPr/>
          <p:nvPr/>
        </p:nvGrpSpPr>
        <p:grpSpPr>
          <a:xfrm>
            <a:off x="542925" y="430729"/>
            <a:ext cx="8601075" cy="1302498"/>
            <a:chOff x="542925" y="430729"/>
            <a:chExt cx="8601075" cy="1302498"/>
          </a:xfrm>
        </p:grpSpPr>
        <p:pic>
          <p:nvPicPr>
            <p:cNvPr id="707" name="Image70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708" name="Image70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  <p:sp>
          <p:nvSpPr>
            <p:cNvPr id="709" name="Text Box709"/>
            <p:cNvSpPr txBox="1"/>
            <p:nvPr/>
          </p:nvSpPr>
          <p:spPr>
            <a:xfrm>
              <a:off x="542925" y="430729"/>
              <a:ext cx="4866538" cy="553517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/>
            </a:p>
            <a:p>
              <a:pPr algn="l" rtl="0">
                <a:lnSpc>
                  <a:spcPts val="4358"/>
                </a:lnSpc>
              </a:pPr>
              <a:r>
                <a:rPr lang="en-US" altLang="zh-CN" sz="4800" spc="-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Tabla</a:t>
              </a:r>
              <a:r>
                <a:rPr lang="en-US" altLang="zh-CN" sz="4800" spc="-6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4800" spc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de</a:t>
              </a:r>
              <a:r>
                <a:rPr lang="en-US" altLang="zh-CN" sz="4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4800" spc="-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Contenido</a:t>
              </a:r>
              <a:endParaRPr lang="en-US" altLang="zh-CN" sz="4800">
                <a:latin typeface="Times New Roman"/>
                <a:ea typeface="Times New Roman"/>
                <a:cs typeface="Times New Roman"/>
              </a:endParaRPr>
            </a:p>
          </p:txBody>
        </p:sp>
      </p:grpSp>
      <p:sp>
        <p:nvSpPr>
          <p:cNvPr id="710" name="Text Box710"/>
          <p:cNvSpPr txBox="1"/>
          <p:nvPr/>
        </p:nvSpPr>
        <p:spPr>
          <a:xfrm>
            <a:off x="606425" y="1374038"/>
            <a:ext cx="1183234" cy="2998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61"/>
              </a:lnSpc>
            </a:pP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Historia.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11" name="Text Box711"/>
          <p:cNvSpPr txBox="1"/>
          <p:nvPr/>
        </p:nvSpPr>
        <p:spPr>
          <a:xfrm>
            <a:off x="606425" y="1774088"/>
            <a:ext cx="3253588" cy="2998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61"/>
              </a:lnSpc>
            </a:pP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Filosofía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paradigma.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12" name="Text Box712"/>
          <p:cNvSpPr txBox="1"/>
          <p:nvPr/>
        </p:nvSpPr>
        <p:spPr>
          <a:xfrm>
            <a:off x="606425" y="2174138"/>
            <a:ext cx="2419833" cy="2998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61"/>
              </a:lnSpc>
            </a:pP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Conceptos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claves.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13" name="Text Box713"/>
          <p:cNvSpPr txBox="1"/>
          <p:nvPr/>
        </p:nvSpPr>
        <p:spPr>
          <a:xfrm>
            <a:off x="606425" y="2574188"/>
            <a:ext cx="3124809" cy="2998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61"/>
              </a:lnSpc>
            </a:pP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Ventajas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desventajas.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14" name="Text Box714"/>
          <p:cNvSpPr txBox="1"/>
          <p:nvPr/>
        </p:nvSpPr>
        <p:spPr>
          <a:xfrm>
            <a:off x="606425" y="2974238"/>
            <a:ext cx="3784880" cy="2998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61"/>
              </a:lnSpc>
            </a:pP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Lenguajes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programación.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15" name="Text Box715"/>
          <p:cNvSpPr txBox="1"/>
          <p:nvPr/>
        </p:nvSpPr>
        <p:spPr>
          <a:xfrm>
            <a:off x="606425" y="3374288"/>
            <a:ext cx="1842313" cy="2998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61"/>
              </a:lnSpc>
            </a:pP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Aplicaciones.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16" name="Text Box716"/>
          <p:cNvSpPr txBox="1"/>
          <p:nvPr/>
        </p:nvSpPr>
        <p:spPr>
          <a:xfrm>
            <a:off x="606425" y="3774338"/>
            <a:ext cx="1676883" cy="2998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61"/>
              </a:lnSpc>
            </a:pP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Referencias.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Image8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873" name="Group873"/>
          <p:cNvGrpSpPr/>
          <p:nvPr/>
        </p:nvGrpSpPr>
        <p:grpSpPr>
          <a:xfrm>
            <a:off x="542925" y="430729"/>
            <a:ext cx="8601075" cy="4617521"/>
            <a:chOff x="542925" y="430729"/>
            <a:chExt cx="8601075" cy="4617521"/>
          </a:xfrm>
        </p:grpSpPr>
        <p:pic>
          <p:nvPicPr>
            <p:cNvPr id="874" name="Image8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875" name="Image8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3886118"/>
            </a:xfrm>
            <a:prstGeom prst="rect">
              <a:avLst/>
            </a:prstGeom>
            <a:noFill/>
          </p:spPr>
        </p:pic>
        <p:sp>
          <p:nvSpPr>
            <p:cNvPr id="876" name="Text Box876"/>
            <p:cNvSpPr txBox="1"/>
            <p:nvPr/>
          </p:nvSpPr>
          <p:spPr>
            <a:xfrm>
              <a:off x="542925" y="430729"/>
              <a:ext cx="1416203" cy="553517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/>
            </a:p>
            <a:p>
              <a:pPr algn="l" rtl="0">
                <a:lnSpc>
                  <a:spcPts val="4358"/>
                </a:lnSpc>
              </a:pPr>
              <a:r>
                <a:rPr lang="en-US" altLang="zh-CN" sz="4800" spc="-3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Clase</a:t>
              </a:r>
              <a:endParaRPr lang="en-US" altLang="zh-CN" sz="4800">
                <a:latin typeface="Times New Roman"/>
                <a:ea typeface="Times New Roman"/>
                <a:cs typeface="Times New Roman"/>
              </a:endParaRPr>
            </a:p>
          </p:txBody>
        </p:sp>
      </p:grpSp>
      <p:pic>
        <p:nvPicPr>
          <p:cNvPr id="877" name="Image8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356" y="1991481"/>
            <a:ext cx="2209800" cy="2180531"/>
          </a:xfrm>
          <a:prstGeom prst="rect">
            <a:avLst/>
          </a:prstGeom>
          <a:noFill/>
        </p:spPr>
      </p:pic>
      <p:pic>
        <p:nvPicPr>
          <p:cNvPr id="878" name="Image8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700" y="2809400"/>
            <a:ext cx="736800" cy="369000"/>
          </a:xfrm>
          <a:prstGeom prst="rect">
            <a:avLst/>
          </a:prstGeom>
          <a:noFill/>
        </p:spPr>
      </p:pic>
      <p:sp>
        <p:nvSpPr>
          <p:cNvPr id="879" name="Text Box879"/>
          <p:cNvSpPr txBox="1"/>
          <p:nvPr/>
        </p:nvSpPr>
        <p:spPr>
          <a:xfrm>
            <a:off x="829200" y="1346911"/>
            <a:ext cx="1551432" cy="20756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34"/>
              </a:lnSpc>
            </a:pP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Ejemplo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C++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Image8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881" name="Image8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56" y="1991481"/>
            <a:ext cx="2209800" cy="2180531"/>
          </a:xfrm>
          <a:prstGeom prst="rect">
            <a:avLst/>
          </a:prstGeom>
          <a:noFill/>
        </p:spPr>
      </p:pic>
      <p:pic>
        <p:nvPicPr>
          <p:cNvPr id="882" name="Image8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300" y="2885600"/>
            <a:ext cx="736800" cy="369000"/>
          </a:xfrm>
          <a:prstGeom prst="rect">
            <a:avLst/>
          </a:prstGeom>
          <a:noFill/>
        </p:spPr>
      </p:pic>
      <p:grpSp>
        <p:nvGrpSpPr>
          <p:cNvPr id="883" name="Group883"/>
          <p:cNvGrpSpPr/>
          <p:nvPr/>
        </p:nvGrpSpPr>
        <p:grpSpPr>
          <a:xfrm>
            <a:off x="542925" y="430729"/>
            <a:ext cx="8601075" cy="4265096"/>
            <a:chOff x="542925" y="430729"/>
            <a:chExt cx="8601075" cy="4265096"/>
          </a:xfrm>
        </p:grpSpPr>
        <p:pic>
          <p:nvPicPr>
            <p:cNvPr id="884" name="Image88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885" name="Image88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  <p:sp>
          <p:nvSpPr>
            <p:cNvPr id="886" name="Text Box886"/>
            <p:cNvSpPr txBox="1"/>
            <p:nvPr/>
          </p:nvSpPr>
          <p:spPr>
            <a:xfrm>
              <a:off x="542925" y="430729"/>
              <a:ext cx="1416203" cy="553517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/>
            </a:p>
            <a:p>
              <a:pPr algn="l" rtl="0">
                <a:lnSpc>
                  <a:spcPts val="4358"/>
                </a:lnSpc>
              </a:pPr>
              <a:r>
                <a:rPr lang="en-US" altLang="zh-CN" sz="4800" spc="-3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Clase</a:t>
              </a:r>
              <a:endParaRPr lang="en-US" altLang="zh-CN" sz="4800">
                <a:latin typeface="Times New Roman"/>
                <a:ea typeface="Times New Roman"/>
                <a:cs typeface="Times New Roman"/>
              </a:endParaRPr>
            </a:p>
          </p:txBody>
        </p:sp>
        <p:pic>
          <p:nvPicPr>
            <p:cNvPr id="887" name="Image88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9112" y="1514475"/>
              <a:ext cx="4752976" cy="3181350"/>
            </a:xfrm>
            <a:prstGeom prst="rect">
              <a:avLst/>
            </a:prstGeom>
            <a:noFill/>
          </p:spPr>
        </p:pic>
      </p:grpSp>
      <p:sp>
        <p:nvSpPr>
          <p:cNvPr id="888" name="Text Box888"/>
          <p:cNvSpPr txBox="1"/>
          <p:nvPr/>
        </p:nvSpPr>
        <p:spPr>
          <a:xfrm>
            <a:off x="828675" y="1346911"/>
            <a:ext cx="1789176" cy="20756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34"/>
              </a:lnSpc>
            </a:pP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Ejemplo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Python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9" name="Image8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890" name="Group890"/>
          <p:cNvGrpSpPr/>
          <p:nvPr/>
        </p:nvGrpSpPr>
        <p:grpSpPr>
          <a:xfrm>
            <a:off x="4526626" y="571349"/>
            <a:ext cx="4617374" cy="1161878"/>
            <a:chOff x="4526626" y="571349"/>
            <a:chExt cx="4617374" cy="1161878"/>
          </a:xfrm>
        </p:grpSpPr>
        <p:pic>
          <p:nvPicPr>
            <p:cNvPr id="891" name="Image89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892" name="Image89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</p:grpSp>
      <p:pic>
        <p:nvPicPr>
          <p:cNvPr id="893" name="Image8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750" y="2983000"/>
            <a:ext cx="4124174" cy="1934800"/>
          </a:xfrm>
          <a:prstGeom prst="rect">
            <a:avLst/>
          </a:prstGeom>
          <a:noFill/>
        </p:spPr>
      </p:pic>
      <p:sp>
        <p:nvSpPr>
          <p:cNvPr id="894" name="Text Box894"/>
          <p:cNvSpPr txBox="1"/>
          <p:nvPr/>
        </p:nvSpPr>
        <p:spPr>
          <a:xfrm>
            <a:off x="542925" y="430729"/>
            <a:ext cx="1721003" cy="5535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358"/>
              </a:lnSpc>
            </a:pPr>
            <a:r>
              <a:rPr lang="en-US" altLang="zh-CN" sz="4800" spc="-2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Objeto</a:t>
            </a:r>
            <a:endParaRPr lang="en-US" altLang="zh-CN"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95" name="Text Box895"/>
          <p:cNvSpPr txBox="1"/>
          <p:nvPr/>
        </p:nvSpPr>
        <p:spPr>
          <a:xfrm>
            <a:off x="633450" y="1338910"/>
            <a:ext cx="7914058" cy="4917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36"/>
              </a:lnSpc>
            </a:pPr>
            <a:r>
              <a:rPr lang="en-US" altLang="zh-CN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1800" spc="13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entidad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real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abstracta,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papel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definido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el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dominio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</a:t>
            </a:r>
            <a:r>
              <a:rPr lang="en-US" altLang="zh-CN" sz="1800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problema.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1800" spc="13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instancia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clase,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tiene: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96" name="Text Box896"/>
          <p:cNvSpPr txBox="1"/>
          <p:nvPr/>
        </p:nvSpPr>
        <p:spPr>
          <a:xfrm>
            <a:off x="1090650" y="1952320"/>
            <a:ext cx="1324433" cy="21557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97"/>
              </a:lnSpc>
            </a:pPr>
            <a:r>
              <a:rPr lang="en-US" altLang="zh-CN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○</a:t>
            </a:r>
            <a:r>
              <a:rPr lang="en-US" altLang="zh-CN" sz="1800" spc="13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Identidad.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97" name="Text Box897"/>
          <p:cNvSpPr txBox="1"/>
          <p:nvPr/>
        </p:nvSpPr>
        <p:spPr>
          <a:xfrm>
            <a:off x="1090650" y="2224735"/>
            <a:ext cx="2092072" cy="21557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97"/>
              </a:lnSpc>
            </a:pPr>
            <a:r>
              <a:rPr lang="en-US" altLang="zh-CN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○</a:t>
            </a:r>
            <a:r>
              <a:rPr lang="en-US" altLang="zh-CN" sz="1800" spc="13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Estado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(atributos).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98" name="Text Box898"/>
          <p:cNvSpPr txBox="1"/>
          <p:nvPr/>
        </p:nvSpPr>
        <p:spPr>
          <a:xfrm>
            <a:off x="1090650" y="2500960"/>
            <a:ext cx="2992985" cy="21557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97"/>
              </a:lnSpc>
            </a:pPr>
            <a:r>
              <a:rPr lang="en-US" altLang="zh-CN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○</a:t>
            </a:r>
            <a:r>
              <a:rPr lang="en-US" altLang="zh-CN" sz="1800" spc="13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Comportamiento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(métodos).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99" name="Text Box899"/>
          <p:cNvSpPr txBox="1"/>
          <p:nvPr/>
        </p:nvSpPr>
        <p:spPr>
          <a:xfrm>
            <a:off x="542925" y="2785186"/>
            <a:ext cx="875233" cy="20756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34"/>
              </a:lnSpc>
            </a:pP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Ejemplo: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0" name="Image9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901" name="Group901"/>
          <p:cNvGrpSpPr/>
          <p:nvPr/>
        </p:nvGrpSpPr>
        <p:grpSpPr>
          <a:xfrm>
            <a:off x="542925" y="430729"/>
            <a:ext cx="8601075" cy="1302498"/>
            <a:chOff x="542925" y="430729"/>
            <a:chExt cx="8601075" cy="1302498"/>
          </a:xfrm>
        </p:grpSpPr>
        <p:pic>
          <p:nvPicPr>
            <p:cNvPr id="902" name="Image9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903" name="Image90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  <p:sp>
          <p:nvSpPr>
            <p:cNvPr id="904" name="Text Box904"/>
            <p:cNvSpPr txBox="1"/>
            <p:nvPr/>
          </p:nvSpPr>
          <p:spPr>
            <a:xfrm>
              <a:off x="542925" y="430729"/>
              <a:ext cx="1721003" cy="553517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/>
            </a:p>
            <a:p>
              <a:pPr algn="l" rtl="0">
                <a:lnSpc>
                  <a:spcPts val="4358"/>
                </a:lnSpc>
              </a:pPr>
              <a:r>
                <a:rPr lang="en-US" altLang="zh-CN" sz="4800" spc="-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Objeto</a:t>
              </a:r>
              <a:endParaRPr lang="en-US" altLang="zh-CN" sz="4800">
                <a:latin typeface="Times New Roman"/>
                <a:ea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5" name="Image9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906" name="Group906"/>
          <p:cNvGrpSpPr/>
          <p:nvPr/>
        </p:nvGrpSpPr>
        <p:grpSpPr>
          <a:xfrm>
            <a:off x="4526626" y="571349"/>
            <a:ext cx="4617374" cy="1161878"/>
            <a:chOff x="4526626" y="571349"/>
            <a:chExt cx="4617374" cy="1161878"/>
          </a:xfrm>
        </p:grpSpPr>
        <p:pic>
          <p:nvPicPr>
            <p:cNvPr id="907" name="Image90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908" name="Image90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</p:grpSp>
      <p:pic>
        <p:nvPicPr>
          <p:cNvPr id="909" name="Image9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825" y="2690826"/>
            <a:ext cx="4425026" cy="2168900"/>
          </a:xfrm>
          <a:prstGeom prst="rect">
            <a:avLst/>
          </a:prstGeom>
          <a:noFill/>
        </p:spPr>
      </p:pic>
      <p:sp>
        <p:nvSpPr>
          <p:cNvPr id="910" name="Text Box910"/>
          <p:cNvSpPr txBox="1"/>
          <p:nvPr/>
        </p:nvSpPr>
        <p:spPr>
          <a:xfrm>
            <a:off x="542925" y="430729"/>
            <a:ext cx="1721003" cy="5535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358"/>
              </a:lnSpc>
            </a:pPr>
            <a:r>
              <a:rPr lang="en-US" altLang="zh-CN" sz="4800" spc="-2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Objeto</a:t>
            </a:r>
            <a:endParaRPr lang="en-US" altLang="zh-CN"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11" name="Text Box911"/>
          <p:cNvSpPr txBox="1"/>
          <p:nvPr/>
        </p:nvSpPr>
        <p:spPr>
          <a:xfrm>
            <a:off x="212575" y="1346911"/>
            <a:ext cx="2714549" cy="20756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34"/>
              </a:lnSpc>
            </a:pP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Comunicación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entre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Objetos: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12" name="Text Box912"/>
          <p:cNvSpPr txBox="1"/>
          <p:nvPr/>
        </p:nvSpPr>
        <p:spPr>
          <a:xfrm>
            <a:off x="212575" y="1623136"/>
            <a:ext cx="8482593" cy="48379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05"/>
              </a:lnSpc>
            </a:pP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b="1" spc="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Mensaje</a:t>
            </a:r>
            <a:r>
              <a:rPr lang="en-US" altLang="zh-CN" sz="1800" b="1" spc="-5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comunicación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dirigida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desde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objeto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ordenando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otro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objeto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</a:t>
            </a:r>
            <a:r>
              <a:rPr lang="en-US" altLang="zh-CN" sz="1800" spc="-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ejecute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sus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métodos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ciertos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parámetros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asociados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evento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generó.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3" name="Image9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914" name="Group914"/>
          <p:cNvGrpSpPr/>
          <p:nvPr/>
        </p:nvGrpSpPr>
        <p:grpSpPr>
          <a:xfrm>
            <a:off x="4526626" y="571349"/>
            <a:ext cx="4617374" cy="1161878"/>
            <a:chOff x="4526626" y="571349"/>
            <a:chExt cx="4617374" cy="1161878"/>
          </a:xfrm>
        </p:grpSpPr>
        <p:pic>
          <p:nvPicPr>
            <p:cNvPr id="915" name="Image9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916" name="Image9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</p:grpSp>
      <p:pic>
        <p:nvPicPr>
          <p:cNvPr id="917" name="Image9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646" y="2267050"/>
            <a:ext cx="4440300" cy="2828824"/>
          </a:xfrm>
          <a:prstGeom prst="rect">
            <a:avLst/>
          </a:prstGeom>
          <a:noFill/>
        </p:spPr>
      </p:pic>
      <p:sp>
        <p:nvSpPr>
          <p:cNvPr id="918" name="Text Box918"/>
          <p:cNvSpPr txBox="1"/>
          <p:nvPr/>
        </p:nvSpPr>
        <p:spPr>
          <a:xfrm>
            <a:off x="542925" y="430729"/>
            <a:ext cx="3210255" cy="5535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358"/>
              </a:lnSpc>
            </a:pPr>
            <a:r>
              <a:rPr lang="en-US" altLang="zh-CN" sz="4800" spc="-2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Modularidad</a:t>
            </a:r>
            <a:endParaRPr lang="en-US" altLang="zh-CN"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19" name="Text Box919"/>
          <p:cNvSpPr txBox="1"/>
          <p:nvPr/>
        </p:nvSpPr>
        <p:spPr>
          <a:xfrm>
            <a:off x="212575" y="1346911"/>
            <a:ext cx="8818855" cy="76001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just" rtl="0">
              <a:lnSpc>
                <a:spcPts val="1995"/>
              </a:lnSpc>
            </a:pP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</a:t>
            </a:r>
            <a:r>
              <a:rPr lang="en-US" altLang="zh-CN" sz="1800" spc="4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1800" spc="45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propiedad</a:t>
            </a:r>
            <a:r>
              <a:rPr lang="en-US" altLang="zh-CN" sz="1800" spc="45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</a:t>
            </a:r>
            <a:r>
              <a:rPr lang="en-US" altLang="zh-CN" sz="1800" spc="4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permite</a:t>
            </a:r>
            <a:r>
              <a:rPr lang="en-US" altLang="zh-CN" sz="1800" spc="4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subdividir</a:t>
            </a:r>
            <a:r>
              <a:rPr lang="en-US" altLang="zh-CN" sz="1800" spc="45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</a:t>
            </a:r>
            <a:r>
              <a:rPr lang="en-US" altLang="zh-CN" sz="1800" spc="4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aplicación</a:t>
            </a:r>
            <a:r>
              <a:rPr lang="en-US" altLang="zh-CN" sz="1800" spc="4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</a:t>
            </a:r>
            <a:r>
              <a:rPr lang="en-US" altLang="zh-CN" sz="1800" spc="4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partes</a:t>
            </a:r>
            <a:r>
              <a:rPr lang="en-US" altLang="zh-CN" sz="1800" spc="45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más</a:t>
            </a:r>
            <a:r>
              <a:rPr lang="en-US" altLang="zh-CN" sz="1800" spc="45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pequeñas</a:t>
            </a:r>
            <a:r>
              <a:rPr lang="en-US" altLang="zh-CN" sz="1800" spc="45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(llamadas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módulos),</a:t>
            </a:r>
            <a:r>
              <a:rPr lang="en-US" altLang="zh-CN" sz="1800" spc="9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cada</a:t>
            </a:r>
            <a:r>
              <a:rPr lang="en-US" altLang="zh-CN" sz="1800" spc="9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</a:t>
            </a:r>
            <a:r>
              <a:rPr lang="en-US" altLang="zh-CN" sz="1800" spc="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 spc="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las</a:t>
            </a:r>
            <a:r>
              <a:rPr lang="en-US" altLang="zh-CN" sz="1800" spc="9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cuales</a:t>
            </a:r>
            <a:r>
              <a:rPr lang="en-US" altLang="zh-CN" sz="1800" spc="9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debe</a:t>
            </a:r>
            <a:r>
              <a:rPr lang="en-US" altLang="zh-CN" sz="1800" spc="9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ser</a:t>
            </a:r>
            <a:r>
              <a:rPr lang="en-US" altLang="zh-CN" sz="1800" spc="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tan</a:t>
            </a:r>
            <a:r>
              <a:rPr lang="en-US" altLang="zh-CN" sz="1800" spc="9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independiente</a:t>
            </a:r>
            <a:r>
              <a:rPr lang="en-US" altLang="zh-CN" sz="1800" spc="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como</a:t>
            </a:r>
            <a:r>
              <a:rPr lang="en-US" altLang="zh-CN" sz="1800" spc="9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sea</a:t>
            </a:r>
            <a:r>
              <a:rPr lang="en-US" altLang="zh-CN" sz="1800" spc="9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posible</a:t>
            </a:r>
            <a:r>
              <a:rPr lang="en-US" altLang="zh-CN" sz="1800" spc="9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 spc="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1800" spc="9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aplicación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sí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las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restantes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partes.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0" name="Image9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921" name="Image9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000" y="2027950"/>
            <a:ext cx="3067050" cy="2933700"/>
          </a:xfrm>
          <a:prstGeom prst="rect">
            <a:avLst/>
          </a:prstGeom>
          <a:noFill/>
        </p:spPr>
      </p:pic>
      <p:pic>
        <p:nvPicPr>
          <p:cNvPr id="922" name="Image9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87" y="2169375"/>
            <a:ext cx="4391025" cy="2533650"/>
          </a:xfrm>
          <a:prstGeom prst="rect">
            <a:avLst/>
          </a:prstGeom>
          <a:noFill/>
        </p:spPr>
      </p:pic>
      <p:grpSp>
        <p:nvGrpSpPr>
          <p:cNvPr id="923" name="Group923"/>
          <p:cNvGrpSpPr/>
          <p:nvPr/>
        </p:nvGrpSpPr>
        <p:grpSpPr>
          <a:xfrm>
            <a:off x="542925" y="430729"/>
            <a:ext cx="8601075" cy="1594233"/>
            <a:chOff x="542925" y="430729"/>
            <a:chExt cx="8601075" cy="1594233"/>
          </a:xfrm>
        </p:grpSpPr>
        <p:pic>
          <p:nvPicPr>
            <p:cNvPr id="924" name="Image9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925" name="Image9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  <p:sp>
          <p:nvSpPr>
            <p:cNvPr id="926" name="Text Box926"/>
            <p:cNvSpPr txBox="1"/>
            <p:nvPr/>
          </p:nvSpPr>
          <p:spPr>
            <a:xfrm>
              <a:off x="542925" y="430729"/>
              <a:ext cx="6287516" cy="553517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/>
            </a:p>
            <a:p>
              <a:pPr algn="l" rtl="0">
                <a:lnSpc>
                  <a:spcPts val="4358"/>
                </a:lnSpc>
              </a:pPr>
              <a:r>
                <a:rPr lang="en-US" altLang="zh-CN" sz="4800" spc="-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Modificadores</a:t>
              </a:r>
              <a:r>
                <a:rPr lang="en-US" altLang="zh-CN" sz="4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4800" spc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de</a:t>
              </a:r>
              <a:r>
                <a:rPr lang="en-US" altLang="zh-CN" sz="4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4800" spc="-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Acceso</a:t>
              </a:r>
              <a:endParaRPr lang="en-US" altLang="zh-CN" sz="4800"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927" name="Text Box927"/>
            <p:cNvSpPr txBox="1"/>
            <p:nvPr/>
          </p:nvSpPr>
          <p:spPr>
            <a:xfrm>
              <a:off x="731525" y="1534310"/>
              <a:ext cx="7276745" cy="490652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/>
            </a:p>
            <a:p>
              <a:pPr algn="l" rtl="0">
                <a:lnSpc>
                  <a:spcPts val="1932"/>
                </a:lnSpc>
              </a:pPr>
              <a:r>
                <a:rPr lang="en-US" altLang="zh-CN" sz="18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Los</a:t>
              </a:r>
              <a:r>
                <a:rPr lang="en-US" altLang="zh-CN" sz="18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8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modificadores</a:t>
              </a:r>
              <a:r>
                <a:rPr lang="en-US" altLang="zh-CN" sz="1800" spc="-7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8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de</a:t>
              </a:r>
              <a:r>
                <a:rPr lang="en-US" altLang="zh-CN" sz="18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8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acceso</a:t>
              </a:r>
              <a:r>
                <a:rPr lang="en-US" altLang="zh-CN" sz="18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8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se</a:t>
              </a:r>
              <a:r>
                <a:rPr lang="en-US" altLang="zh-CN" sz="1800" spc="-6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8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utilizan</a:t>
              </a:r>
              <a:r>
                <a:rPr lang="en-US" altLang="zh-CN" sz="18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800" spc="-1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para</a:t>
              </a:r>
              <a:r>
                <a:rPr lang="en-US" altLang="zh-CN" sz="18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800" spc="-1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definir</a:t>
              </a:r>
              <a:r>
                <a:rPr lang="en-US" altLang="zh-CN" sz="18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8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la</a:t>
              </a:r>
              <a:r>
                <a:rPr lang="en-US" altLang="zh-CN" sz="18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8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visibilidad</a:t>
              </a:r>
              <a:r>
                <a:rPr lang="en-US" altLang="zh-CN" sz="1800" spc="-7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8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de</a:t>
              </a:r>
              <a:r>
                <a:rPr lang="en-US" altLang="zh-CN" sz="18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8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los</a:t>
              </a:r>
              <a:r>
                <a:rPr lang="en-US" altLang="zh-CN" sz="18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8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miembros</a:t>
              </a:r>
              <a:r>
                <a:rPr lang="en-US" altLang="zh-CN" sz="18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8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de</a:t>
              </a:r>
              <a:r>
                <a:rPr lang="en-US" altLang="zh-CN" sz="18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800" spc="-2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una</a:t>
              </a:r>
              <a:r>
                <a:rPr lang="en-US" altLang="zh-CN" sz="18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8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clase.</a:t>
              </a:r>
              <a:endParaRPr lang="en-US" altLang="zh-CN" sz="1800">
                <a:latin typeface="Arial"/>
                <a:ea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8" name="Image9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929" name="Group929"/>
          <p:cNvGrpSpPr/>
          <p:nvPr/>
        </p:nvGrpSpPr>
        <p:grpSpPr>
          <a:xfrm>
            <a:off x="4526626" y="571349"/>
            <a:ext cx="4617374" cy="1161878"/>
            <a:chOff x="4526626" y="571349"/>
            <a:chExt cx="4617374" cy="1161878"/>
          </a:xfrm>
        </p:grpSpPr>
        <p:pic>
          <p:nvPicPr>
            <p:cNvPr id="930" name="Image9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931" name="Image9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</p:grpSp>
      <p:sp>
        <p:nvSpPr>
          <p:cNvPr id="932" name="Text Box932"/>
          <p:cNvSpPr txBox="1"/>
          <p:nvPr/>
        </p:nvSpPr>
        <p:spPr>
          <a:xfrm>
            <a:off x="542925" y="430729"/>
            <a:ext cx="4256938" cy="5535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358"/>
              </a:lnSpc>
            </a:pPr>
            <a:r>
              <a:rPr lang="en-US" altLang="zh-CN" sz="4800" spc="-2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Encapsulamiento</a:t>
            </a:r>
            <a:endParaRPr lang="en-US" altLang="zh-CN"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33" name="Text Box933"/>
          <p:cNvSpPr txBox="1"/>
          <p:nvPr/>
        </p:nvSpPr>
        <p:spPr>
          <a:xfrm>
            <a:off x="633450" y="1338910"/>
            <a:ext cx="176174" cy="2144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88"/>
              </a:lnSpc>
            </a:pPr>
            <a:r>
              <a:rPr lang="en-US" altLang="zh-CN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1800">
              <a:latin typeface="Arial"/>
              <a:ea typeface="Arial"/>
              <a:cs typeface="Arial"/>
            </a:endParaRPr>
          </a:p>
        </p:txBody>
      </p:sp>
      <p:sp>
        <p:nvSpPr>
          <p:cNvPr id="934" name="Text Box934"/>
          <p:cNvSpPr txBox="1"/>
          <p:nvPr/>
        </p:nvSpPr>
        <p:spPr>
          <a:xfrm>
            <a:off x="633450" y="1891360"/>
            <a:ext cx="176174" cy="2144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88"/>
              </a:lnSpc>
            </a:pPr>
            <a:r>
              <a:rPr lang="en-US" altLang="zh-CN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1800">
              <a:latin typeface="Arial"/>
              <a:ea typeface="Arial"/>
              <a:cs typeface="Arial"/>
            </a:endParaRPr>
          </a:p>
        </p:txBody>
      </p:sp>
      <p:sp>
        <p:nvSpPr>
          <p:cNvPr id="935" name="Text Box935"/>
          <p:cNvSpPr txBox="1"/>
          <p:nvPr/>
        </p:nvSpPr>
        <p:spPr>
          <a:xfrm>
            <a:off x="633450" y="2443810"/>
            <a:ext cx="176174" cy="2144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88"/>
              </a:lnSpc>
            </a:pPr>
            <a:r>
              <a:rPr lang="en-US" altLang="zh-CN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1800">
              <a:latin typeface="Arial"/>
              <a:ea typeface="Arial"/>
              <a:cs typeface="Arial"/>
            </a:endParaRPr>
          </a:p>
        </p:txBody>
      </p:sp>
      <p:sp>
        <p:nvSpPr>
          <p:cNvPr id="936" name="Text Box936"/>
          <p:cNvSpPr txBox="1"/>
          <p:nvPr/>
        </p:nvSpPr>
        <p:spPr>
          <a:xfrm>
            <a:off x="1000125" y="1346911"/>
            <a:ext cx="7631737" cy="48379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05"/>
              </a:lnSpc>
            </a:pP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</a:t>
            </a:r>
            <a:r>
              <a:rPr lang="en-US" altLang="zh-CN" sz="1800" spc="1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1800" spc="1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propiedad</a:t>
            </a:r>
            <a:r>
              <a:rPr lang="en-US" altLang="zh-CN" sz="1800" spc="1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</a:t>
            </a:r>
            <a:r>
              <a:rPr lang="en-US" altLang="zh-CN" sz="1800" spc="1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permite</a:t>
            </a:r>
            <a:r>
              <a:rPr lang="en-US" altLang="zh-CN" sz="1800" spc="1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asegurar</a:t>
            </a:r>
            <a:r>
              <a:rPr lang="en-US" altLang="zh-CN" sz="1800" spc="11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</a:t>
            </a:r>
            <a:r>
              <a:rPr lang="en-US" altLang="zh-CN" sz="1800" spc="1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1800" spc="1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información</a:t>
            </a:r>
            <a:r>
              <a:rPr lang="en-US" altLang="zh-CN" sz="1800" spc="1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 spc="1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</a:t>
            </a:r>
            <a:r>
              <a:rPr lang="en-US" altLang="zh-CN" sz="1800" spc="1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objeto</a:t>
            </a:r>
            <a:r>
              <a:rPr lang="en-US" altLang="zh-CN" sz="1800" spc="1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está</a:t>
            </a:r>
            <a:r>
              <a:rPr lang="en-US" altLang="zh-CN" sz="1800" spc="11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oculta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mundo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exterior.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37" name="Text Box937"/>
          <p:cNvSpPr txBox="1"/>
          <p:nvPr/>
        </p:nvSpPr>
        <p:spPr>
          <a:xfrm>
            <a:off x="1000125" y="1899361"/>
            <a:ext cx="7630137" cy="76001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95"/>
              </a:lnSpc>
            </a:pP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El</a:t>
            </a:r>
            <a:r>
              <a:rPr lang="en-US" altLang="zh-CN" sz="1800" spc="1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encapsulamiento</a:t>
            </a:r>
            <a:r>
              <a:rPr lang="en-US" altLang="zh-CN" sz="1800" spc="1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consiste</a:t>
            </a:r>
            <a:r>
              <a:rPr lang="en-US" altLang="zh-CN" sz="1800" spc="1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</a:t>
            </a:r>
            <a:r>
              <a:rPr lang="en-US" altLang="zh-CN" sz="1800" spc="1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agrupar</a:t>
            </a:r>
            <a:r>
              <a:rPr lang="en-US" altLang="zh-CN" sz="1800" spc="1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</a:t>
            </a:r>
            <a:r>
              <a:rPr lang="en-US" altLang="zh-CN" sz="1800" spc="1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</a:t>
            </a:r>
            <a:r>
              <a:rPr lang="en-US" altLang="zh-CN" sz="1800" spc="1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Clase</a:t>
            </a:r>
            <a:r>
              <a:rPr lang="en-US" altLang="zh-CN" sz="1800" spc="1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las</a:t>
            </a:r>
            <a:r>
              <a:rPr lang="en-US" altLang="zh-CN" sz="1800" spc="1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características(atributos)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acceso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privado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los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comportamientos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(métodos)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acceso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público.</a:t>
            </a:r>
            <a:r>
              <a:rPr lang="en-US" altLang="zh-CN" sz="1800" spc="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Acceder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modificar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los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miembros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clase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través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sus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métodos.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8" name="Image9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939" name="Group939"/>
          <p:cNvGrpSpPr/>
          <p:nvPr/>
        </p:nvGrpSpPr>
        <p:grpSpPr>
          <a:xfrm>
            <a:off x="4526626" y="571349"/>
            <a:ext cx="4617374" cy="1161878"/>
            <a:chOff x="4526626" y="571349"/>
            <a:chExt cx="4617374" cy="1161878"/>
          </a:xfrm>
        </p:grpSpPr>
        <p:pic>
          <p:nvPicPr>
            <p:cNvPr id="940" name="Image9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941" name="Image9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</p:grpSp>
      <p:pic>
        <p:nvPicPr>
          <p:cNvPr id="942" name="Image9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" y="2014175"/>
            <a:ext cx="8153400" cy="1333500"/>
          </a:xfrm>
          <a:prstGeom prst="rect">
            <a:avLst/>
          </a:prstGeom>
          <a:noFill/>
        </p:spPr>
      </p:pic>
      <p:pic>
        <p:nvPicPr>
          <p:cNvPr id="943" name="Image9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544" y="3686400"/>
            <a:ext cx="4873706" cy="857399"/>
          </a:xfrm>
          <a:prstGeom prst="rect">
            <a:avLst/>
          </a:prstGeom>
          <a:noFill/>
        </p:spPr>
      </p:pic>
      <p:sp>
        <p:nvSpPr>
          <p:cNvPr id="944" name="Text Box944"/>
          <p:cNvSpPr txBox="1"/>
          <p:nvPr/>
        </p:nvSpPr>
        <p:spPr>
          <a:xfrm>
            <a:off x="542925" y="430729"/>
            <a:ext cx="4256938" cy="5535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358"/>
              </a:lnSpc>
            </a:pPr>
            <a:r>
              <a:rPr lang="en-US" altLang="zh-CN" sz="4800" spc="-2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Encapsulamiento</a:t>
            </a:r>
            <a:endParaRPr lang="en-US" altLang="zh-CN"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45" name="Text Box945"/>
          <p:cNvSpPr txBox="1"/>
          <p:nvPr/>
        </p:nvSpPr>
        <p:spPr>
          <a:xfrm>
            <a:off x="465229" y="1478813"/>
            <a:ext cx="6606692" cy="2222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50"/>
              </a:lnSpc>
            </a:pPr>
            <a:r>
              <a:rPr lang="en-US" altLang="zh-CN" sz="1800" spc="0">
                <a:solidFill>
                  <a:srgbClr val="000000"/>
                </a:solidFill>
                <a:latin typeface="Georgia"/>
                <a:ea typeface="Georgia"/>
                <a:cs typeface="Georgia"/>
              </a:rPr>
              <a:t>Cuando</a:t>
            </a:r>
            <a:r>
              <a:rPr lang="en-US" altLang="zh-CN" sz="1800">
                <a:solidFill>
                  <a:srgbClr val="000000"/>
                </a:solidFill>
                <a:latin typeface="Georgia"/>
                <a:ea typeface="Georgia"/>
                <a:cs typeface="Georgia"/>
              </a:rPr>
              <a:t> </a:t>
            </a:r>
            <a:r>
              <a:rPr lang="en-US" altLang="zh-CN" sz="1800" spc="-3">
                <a:solidFill>
                  <a:srgbClr val="000000"/>
                </a:solidFill>
                <a:latin typeface="Georgia"/>
                <a:ea typeface="Georgia"/>
                <a:cs typeface="Georgia"/>
              </a:rPr>
              <a:t>no</a:t>
            </a:r>
            <a:r>
              <a:rPr lang="en-US" altLang="zh-CN" sz="1800">
                <a:solidFill>
                  <a:srgbClr val="000000"/>
                </a:solidFill>
                <a:latin typeface="Georgia"/>
                <a:ea typeface="Georgia"/>
                <a:cs typeface="Georgia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Georgia"/>
                <a:ea typeface="Georgia"/>
                <a:cs typeface="Georgia"/>
              </a:rPr>
              <a:t>hay</a:t>
            </a:r>
            <a:r>
              <a:rPr lang="en-US" altLang="zh-CN" sz="1800">
                <a:solidFill>
                  <a:srgbClr val="000000"/>
                </a:solidFill>
                <a:latin typeface="Georgia"/>
                <a:ea typeface="Georgia"/>
                <a:cs typeface="Georgia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Georgia"/>
                <a:ea typeface="Georgia"/>
                <a:cs typeface="Georgia"/>
              </a:rPr>
              <a:t>encapsulamiento</a:t>
            </a:r>
            <a:r>
              <a:rPr lang="en-US" altLang="zh-CN" sz="1800">
                <a:solidFill>
                  <a:srgbClr val="000000"/>
                </a:solidFill>
                <a:latin typeface="Georgia"/>
                <a:ea typeface="Georgia"/>
                <a:cs typeface="Georgia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Georgia"/>
                <a:ea typeface="Georgia"/>
                <a:cs typeface="Georgia"/>
              </a:rPr>
              <a:t>se</a:t>
            </a:r>
            <a:r>
              <a:rPr lang="en-US" altLang="zh-CN" sz="1800">
                <a:solidFill>
                  <a:srgbClr val="000000"/>
                </a:solidFill>
                <a:latin typeface="Georgia"/>
                <a:ea typeface="Georgia"/>
                <a:cs typeface="Georgia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Georgia"/>
                <a:ea typeface="Georgia"/>
                <a:cs typeface="Georgia"/>
              </a:rPr>
              <a:t>pueden</a:t>
            </a:r>
            <a:r>
              <a:rPr lang="en-US" altLang="zh-CN" sz="1800" spc="-7">
                <a:solidFill>
                  <a:srgbClr val="000000"/>
                </a:solidFill>
                <a:latin typeface="Georgia"/>
                <a:ea typeface="Georgia"/>
                <a:cs typeface="Georgia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Georgia"/>
                <a:ea typeface="Georgia"/>
                <a:cs typeface="Georgia"/>
              </a:rPr>
              <a:t>presentar</a:t>
            </a:r>
            <a:r>
              <a:rPr lang="en-US" altLang="zh-CN" sz="1800">
                <a:solidFill>
                  <a:srgbClr val="000000"/>
                </a:solidFill>
                <a:latin typeface="Georgia"/>
                <a:ea typeface="Georgia"/>
                <a:cs typeface="Georgia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Georgia"/>
                <a:ea typeface="Georgia"/>
                <a:cs typeface="Georgia"/>
              </a:rPr>
              <a:t>problemas:</a:t>
            </a:r>
            <a:endParaRPr lang="en-US" altLang="zh-CN" sz="1800">
              <a:latin typeface="Georgia"/>
              <a:ea typeface="Georgia"/>
              <a:cs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6" name="Image9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947" name="Group947"/>
          <p:cNvGrpSpPr/>
          <p:nvPr/>
        </p:nvGrpSpPr>
        <p:grpSpPr>
          <a:xfrm>
            <a:off x="168202" y="430729"/>
            <a:ext cx="8975798" cy="4700421"/>
            <a:chOff x="168202" y="430729"/>
            <a:chExt cx="8975798" cy="4700421"/>
          </a:xfrm>
        </p:grpSpPr>
        <p:pic>
          <p:nvPicPr>
            <p:cNvPr id="948" name="Image9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949" name="Image94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3920641"/>
            </a:xfrm>
            <a:prstGeom prst="rect">
              <a:avLst/>
            </a:prstGeom>
            <a:noFill/>
          </p:spPr>
        </p:pic>
        <p:sp>
          <p:nvSpPr>
            <p:cNvPr id="950" name="Text Box950"/>
            <p:cNvSpPr txBox="1"/>
            <p:nvPr/>
          </p:nvSpPr>
          <p:spPr>
            <a:xfrm>
              <a:off x="542925" y="430729"/>
              <a:ext cx="4256938" cy="553517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/>
            </a:p>
            <a:p>
              <a:pPr algn="l" rtl="0">
                <a:lnSpc>
                  <a:spcPts val="4358"/>
                </a:lnSpc>
              </a:pPr>
              <a:r>
                <a:rPr lang="en-US" altLang="zh-CN" sz="4800" spc="-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Encapsulamiento</a:t>
              </a:r>
              <a:endParaRPr lang="en-US" altLang="zh-CN" sz="4800">
                <a:latin typeface="Times New Roman"/>
                <a:ea typeface="Times New Roman"/>
                <a:cs typeface="Times New Roman"/>
              </a:endParaRPr>
            </a:p>
          </p:txBody>
        </p:sp>
        <p:pic>
          <p:nvPicPr>
            <p:cNvPr id="951" name="Image9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8202" y="1200150"/>
              <a:ext cx="4358648" cy="3931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Image7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718" name="Group718"/>
          <p:cNvGrpSpPr/>
          <p:nvPr/>
        </p:nvGrpSpPr>
        <p:grpSpPr>
          <a:xfrm>
            <a:off x="542925" y="430729"/>
            <a:ext cx="8601075" cy="4418920"/>
            <a:chOff x="542925" y="430729"/>
            <a:chExt cx="8601075" cy="4418920"/>
          </a:xfrm>
        </p:grpSpPr>
        <p:pic>
          <p:nvPicPr>
            <p:cNvPr id="719" name="Image7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720" name="Image7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  <p:sp>
          <p:nvSpPr>
            <p:cNvPr id="721" name="Text Box721"/>
            <p:cNvSpPr txBox="1"/>
            <p:nvPr/>
          </p:nvSpPr>
          <p:spPr>
            <a:xfrm>
              <a:off x="542925" y="430729"/>
              <a:ext cx="2025802" cy="553517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/>
            </a:p>
            <a:p>
              <a:pPr algn="l" rtl="0">
                <a:lnSpc>
                  <a:spcPts val="4358"/>
                </a:lnSpc>
              </a:pPr>
              <a:r>
                <a:rPr lang="en-US" altLang="zh-CN" sz="4800" spc="-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Historia</a:t>
              </a:r>
              <a:endParaRPr lang="en-US" altLang="zh-CN" sz="4800"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722" name="Text Box722"/>
            <p:cNvSpPr txBox="1"/>
            <p:nvPr/>
          </p:nvSpPr>
          <p:spPr>
            <a:xfrm>
              <a:off x="5042225" y="2122525"/>
              <a:ext cx="3524377" cy="1633626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/>
            </a:p>
            <a:p>
              <a:pPr algn="just" rtl="0">
                <a:lnSpc>
                  <a:spcPts val="1583"/>
                </a:lnSpc>
              </a:pP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La</a:t>
              </a:r>
              <a:r>
                <a:rPr lang="en-US" altLang="zh-CN" sz="1400" spc="92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Programación</a:t>
              </a:r>
              <a:r>
                <a:rPr lang="en-US" altLang="zh-CN" sz="1400" spc="917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Orientada</a:t>
              </a:r>
              <a:r>
                <a:rPr lang="en-US" altLang="zh-CN" sz="1400" spc="916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a</a:t>
              </a:r>
              <a:r>
                <a:rPr lang="en-US" altLang="zh-CN" sz="1400" spc="92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Objetos</a:t>
              </a:r>
              <a:r>
                <a:rPr lang="en-US" altLang="zh-CN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surge</a:t>
              </a:r>
              <a:r>
                <a:rPr lang="en-US" altLang="zh-CN" sz="1400" spc="46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en</a:t>
              </a:r>
              <a:r>
                <a:rPr lang="en-US" altLang="zh-CN" sz="1400" spc="46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Noruega</a:t>
              </a:r>
              <a:r>
                <a:rPr lang="en-US" altLang="zh-CN" sz="1400" spc="45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en</a:t>
              </a:r>
              <a:r>
                <a:rPr lang="en-US" altLang="zh-CN" sz="1400" spc="46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1967</a:t>
              </a:r>
              <a:r>
                <a:rPr lang="en-US" altLang="zh-CN" sz="1400" spc="46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con</a:t>
              </a:r>
              <a:r>
                <a:rPr lang="en-US" altLang="zh-CN" sz="1400" spc="46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un</a:t>
              </a:r>
              <a:r>
                <a:rPr lang="en-US" altLang="zh-CN" sz="1400" spc="46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lenguaje</a:t>
              </a:r>
              <a:r>
                <a:rPr lang="en-US" altLang="zh-CN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llamado</a:t>
              </a:r>
              <a:r>
                <a:rPr lang="en-US" altLang="zh-CN" sz="1400" spc="121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Simula</a:t>
              </a:r>
              <a:r>
                <a:rPr lang="en-US" altLang="zh-CN" sz="1400" spc="1209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67,</a:t>
              </a:r>
              <a:r>
                <a:rPr lang="en-US" altLang="zh-CN" sz="1400" spc="121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desarrollado</a:t>
              </a:r>
              <a:r>
                <a:rPr lang="en-US" altLang="zh-CN" sz="1400" spc="1209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por</a:t>
              </a:r>
              <a:r>
                <a:rPr lang="en-US" altLang="zh-CN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Krinsten</a:t>
              </a:r>
              <a:r>
                <a:rPr lang="en-US" altLang="zh-CN" sz="1400" spc="233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Nygaard</a:t>
              </a:r>
              <a:r>
                <a:rPr lang="en-US" altLang="zh-CN" sz="1400" spc="236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y</a:t>
              </a:r>
              <a:r>
                <a:rPr lang="en-US" altLang="zh-CN" sz="1400" spc="237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Ole-Johan</a:t>
              </a:r>
              <a:r>
                <a:rPr lang="en-US" altLang="zh-CN" sz="1400" spc="234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Dahl,</a:t>
              </a:r>
              <a:r>
                <a:rPr lang="en-US" altLang="zh-CN" sz="1400" spc="235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en</a:t>
              </a:r>
              <a:r>
                <a:rPr lang="en-US" altLang="zh-CN" sz="1400" spc="236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el</a:t>
              </a:r>
              <a:r>
                <a:rPr lang="en-US" altLang="zh-CN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centro</a:t>
              </a:r>
              <a:r>
                <a:rPr lang="en-US" altLang="zh-CN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de</a:t>
              </a:r>
              <a:r>
                <a:rPr lang="en-US" altLang="zh-CN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-1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cálculo</a:t>
              </a:r>
              <a:r>
                <a:rPr lang="en-US" altLang="zh-CN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noruego.</a:t>
              </a:r>
              <a:endParaRPr lang="en-US" altLang="zh-CN" sz="1400">
                <a:latin typeface="Arial"/>
                <a:ea typeface="Arial"/>
                <a:cs typeface="Arial"/>
              </a:endParaRPr>
            </a:p>
            <a:p>
              <a:pPr algn="just" rtl="0">
                <a:lnSpc>
                  <a:spcPts val="1650"/>
                </a:lnSpc>
              </a:pP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Simula</a:t>
              </a:r>
              <a:r>
                <a:rPr lang="en-US" altLang="zh-CN" sz="1400" spc="494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67</a:t>
              </a:r>
              <a:r>
                <a:rPr lang="en-US" altLang="zh-CN" sz="1400" spc="495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introdujo</a:t>
              </a:r>
              <a:r>
                <a:rPr lang="en-US" altLang="zh-CN" sz="1400" spc="493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por</a:t>
              </a:r>
              <a:r>
                <a:rPr lang="en-US" altLang="zh-CN" sz="1400" spc="495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primera</a:t>
              </a:r>
              <a:r>
                <a:rPr lang="en-US" altLang="zh-CN" sz="1400" spc="495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vez</a:t>
              </a:r>
              <a:r>
                <a:rPr lang="en-US" altLang="zh-CN" sz="1400" spc="496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los</a:t>
              </a:r>
              <a:r>
                <a:rPr lang="en-US" altLang="zh-CN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conceptos</a:t>
              </a:r>
              <a:r>
                <a:rPr lang="en-US" altLang="zh-CN" sz="1400" spc="1637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de</a:t>
              </a:r>
              <a:r>
                <a:rPr lang="en-US" altLang="zh-CN" sz="1400" spc="1639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clases,</a:t>
              </a:r>
              <a:r>
                <a:rPr lang="en-US" altLang="zh-CN" sz="1400" spc="1638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corrutinas</a:t>
              </a:r>
              <a:r>
                <a:rPr lang="en-US" altLang="zh-CN" sz="1400" spc="1637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y</a:t>
              </a:r>
              <a:r>
                <a:rPr lang="en-US" altLang="zh-CN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400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subclases.</a:t>
              </a:r>
              <a:endParaRPr lang="en-US" altLang="zh-CN" sz="1400">
                <a:latin typeface="Arial"/>
                <a:ea typeface="Arial"/>
                <a:cs typeface="Arial"/>
              </a:endParaRPr>
            </a:p>
          </p:txBody>
        </p:sp>
        <p:pic>
          <p:nvPicPr>
            <p:cNvPr id="723" name="Image7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599" y="1305100"/>
              <a:ext cx="4040346" cy="354454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" name="Image9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953" name="Group953"/>
          <p:cNvGrpSpPr/>
          <p:nvPr/>
        </p:nvGrpSpPr>
        <p:grpSpPr>
          <a:xfrm>
            <a:off x="542925" y="430729"/>
            <a:ext cx="8601075" cy="1302498"/>
            <a:chOff x="542925" y="430729"/>
            <a:chExt cx="8601075" cy="1302498"/>
          </a:xfrm>
        </p:grpSpPr>
        <p:pic>
          <p:nvPicPr>
            <p:cNvPr id="954" name="Image9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955" name="Image95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  <p:sp>
          <p:nvSpPr>
            <p:cNvPr id="956" name="Text Box956"/>
            <p:cNvSpPr txBox="1"/>
            <p:nvPr/>
          </p:nvSpPr>
          <p:spPr>
            <a:xfrm>
              <a:off x="542925" y="430729"/>
              <a:ext cx="4256938" cy="553517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/>
            </a:p>
            <a:p>
              <a:pPr algn="l" rtl="0">
                <a:lnSpc>
                  <a:spcPts val="4358"/>
                </a:lnSpc>
              </a:pPr>
              <a:r>
                <a:rPr lang="en-US" altLang="zh-CN" sz="4800" spc="-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Encapsulamiento</a:t>
              </a:r>
              <a:endParaRPr lang="en-US" altLang="zh-CN" sz="4800">
                <a:latin typeface="Times New Roman"/>
                <a:ea typeface="Times New Roman"/>
                <a:cs typeface="Times New Roman"/>
              </a:endParaRPr>
            </a:p>
          </p:txBody>
        </p:sp>
      </p:grpSp>
      <p:pic>
        <p:nvPicPr>
          <p:cNvPr id="957" name="Image9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" y="1847850"/>
            <a:ext cx="8172451" cy="1752600"/>
          </a:xfrm>
          <a:prstGeom prst="rect">
            <a:avLst/>
          </a:prstGeom>
          <a:noFill/>
        </p:spPr>
      </p:pic>
      <p:pic>
        <p:nvPicPr>
          <p:cNvPr id="958" name="Image9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77" y="3740600"/>
            <a:ext cx="3541049" cy="964675"/>
          </a:xfrm>
          <a:prstGeom prst="rect">
            <a:avLst/>
          </a:prstGeom>
          <a:noFill/>
        </p:spPr>
      </p:pic>
      <p:sp>
        <p:nvSpPr>
          <p:cNvPr id="959" name="Text Box959"/>
          <p:cNvSpPr txBox="1"/>
          <p:nvPr/>
        </p:nvSpPr>
        <p:spPr>
          <a:xfrm>
            <a:off x="646725" y="1363599"/>
            <a:ext cx="3791331" cy="3703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916"/>
              </a:lnSpc>
            </a:pPr>
            <a:r>
              <a:rPr lang="en-US" altLang="zh-CN" sz="3000" spc="0">
                <a:solidFill>
                  <a:srgbClr val="000000"/>
                </a:solidFill>
                <a:latin typeface="Georgia"/>
                <a:ea typeface="Georgia"/>
                <a:cs typeface="Georgia"/>
              </a:rPr>
              <a:t>Con</a:t>
            </a:r>
            <a:r>
              <a:rPr lang="en-US" altLang="zh-CN" sz="3000">
                <a:solidFill>
                  <a:srgbClr val="000000"/>
                </a:solidFill>
                <a:latin typeface="Georgia"/>
                <a:ea typeface="Georgia"/>
                <a:cs typeface="Georgia"/>
              </a:rPr>
              <a:t> </a:t>
            </a:r>
            <a:r>
              <a:rPr lang="en-US" altLang="zh-CN" sz="3000" spc="-1">
                <a:solidFill>
                  <a:srgbClr val="000000"/>
                </a:solidFill>
                <a:latin typeface="Georgia"/>
                <a:ea typeface="Georgia"/>
                <a:cs typeface="Georgia"/>
              </a:rPr>
              <a:t>encapsulamiento:</a:t>
            </a:r>
            <a:endParaRPr lang="en-US" altLang="zh-CN" sz="3000">
              <a:latin typeface="Georgia"/>
              <a:ea typeface="Georgia"/>
              <a:cs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0" name="Image9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961" name="Group961"/>
          <p:cNvGrpSpPr/>
          <p:nvPr/>
        </p:nvGrpSpPr>
        <p:grpSpPr>
          <a:xfrm>
            <a:off x="542925" y="430729"/>
            <a:ext cx="8601075" cy="4614945"/>
            <a:chOff x="542925" y="430729"/>
            <a:chExt cx="8601075" cy="4614945"/>
          </a:xfrm>
        </p:grpSpPr>
        <p:pic>
          <p:nvPicPr>
            <p:cNvPr id="962" name="Image9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963" name="Image96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3883541"/>
            </a:xfrm>
            <a:prstGeom prst="rect">
              <a:avLst/>
            </a:prstGeom>
            <a:noFill/>
          </p:spPr>
        </p:pic>
        <p:sp>
          <p:nvSpPr>
            <p:cNvPr id="964" name="Text Box964"/>
            <p:cNvSpPr txBox="1"/>
            <p:nvPr/>
          </p:nvSpPr>
          <p:spPr>
            <a:xfrm>
              <a:off x="542925" y="430729"/>
              <a:ext cx="4256938" cy="553517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/>
            </a:p>
            <a:p>
              <a:pPr algn="l" rtl="0">
                <a:lnSpc>
                  <a:spcPts val="4358"/>
                </a:lnSpc>
              </a:pPr>
              <a:r>
                <a:rPr lang="en-US" altLang="zh-CN" sz="4800" spc="-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Encapsulamiento</a:t>
              </a:r>
              <a:endParaRPr lang="en-US" altLang="zh-CN" sz="4800">
                <a:latin typeface="Times New Roman"/>
                <a:ea typeface="Times New Roman"/>
                <a:cs typeface="Times New Roman"/>
              </a:endParaRPr>
            </a:p>
          </p:txBody>
        </p:sp>
        <p:pic>
          <p:nvPicPr>
            <p:cNvPr id="965" name="Image96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3339" y="1183174"/>
              <a:ext cx="3814886" cy="38625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6" name="Image9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967" name="Group967"/>
          <p:cNvGrpSpPr/>
          <p:nvPr/>
        </p:nvGrpSpPr>
        <p:grpSpPr>
          <a:xfrm>
            <a:off x="473250" y="430729"/>
            <a:ext cx="8670750" cy="4640121"/>
            <a:chOff x="473250" y="430729"/>
            <a:chExt cx="8670750" cy="4640121"/>
          </a:xfrm>
        </p:grpSpPr>
        <p:pic>
          <p:nvPicPr>
            <p:cNvPr id="968" name="Image96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969" name="Image9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3908718"/>
            </a:xfrm>
            <a:prstGeom prst="rect">
              <a:avLst/>
            </a:prstGeom>
            <a:noFill/>
          </p:spPr>
        </p:pic>
        <p:sp>
          <p:nvSpPr>
            <p:cNvPr id="970" name="Text Box970"/>
            <p:cNvSpPr txBox="1"/>
            <p:nvPr/>
          </p:nvSpPr>
          <p:spPr>
            <a:xfrm>
              <a:off x="542925" y="430729"/>
              <a:ext cx="4256938" cy="553517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/>
            </a:p>
            <a:p>
              <a:pPr algn="l" rtl="0">
                <a:lnSpc>
                  <a:spcPts val="4358"/>
                </a:lnSpc>
              </a:pPr>
              <a:r>
                <a:rPr lang="en-US" altLang="zh-CN" sz="4800" spc="-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Encapsulamiento</a:t>
              </a:r>
              <a:endParaRPr lang="en-US" altLang="zh-CN" sz="4800">
                <a:latin typeface="Times New Roman"/>
                <a:ea typeface="Times New Roman"/>
                <a:cs typeface="Times New Roman"/>
              </a:endParaRPr>
            </a:p>
          </p:txBody>
        </p:sp>
        <p:pic>
          <p:nvPicPr>
            <p:cNvPr id="971" name="Image97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250" y="1436350"/>
              <a:ext cx="4667250" cy="3124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" name="Image9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973" name="Group973"/>
          <p:cNvGrpSpPr/>
          <p:nvPr/>
        </p:nvGrpSpPr>
        <p:grpSpPr>
          <a:xfrm>
            <a:off x="4526626" y="571349"/>
            <a:ext cx="4617374" cy="1161878"/>
            <a:chOff x="4526626" y="571349"/>
            <a:chExt cx="4617374" cy="1161878"/>
          </a:xfrm>
        </p:grpSpPr>
        <p:pic>
          <p:nvPicPr>
            <p:cNvPr id="974" name="Image9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975" name="Image9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</p:grpSp>
      <p:sp>
        <p:nvSpPr>
          <p:cNvPr id="976" name="Text Box976"/>
          <p:cNvSpPr txBox="1"/>
          <p:nvPr/>
        </p:nvSpPr>
        <p:spPr>
          <a:xfrm>
            <a:off x="542925" y="430729"/>
            <a:ext cx="2261108" cy="5535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358"/>
              </a:lnSpc>
            </a:pPr>
            <a:r>
              <a:rPr lang="en-US" altLang="zh-CN" sz="4800" spc="-2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Herencia</a:t>
            </a:r>
            <a:endParaRPr lang="en-US" altLang="zh-CN"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77" name="Text Box977"/>
          <p:cNvSpPr txBox="1"/>
          <p:nvPr/>
        </p:nvSpPr>
        <p:spPr>
          <a:xfrm>
            <a:off x="542925" y="1374038"/>
            <a:ext cx="8091021" cy="19000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just" rtl="0">
              <a:lnSpc>
                <a:spcPts val="2992"/>
              </a:lnSpc>
            </a:pP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</a:t>
            </a:r>
            <a:r>
              <a:rPr lang="en-US" altLang="zh-CN" sz="2600" spc="19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programación</a:t>
            </a:r>
            <a:r>
              <a:rPr lang="en-US" altLang="zh-CN" sz="2600" spc="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orientada</a:t>
            </a:r>
            <a:r>
              <a:rPr lang="en-US" altLang="zh-CN" sz="2600" spc="19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2600" spc="19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objetos,</a:t>
            </a:r>
            <a:r>
              <a:rPr lang="en-US" altLang="zh-CN" sz="2600" spc="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2600" spc="19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herencia</a:t>
            </a:r>
            <a:r>
              <a:rPr lang="en-US" altLang="zh-CN" sz="2600" spc="19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</a:t>
            </a:r>
            <a:r>
              <a:rPr lang="en-US" altLang="zh-CN" sz="2600" spc="19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cuando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</a:t>
            </a:r>
            <a:r>
              <a:rPr lang="en-US" altLang="zh-CN" sz="2600" spc="3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objeto</a:t>
            </a:r>
            <a:r>
              <a:rPr lang="en-US" altLang="zh-CN" sz="2600" spc="3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</a:t>
            </a:r>
            <a:r>
              <a:rPr lang="en-US" altLang="zh-CN" sz="2600" spc="3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clase</a:t>
            </a:r>
            <a:r>
              <a:rPr lang="en-US" altLang="zh-CN" sz="2600" spc="3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</a:t>
            </a:r>
            <a:r>
              <a:rPr lang="en-US" altLang="zh-CN" sz="2600" spc="3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creado</a:t>
            </a:r>
            <a:r>
              <a:rPr lang="en-US" altLang="zh-CN" sz="2600" spc="3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basado</a:t>
            </a:r>
            <a:r>
              <a:rPr lang="en-US" altLang="zh-CN" sz="2600" spc="36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</a:t>
            </a:r>
            <a:r>
              <a:rPr lang="en-US" altLang="zh-CN" sz="2600" spc="3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otra</a:t>
            </a:r>
            <a:r>
              <a:rPr lang="en-US" altLang="zh-CN" sz="2600" spc="3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clase</a:t>
            </a:r>
            <a:r>
              <a:rPr lang="en-US" altLang="zh-CN" sz="2600" spc="3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(herencia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basada</a:t>
            </a:r>
            <a:r>
              <a:rPr lang="en-US" altLang="zh-CN" sz="2600" spc="3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</a:t>
            </a:r>
            <a:r>
              <a:rPr lang="en-US" altLang="zh-CN" sz="2600" spc="3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clases)</a:t>
            </a:r>
            <a:r>
              <a:rPr lang="en-US" altLang="zh-CN" sz="2600" spc="3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</a:t>
            </a:r>
            <a:r>
              <a:rPr lang="en-US" altLang="zh-CN" sz="2600" spc="3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objeto</a:t>
            </a:r>
            <a:r>
              <a:rPr lang="en-US" altLang="zh-CN" sz="2600" spc="3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(herencia</a:t>
            </a:r>
            <a:r>
              <a:rPr lang="en-US" altLang="zh-CN" sz="2600" spc="3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basada</a:t>
            </a:r>
            <a:r>
              <a:rPr lang="en-US" altLang="zh-CN" sz="2600" spc="3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</a:t>
            </a:r>
            <a:r>
              <a:rPr lang="en-US" altLang="zh-CN" sz="2600" spc="3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prototipos),</a:t>
            </a:r>
            <a:r>
              <a:rPr lang="en-US" altLang="zh-CN" sz="2600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utilizando</a:t>
            </a:r>
            <a:r>
              <a:rPr lang="en-US" altLang="zh-CN" sz="2600" spc="7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2600" spc="70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misma</a:t>
            </a:r>
            <a:r>
              <a:rPr lang="en-US" altLang="zh-CN" sz="2600" spc="70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implementación</a:t>
            </a:r>
            <a:r>
              <a:rPr lang="en-US" altLang="zh-CN" sz="2600" spc="71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</a:t>
            </a:r>
            <a:r>
              <a:rPr lang="en-US" altLang="zh-CN" sz="2600" spc="7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especificando</a:t>
            </a:r>
            <a:r>
              <a:rPr lang="en-US" altLang="zh-CN" sz="2600" spc="7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nueva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implementación.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8" name="Image9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979" name="Group979"/>
          <p:cNvGrpSpPr/>
          <p:nvPr/>
        </p:nvGrpSpPr>
        <p:grpSpPr>
          <a:xfrm>
            <a:off x="4526626" y="571349"/>
            <a:ext cx="4617374" cy="1161878"/>
            <a:chOff x="4526626" y="571349"/>
            <a:chExt cx="4617374" cy="1161878"/>
          </a:xfrm>
        </p:grpSpPr>
        <p:pic>
          <p:nvPicPr>
            <p:cNvPr id="980" name="Image98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981" name="Image98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</p:grpSp>
      <p:pic>
        <p:nvPicPr>
          <p:cNvPr id="982" name="Image9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5125" y="1961575"/>
            <a:ext cx="3333750" cy="2381250"/>
          </a:xfrm>
          <a:prstGeom prst="rect">
            <a:avLst/>
          </a:prstGeom>
          <a:noFill/>
        </p:spPr>
      </p:pic>
      <p:sp>
        <p:nvSpPr>
          <p:cNvPr id="983" name="Text Box983"/>
          <p:cNvSpPr txBox="1"/>
          <p:nvPr/>
        </p:nvSpPr>
        <p:spPr>
          <a:xfrm>
            <a:off x="542925" y="430729"/>
            <a:ext cx="2261108" cy="5535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358"/>
              </a:lnSpc>
            </a:pPr>
            <a:r>
              <a:rPr lang="en-US" altLang="zh-CN" sz="4800" spc="-2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Herencia</a:t>
            </a:r>
            <a:endParaRPr lang="en-US" altLang="zh-CN"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84" name="Text Box984"/>
          <p:cNvSpPr txBox="1"/>
          <p:nvPr/>
        </p:nvSpPr>
        <p:spPr>
          <a:xfrm>
            <a:off x="542925" y="1374038"/>
            <a:ext cx="7851954" cy="2998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61"/>
              </a:lnSpc>
            </a:pP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Simple: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cuando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clase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hereda</a:t>
            </a:r>
            <a:r>
              <a:rPr lang="en-US" altLang="zh-CN" sz="2600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sólo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</a:t>
            </a:r>
            <a:r>
              <a:rPr lang="en-US" altLang="zh-CN" sz="2600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clase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base.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5" name="Image9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986" name="Group986"/>
          <p:cNvGrpSpPr/>
          <p:nvPr/>
        </p:nvGrpSpPr>
        <p:grpSpPr>
          <a:xfrm>
            <a:off x="542925" y="430729"/>
            <a:ext cx="8601075" cy="4579421"/>
            <a:chOff x="542925" y="430729"/>
            <a:chExt cx="8601075" cy="4579421"/>
          </a:xfrm>
        </p:grpSpPr>
        <p:pic>
          <p:nvPicPr>
            <p:cNvPr id="987" name="Image98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988" name="Image98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  <p:sp>
          <p:nvSpPr>
            <p:cNvPr id="989" name="Text Box989"/>
            <p:cNvSpPr txBox="1"/>
            <p:nvPr/>
          </p:nvSpPr>
          <p:spPr>
            <a:xfrm>
              <a:off x="542925" y="430729"/>
              <a:ext cx="2261108" cy="553517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/>
            </a:p>
            <a:p>
              <a:pPr algn="l" rtl="0">
                <a:lnSpc>
                  <a:spcPts val="4358"/>
                </a:lnSpc>
              </a:pPr>
              <a:r>
                <a:rPr lang="en-US" altLang="zh-CN" sz="4800" spc="-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Herencia</a:t>
              </a:r>
              <a:endParaRPr lang="en-US" altLang="zh-CN" sz="4800">
                <a:latin typeface="Times New Roman"/>
                <a:ea typeface="Times New Roman"/>
                <a:cs typeface="Times New Roman"/>
              </a:endParaRPr>
            </a:p>
          </p:txBody>
        </p:sp>
        <p:pic>
          <p:nvPicPr>
            <p:cNvPr id="990" name="Image99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5949" y="1552225"/>
              <a:ext cx="5592101" cy="345792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1" name="Image9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992" name="Group992"/>
          <p:cNvGrpSpPr/>
          <p:nvPr/>
        </p:nvGrpSpPr>
        <p:grpSpPr>
          <a:xfrm>
            <a:off x="4526626" y="571349"/>
            <a:ext cx="4617374" cy="1161878"/>
            <a:chOff x="4526626" y="571349"/>
            <a:chExt cx="4617374" cy="1161878"/>
          </a:xfrm>
        </p:grpSpPr>
        <p:pic>
          <p:nvPicPr>
            <p:cNvPr id="993" name="Image99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994" name="Image99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</p:grpSp>
      <p:pic>
        <p:nvPicPr>
          <p:cNvPr id="995" name="Image99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5125" y="2122825"/>
            <a:ext cx="3333750" cy="2381250"/>
          </a:xfrm>
          <a:prstGeom prst="rect">
            <a:avLst/>
          </a:prstGeom>
          <a:noFill/>
        </p:spPr>
      </p:pic>
      <p:sp>
        <p:nvSpPr>
          <p:cNvPr id="996" name="Text Box996"/>
          <p:cNvSpPr txBox="1"/>
          <p:nvPr/>
        </p:nvSpPr>
        <p:spPr>
          <a:xfrm>
            <a:off x="542925" y="430729"/>
            <a:ext cx="2261108" cy="5535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358"/>
              </a:lnSpc>
            </a:pPr>
            <a:r>
              <a:rPr lang="en-US" altLang="zh-CN" sz="4800" spc="-2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Herencia</a:t>
            </a:r>
            <a:endParaRPr lang="en-US" altLang="zh-CN"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97" name="Text Box997"/>
          <p:cNvSpPr txBox="1"/>
          <p:nvPr/>
        </p:nvSpPr>
        <p:spPr>
          <a:xfrm>
            <a:off x="542925" y="1374038"/>
            <a:ext cx="7641618" cy="699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755"/>
              </a:lnSpc>
            </a:pP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Múltiple: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cuando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</a:t>
            </a:r>
            <a:r>
              <a:rPr lang="en-US" altLang="zh-CN" sz="2600" spc="-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clase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hereda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2600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dos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más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clases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base.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8" name="Image9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999" name="Group999"/>
          <p:cNvGrpSpPr/>
          <p:nvPr/>
        </p:nvGrpSpPr>
        <p:grpSpPr>
          <a:xfrm>
            <a:off x="542925" y="430729"/>
            <a:ext cx="8601075" cy="4031746"/>
            <a:chOff x="542925" y="430729"/>
            <a:chExt cx="8601075" cy="4031746"/>
          </a:xfrm>
        </p:grpSpPr>
        <p:pic>
          <p:nvPicPr>
            <p:cNvPr id="1000" name="Image10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1001" name="Image100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  <p:sp>
          <p:nvSpPr>
            <p:cNvPr id="1002" name="Text Box1002"/>
            <p:cNvSpPr txBox="1"/>
            <p:nvPr/>
          </p:nvSpPr>
          <p:spPr>
            <a:xfrm>
              <a:off x="542925" y="430729"/>
              <a:ext cx="2261108" cy="553517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/>
            </a:p>
            <a:p>
              <a:pPr algn="l" rtl="0">
                <a:lnSpc>
                  <a:spcPts val="4358"/>
                </a:lnSpc>
              </a:pPr>
              <a:r>
                <a:rPr lang="en-US" altLang="zh-CN" sz="4800" spc="-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Herencia</a:t>
              </a:r>
              <a:endParaRPr lang="en-US" altLang="zh-CN" sz="4800">
                <a:latin typeface="Times New Roman"/>
                <a:ea typeface="Times New Roman"/>
                <a:cs typeface="Times New Roman"/>
              </a:endParaRPr>
            </a:p>
          </p:txBody>
        </p:sp>
        <p:pic>
          <p:nvPicPr>
            <p:cNvPr id="1003" name="Image100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71012" y="1276550"/>
              <a:ext cx="3201975" cy="318592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4" name="Image10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1005" name="Group1005"/>
          <p:cNvGrpSpPr/>
          <p:nvPr/>
        </p:nvGrpSpPr>
        <p:grpSpPr>
          <a:xfrm>
            <a:off x="4526626" y="571349"/>
            <a:ext cx="4617374" cy="1161878"/>
            <a:chOff x="4526626" y="571349"/>
            <a:chExt cx="4617374" cy="1161878"/>
          </a:xfrm>
        </p:grpSpPr>
        <p:pic>
          <p:nvPicPr>
            <p:cNvPr id="1006" name="Image100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1007" name="Image100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</p:grpSp>
      <p:sp>
        <p:nvSpPr>
          <p:cNvPr id="1008" name="Text Box1008"/>
          <p:cNvSpPr txBox="1"/>
          <p:nvPr/>
        </p:nvSpPr>
        <p:spPr>
          <a:xfrm>
            <a:off x="542925" y="430729"/>
            <a:ext cx="3413862" cy="5535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358"/>
              </a:lnSpc>
            </a:pPr>
            <a:r>
              <a:rPr lang="en-US" altLang="zh-CN" sz="4800" spc="-2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Polimorfismo</a:t>
            </a:r>
            <a:endParaRPr lang="en-US" altLang="zh-CN"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09" name="Text Box1009"/>
          <p:cNvSpPr txBox="1"/>
          <p:nvPr/>
        </p:nvSpPr>
        <p:spPr>
          <a:xfrm>
            <a:off x="542925" y="1374038"/>
            <a:ext cx="8090029" cy="699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755"/>
              </a:lnSpc>
            </a:pP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Polimorfismo</a:t>
            </a:r>
            <a:r>
              <a:rPr lang="en-US" altLang="zh-CN" sz="2600" spc="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</a:t>
            </a:r>
            <a:r>
              <a:rPr lang="en-US" altLang="zh-CN" sz="2600" spc="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</a:t>
            </a:r>
            <a:r>
              <a:rPr lang="en-US" altLang="zh-CN" sz="2600" spc="3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propiedad</a:t>
            </a:r>
            <a:r>
              <a:rPr lang="en-US" altLang="zh-CN" sz="2600" spc="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</a:t>
            </a:r>
            <a:r>
              <a:rPr lang="en-US" altLang="zh-CN" sz="2600" spc="3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permite</a:t>
            </a:r>
            <a:r>
              <a:rPr lang="en-US" altLang="zh-CN" sz="2600" spc="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procesar</a:t>
            </a:r>
            <a:r>
              <a:rPr lang="en-US" altLang="zh-CN" sz="2600" spc="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objetos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mismo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tipo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manera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diferente.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10" name="Text Box1010"/>
          <p:cNvSpPr txBox="1"/>
          <p:nvPr/>
        </p:nvSpPr>
        <p:spPr>
          <a:xfrm>
            <a:off x="542925" y="2574188"/>
            <a:ext cx="3154198" cy="2998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61"/>
              </a:lnSpc>
            </a:pP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Tipos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2600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polimorfismo: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11" name="Text Box1011"/>
          <p:cNvSpPr txBox="1"/>
          <p:nvPr/>
        </p:nvSpPr>
        <p:spPr>
          <a:xfrm>
            <a:off x="606425" y="2974238"/>
            <a:ext cx="2971597" cy="2998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61"/>
              </a:lnSpc>
            </a:pP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Polimorfismo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Hoc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12" name="Text Box1012"/>
          <p:cNvSpPr txBox="1"/>
          <p:nvPr/>
        </p:nvSpPr>
        <p:spPr>
          <a:xfrm>
            <a:off x="606425" y="3374288"/>
            <a:ext cx="3510153" cy="2998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61"/>
              </a:lnSpc>
            </a:pP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Polimorfismo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paramétrico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13" name="Text Box1013"/>
          <p:cNvSpPr txBox="1"/>
          <p:nvPr/>
        </p:nvSpPr>
        <p:spPr>
          <a:xfrm>
            <a:off x="606425" y="3774338"/>
            <a:ext cx="3429585" cy="2998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61"/>
              </a:lnSpc>
            </a:pP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Polimorfismo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subtipos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4" name="Image10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1015" name="Group1015"/>
          <p:cNvGrpSpPr/>
          <p:nvPr/>
        </p:nvGrpSpPr>
        <p:grpSpPr>
          <a:xfrm>
            <a:off x="542925" y="430729"/>
            <a:ext cx="8601075" cy="3977971"/>
            <a:chOff x="542925" y="430729"/>
            <a:chExt cx="8601075" cy="3977971"/>
          </a:xfrm>
        </p:grpSpPr>
        <p:pic>
          <p:nvPicPr>
            <p:cNvPr id="1016" name="Image10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1017" name="Image10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  <p:sp>
          <p:nvSpPr>
            <p:cNvPr id="1018" name="Text Box1018"/>
            <p:cNvSpPr txBox="1"/>
            <p:nvPr/>
          </p:nvSpPr>
          <p:spPr>
            <a:xfrm>
              <a:off x="542925" y="430729"/>
              <a:ext cx="3413862" cy="553517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/>
            </a:p>
            <a:p>
              <a:pPr algn="l" rtl="0">
                <a:lnSpc>
                  <a:spcPts val="4358"/>
                </a:lnSpc>
              </a:pPr>
              <a:r>
                <a:rPr lang="en-US" altLang="zh-CN" sz="4800" spc="-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Polimorfismo</a:t>
              </a:r>
              <a:endParaRPr lang="en-US" altLang="zh-CN" sz="4800">
                <a:latin typeface="Times New Roman"/>
                <a:ea typeface="Times New Roman"/>
                <a:cs typeface="Times New Roman"/>
              </a:endParaRPr>
            </a:p>
          </p:txBody>
        </p:sp>
        <p:pic>
          <p:nvPicPr>
            <p:cNvPr id="1019" name="Image10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7050" y="1379750"/>
              <a:ext cx="2809875" cy="302895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Image7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725" name="Group725"/>
          <p:cNvGrpSpPr/>
          <p:nvPr/>
        </p:nvGrpSpPr>
        <p:grpSpPr>
          <a:xfrm>
            <a:off x="542925" y="430729"/>
            <a:ext cx="8601075" cy="4536558"/>
            <a:chOff x="542925" y="430729"/>
            <a:chExt cx="8601075" cy="4536558"/>
          </a:xfrm>
        </p:grpSpPr>
        <p:pic>
          <p:nvPicPr>
            <p:cNvPr id="726" name="Image7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727" name="Image7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  <p:sp>
          <p:nvSpPr>
            <p:cNvPr id="728" name="Text Box728"/>
            <p:cNvSpPr txBox="1"/>
            <p:nvPr/>
          </p:nvSpPr>
          <p:spPr>
            <a:xfrm>
              <a:off x="542925" y="430729"/>
              <a:ext cx="2567127" cy="553517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/>
            </a:p>
            <a:p>
              <a:pPr algn="l" rtl="0">
                <a:lnSpc>
                  <a:spcPts val="4358"/>
                </a:lnSpc>
              </a:pPr>
              <a:r>
                <a:rPr lang="en-US" altLang="zh-CN" sz="4800" spc="-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Evolución</a:t>
              </a:r>
              <a:endParaRPr lang="en-US" altLang="zh-CN" sz="4800">
                <a:latin typeface="Times New Roman"/>
                <a:ea typeface="Times New Roman"/>
                <a:cs typeface="Times New Roman"/>
              </a:endParaRPr>
            </a:p>
          </p:txBody>
        </p:sp>
        <p:pic>
          <p:nvPicPr>
            <p:cNvPr id="729" name="Image7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28750" y="1395412"/>
              <a:ext cx="6438900" cy="357187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0" name="Image10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1021" name="Group1021"/>
          <p:cNvGrpSpPr/>
          <p:nvPr/>
        </p:nvGrpSpPr>
        <p:grpSpPr>
          <a:xfrm>
            <a:off x="4526626" y="571349"/>
            <a:ext cx="4617374" cy="1161878"/>
            <a:chOff x="4526626" y="571349"/>
            <a:chExt cx="4617374" cy="1161878"/>
          </a:xfrm>
        </p:grpSpPr>
        <p:pic>
          <p:nvPicPr>
            <p:cNvPr id="1022" name="Image10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1023" name="Image10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</p:grpSp>
      <p:sp>
        <p:nvSpPr>
          <p:cNvPr id="1024" name="Text Box1024"/>
          <p:cNvSpPr txBox="1"/>
          <p:nvPr/>
        </p:nvSpPr>
        <p:spPr>
          <a:xfrm>
            <a:off x="542925" y="430729"/>
            <a:ext cx="3413862" cy="5535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358"/>
              </a:lnSpc>
            </a:pPr>
            <a:r>
              <a:rPr lang="en-US" altLang="zh-CN" sz="4800" spc="-2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Polimorfismo</a:t>
            </a:r>
            <a:endParaRPr lang="en-US" altLang="zh-CN"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25" name="Text Box1025"/>
          <p:cNvSpPr txBox="1"/>
          <p:nvPr/>
        </p:nvSpPr>
        <p:spPr>
          <a:xfrm>
            <a:off x="542925" y="1374038"/>
            <a:ext cx="8091017" cy="10999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just" rtl="0">
              <a:lnSpc>
                <a:spcPts val="2887"/>
              </a:lnSpc>
            </a:pP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Polimorfismo</a:t>
            </a:r>
            <a:r>
              <a:rPr lang="en-US" altLang="zh-CN" sz="2600" spc="3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</a:t>
            </a:r>
            <a:r>
              <a:rPr lang="en-US" altLang="zh-CN" sz="2600" spc="3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Hoc:</a:t>
            </a:r>
            <a:r>
              <a:rPr lang="en-US" altLang="zh-CN" sz="2600" spc="3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</a:t>
            </a:r>
            <a:r>
              <a:rPr lang="en-US" altLang="zh-CN" sz="2600" spc="3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refiere</a:t>
            </a:r>
            <a:r>
              <a:rPr lang="en-US" altLang="zh-CN" sz="2600" spc="31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2600" spc="3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funciones</a:t>
            </a:r>
            <a:r>
              <a:rPr lang="en-US" altLang="zh-CN" sz="2600" spc="3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</a:t>
            </a:r>
            <a:r>
              <a:rPr lang="en-US" altLang="zh-CN" sz="2600" spc="3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cambian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</a:t>
            </a:r>
            <a:r>
              <a:rPr lang="en-US" altLang="zh-CN" sz="2600" spc="1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comportamiento</a:t>
            </a:r>
            <a:r>
              <a:rPr lang="en-US" altLang="zh-CN" sz="2600" spc="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dependiendo</a:t>
            </a:r>
            <a:r>
              <a:rPr lang="en-US" altLang="zh-CN" sz="2600" spc="10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</a:t>
            </a:r>
            <a:r>
              <a:rPr lang="en-US" altLang="zh-CN" sz="2600" spc="9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tipo</a:t>
            </a:r>
            <a:r>
              <a:rPr lang="en-US" altLang="zh-CN" sz="2600" spc="9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2600" spc="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argumentos</a:t>
            </a:r>
            <a:r>
              <a:rPr lang="en-US" altLang="zh-CN" sz="2600" spc="10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reciben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(sobrecarga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funciones).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10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1027" name="Group1027"/>
          <p:cNvGrpSpPr/>
          <p:nvPr/>
        </p:nvGrpSpPr>
        <p:grpSpPr>
          <a:xfrm>
            <a:off x="4526626" y="571349"/>
            <a:ext cx="4617374" cy="1161878"/>
            <a:chOff x="4526626" y="571349"/>
            <a:chExt cx="4617374" cy="1161878"/>
          </a:xfrm>
        </p:grpSpPr>
        <p:pic>
          <p:nvPicPr>
            <p:cNvPr id="1028" name="Image10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1029" name="Image10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</p:grpSp>
      <p:sp>
        <p:nvSpPr>
          <p:cNvPr id="1030" name="Text Box1030"/>
          <p:cNvSpPr txBox="1"/>
          <p:nvPr/>
        </p:nvSpPr>
        <p:spPr>
          <a:xfrm>
            <a:off x="542925" y="430729"/>
            <a:ext cx="3413862" cy="5535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358"/>
              </a:lnSpc>
            </a:pPr>
            <a:r>
              <a:rPr lang="en-US" altLang="zh-CN" sz="4800" spc="-2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Polimorfismo</a:t>
            </a:r>
            <a:endParaRPr lang="en-US" altLang="zh-CN"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31" name="Text Box1031"/>
          <p:cNvSpPr txBox="1"/>
          <p:nvPr/>
        </p:nvSpPr>
        <p:spPr>
          <a:xfrm>
            <a:off x="542925" y="1374038"/>
            <a:ext cx="8090359" cy="14999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just" rtl="0">
              <a:lnSpc>
                <a:spcPts val="2953"/>
              </a:lnSpc>
            </a:pP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Polimorfismo</a:t>
            </a:r>
            <a:r>
              <a:rPr lang="en-US" altLang="zh-CN" sz="2600" spc="113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paramétrico:</a:t>
            </a:r>
            <a:r>
              <a:rPr lang="en-US" altLang="zh-CN" sz="2600" spc="11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El</a:t>
            </a:r>
            <a:r>
              <a:rPr lang="en-US" altLang="zh-CN" sz="2600" spc="11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polimorfismo</a:t>
            </a:r>
            <a:r>
              <a:rPr lang="en-US" altLang="zh-CN" sz="2600" spc="113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paramétrico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permite</a:t>
            </a:r>
            <a:r>
              <a:rPr lang="en-US" altLang="zh-CN" sz="2600" spc="2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</a:t>
            </a:r>
            <a:r>
              <a:rPr lang="en-US" altLang="zh-CN" sz="2600" spc="28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las</a:t>
            </a:r>
            <a:r>
              <a:rPr lang="en-US" altLang="zh-CN" sz="2600" spc="28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funciones</a:t>
            </a:r>
            <a:r>
              <a:rPr lang="en-US" altLang="zh-CN" sz="2600" spc="29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lang="en-US" altLang="zh-CN" sz="2600" spc="28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las</a:t>
            </a:r>
            <a:r>
              <a:rPr lang="en-US" altLang="zh-CN" sz="2600" spc="28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clases</a:t>
            </a:r>
            <a:r>
              <a:rPr lang="en-US" altLang="zh-CN" sz="2600" spc="29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puedan</a:t>
            </a:r>
            <a:r>
              <a:rPr lang="en-US" altLang="zh-CN" sz="2600" spc="28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escribirse</a:t>
            </a:r>
            <a:r>
              <a:rPr lang="en-US" altLang="zh-CN" sz="2600" spc="2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forma</a:t>
            </a:r>
            <a:r>
              <a:rPr lang="en-US" altLang="zh-CN" sz="2600" spc="1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genérica,</a:t>
            </a:r>
            <a:r>
              <a:rPr lang="en-US" altLang="zh-CN" sz="2600" spc="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2600" spc="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tal</a:t>
            </a:r>
            <a:r>
              <a:rPr lang="en-US" altLang="zh-CN" sz="2600" spc="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manera</a:t>
            </a:r>
            <a:r>
              <a:rPr lang="en-US" altLang="zh-CN" sz="2600" spc="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</a:t>
            </a:r>
            <a:r>
              <a:rPr lang="en-US" altLang="zh-CN" sz="2600" spc="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pueda</a:t>
            </a:r>
            <a:r>
              <a:rPr lang="en-US" altLang="zh-CN" sz="2600" spc="1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manipular</a:t>
            </a:r>
            <a:r>
              <a:rPr lang="en-US" altLang="zh-CN" sz="2600" spc="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los</a:t>
            </a:r>
            <a:r>
              <a:rPr lang="en-US" altLang="zh-CN" sz="2600" spc="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datos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2600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misma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manera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sin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importar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el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tipo.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32" name="Text Box1032"/>
          <p:cNvSpPr txBox="1"/>
          <p:nvPr/>
        </p:nvSpPr>
        <p:spPr>
          <a:xfrm>
            <a:off x="542925" y="2974238"/>
            <a:ext cx="1375740" cy="2998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61"/>
              </a:lnSpc>
            </a:pP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Ejemplos: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33" name="Text Box1033"/>
          <p:cNvSpPr txBox="1"/>
          <p:nvPr/>
        </p:nvSpPr>
        <p:spPr>
          <a:xfrm>
            <a:off x="606425" y="3374288"/>
            <a:ext cx="2278177" cy="2998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61"/>
              </a:lnSpc>
            </a:pP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C++</a:t>
            </a:r>
            <a:r>
              <a:rPr lang="en-US" altLang="zh-CN" sz="2600" spc="-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Templates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34" name="Text Box1034"/>
          <p:cNvSpPr txBox="1"/>
          <p:nvPr/>
        </p:nvSpPr>
        <p:spPr>
          <a:xfrm>
            <a:off x="606425" y="3774338"/>
            <a:ext cx="2071472" cy="2998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61"/>
              </a:lnSpc>
            </a:pP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Java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Generics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Image10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1036" name="Group1036"/>
          <p:cNvGrpSpPr/>
          <p:nvPr/>
        </p:nvGrpSpPr>
        <p:grpSpPr>
          <a:xfrm>
            <a:off x="4526626" y="571349"/>
            <a:ext cx="4617374" cy="1161878"/>
            <a:chOff x="4526626" y="571349"/>
            <a:chExt cx="4617374" cy="1161878"/>
          </a:xfrm>
        </p:grpSpPr>
        <p:pic>
          <p:nvPicPr>
            <p:cNvPr id="1037" name="Image10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1038" name="Image10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</p:grpSp>
      <p:sp>
        <p:nvSpPr>
          <p:cNvPr id="1039" name="Text Box1039"/>
          <p:cNvSpPr txBox="1"/>
          <p:nvPr/>
        </p:nvSpPr>
        <p:spPr>
          <a:xfrm>
            <a:off x="542925" y="430729"/>
            <a:ext cx="3413862" cy="5535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358"/>
              </a:lnSpc>
            </a:pPr>
            <a:r>
              <a:rPr lang="en-US" altLang="zh-CN" sz="4800" spc="-2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Polimorfismo</a:t>
            </a:r>
            <a:endParaRPr lang="en-US" altLang="zh-CN"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0" name="Text Box1040"/>
          <p:cNvSpPr txBox="1"/>
          <p:nvPr/>
        </p:nvSpPr>
        <p:spPr>
          <a:xfrm>
            <a:off x="542925" y="1374038"/>
            <a:ext cx="8091349" cy="14999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just" rtl="0">
              <a:lnSpc>
                <a:spcPts val="2953"/>
              </a:lnSpc>
            </a:pP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Polimorfismo</a:t>
            </a:r>
            <a:r>
              <a:rPr lang="en-US" altLang="zh-CN" sz="2600" spc="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2600" spc="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subtipos:</a:t>
            </a:r>
            <a:r>
              <a:rPr lang="en-US" altLang="zh-CN" sz="2600" spc="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</a:t>
            </a:r>
            <a:r>
              <a:rPr lang="en-US" altLang="zh-CN" sz="2600" spc="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</a:t>
            </a:r>
            <a:r>
              <a:rPr lang="en-US" altLang="zh-CN" sz="2600" spc="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forma</a:t>
            </a:r>
            <a:r>
              <a:rPr lang="en-US" altLang="zh-CN" sz="2600" spc="5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2600" spc="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polimorfismo</a:t>
            </a:r>
            <a:r>
              <a:rPr lang="en-US" altLang="zh-CN" sz="2600" spc="6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2600" spc="14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cual</a:t>
            </a:r>
            <a:r>
              <a:rPr lang="en-US" altLang="zh-CN" sz="2600" spc="14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los</a:t>
            </a:r>
            <a:r>
              <a:rPr lang="en-US" altLang="zh-CN" sz="2600" spc="14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subtipos</a:t>
            </a:r>
            <a:r>
              <a:rPr lang="en-US" altLang="zh-CN" sz="2600" spc="14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2600" spc="14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</a:t>
            </a:r>
            <a:r>
              <a:rPr lang="en-US" altLang="zh-CN" sz="2600" spc="14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tipo</a:t>
            </a:r>
            <a:r>
              <a:rPr lang="en-US" altLang="zh-CN" sz="2600" spc="14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pueden</a:t>
            </a:r>
            <a:r>
              <a:rPr lang="en-US" altLang="zh-CN" sz="2600" spc="14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sustituir</a:t>
            </a:r>
            <a:r>
              <a:rPr lang="en-US" altLang="zh-CN" sz="2600" spc="14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el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comportamiento</a:t>
            </a:r>
            <a:r>
              <a:rPr lang="en-US" altLang="zh-CN" sz="2600" spc="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2600" spc="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las</a:t>
            </a:r>
            <a:r>
              <a:rPr lang="en-US" altLang="zh-CN" sz="2600" spc="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funciones</a:t>
            </a:r>
            <a:r>
              <a:rPr lang="en-US" altLang="zh-CN" sz="2600" spc="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</a:t>
            </a:r>
            <a:r>
              <a:rPr lang="en-US" altLang="zh-CN" sz="2600" spc="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supertipo</a:t>
            </a:r>
            <a:r>
              <a:rPr lang="en-US" altLang="zh-CN" sz="2600" spc="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</a:t>
            </a:r>
            <a:r>
              <a:rPr lang="en-US" altLang="zh-CN" sz="2600" spc="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</a:t>
            </a:r>
            <a:r>
              <a:rPr lang="en-US" altLang="zh-CN" sz="2600" spc="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propia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implementación.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Image10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1042" name="Group1042"/>
          <p:cNvGrpSpPr/>
          <p:nvPr/>
        </p:nvGrpSpPr>
        <p:grpSpPr>
          <a:xfrm>
            <a:off x="4526626" y="571349"/>
            <a:ext cx="4617374" cy="1161878"/>
            <a:chOff x="4526626" y="571349"/>
            <a:chExt cx="4617374" cy="1161878"/>
          </a:xfrm>
        </p:grpSpPr>
        <p:pic>
          <p:nvPicPr>
            <p:cNvPr id="1043" name="Image10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1044" name="Image10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</p:grpSp>
      <p:pic>
        <p:nvPicPr>
          <p:cNvPr id="1045" name="Image10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4137" y="3062474"/>
            <a:ext cx="4035724" cy="1840575"/>
          </a:xfrm>
          <a:prstGeom prst="rect">
            <a:avLst/>
          </a:prstGeom>
          <a:noFill/>
        </p:spPr>
      </p:pic>
      <p:sp>
        <p:nvSpPr>
          <p:cNvPr id="1046" name="Text Box1046"/>
          <p:cNvSpPr txBox="1"/>
          <p:nvPr/>
        </p:nvSpPr>
        <p:spPr>
          <a:xfrm>
            <a:off x="542925" y="430729"/>
            <a:ext cx="1956918" cy="5535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358"/>
              </a:lnSpc>
            </a:pPr>
            <a:r>
              <a:rPr lang="en-US" altLang="zh-CN" sz="4800" spc="-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Interfaz</a:t>
            </a:r>
            <a:endParaRPr lang="en-US" altLang="zh-CN"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7" name="Text Box1047"/>
          <p:cNvSpPr txBox="1"/>
          <p:nvPr/>
        </p:nvSpPr>
        <p:spPr>
          <a:xfrm>
            <a:off x="542925" y="1374038"/>
            <a:ext cx="8090691" cy="14999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just" rtl="0">
              <a:lnSpc>
                <a:spcPts val="2953"/>
              </a:lnSpc>
            </a:pP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</a:t>
            </a:r>
            <a:r>
              <a:rPr lang="en-US" altLang="zh-CN" sz="2600" spc="75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interfaz</a:t>
            </a:r>
            <a:r>
              <a:rPr lang="en-US" altLang="zh-CN" sz="2600" spc="75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</a:t>
            </a:r>
            <a:r>
              <a:rPr lang="en-US" altLang="zh-CN" sz="2600" spc="75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</a:t>
            </a:r>
            <a:r>
              <a:rPr lang="en-US" altLang="zh-CN" sz="2600" spc="7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descripción</a:t>
            </a:r>
            <a:r>
              <a:rPr lang="en-US" altLang="zh-CN" sz="2600" spc="75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2600" spc="7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las</a:t>
            </a:r>
            <a:r>
              <a:rPr lang="en-US" altLang="zh-CN" sz="2600" spc="74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acciones</a:t>
            </a:r>
            <a:r>
              <a:rPr lang="en-US" altLang="zh-CN" sz="2600" spc="75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</a:t>
            </a:r>
            <a:r>
              <a:rPr lang="en-US" altLang="zh-CN" sz="2600" spc="7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objeto</a:t>
            </a:r>
            <a:r>
              <a:rPr lang="en-US" altLang="zh-CN" sz="2600" spc="6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puede</a:t>
            </a:r>
            <a:r>
              <a:rPr lang="en-US" altLang="zh-CN" sz="2600" spc="60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hacer.</a:t>
            </a:r>
            <a:r>
              <a:rPr lang="en-US" altLang="zh-CN" sz="2600" spc="6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</a:t>
            </a:r>
            <a:r>
              <a:rPr lang="en-US" altLang="zh-CN" sz="2600" spc="60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programación</a:t>
            </a:r>
            <a:r>
              <a:rPr lang="en-US" altLang="zh-CN" sz="2600" spc="60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orientada</a:t>
            </a:r>
            <a:r>
              <a:rPr lang="en-US" altLang="zh-CN" sz="2600" spc="60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2600" spc="60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objetos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</a:t>
            </a:r>
            <a:r>
              <a:rPr lang="en-US" altLang="zh-CN" sz="2600" spc="19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interfaz</a:t>
            </a:r>
            <a:r>
              <a:rPr lang="en-US" altLang="zh-CN" sz="2600" spc="18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“X”</a:t>
            </a:r>
            <a:r>
              <a:rPr lang="en-US" altLang="zh-CN" sz="2600" spc="1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describe</a:t>
            </a:r>
            <a:r>
              <a:rPr lang="en-US" altLang="zh-CN" sz="2600" spc="19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todas</a:t>
            </a:r>
            <a:r>
              <a:rPr lang="en-US" altLang="zh-CN" sz="2600" spc="1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las</a:t>
            </a:r>
            <a:r>
              <a:rPr lang="en-US" altLang="zh-CN" sz="2600" spc="1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funciones</a:t>
            </a:r>
            <a:r>
              <a:rPr lang="en-US" altLang="zh-CN" sz="2600" spc="1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</a:t>
            </a:r>
            <a:r>
              <a:rPr lang="en-US" altLang="zh-CN" sz="2600" spc="19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</a:t>
            </a:r>
            <a:r>
              <a:rPr lang="en-US" altLang="zh-CN" sz="2600" spc="19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objeto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debe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tener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para</a:t>
            </a:r>
            <a:r>
              <a:rPr lang="en-US" altLang="zh-CN" sz="2600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poder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ser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“X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”.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Image10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1049" name="Group1049"/>
          <p:cNvGrpSpPr/>
          <p:nvPr/>
        </p:nvGrpSpPr>
        <p:grpSpPr>
          <a:xfrm>
            <a:off x="4526626" y="571349"/>
            <a:ext cx="4617374" cy="1161878"/>
            <a:chOff x="4526626" y="571349"/>
            <a:chExt cx="4617374" cy="1161878"/>
          </a:xfrm>
        </p:grpSpPr>
        <p:pic>
          <p:nvPicPr>
            <p:cNvPr id="1050" name="Image10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1051" name="Image10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</p:grpSp>
      <p:sp>
        <p:nvSpPr>
          <p:cNvPr id="1052" name="Text Box1052"/>
          <p:cNvSpPr txBox="1"/>
          <p:nvPr/>
        </p:nvSpPr>
        <p:spPr>
          <a:xfrm>
            <a:off x="542925" y="430729"/>
            <a:ext cx="2193443" cy="5535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358"/>
              </a:lnSpc>
            </a:pPr>
            <a:r>
              <a:rPr lang="en-US" altLang="zh-CN" sz="4800" spc="-3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Ventajas</a:t>
            </a:r>
            <a:endParaRPr lang="en-US" altLang="zh-CN"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53" name="Text Box1053"/>
          <p:cNvSpPr txBox="1"/>
          <p:nvPr/>
        </p:nvSpPr>
        <p:spPr>
          <a:xfrm>
            <a:off x="606425" y="1374038"/>
            <a:ext cx="5075961" cy="10999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just" rtl="0">
              <a:lnSpc>
                <a:spcPts val="2887"/>
              </a:lnSpc>
            </a:pP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Mejora</a:t>
            </a:r>
            <a:r>
              <a:rPr lang="en-US" altLang="zh-CN" sz="2600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productividad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</a:t>
            </a:r>
            <a:r>
              <a:rPr lang="en-US" altLang="zh-CN" sz="2600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software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Mejora</a:t>
            </a:r>
            <a:r>
              <a:rPr lang="en-US" altLang="zh-CN" sz="2600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mantenibilidad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software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Desarrollo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más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rápido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54" name="Text Box1054"/>
          <p:cNvSpPr txBox="1"/>
          <p:nvPr/>
        </p:nvSpPr>
        <p:spPr>
          <a:xfrm>
            <a:off x="606425" y="2574188"/>
            <a:ext cx="3921912" cy="2998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61"/>
              </a:lnSpc>
            </a:pP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Reduce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el</a:t>
            </a:r>
            <a:r>
              <a:rPr lang="en-US" altLang="zh-CN" sz="2600" spc="-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costo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2600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desarrollo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55" name="Text Box1055"/>
          <p:cNvSpPr txBox="1"/>
          <p:nvPr/>
        </p:nvSpPr>
        <p:spPr>
          <a:xfrm>
            <a:off x="606425" y="2974238"/>
            <a:ext cx="4049700" cy="2998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61"/>
              </a:lnSpc>
            </a:pP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Mejora</a:t>
            </a:r>
            <a:r>
              <a:rPr lang="en-US" altLang="zh-CN" sz="2600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calidad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</a:t>
            </a:r>
            <a:r>
              <a:rPr lang="en-US" altLang="zh-CN" sz="2600" spc="-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software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Image10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1057" name="Group1057"/>
          <p:cNvGrpSpPr/>
          <p:nvPr/>
        </p:nvGrpSpPr>
        <p:grpSpPr>
          <a:xfrm>
            <a:off x="4526626" y="571349"/>
            <a:ext cx="4617374" cy="1161878"/>
            <a:chOff x="4526626" y="571349"/>
            <a:chExt cx="4617374" cy="1161878"/>
          </a:xfrm>
        </p:grpSpPr>
        <p:pic>
          <p:nvPicPr>
            <p:cNvPr id="1058" name="Image10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1059" name="Image10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</p:grpSp>
      <p:sp>
        <p:nvSpPr>
          <p:cNvPr id="1060" name="Text Box1060"/>
          <p:cNvSpPr txBox="1"/>
          <p:nvPr/>
        </p:nvSpPr>
        <p:spPr>
          <a:xfrm>
            <a:off x="542925" y="430729"/>
            <a:ext cx="3005429" cy="5535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358"/>
              </a:lnSpc>
            </a:pPr>
            <a:r>
              <a:rPr lang="en-US" altLang="zh-CN" sz="4800" spc="-2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Desventajas</a:t>
            </a:r>
            <a:endParaRPr lang="en-US" altLang="zh-CN"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61" name="Text Box1061"/>
          <p:cNvSpPr txBox="1"/>
          <p:nvPr/>
        </p:nvSpPr>
        <p:spPr>
          <a:xfrm>
            <a:off x="606425" y="1374038"/>
            <a:ext cx="2840838" cy="2998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61"/>
              </a:lnSpc>
            </a:pP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Curva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2600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aprendizaje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62" name="Text Box1062"/>
          <p:cNvSpPr txBox="1"/>
          <p:nvPr/>
        </p:nvSpPr>
        <p:spPr>
          <a:xfrm>
            <a:off x="606425" y="1774088"/>
            <a:ext cx="5168418" cy="699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755"/>
              </a:lnSpc>
            </a:pP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El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tamaño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</a:t>
            </a:r>
            <a:r>
              <a:rPr lang="en-US" altLang="zh-CN" sz="2600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programa</a:t>
            </a:r>
            <a:r>
              <a:rPr lang="en-US" altLang="zh-CN" sz="2600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más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grande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Lentitud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3" name="Image10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1064" name="Group1064"/>
          <p:cNvGrpSpPr/>
          <p:nvPr/>
        </p:nvGrpSpPr>
        <p:grpSpPr>
          <a:xfrm>
            <a:off x="542925" y="430729"/>
            <a:ext cx="8601075" cy="1302498"/>
            <a:chOff x="542925" y="430729"/>
            <a:chExt cx="8601075" cy="1302498"/>
          </a:xfrm>
        </p:grpSpPr>
        <p:pic>
          <p:nvPicPr>
            <p:cNvPr id="1065" name="Image10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1066" name="Image106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  <p:sp>
          <p:nvSpPr>
            <p:cNvPr id="1067" name="Text Box1067"/>
            <p:cNvSpPr txBox="1"/>
            <p:nvPr/>
          </p:nvSpPr>
          <p:spPr>
            <a:xfrm>
              <a:off x="542925" y="430729"/>
              <a:ext cx="6862370" cy="553517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/>
            </a:p>
            <a:p>
              <a:pPr algn="l" rtl="0">
                <a:lnSpc>
                  <a:spcPts val="4358"/>
                </a:lnSpc>
              </a:pPr>
              <a:r>
                <a:rPr lang="en-US" altLang="zh-CN" sz="4800" spc="-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Lenguajes</a:t>
              </a:r>
              <a:r>
                <a:rPr lang="en-US" altLang="zh-CN" sz="4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4800" spc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de</a:t>
              </a:r>
              <a:r>
                <a:rPr lang="en-US" altLang="zh-CN" sz="4800" spc="-7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4800" spc="-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Programación</a:t>
              </a:r>
              <a:endParaRPr lang="en-US" altLang="zh-CN" sz="4800">
                <a:latin typeface="Times New Roman"/>
                <a:ea typeface="Times New Roman"/>
                <a:cs typeface="Times New Roman"/>
              </a:endParaRPr>
            </a:p>
          </p:txBody>
        </p:sp>
      </p:grpSp>
      <p:sp>
        <p:nvSpPr>
          <p:cNvPr id="1068" name="Text Box1068"/>
          <p:cNvSpPr txBox="1"/>
          <p:nvPr/>
        </p:nvSpPr>
        <p:spPr>
          <a:xfrm>
            <a:off x="606425" y="1374038"/>
            <a:ext cx="624535" cy="2998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61"/>
              </a:lnSpc>
            </a:pP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Java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69" name="Text Box1069"/>
          <p:cNvSpPr txBox="1"/>
          <p:nvPr/>
        </p:nvSpPr>
        <p:spPr>
          <a:xfrm>
            <a:off x="606425" y="1774088"/>
            <a:ext cx="630149" cy="2998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61"/>
              </a:lnSpc>
            </a:pP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C++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70" name="Text Box1070"/>
          <p:cNvSpPr txBox="1"/>
          <p:nvPr/>
        </p:nvSpPr>
        <p:spPr>
          <a:xfrm>
            <a:off x="606425" y="2174138"/>
            <a:ext cx="423113" cy="2998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61"/>
              </a:lnSpc>
            </a:pP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C#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71" name="Text Box1071"/>
          <p:cNvSpPr txBox="1"/>
          <p:nvPr/>
        </p:nvSpPr>
        <p:spPr>
          <a:xfrm>
            <a:off x="606425" y="2574188"/>
            <a:ext cx="973557" cy="2998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61"/>
              </a:lnSpc>
            </a:pP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Python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72" name="Text Box1072"/>
          <p:cNvSpPr txBox="1"/>
          <p:nvPr/>
        </p:nvSpPr>
        <p:spPr>
          <a:xfrm>
            <a:off x="606425" y="2974238"/>
            <a:ext cx="753313" cy="2998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361"/>
              </a:lnSpc>
            </a:pP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Ruby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Image10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1074" name="Group1074"/>
          <p:cNvGrpSpPr/>
          <p:nvPr/>
        </p:nvGrpSpPr>
        <p:grpSpPr>
          <a:xfrm>
            <a:off x="4526626" y="571349"/>
            <a:ext cx="4617374" cy="1161878"/>
            <a:chOff x="4526626" y="571349"/>
            <a:chExt cx="4617374" cy="1161878"/>
          </a:xfrm>
        </p:grpSpPr>
        <p:pic>
          <p:nvPicPr>
            <p:cNvPr id="1075" name="Image10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1076" name="Image107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</p:grpSp>
      <p:sp>
        <p:nvSpPr>
          <p:cNvPr id="1077" name="Text Box1077"/>
          <p:cNvSpPr txBox="1"/>
          <p:nvPr/>
        </p:nvSpPr>
        <p:spPr>
          <a:xfrm>
            <a:off x="542925" y="430729"/>
            <a:ext cx="3241954" cy="5535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358"/>
              </a:lnSpc>
            </a:pPr>
            <a:r>
              <a:rPr lang="en-US" altLang="zh-CN" sz="4800" spc="-2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Aplicaciones</a:t>
            </a:r>
            <a:endParaRPr lang="en-US" altLang="zh-CN"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78" name="Text Box1078"/>
          <p:cNvSpPr txBox="1"/>
          <p:nvPr/>
        </p:nvSpPr>
        <p:spPr>
          <a:xfrm>
            <a:off x="572143" y="1362481"/>
            <a:ext cx="237541" cy="3097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39"/>
              </a:lnSpc>
            </a:pPr>
            <a:r>
              <a:rPr lang="en-US" altLang="zh-CN" sz="26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2600">
              <a:latin typeface="Arial"/>
              <a:ea typeface="Arial"/>
              <a:cs typeface="Arial"/>
            </a:endParaRPr>
          </a:p>
        </p:txBody>
      </p:sp>
      <p:sp>
        <p:nvSpPr>
          <p:cNvPr id="1079" name="Text Box1079"/>
          <p:cNvSpPr txBox="1"/>
          <p:nvPr/>
        </p:nvSpPr>
        <p:spPr>
          <a:xfrm>
            <a:off x="572143" y="1762531"/>
            <a:ext cx="237541" cy="3097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39"/>
              </a:lnSpc>
            </a:pPr>
            <a:r>
              <a:rPr lang="en-US" altLang="zh-CN" sz="26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2600">
              <a:latin typeface="Arial"/>
              <a:ea typeface="Arial"/>
              <a:cs typeface="Arial"/>
            </a:endParaRPr>
          </a:p>
        </p:txBody>
      </p:sp>
      <p:sp>
        <p:nvSpPr>
          <p:cNvPr id="1080" name="Text Box1080"/>
          <p:cNvSpPr txBox="1"/>
          <p:nvPr/>
        </p:nvSpPr>
        <p:spPr>
          <a:xfrm>
            <a:off x="572143" y="2162581"/>
            <a:ext cx="237541" cy="3097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39"/>
              </a:lnSpc>
            </a:pPr>
            <a:r>
              <a:rPr lang="en-US" altLang="zh-CN" sz="26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2600">
              <a:latin typeface="Arial"/>
              <a:ea typeface="Arial"/>
              <a:cs typeface="Arial"/>
            </a:endParaRPr>
          </a:p>
        </p:txBody>
      </p:sp>
      <p:sp>
        <p:nvSpPr>
          <p:cNvPr id="1081" name="Text Box1081"/>
          <p:cNvSpPr txBox="1"/>
          <p:nvPr/>
        </p:nvSpPr>
        <p:spPr>
          <a:xfrm>
            <a:off x="572143" y="2562631"/>
            <a:ext cx="237541" cy="3097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39"/>
              </a:lnSpc>
            </a:pPr>
            <a:r>
              <a:rPr lang="en-US" altLang="zh-CN" sz="26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2600">
              <a:latin typeface="Arial"/>
              <a:ea typeface="Arial"/>
              <a:cs typeface="Arial"/>
            </a:endParaRPr>
          </a:p>
        </p:txBody>
      </p:sp>
      <p:sp>
        <p:nvSpPr>
          <p:cNvPr id="1082" name="Text Box1082"/>
          <p:cNvSpPr txBox="1"/>
          <p:nvPr/>
        </p:nvSpPr>
        <p:spPr>
          <a:xfrm>
            <a:off x="1000125" y="1374038"/>
            <a:ext cx="5287290" cy="14999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953"/>
              </a:lnSpc>
            </a:pPr>
            <a:r>
              <a:rPr lang="en-US" altLang="zh-CN" sz="26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Bases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datos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orientadas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objetos.</a:t>
            </a:r>
            <a:r>
              <a:rPr lang="en-US" altLang="zh-CN" sz="2600" spc="6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Sistemas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tiempo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real.</a:t>
            </a:r>
            <a:r>
              <a:rPr lang="en-US" altLang="zh-CN" sz="2600" spc="6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Modelamiento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simulación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agentes.</a:t>
            </a:r>
            <a:r>
              <a:rPr lang="en-US" altLang="zh-C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Inteligencia</a:t>
            </a:r>
            <a:r>
              <a:rPr lang="en-US" altLang="zh-CN" sz="2600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600" spc="-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artificial.</a:t>
            </a:r>
            <a:endParaRPr lang="en-US" altLang="zh-CN" sz="2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3" name="Image10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1084" name="Group1084"/>
          <p:cNvGrpSpPr/>
          <p:nvPr/>
        </p:nvGrpSpPr>
        <p:grpSpPr>
          <a:xfrm>
            <a:off x="988610" y="571349"/>
            <a:ext cx="8155390" cy="1252851"/>
            <a:chOff x="988610" y="571349"/>
            <a:chExt cx="8155390" cy="1252851"/>
          </a:xfrm>
        </p:grpSpPr>
        <p:pic>
          <p:nvPicPr>
            <p:cNvPr id="1085" name="Image10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1086" name="Image108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  <p:sp>
          <p:nvSpPr>
            <p:cNvPr id="1087" name="Path1087"/>
            <p:cNvSpPr/>
            <p:nvPr/>
          </p:nvSpPr>
          <p:spPr>
            <a:xfrm>
              <a:off x="988610" y="1766626"/>
              <a:ext cx="4601312" cy="57574"/>
            </a:xfrm>
            <a:custGeom>
              <a:avLst/>
              <a:gdLst/>
              <a:ahLst/>
              <a:cxnLst/>
              <a:rect l="l" t="t" r="r" b="b"/>
              <a:pathLst>
                <a:path w="4601312" h="57574">
                  <a:moveTo>
                    <a:pt x="11515" y="28786"/>
                  </a:moveTo>
                  <a:lnTo>
                    <a:pt x="4589797" y="28786"/>
                  </a:lnTo>
                </a:path>
              </a:pathLst>
            </a:custGeom>
            <a:solidFill>
              <a:srgbClr val="511E3E">
                <a:alpha val="0"/>
              </a:srgbClr>
            </a:solidFill>
            <a:ln w="17272" cap="sq">
              <a:solidFill>
                <a:srgbClr val="511E3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088" name="Path1088"/>
          <p:cNvSpPr/>
          <p:nvPr/>
        </p:nvSpPr>
        <p:spPr>
          <a:xfrm>
            <a:off x="988610" y="2280976"/>
            <a:ext cx="7243923" cy="57573"/>
          </a:xfrm>
          <a:custGeom>
            <a:avLst/>
            <a:gdLst/>
            <a:ahLst/>
            <a:cxnLst/>
            <a:rect l="l" t="t" r="r" b="b"/>
            <a:pathLst>
              <a:path w="7243923" h="57573">
                <a:moveTo>
                  <a:pt x="11515" y="28787"/>
                </a:moveTo>
                <a:lnTo>
                  <a:pt x="7232408" y="28787"/>
                </a:lnTo>
              </a:path>
            </a:pathLst>
          </a:custGeom>
          <a:solidFill>
            <a:srgbClr val="511E3E">
              <a:alpha val="0"/>
            </a:srgbClr>
          </a:solidFill>
          <a:ln w="17272" cap="sq">
            <a:solidFill>
              <a:srgbClr val="511E3E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091" name="Path1091"/>
          <p:cNvSpPr/>
          <p:nvPr/>
        </p:nvSpPr>
        <p:spPr>
          <a:xfrm>
            <a:off x="988610" y="4081201"/>
            <a:ext cx="5872304" cy="57574"/>
          </a:xfrm>
          <a:custGeom>
            <a:avLst/>
            <a:gdLst/>
            <a:ahLst/>
            <a:cxnLst/>
            <a:rect l="l" t="t" r="r" b="b"/>
            <a:pathLst>
              <a:path w="5872304" h="57574">
                <a:moveTo>
                  <a:pt x="11515" y="28787"/>
                </a:moveTo>
                <a:lnTo>
                  <a:pt x="5860789" y="28787"/>
                </a:lnTo>
              </a:path>
            </a:pathLst>
          </a:custGeom>
          <a:solidFill>
            <a:srgbClr val="511E3E">
              <a:alpha val="0"/>
            </a:srgbClr>
          </a:solidFill>
          <a:ln w="17272" cap="sq">
            <a:solidFill>
              <a:srgbClr val="511E3E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092" name="Text Box1092"/>
          <p:cNvSpPr txBox="1"/>
          <p:nvPr/>
        </p:nvSpPr>
        <p:spPr>
          <a:xfrm>
            <a:off x="542925" y="430729"/>
            <a:ext cx="2936545" cy="5535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358"/>
              </a:lnSpc>
            </a:pPr>
            <a:r>
              <a:rPr lang="en-US" altLang="zh-CN" sz="4800" spc="-3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Referencias</a:t>
            </a:r>
            <a:endParaRPr lang="en-US" altLang="zh-CN"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93" name="Text Box1093"/>
          <p:cNvSpPr txBox="1"/>
          <p:nvPr/>
        </p:nvSpPr>
        <p:spPr>
          <a:xfrm>
            <a:off x="634831" y="1335964"/>
            <a:ext cx="168503" cy="2025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95"/>
              </a:lnSpc>
            </a:pPr>
            <a:r>
              <a:rPr lang="en-US" altLang="zh-CN" sz="17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1700">
              <a:latin typeface="Arial"/>
              <a:ea typeface="Arial"/>
              <a:cs typeface="Arial"/>
            </a:endParaRPr>
          </a:p>
        </p:txBody>
      </p:sp>
      <p:sp>
        <p:nvSpPr>
          <p:cNvPr id="1094" name="Text Box1094"/>
          <p:cNvSpPr txBox="1"/>
          <p:nvPr/>
        </p:nvSpPr>
        <p:spPr>
          <a:xfrm>
            <a:off x="634831" y="1850314"/>
            <a:ext cx="168503" cy="2025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95"/>
              </a:lnSpc>
            </a:pPr>
            <a:r>
              <a:rPr lang="en-US" altLang="zh-CN" sz="17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1700">
              <a:latin typeface="Arial"/>
              <a:ea typeface="Arial"/>
              <a:cs typeface="Arial"/>
            </a:endParaRPr>
          </a:p>
        </p:txBody>
      </p:sp>
      <p:sp>
        <p:nvSpPr>
          <p:cNvPr id="1095" name="Text Box1095"/>
          <p:cNvSpPr txBox="1"/>
          <p:nvPr/>
        </p:nvSpPr>
        <p:spPr>
          <a:xfrm>
            <a:off x="634831" y="2364664"/>
            <a:ext cx="168503" cy="2025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95"/>
              </a:lnSpc>
            </a:pPr>
            <a:r>
              <a:rPr lang="en-US" altLang="zh-CN" sz="17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1700">
              <a:latin typeface="Arial"/>
              <a:ea typeface="Arial"/>
              <a:cs typeface="Arial"/>
            </a:endParaRPr>
          </a:p>
        </p:txBody>
      </p:sp>
      <p:sp>
        <p:nvSpPr>
          <p:cNvPr id="1096" name="Text Box1096"/>
          <p:cNvSpPr txBox="1"/>
          <p:nvPr/>
        </p:nvSpPr>
        <p:spPr>
          <a:xfrm>
            <a:off x="634831" y="2879014"/>
            <a:ext cx="168503" cy="2025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95"/>
              </a:lnSpc>
            </a:pPr>
            <a:r>
              <a:rPr lang="en-US" altLang="zh-CN" sz="17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1700">
              <a:latin typeface="Arial"/>
              <a:ea typeface="Arial"/>
              <a:cs typeface="Arial"/>
            </a:endParaRPr>
          </a:p>
        </p:txBody>
      </p:sp>
      <p:sp>
        <p:nvSpPr>
          <p:cNvPr id="1097" name="Text Box1097"/>
          <p:cNvSpPr txBox="1"/>
          <p:nvPr/>
        </p:nvSpPr>
        <p:spPr>
          <a:xfrm>
            <a:off x="634831" y="3650539"/>
            <a:ext cx="168503" cy="2025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95"/>
              </a:lnSpc>
            </a:pPr>
            <a:r>
              <a:rPr lang="en-US" altLang="zh-CN" sz="17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1700">
              <a:latin typeface="Arial"/>
              <a:ea typeface="Arial"/>
              <a:cs typeface="Arial"/>
            </a:endParaRPr>
          </a:p>
        </p:txBody>
      </p:sp>
      <p:sp>
        <p:nvSpPr>
          <p:cNvPr id="1098" name="Text Box1098"/>
          <p:cNvSpPr txBox="1"/>
          <p:nvPr/>
        </p:nvSpPr>
        <p:spPr>
          <a:xfrm>
            <a:off x="1000125" y="1343520"/>
            <a:ext cx="2381047" cy="19603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4"/>
              </a:lnSpc>
            </a:pPr>
            <a:r>
              <a:rPr lang="en-US" altLang="zh-CN" sz="17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Conceptos</a:t>
            </a:r>
            <a:r>
              <a:rPr lang="en-US" altLang="zh-C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7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basicos</a:t>
            </a:r>
            <a:r>
              <a:rPr lang="en-US" altLang="zh-C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7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7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POO</a:t>
            </a:r>
            <a:endParaRPr lang="en-US" altLang="zh-CN" sz="1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99" name="Text Box1099"/>
          <p:cNvSpPr txBox="1"/>
          <p:nvPr/>
        </p:nvSpPr>
        <p:spPr>
          <a:xfrm>
            <a:off x="1000125" y="1600695"/>
            <a:ext cx="4612588" cy="19603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4"/>
              </a:lnSpc>
            </a:pPr>
            <a:r>
              <a:rPr lang="en-US" altLang="zh-CN" sz="1700" spc="-1">
                <a:solidFill>
                  <a:srgbClr val="511E3E"/>
                </a:solidFill>
                <a:latin typeface="Times New Roman"/>
                <a:ea typeface="Times New Roman"/>
                <a:cs typeface="Times New Roman"/>
                <a:hlinkClick r:id="rId5"/>
              </a:rPr>
              <a:t>https://docs.oracle.com/javase/tutorial/java/concepts/</a:t>
            </a:r>
            <a:endParaRPr lang="en-US" altLang="zh-CN" sz="1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00" name="Text Box1100"/>
          <p:cNvSpPr txBox="1"/>
          <p:nvPr/>
        </p:nvSpPr>
        <p:spPr>
          <a:xfrm>
            <a:off x="1000125" y="1857870"/>
            <a:ext cx="1602296" cy="19603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4"/>
              </a:lnSpc>
            </a:pPr>
            <a:r>
              <a:rPr lang="en-US" altLang="zh-CN" sz="17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Principios</a:t>
            </a:r>
            <a:r>
              <a:rPr lang="en-US" altLang="zh-C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7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SOLID</a:t>
            </a:r>
            <a:endParaRPr lang="en-US" altLang="zh-CN" sz="1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01" name="Text Box1101"/>
          <p:cNvSpPr txBox="1"/>
          <p:nvPr/>
        </p:nvSpPr>
        <p:spPr>
          <a:xfrm>
            <a:off x="1000125" y="2115045"/>
            <a:ext cx="7255202" cy="19603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4"/>
              </a:lnSpc>
            </a:pPr>
            <a:r>
              <a:rPr lang="en-US" altLang="zh-CN" sz="1700" spc="-1">
                <a:solidFill>
                  <a:srgbClr val="511E3E"/>
                </a:solidFill>
                <a:latin typeface="Times New Roman"/>
                <a:ea typeface="Times New Roman"/>
                <a:cs typeface="Times New Roman"/>
                <a:hlinkClick r:id="rId6"/>
              </a:rPr>
              <a:t>https://scotch.io/bar-talk/s-o-l-i-d-the-first-five-principles-of-object-oriented-design</a:t>
            </a:r>
            <a:r>
              <a:rPr lang="en-US" altLang="zh-CN" sz="1700" spc="-393">
                <a:solidFill>
                  <a:srgbClr val="511E3E"/>
                </a:solidFill>
                <a:latin typeface="Times New Roman"/>
                <a:ea typeface="Times New Roman"/>
                <a:cs typeface="Times New Roman"/>
                <a:hlinkClick r:id="rId6"/>
              </a:rPr>
              <a:t> </a:t>
            </a:r>
            <a:endParaRPr lang="en-US" altLang="zh-CN" sz="1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02" name="Text Box1102"/>
          <p:cNvSpPr txBox="1"/>
          <p:nvPr/>
        </p:nvSpPr>
        <p:spPr>
          <a:xfrm>
            <a:off x="1000125" y="2372220"/>
            <a:ext cx="2153489" cy="19603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4"/>
              </a:lnSpc>
            </a:pPr>
            <a:r>
              <a:rPr lang="en-US" altLang="zh-CN" sz="17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Fundamentos</a:t>
            </a:r>
            <a:r>
              <a:rPr lang="en-US" altLang="zh-C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700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700" spc="-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7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7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POO</a:t>
            </a:r>
            <a:endParaRPr lang="en-US" altLang="zh-CN" sz="1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03" name="Text Box1103"/>
          <p:cNvSpPr txBox="1"/>
          <p:nvPr/>
        </p:nvSpPr>
        <p:spPr>
          <a:xfrm>
            <a:off x="1000125" y="2629395"/>
            <a:ext cx="4933201" cy="19603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4"/>
              </a:lnSpc>
            </a:pPr>
            <a:r>
              <a:rPr lang="en-US" altLang="zh-CN" sz="1700" spc="-1">
                <a:solidFill>
                  <a:srgbClr val="511E3E"/>
                </a:solidFill>
                <a:latin typeface="Times New Roman"/>
                <a:ea typeface="Times New Roman"/>
                <a:cs typeface="Times New Roman"/>
                <a:hlinkClick r:id="rId7"/>
              </a:rPr>
              <a:t>https://msdn.microsoft.com/es-co/library/bb972232.aspx</a:t>
            </a:r>
            <a:r>
              <a:rPr lang="en-US" altLang="zh-CN" sz="1700" spc="-402">
                <a:solidFill>
                  <a:srgbClr val="511E3E"/>
                </a:solidFill>
                <a:latin typeface="Times New Roman"/>
                <a:ea typeface="Times New Roman"/>
                <a:cs typeface="Times New Roman"/>
                <a:hlinkClick r:id="rId7"/>
              </a:rPr>
              <a:t> </a:t>
            </a:r>
            <a:endParaRPr lang="en-US" altLang="zh-CN" sz="1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04" name="Text Box1104"/>
          <p:cNvSpPr txBox="1"/>
          <p:nvPr/>
        </p:nvSpPr>
        <p:spPr>
          <a:xfrm>
            <a:off x="997341" y="2929953"/>
            <a:ext cx="2995811" cy="2416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4"/>
              </a:lnSpc>
            </a:pPr>
            <a:r>
              <a:rPr lang="en-US" altLang="zh-CN" sz="17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Libro</a:t>
            </a:r>
            <a:r>
              <a:rPr lang="en-US" altLang="zh-C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70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Programación</a:t>
            </a:r>
            <a:r>
              <a:rPr lang="en-US" altLang="zh-C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Java 2020</a:t>
            </a:r>
            <a:endParaRPr lang="en-US" altLang="zh-CN" sz="1700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07" name="Text Box1107"/>
          <p:cNvSpPr txBox="1"/>
          <p:nvPr/>
        </p:nvSpPr>
        <p:spPr>
          <a:xfrm>
            <a:off x="1000125" y="3658095"/>
            <a:ext cx="1602296" cy="19603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4"/>
              </a:lnSpc>
            </a:pPr>
            <a:r>
              <a:rPr lang="en-US" altLang="zh-CN" sz="17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Principios</a:t>
            </a:r>
            <a:r>
              <a:rPr lang="en-US" altLang="zh-C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7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SOLID</a:t>
            </a:r>
            <a:endParaRPr lang="en-US" altLang="zh-CN" sz="1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08" name="Text Box1108"/>
          <p:cNvSpPr txBox="1"/>
          <p:nvPr/>
        </p:nvSpPr>
        <p:spPr>
          <a:xfrm>
            <a:off x="1000125" y="3915270"/>
            <a:ext cx="5884023" cy="19603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4"/>
              </a:lnSpc>
            </a:pPr>
            <a:r>
              <a:rPr lang="en-US" altLang="zh-CN" sz="1700" spc="-1">
                <a:solidFill>
                  <a:srgbClr val="511E3E"/>
                </a:solidFill>
                <a:latin typeface="Times New Roman"/>
                <a:ea typeface="Times New Roman"/>
                <a:cs typeface="Times New Roman"/>
                <a:hlinkClick r:id="rId8"/>
              </a:rPr>
              <a:t>http://es.slideshare.net/JuanjoFuchs/solid-cmo-lo-aplico-a-mi-cdigo</a:t>
            </a:r>
            <a:r>
              <a:rPr lang="en-US" altLang="zh-CN" sz="1700" spc="-406">
                <a:solidFill>
                  <a:srgbClr val="511E3E"/>
                </a:solidFill>
                <a:latin typeface="Times New Roman"/>
                <a:ea typeface="Times New Roman"/>
                <a:cs typeface="Times New Roman"/>
                <a:hlinkClick r:id="rId8"/>
              </a:rPr>
              <a:t> </a:t>
            </a:r>
            <a:endParaRPr lang="en-US" altLang="zh-CN" sz="1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9" name="Text Box1096">
            <a:extLst>
              <a:ext uri="{FF2B5EF4-FFF2-40B4-BE49-F238E27FC236}">
                <a16:creationId xmlns:a16="http://schemas.microsoft.com/office/drawing/2014/main" id="{04B82964-2CC8-DC43-A21F-8195A6D0DF88}"/>
              </a:ext>
            </a:extLst>
          </p:cNvPr>
          <p:cNvSpPr txBox="1"/>
          <p:nvPr/>
        </p:nvSpPr>
        <p:spPr>
          <a:xfrm>
            <a:off x="634200" y="3202617"/>
            <a:ext cx="168503" cy="2025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95"/>
              </a:lnSpc>
            </a:pPr>
            <a:r>
              <a:rPr lang="en-US" altLang="zh-CN" sz="17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1700">
              <a:latin typeface="Arial"/>
              <a:ea typeface="Arial"/>
              <a:cs typeface="Arial"/>
            </a:endParaRPr>
          </a:p>
        </p:txBody>
      </p:sp>
      <p:sp>
        <p:nvSpPr>
          <p:cNvPr id="30" name="Text Box1104">
            <a:extLst>
              <a:ext uri="{FF2B5EF4-FFF2-40B4-BE49-F238E27FC236}">
                <a16:creationId xmlns:a16="http://schemas.microsoft.com/office/drawing/2014/main" id="{4F7D0210-9C07-954F-B4D4-761BF5131206}"/>
              </a:ext>
            </a:extLst>
          </p:cNvPr>
          <p:cNvSpPr txBox="1"/>
          <p:nvPr/>
        </p:nvSpPr>
        <p:spPr>
          <a:xfrm>
            <a:off x="988610" y="3220726"/>
            <a:ext cx="3283844" cy="4339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544"/>
              </a:lnSpc>
            </a:pPr>
            <a:r>
              <a:rPr lang="en-US" altLang="zh-CN" sz="17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Libro</a:t>
            </a:r>
            <a:r>
              <a:rPr lang="en-US" altLang="zh-CN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Como </a:t>
            </a:r>
            <a:r>
              <a:rPr lang="en-US" altLang="zh-CN" sz="17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Prógramar</a:t>
            </a:r>
            <a:r>
              <a:rPr lang="en-US" altLang="zh-CN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7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</a:t>
            </a:r>
            <a:r>
              <a:rPr lang="en-US" altLang="zh-CN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Java 10ma, </a:t>
            </a:r>
            <a:r>
              <a:rPr lang="en-US" altLang="zh-CN" sz="17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Deitel</a:t>
            </a:r>
            <a:endParaRPr lang="en-US" altLang="zh-CN" sz="170000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" name="Image7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731" name="Group731"/>
          <p:cNvGrpSpPr/>
          <p:nvPr/>
        </p:nvGrpSpPr>
        <p:grpSpPr>
          <a:xfrm>
            <a:off x="4526626" y="571349"/>
            <a:ext cx="4617374" cy="1161878"/>
            <a:chOff x="4526626" y="571349"/>
            <a:chExt cx="4617374" cy="1161878"/>
          </a:xfrm>
        </p:grpSpPr>
        <p:pic>
          <p:nvPicPr>
            <p:cNvPr id="732" name="Image7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733" name="Image7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</p:grpSp>
      <p:pic>
        <p:nvPicPr>
          <p:cNvPr id="734" name="Image7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676" y="2719401"/>
            <a:ext cx="5324849" cy="2110249"/>
          </a:xfrm>
          <a:prstGeom prst="rect">
            <a:avLst/>
          </a:prstGeom>
          <a:noFill/>
        </p:spPr>
      </p:pic>
      <p:sp>
        <p:nvSpPr>
          <p:cNvPr id="735" name="Text Box735"/>
          <p:cNvSpPr txBox="1"/>
          <p:nvPr/>
        </p:nvSpPr>
        <p:spPr>
          <a:xfrm>
            <a:off x="542925" y="430729"/>
            <a:ext cx="5847995" cy="5535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358"/>
              </a:lnSpc>
            </a:pPr>
            <a:r>
              <a:rPr lang="en-US" altLang="zh-CN" sz="4800" spc="-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Filosofía</a:t>
            </a:r>
            <a:r>
              <a:rPr lang="en-US" altLang="zh-CN" sz="4800" spc="-9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800" spc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del</a:t>
            </a:r>
            <a:r>
              <a:rPr lang="en-US" altLang="zh-CN" sz="4800" spc="-8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800" spc="-2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paradigma</a:t>
            </a:r>
            <a:endParaRPr lang="en-US" altLang="zh-CN"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36" name="Text Box736"/>
          <p:cNvSpPr txBox="1"/>
          <p:nvPr/>
        </p:nvSpPr>
        <p:spPr>
          <a:xfrm>
            <a:off x="633450" y="1338910"/>
            <a:ext cx="176174" cy="2144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88"/>
              </a:lnSpc>
            </a:pPr>
            <a:r>
              <a:rPr lang="en-US" altLang="zh-CN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1800">
              <a:latin typeface="Arial"/>
              <a:ea typeface="Arial"/>
              <a:cs typeface="Arial"/>
            </a:endParaRPr>
          </a:p>
        </p:txBody>
      </p:sp>
      <p:sp>
        <p:nvSpPr>
          <p:cNvPr id="737" name="Text Box737"/>
          <p:cNvSpPr txBox="1"/>
          <p:nvPr/>
        </p:nvSpPr>
        <p:spPr>
          <a:xfrm>
            <a:off x="633450" y="1615135"/>
            <a:ext cx="176174" cy="2144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88"/>
              </a:lnSpc>
            </a:pPr>
            <a:r>
              <a:rPr lang="en-US" altLang="zh-CN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1800">
              <a:latin typeface="Arial"/>
              <a:ea typeface="Arial"/>
              <a:cs typeface="Arial"/>
            </a:endParaRPr>
          </a:p>
        </p:txBody>
      </p:sp>
      <p:sp>
        <p:nvSpPr>
          <p:cNvPr id="738" name="Text Box738"/>
          <p:cNvSpPr txBox="1"/>
          <p:nvPr/>
        </p:nvSpPr>
        <p:spPr>
          <a:xfrm>
            <a:off x="633450" y="2167585"/>
            <a:ext cx="176174" cy="2144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88"/>
              </a:lnSpc>
            </a:pPr>
            <a:r>
              <a:rPr lang="en-US" altLang="zh-CN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endParaRPr lang="en-US" altLang="zh-CN" sz="1800">
              <a:latin typeface="Arial"/>
              <a:ea typeface="Arial"/>
              <a:cs typeface="Arial"/>
            </a:endParaRPr>
          </a:p>
        </p:txBody>
      </p:sp>
      <p:sp>
        <p:nvSpPr>
          <p:cNvPr id="739" name="Text Box739"/>
          <p:cNvSpPr txBox="1"/>
          <p:nvPr/>
        </p:nvSpPr>
        <p:spPr>
          <a:xfrm>
            <a:off x="1000125" y="1346911"/>
            <a:ext cx="3326793" cy="20756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34"/>
              </a:lnSpc>
            </a:pP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Pensar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todo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términos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 spc="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b="1" spc="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objetos</a:t>
            </a:r>
            <a:r>
              <a:rPr lang="en-US" altLang="zh-CN" sz="1800" spc="-4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40" name="Text Box740"/>
          <p:cNvSpPr txBox="1"/>
          <p:nvPr/>
        </p:nvSpPr>
        <p:spPr>
          <a:xfrm>
            <a:off x="1000125" y="1623136"/>
            <a:ext cx="7631965" cy="48379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05"/>
              </a:lnSpc>
            </a:pP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Representar</a:t>
            </a:r>
            <a:r>
              <a:rPr lang="en-US" altLang="zh-CN" sz="1800" spc="1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los</a:t>
            </a:r>
            <a:r>
              <a:rPr lang="en-US" altLang="zh-CN" sz="1800" spc="1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objetos</a:t>
            </a:r>
            <a:r>
              <a:rPr lang="en-US" altLang="zh-CN" sz="1800" spc="1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 spc="1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1800" spc="1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forma</a:t>
            </a:r>
            <a:r>
              <a:rPr lang="en-US" altLang="zh-CN" sz="1800" spc="1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más</a:t>
            </a:r>
            <a:r>
              <a:rPr lang="en-US" altLang="zh-CN" sz="1800" spc="1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cercana</a:t>
            </a:r>
            <a:r>
              <a:rPr lang="en-US" altLang="zh-CN" sz="1800" spc="11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800" spc="1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cómo</a:t>
            </a:r>
            <a:r>
              <a:rPr lang="en-US" altLang="zh-CN" sz="1800" spc="1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expresamos</a:t>
            </a:r>
            <a:r>
              <a:rPr lang="en-US" altLang="zh-CN" sz="1800" spc="1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las</a:t>
            </a:r>
            <a:r>
              <a:rPr lang="en-US" altLang="zh-CN" sz="1800" spc="1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cosas</a:t>
            </a:r>
            <a:r>
              <a:rPr lang="en-US" altLang="zh-CN" sz="1800" spc="11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vida</a:t>
            </a:r>
            <a:r>
              <a:rPr lang="en-US" altLang="zh-CN" sz="1800" spc="-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real.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41" name="Text Box741"/>
          <p:cNvSpPr txBox="1"/>
          <p:nvPr/>
        </p:nvSpPr>
        <p:spPr>
          <a:xfrm>
            <a:off x="1000125" y="2175586"/>
            <a:ext cx="7632879" cy="48379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05"/>
              </a:lnSpc>
            </a:pP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Los</a:t>
            </a:r>
            <a:r>
              <a:rPr lang="en-US" altLang="zh-CN" sz="1800" spc="4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programas</a:t>
            </a:r>
            <a:r>
              <a:rPr lang="en-US" altLang="zh-CN" sz="1800" spc="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</a:t>
            </a:r>
            <a:r>
              <a:rPr lang="en-US" altLang="zh-CN" sz="1800" spc="4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definen</a:t>
            </a:r>
            <a:r>
              <a:rPr lang="en-US" altLang="zh-CN" sz="1800" spc="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</a:t>
            </a:r>
            <a:r>
              <a:rPr lang="en-US" altLang="zh-CN" sz="1800" spc="4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términos</a:t>
            </a:r>
            <a:r>
              <a:rPr lang="en-US" altLang="zh-CN" sz="1800" spc="4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 spc="4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objetos,</a:t>
            </a:r>
            <a:r>
              <a:rPr lang="en-US" altLang="zh-CN" sz="1800" spc="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propiedades,</a:t>
            </a:r>
            <a:r>
              <a:rPr lang="en-US" altLang="zh-CN" sz="1800" spc="4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métodos,</a:t>
            </a:r>
            <a:r>
              <a:rPr lang="en-US" altLang="zh-CN" sz="1800" spc="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lang="en-US" altLang="zh-CN" sz="1800" spc="40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interacción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(comunicación)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entre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objetos.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Image7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743" name="Group743"/>
          <p:cNvGrpSpPr/>
          <p:nvPr/>
        </p:nvGrpSpPr>
        <p:grpSpPr>
          <a:xfrm>
            <a:off x="4526626" y="571349"/>
            <a:ext cx="4617374" cy="1161878"/>
            <a:chOff x="4526626" y="571349"/>
            <a:chExt cx="4617374" cy="1161878"/>
          </a:xfrm>
        </p:grpSpPr>
        <p:pic>
          <p:nvPicPr>
            <p:cNvPr id="744" name="Image7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745" name="Image7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</p:grpSp>
      <p:pic>
        <p:nvPicPr>
          <p:cNvPr id="746" name="Image7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5175" y="2243025"/>
            <a:ext cx="3755425" cy="2577974"/>
          </a:xfrm>
          <a:prstGeom prst="rect">
            <a:avLst/>
          </a:prstGeom>
          <a:noFill/>
        </p:spPr>
      </p:pic>
      <p:sp>
        <p:nvSpPr>
          <p:cNvPr id="747" name="Text Box747"/>
          <p:cNvSpPr txBox="1"/>
          <p:nvPr/>
        </p:nvSpPr>
        <p:spPr>
          <a:xfrm>
            <a:off x="542925" y="430729"/>
            <a:ext cx="5223764" cy="5535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358"/>
              </a:lnSpc>
            </a:pPr>
            <a:r>
              <a:rPr lang="en-US" altLang="zh-CN" sz="4800" spc="-2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Principios</a:t>
            </a:r>
            <a:r>
              <a:rPr lang="en-US" altLang="zh-C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800" spc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800" spc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4800" spc="-1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800" spc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POO</a:t>
            </a:r>
            <a:endParaRPr lang="en-US" altLang="zh-CN"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48" name="Text Box748"/>
          <p:cNvSpPr txBox="1"/>
          <p:nvPr/>
        </p:nvSpPr>
        <p:spPr>
          <a:xfrm>
            <a:off x="542925" y="1346911"/>
            <a:ext cx="8088253" cy="76001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just" rtl="0">
              <a:lnSpc>
                <a:spcPts val="1995"/>
              </a:lnSpc>
            </a:pP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SOLID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</a:t>
            </a:r>
            <a:r>
              <a:rPr lang="en-US" altLang="zh-CN" sz="1800" spc="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acrónimo</a:t>
            </a:r>
            <a:r>
              <a:rPr lang="en-US" altLang="zh-CN" sz="1800" spc="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mnemónico</a:t>
            </a:r>
            <a:r>
              <a:rPr lang="en-US" altLang="zh-CN" sz="1800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introducido</a:t>
            </a:r>
            <a:r>
              <a:rPr lang="en-US" altLang="zh-CN" sz="1800" spc="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por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Robert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C.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Martín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800" spc="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comienzos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década</a:t>
            </a:r>
            <a:r>
              <a:rPr lang="en-US" altLang="zh-CN" sz="1800" spc="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</a:t>
            </a:r>
            <a:r>
              <a:rPr lang="en-US" altLang="zh-CN" sz="1800" spc="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2000</a:t>
            </a:r>
            <a:r>
              <a:rPr lang="en-US" altLang="zh-CN" sz="1800" spc="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</a:t>
            </a:r>
            <a:r>
              <a:rPr lang="en-US" altLang="zh-CN" sz="1800" spc="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representa</a:t>
            </a:r>
            <a:r>
              <a:rPr lang="en-US" altLang="zh-CN" sz="1800" spc="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cinco</a:t>
            </a:r>
            <a:r>
              <a:rPr lang="en-US" altLang="zh-CN" sz="1800" spc="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principios</a:t>
            </a:r>
            <a:r>
              <a:rPr lang="en-US" altLang="zh-CN" sz="1800" spc="34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básicos</a:t>
            </a:r>
            <a:r>
              <a:rPr lang="en-US" altLang="zh-CN" sz="1800" spc="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 spc="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1800" spc="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programación</a:t>
            </a:r>
            <a:r>
              <a:rPr lang="en-US" altLang="zh-CN" sz="1800" spc="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orientada</a:t>
            </a:r>
            <a:r>
              <a:rPr lang="en-US" altLang="zh-CN" sz="1800" spc="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objetos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3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el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diseño.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49" name="Text Box749"/>
          <p:cNvSpPr txBox="1"/>
          <p:nvPr/>
        </p:nvSpPr>
        <p:spPr>
          <a:xfrm>
            <a:off x="633450" y="2167585"/>
            <a:ext cx="3614319" cy="21557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97"/>
              </a:lnSpc>
            </a:pPr>
            <a:r>
              <a:rPr lang="en-US" altLang="zh-CN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1800" spc="13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Principio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responsabilidad</a:t>
            </a:r>
            <a:r>
              <a:rPr lang="en-US" altLang="zh-CN" sz="1800" spc="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única.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50" name="Text Box750"/>
          <p:cNvSpPr txBox="1"/>
          <p:nvPr/>
        </p:nvSpPr>
        <p:spPr>
          <a:xfrm>
            <a:off x="633450" y="2443810"/>
            <a:ext cx="3011044" cy="21557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97"/>
              </a:lnSpc>
            </a:pPr>
            <a:r>
              <a:rPr lang="en-US" altLang="zh-CN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1800" spc="13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Principio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abierto/cerrado.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51" name="Text Box751"/>
          <p:cNvSpPr txBox="1"/>
          <p:nvPr/>
        </p:nvSpPr>
        <p:spPr>
          <a:xfrm>
            <a:off x="633450" y="2720035"/>
            <a:ext cx="3583230" cy="21557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97"/>
              </a:lnSpc>
            </a:pPr>
            <a:r>
              <a:rPr lang="en-US" altLang="zh-CN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1800" spc="13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Principio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sustitución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Liskov.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52" name="Text Box752"/>
          <p:cNvSpPr txBox="1"/>
          <p:nvPr/>
        </p:nvSpPr>
        <p:spPr>
          <a:xfrm>
            <a:off x="633450" y="2996260"/>
            <a:ext cx="3968421" cy="21557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97"/>
              </a:lnSpc>
            </a:pPr>
            <a:r>
              <a:rPr lang="en-US" altLang="zh-CN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1800" spc="13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Principio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segregación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interfaz.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53" name="Text Box753"/>
          <p:cNvSpPr txBox="1"/>
          <p:nvPr/>
        </p:nvSpPr>
        <p:spPr>
          <a:xfrm>
            <a:off x="633450" y="3272485"/>
            <a:ext cx="4172103" cy="21557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97"/>
              </a:lnSpc>
            </a:pPr>
            <a:r>
              <a:rPr lang="en-US" altLang="zh-CN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●</a:t>
            </a:r>
            <a:r>
              <a:rPr lang="en-US" altLang="zh-CN" sz="1800" spc="13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Principio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inversión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 spc="-5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dependencia.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4" name="Image7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755" name="Group755"/>
          <p:cNvGrpSpPr/>
          <p:nvPr/>
        </p:nvGrpSpPr>
        <p:grpSpPr>
          <a:xfrm>
            <a:off x="1476375" y="571349"/>
            <a:ext cx="7667625" cy="4348326"/>
            <a:chOff x="1476375" y="571349"/>
            <a:chExt cx="7667625" cy="4348326"/>
          </a:xfrm>
        </p:grpSpPr>
        <p:pic>
          <p:nvPicPr>
            <p:cNvPr id="756" name="Image7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757" name="Image7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  <p:pic>
          <p:nvPicPr>
            <p:cNvPr id="758" name="Image75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6375" y="1684725"/>
              <a:ext cx="6003575" cy="3234950"/>
            </a:xfrm>
            <a:prstGeom prst="rect">
              <a:avLst/>
            </a:prstGeom>
            <a:noFill/>
          </p:spPr>
        </p:pic>
      </p:grpSp>
      <p:sp>
        <p:nvSpPr>
          <p:cNvPr id="759" name="Text Box759"/>
          <p:cNvSpPr txBox="1"/>
          <p:nvPr/>
        </p:nvSpPr>
        <p:spPr>
          <a:xfrm>
            <a:off x="542925" y="430729"/>
            <a:ext cx="5223764" cy="5535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358"/>
              </a:lnSpc>
            </a:pPr>
            <a:r>
              <a:rPr lang="en-US" altLang="zh-CN" sz="4800" spc="-2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Principios</a:t>
            </a:r>
            <a:r>
              <a:rPr lang="en-US" altLang="zh-C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800" spc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800" spc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4800" spc="-1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800" spc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POO</a:t>
            </a:r>
            <a:endParaRPr lang="en-US" altLang="zh-CN"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60" name="Text Box760"/>
          <p:cNvSpPr txBox="1"/>
          <p:nvPr/>
        </p:nvSpPr>
        <p:spPr>
          <a:xfrm>
            <a:off x="542925" y="1346911"/>
            <a:ext cx="3247644" cy="20756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34"/>
              </a:lnSpc>
            </a:pP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Principio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responsabilidad</a:t>
            </a:r>
            <a:r>
              <a:rPr lang="en-US" altLang="zh-CN" sz="1800" spc="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única.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Image7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762" name="Group762"/>
          <p:cNvGrpSpPr/>
          <p:nvPr/>
        </p:nvGrpSpPr>
        <p:grpSpPr>
          <a:xfrm>
            <a:off x="2085975" y="571349"/>
            <a:ext cx="7058025" cy="4572151"/>
            <a:chOff x="2085975" y="571349"/>
            <a:chExt cx="7058025" cy="4572151"/>
          </a:xfrm>
        </p:grpSpPr>
        <p:pic>
          <p:nvPicPr>
            <p:cNvPr id="763" name="Image7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764" name="Image76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  <p:pic>
          <p:nvPicPr>
            <p:cNvPr id="765" name="Image76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85975" y="1671637"/>
              <a:ext cx="4819650" cy="3471863"/>
            </a:xfrm>
            <a:prstGeom prst="rect">
              <a:avLst/>
            </a:prstGeom>
            <a:noFill/>
          </p:spPr>
        </p:pic>
      </p:grpSp>
      <p:sp>
        <p:nvSpPr>
          <p:cNvPr id="766" name="Text Box766"/>
          <p:cNvSpPr txBox="1"/>
          <p:nvPr/>
        </p:nvSpPr>
        <p:spPr>
          <a:xfrm>
            <a:off x="542925" y="430729"/>
            <a:ext cx="5223764" cy="5535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358"/>
              </a:lnSpc>
            </a:pPr>
            <a:r>
              <a:rPr lang="en-US" altLang="zh-CN" sz="4800" spc="-2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Principios</a:t>
            </a:r>
            <a:r>
              <a:rPr lang="en-US" altLang="zh-C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800" spc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800" spc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4800" spc="-1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800" spc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POO</a:t>
            </a:r>
            <a:endParaRPr lang="en-US" altLang="zh-CN"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67" name="Text Box767"/>
          <p:cNvSpPr txBox="1"/>
          <p:nvPr/>
        </p:nvSpPr>
        <p:spPr>
          <a:xfrm>
            <a:off x="542925" y="1346911"/>
            <a:ext cx="3247644" cy="20756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34"/>
              </a:lnSpc>
            </a:pP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Principio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responsabilidad</a:t>
            </a:r>
            <a:r>
              <a:rPr lang="en-US" altLang="zh-CN" sz="1800" spc="7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única.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" name="Image7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769" name="Group769"/>
          <p:cNvGrpSpPr/>
          <p:nvPr/>
        </p:nvGrpSpPr>
        <p:grpSpPr>
          <a:xfrm>
            <a:off x="2005674" y="571349"/>
            <a:ext cx="7138326" cy="4557874"/>
            <a:chOff x="2005674" y="571349"/>
            <a:chExt cx="7138326" cy="4557874"/>
          </a:xfrm>
        </p:grpSpPr>
        <p:pic>
          <p:nvPicPr>
            <p:cNvPr id="770" name="Image77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26" y="571349"/>
              <a:ext cx="4617374" cy="590502"/>
            </a:xfrm>
            <a:prstGeom prst="rect">
              <a:avLst/>
            </a:prstGeom>
            <a:noFill/>
          </p:spPr>
        </p:pic>
        <p:pic>
          <p:nvPicPr>
            <p:cNvPr id="771" name="Image77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626" y="1162132"/>
              <a:ext cx="4617374" cy="571095"/>
            </a:xfrm>
            <a:prstGeom prst="rect">
              <a:avLst/>
            </a:prstGeom>
            <a:noFill/>
          </p:spPr>
        </p:pic>
        <p:pic>
          <p:nvPicPr>
            <p:cNvPr id="772" name="Image77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05674" y="1721224"/>
              <a:ext cx="5185700" cy="3407999"/>
            </a:xfrm>
            <a:prstGeom prst="rect">
              <a:avLst/>
            </a:prstGeom>
            <a:noFill/>
          </p:spPr>
        </p:pic>
      </p:grpSp>
      <p:sp>
        <p:nvSpPr>
          <p:cNvPr id="773" name="Text Box773"/>
          <p:cNvSpPr txBox="1"/>
          <p:nvPr/>
        </p:nvSpPr>
        <p:spPr>
          <a:xfrm>
            <a:off x="542925" y="430729"/>
            <a:ext cx="5223764" cy="5535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358"/>
              </a:lnSpc>
            </a:pPr>
            <a:r>
              <a:rPr lang="en-US" altLang="zh-CN" sz="4800" spc="-2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Principios</a:t>
            </a:r>
            <a:r>
              <a:rPr lang="en-US" altLang="zh-C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800" spc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800" spc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la</a:t>
            </a:r>
            <a:r>
              <a:rPr lang="en-US" altLang="zh-CN" sz="4800" spc="-1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800" spc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POO</a:t>
            </a:r>
            <a:endParaRPr lang="en-US" altLang="zh-CN"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74" name="Text Box774"/>
          <p:cNvSpPr txBox="1"/>
          <p:nvPr/>
        </p:nvSpPr>
        <p:spPr>
          <a:xfrm>
            <a:off x="542925" y="1346911"/>
            <a:ext cx="2644369" cy="20756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34"/>
              </a:lnSpc>
            </a:pP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Principio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lang="en-US" altLang="zh-C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abierto/cerrado.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11E3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1103</Words>
  <Application>Microsoft Macintosh PowerPoint</Application>
  <PresentationFormat>Presentación en pantalla (16:9)</PresentationFormat>
  <Paragraphs>348</Paragraphs>
  <Slides>48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3" baseType="lpstr">
      <vt:lpstr>Arial</vt:lpstr>
      <vt:lpstr>Calibri</vt:lpstr>
      <vt:lpstr>Georgia</vt:lpstr>
      <vt:lpstr>Times New Roman</vt:lpstr>
      <vt:lpstr>Office 主题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Microsoft Office User</cp:lastModifiedBy>
  <cp:revision>5</cp:revision>
  <dcterms:created xsi:type="dcterms:W3CDTF">2017-10-23T09:06:44Z</dcterms:created>
  <dcterms:modified xsi:type="dcterms:W3CDTF">2020-05-26T20:10:39Z</dcterms:modified>
</cp:coreProperties>
</file>