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8" r:id="rId4"/>
    <p:sldMasterId id="2147483709" r:id="rId5"/>
    <p:sldMasterId id="2147483710" r:id="rId6"/>
    <p:sldMasterId id="2147483711" r:id="rId7"/>
    <p:sldMasterId id="2147483712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</p:sldIdLst>
  <p:sldSz cy="5143500" cx="9144000"/>
  <p:notesSz cx="7559675" cy="10691475"/>
  <p:embeddedFontLst>
    <p:embeddedFont>
      <p:font typeface="Poppins"/>
      <p:regular r:id="rId28"/>
      <p:bold r:id="rId29"/>
      <p:italic r:id="rId30"/>
      <p:boldItalic r:id="rId31"/>
    </p:embeddedFont>
    <p:embeddedFont>
      <p:font typeface="Poppins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DFB96F5-4F58-4C3C-B29A-741943934F7C}">
  <a:tblStyle styleId="{FDFB96F5-4F58-4C3C-B29A-741943934F7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fill>
          <a:solidFill>
            <a:srgbClr val="CDD7E6"/>
          </a:solidFill>
        </a:fill>
      </a:tcStyle>
    </a:band1H>
    <a:band2H>
      <a:tcTxStyle/>
    </a:band2H>
    <a:band1V>
      <a:tcTxStyle/>
      <a:tcStyle>
        <a:fill>
          <a:solidFill>
            <a:srgbClr val="CDD7E6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6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font" Target="fonts/Poppins-regular.fntdata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Poppins-bold.fntdata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font" Target="fonts/Poppins-boldItalic.fntdata"/><Relationship Id="rId30" Type="http://schemas.openxmlformats.org/officeDocument/2006/relationships/font" Target="fonts/Poppins-italic.fntdata"/><Relationship Id="rId11" Type="http://schemas.openxmlformats.org/officeDocument/2006/relationships/slide" Target="slides/slide2.xml"/><Relationship Id="rId33" Type="http://schemas.openxmlformats.org/officeDocument/2006/relationships/font" Target="fonts/PoppinsLight-bold.fntdata"/><Relationship Id="rId10" Type="http://schemas.openxmlformats.org/officeDocument/2006/relationships/slide" Target="slides/slide1.xml"/><Relationship Id="rId32" Type="http://schemas.openxmlformats.org/officeDocument/2006/relationships/font" Target="fonts/PoppinsLight-regular.fntdata"/><Relationship Id="rId13" Type="http://schemas.openxmlformats.org/officeDocument/2006/relationships/slide" Target="slides/slide4.xml"/><Relationship Id="rId35" Type="http://schemas.openxmlformats.org/officeDocument/2006/relationships/font" Target="fonts/PoppinsLight-boldItalic.fntdata"/><Relationship Id="rId12" Type="http://schemas.openxmlformats.org/officeDocument/2006/relationships/slide" Target="slides/slide3.xml"/><Relationship Id="rId34" Type="http://schemas.openxmlformats.org/officeDocument/2006/relationships/font" Target="fonts/PoppinsLight-italic.fntdata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75859" cy="5364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282066" y="0"/>
            <a:ext cx="3275859" cy="5364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572389" y="1336437"/>
            <a:ext cx="6414897" cy="36083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55968" y="5145282"/>
            <a:ext cx="6047740" cy="4209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5065"/>
            <a:ext cx="3275859" cy="5364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82066" y="10155065"/>
            <a:ext cx="3275859" cy="5364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:notes"/>
          <p:cNvSpPr txBox="1"/>
          <p:nvPr>
            <p:ph idx="1" type="body"/>
          </p:nvPr>
        </p:nvSpPr>
        <p:spPr>
          <a:xfrm>
            <a:off x="755968" y="5145282"/>
            <a:ext cx="6047740" cy="420977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:notes"/>
          <p:cNvSpPr/>
          <p:nvPr>
            <p:ph idx="2" type="sldImg"/>
          </p:nvPr>
        </p:nvSpPr>
        <p:spPr>
          <a:xfrm>
            <a:off x="572389" y="1336437"/>
            <a:ext cx="6414897" cy="36083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0:notes"/>
          <p:cNvSpPr txBox="1"/>
          <p:nvPr>
            <p:ph idx="1" type="body"/>
          </p:nvPr>
        </p:nvSpPr>
        <p:spPr>
          <a:xfrm>
            <a:off x="755968" y="5145282"/>
            <a:ext cx="6047740" cy="420977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10:notes"/>
          <p:cNvSpPr/>
          <p:nvPr>
            <p:ph idx="2" type="sldImg"/>
          </p:nvPr>
        </p:nvSpPr>
        <p:spPr>
          <a:xfrm>
            <a:off x="572389" y="1336437"/>
            <a:ext cx="6414897" cy="36083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1:notes"/>
          <p:cNvSpPr txBox="1"/>
          <p:nvPr>
            <p:ph idx="1" type="body"/>
          </p:nvPr>
        </p:nvSpPr>
        <p:spPr>
          <a:xfrm>
            <a:off x="755968" y="5145282"/>
            <a:ext cx="6047740" cy="420977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11:notes"/>
          <p:cNvSpPr/>
          <p:nvPr>
            <p:ph idx="2" type="sldImg"/>
          </p:nvPr>
        </p:nvSpPr>
        <p:spPr>
          <a:xfrm>
            <a:off x="572389" y="1336437"/>
            <a:ext cx="6414897" cy="36083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2:notes"/>
          <p:cNvSpPr txBox="1"/>
          <p:nvPr>
            <p:ph idx="1" type="body"/>
          </p:nvPr>
        </p:nvSpPr>
        <p:spPr>
          <a:xfrm>
            <a:off x="755968" y="5145282"/>
            <a:ext cx="6047740" cy="420977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12:notes"/>
          <p:cNvSpPr/>
          <p:nvPr>
            <p:ph idx="2" type="sldImg"/>
          </p:nvPr>
        </p:nvSpPr>
        <p:spPr>
          <a:xfrm>
            <a:off x="572389" y="1336437"/>
            <a:ext cx="6414897" cy="36083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4638f1cbeb_0_4:notes"/>
          <p:cNvSpPr/>
          <p:nvPr>
            <p:ph idx="2" type="sldImg"/>
          </p:nvPr>
        </p:nvSpPr>
        <p:spPr>
          <a:xfrm>
            <a:off x="572389" y="1336437"/>
            <a:ext cx="64149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4638f1cbeb_0_4:notes"/>
          <p:cNvSpPr txBox="1"/>
          <p:nvPr>
            <p:ph idx="1" type="body"/>
          </p:nvPr>
        </p:nvSpPr>
        <p:spPr>
          <a:xfrm>
            <a:off x="755968" y="5145282"/>
            <a:ext cx="6047700" cy="420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g4638f1cbeb_0_4:notes"/>
          <p:cNvSpPr txBox="1"/>
          <p:nvPr>
            <p:ph idx="12" type="sldNum"/>
          </p:nvPr>
        </p:nvSpPr>
        <p:spPr>
          <a:xfrm>
            <a:off x="4282066" y="10155065"/>
            <a:ext cx="3276000" cy="536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4638f1cbeb_0_19:notes"/>
          <p:cNvSpPr/>
          <p:nvPr>
            <p:ph idx="2" type="sldImg"/>
          </p:nvPr>
        </p:nvSpPr>
        <p:spPr>
          <a:xfrm>
            <a:off x="572389" y="1336437"/>
            <a:ext cx="64149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4638f1cbeb_0_19:notes"/>
          <p:cNvSpPr txBox="1"/>
          <p:nvPr>
            <p:ph idx="1" type="body"/>
          </p:nvPr>
        </p:nvSpPr>
        <p:spPr>
          <a:xfrm>
            <a:off x="755968" y="5145282"/>
            <a:ext cx="6047700" cy="420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g4638f1cbeb_0_19:notes"/>
          <p:cNvSpPr txBox="1"/>
          <p:nvPr>
            <p:ph idx="12" type="sldNum"/>
          </p:nvPr>
        </p:nvSpPr>
        <p:spPr>
          <a:xfrm>
            <a:off x="4282066" y="10155065"/>
            <a:ext cx="3276000" cy="536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3:notes"/>
          <p:cNvSpPr txBox="1"/>
          <p:nvPr>
            <p:ph idx="1" type="body"/>
          </p:nvPr>
        </p:nvSpPr>
        <p:spPr>
          <a:xfrm>
            <a:off x="755968" y="5145282"/>
            <a:ext cx="6047740" cy="420977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13:notes"/>
          <p:cNvSpPr/>
          <p:nvPr>
            <p:ph idx="2" type="sldImg"/>
          </p:nvPr>
        </p:nvSpPr>
        <p:spPr>
          <a:xfrm>
            <a:off x="572389" y="1336437"/>
            <a:ext cx="6414897" cy="36083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4:notes"/>
          <p:cNvSpPr txBox="1"/>
          <p:nvPr>
            <p:ph idx="1" type="body"/>
          </p:nvPr>
        </p:nvSpPr>
        <p:spPr>
          <a:xfrm>
            <a:off x="755968" y="5145282"/>
            <a:ext cx="6047740" cy="420977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14:notes"/>
          <p:cNvSpPr/>
          <p:nvPr>
            <p:ph idx="2" type="sldImg"/>
          </p:nvPr>
        </p:nvSpPr>
        <p:spPr>
          <a:xfrm>
            <a:off x="572389" y="1336437"/>
            <a:ext cx="6414897" cy="36083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48a96d41e0_1_0:notes"/>
          <p:cNvSpPr/>
          <p:nvPr>
            <p:ph idx="2" type="sldImg"/>
          </p:nvPr>
        </p:nvSpPr>
        <p:spPr>
          <a:xfrm>
            <a:off x="572389" y="1336437"/>
            <a:ext cx="64149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48a96d41e0_1_0:notes"/>
          <p:cNvSpPr txBox="1"/>
          <p:nvPr>
            <p:ph idx="1" type="body"/>
          </p:nvPr>
        </p:nvSpPr>
        <p:spPr>
          <a:xfrm>
            <a:off x="755968" y="5145282"/>
            <a:ext cx="6047700" cy="420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g48a96d41e0_1_0:notes"/>
          <p:cNvSpPr txBox="1"/>
          <p:nvPr>
            <p:ph idx="12" type="sldNum"/>
          </p:nvPr>
        </p:nvSpPr>
        <p:spPr>
          <a:xfrm>
            <a:off x="4282066" y="10155065"/>
            <a:ext cx="3276000" cy="536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48a96d41e0_1_6:notes"/>
          <p:cNvSpPr/>
          <p:nvPr>
            <p:ph idx="2" type="sldImg"/>
          </p:nvPr>
        </p:nvSpPr>
        <p:spPr>
          <a:xfrm>
            <a:off x="572389" y="1336437"/>
            <a:ext cx="64149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48a96d41e0_1_6:notes"/>
          <p:cNvSpPr txBox="1"/>
          <p:nvPr>
            <p:ph idx="1" type="body"/>
          </p:nvPr>
        </p:nvSpPr>
        <p:spPr>
          <a:xfrm>
            <a:off x="755968" y="5145282"/>
            <a:ext cx="6047700" cy="420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g48a96d41e0_1_6:notes"/>
          <p:cNvSpPr txBox="1"/>
          <p:nvPr>
            <p:ph idx="12" type="sldNum"/>
          </p:nvPr>
        </p:nvSpPr>
        <p:spPr>
          <a:xfrm>
            <a:off x="4282066" y="10155065"/>
            <a:ext cx="3276000" cy="536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:notes"/>
          <p:cNvSpPr txBox="1"/>
          <p:nvPr>
            <p:ph idx="1" type="body"/>
          </p:nvPr>
        </p:nvSpPr>
        <p:spPr>
          <a:xfrm>
            <a:off x="755968" y="5145282"/>
            <a:ext cx="6047740" cy="420977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:notes"/>
          <p:cNvSpPr/>
          <p:nvPr>
            <p:ph idx="2" type="sldImg"/>
          </p:nvPr>
        </p:nvSpPr>
        <p:spPr>
          <a:xfrm>
            <a:off x="572389" y="1336437"/>
            <a:ext cx="6414897" cy="36083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:notes"/>
          <p:cNvSpPr txBox="1"/>
          <p:nvPr>
            <p:ph idx="1" type="body"/>
          </p:nvPr>
        </p:nvSpPr>
        <p:spPr>
          <a:xfrm>
            <a:off x="755968" y="5145282"/>
            <a:ext cx="6047740" cy="420977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:notes"/>
          <p:cNvSpPr/>
          <p:nvPr>
            <p:ph idx="2" type="sldImg"/>
          </p:nvPr>
        </p:nvSpPr>
        <p:spPr>
          <a:xfrm>
            <a:off x="572389" y="1336437"/>
            <a:ext cx="6414897" cy="36083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:notes"/>
          <p:cNvSpPr txBox="1"/>
          <p:nvPr>
            <p:ph idx="1" type="body"/>
          </p:nvPr>
        </p:nvSpPr>
        <p:spPr>
          <a:xfrm>
            <a:off x="755968" y="5145282"/>
            <a:ext cx="6047740" cy="420977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:notes"/>
          <p:cNvSpPr/>
          <p:nvPr>
            <p:ph idx="2" type="sldImg"/>
          </p:nvPr>
        </p:nvSpPr>
        <p:spPr>
          <a:xfrm>
            <a:off x="572389" y="1336437"/>
            <a:ext cx="6414897" cy="36083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:notes"/>
          <p:cNvSpPr txBox="1"/>
          <p:nvPr>
            <p:ph idx="1" type="body"/>
          </p:nvPr>
        </p:nvSpPr>
        <p:spPr>
          <a:xfrm>
            <a:off x="755968" y="5145282"/>
            <a:ext cx="6047740" cy="420977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5:notes"/>
          <p:cNvSpPr/>
          <p:nvPr>
            <p:ph idx="2" type="sldImg"/>
          </p:nvPr>
        </p:nvSpPr>
        <p:spPr>
          <a:xfrm>
            <a:off x="572389" y="1336437"/>
            <a:ext cx="6414897" cy="36083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:notes"/>
          <p:cNvSpPr txBox="1"/>
          <p:nvPr>
            <p:ph idx="1" type="body"/>
          </p:nvPr>
        </p:nvSpPr>
        <p:spPr>
          <a:xfrm>
            <a:off x="755968" y="5145282"/>
            <a:ext cx="6047740" cy="420977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6:notes"/>
          <p:cNvSpPr/>
          <p:nvPr>
            <p:ph idx="2" type="sldImg"/>
          </p:nvPr>
        </p:nvSpPr>
        <p:spPr>
          <a:xfrm>
            <a:off x="572389" y="1336437"/>
            <a:ext cx="6414897" cy="36083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:notes"/>
          <p:cNvSpPr txBox="1"/>
          <p:nvPr>
            <p:ph idx="1" type="body"/>
          </p:nvPr>
        </p:nvSpPr>
        <p:spPr>
          <a:xfrm>
            <a:off x="755968" y="5145282"/>
            <a:ext cx="6047740" cy="420977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7:notes"/>
          <p:cNvSpPr/>
          <p:nvPr>
            <p:ph idx="2" type="sldImg"/>
          </p:nvPr>
        </p:nvSpPr>
        <p:spPr>
          <a:xfrm>
            <a:off x="572389" y="1336437"/>
            <a:ext cx="6414897" cy="36083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8:notes"/>
          <p:cNvSpPr txBox="1"/>
          <p:nvPr>
            <p:ph idx="1" type="body"/>
          </p:nvPr>
        </p:nvSpPr>
        <p:spPr>
          <a:xfrm>
            <a:off x="755968" y="5145282"/>
            <a:ext cx="6047740" cy="420977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8:notes"/>
          <p:cNvSpPr/>
          <p:nvPr>
            <p:ph idx="2" type="sldImg"/>
          </p:nvPr>
        </p:nvSpPr>
        <p:spPr>
          <a:xfrm>
            <a:off x="572389" y="1336437"/>
            <a:ext cx="6414897" cy="36083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9:notes"/>
          <p:cNvSpPr txBox="1"/>
          <p:nvPr>
            <p:ph idx="1" type="body"/>
          </p:nvPr>
        </p:nvSpPr>
        <p:spPr>
          <a:xfrm>
            <a:off x="755968" y="5145282"/>
            <a:ext cx="6047740" cy="420977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9:notes"/>
          <p:cNvSpPr/>
          <p:nvPr>
            <p:ph idx="2" type="sldImg"/>
          </p:nvPr>
        </p:nvSpPr>
        <p:spPr>
          <a:xfrm>
            <a:off x="572389" y="1336437"/>
            <a:ext cx="6414897" cy="36083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3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5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6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6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6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6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6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6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9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0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1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3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4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5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6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7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7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8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9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9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9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9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9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9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4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43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44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44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6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47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47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47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48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4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48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49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4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49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50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50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5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51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51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51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52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52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52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52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52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52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55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56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57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57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9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6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60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60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6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61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61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61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6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6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6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62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63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63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6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64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64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64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65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65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65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65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65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65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592280" y="-407880"/>
            <a:ext cx="5958360" cy="5958360"/>
          </a:xfrm>
          <a:prstGeom prst="ellipse">
            <a:avLst/>
          </a:prstGeom>
          <a:solidFill>
            <a:srgbClr val="000000">
              <a:alpha val="2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501120" y="176040"/>
            <a:ext cx="2450520" cy="2450520"/>
            <a:chOff x="501120" y="176040"/>
            <a:chExt cx="2450520" cy="2450520"/>
          </a:xfrm>
        </p:grpSpPr>
        <p:sp>
          <p:nvSpPr>
            <p:cNvPr id="12" name="Google Shape;12;p1"/>
            <p:cNvSpPr/>
            <p:nvPr/>
          </p:nvSpPr>
          <p:spPr>
            <a:xfrm>
              <a:off x="731880" y="406440"/>
              <a:ext cx="1989360" cy="1989360"/>
            </a:xfrm>
            <a:prstGeom prst="ellipse">
              <a:avLst/>
            </a:prstGeom>
            <a:solidFill>
              <a:srgbClr val="000000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842040" y="516600"/>
              <a:ext cx="1768680" cy="176868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501120" y="176040"/>
              <a:ext cx="2450520" cy="2450520"/>
            </a:xfrm>
            <a:prstGeom prst="donut">
              <a:avLst>
                <a:gd fmla="val 495" name="adj"/>
              </a:avLst>
            </a:prstGeom>
            <a:solidFill>
              <a:srgbClr val="000000">
                <a:alpha val="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1"/>
          <p:cNvGrpSpPr/>
          <p:nvPr/>
        </p:nvGrpSpPr>
        <p:grpSpPr>
          <a:xfrm>
            <a:off x="6427800" y="2502720"/>
            <a:ext cx="2324160" cy="2324160"/>
            <a:chOff x="6427800" y="2502720"/>
            <a:chExt cx="2324160" cy="2324160"/>
          </a:xfrm>
        </p:grpSpPr>
        <p:sp>
          <p:nvSpPr>
            <p:cNvPr id="16" name="Google Shape;16;p1"/>
            <p:cNvSpPr/>
            <p:nvPr/>
          </p:nvSpPr>
          <p:spPr>
            <a:xfrm>
              <a:off x="6427800" y="2502720"/>
              <a:ext cx="2324160" cy="232416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7023240" y="3098160"/>
              <a:ext cx="1132560" cy="113256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765480" y="2840400"/>
              <a:ext cx="1648440" cy="164844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216200" y="3291120"/>
              <a:ext cx="747000" cy="7470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1"/>
          <p:cNvSpPr txBox="1"/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763920" y="-1236240"/>
            <a:ext cx="7615440" cy="761544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1198440" y="-802080"/>
            <a:ext cx="6746400" cy="67464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2268000" y="267480"/>
            <a:ext cx="4607640" cy="460764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-704880" y="-2705040"/>
            <a:ext cx="10553040" cy="10553040"/>
          </a:xfrm>
          <a:prstGeom prst="donut">
            <a:avLst>
              <a:gd fmla="val 10467" name="adj"/>
            </a:avLst>
          </a:prstGeom>
          <a:solidFill>
            <a:srgbClr val="000000">
              <a:alpha val="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8556120" y="4576320"/>
            <a:ext cx="434880" cy="43488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/>
          <p:nvPr/>
        </p:nvSpPr>
        <p:spPr>
          <a:xfrm>
            <a:off x="1592280" y="-407880"/>
            <a:ext cx="5958360" cy="59583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" name="Google Shape;128;p27"/>
          <p:cNvGrpSpPr/>
          <p:nvPr/>
        </p:nvGrpSpPr>
        <p:grpSpPr>
          <a:xfrm>
            <a:off x="6427800" y="2502720"/>
            <a:ext cx="2324160" cy="2324160"/>
            <a:chOff x="6427800" y="2502720"/>
            <a:chExt cx="2324160" cy="2324160"/>
          </a:xfrm>
        </p:grpSpPr>
        <p:sp>
          <p:nvSpPr>
            <p:cNvPr id="129" name="Google Shape;129;p27"/>
            <p:cNvSpPr/>
            <p:nvPr/>
          </p:nvSpPr>
          <p:spPr>
            <a:xfrm>
              <a:off x="6427800" y="2502720"/>
              <a:ext cx="2324160" cy="232416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7"/>
            <p:cNvSpPr/>
            <p:nvPr/>
          </p:nvSpPr>
          <p:spPr>
            <a:xfrm>
              <a:off x="7023240" y="3098160"/>
              <a:ext cx="1132560" cy="113256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7"/>
            <p:cNvSpPr/>
            <p:nvPr/>
          </p:nvSpPr>
          <p:spPr>
            <a:xfrm>
              <a:off x="6765480" y="2840400"/>
              <a:ext cx="1648440" cy="164844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7"/>
            <p:cNvSpPr/>
            <p:nvPr/>
          </p:nvSpPr>
          <p:spPr>
            <a:xfrm>
              <a:off x="7216200" y="3291120"/>
              <a:ext cx="747000" cy="7470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" name="Google Shape;133;p27"/>
          <p:cNvGrpSpPr/>
          <p:nvPr/>
        </p:nvGrpSpPr>
        <p:grpSpPr>
          <a:xfrm>
            <a:off x="765000" y="439200"/>
            <a:ext cx="1923840" cy="1923840"/>
            <a:chOff x="765000" y="439200"/>
            <a:chExt cx="1923840" cy="1923840"/>
          </a:xfrm>
        </p:grpSpPr>
        <p:sp>
          <p:nvSpPr>
            <p:cNvPr id="134" name="Google Shape;134;p27"/>
            <p:cNvSpPr/>
            <p:nvPr/>
          </p:nvSpPr>
          <p:spPr>
            <a:xfrm>
              <a:off x="945720" y="620280"/>
              <a:ext cx="1561680" cy="1561680"/>
            </a:xfrm>
            <a:prstGeom prst="ellipse">
              <a:avLst/>
            </a:prstGeom>
            <a:solidFill>
              <a:srgbClr val="666666">
                <a:alpha val="5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7"/>
            <p:cNvSpPr/>
            <p:nvPr/>
          </p:nvSpPr>
          <p:spPr>
            <a:xfrm>
              <a:off x="1032480" y="707040"/>
              <a:ext cx="1388160" cy="1388160"/>
            </a:xfrm>
            <a:prstGeom prst="ellipse">
              <a:avLst/>
            </a:prstGeom>
            <a:solidFill>
              <a:srgbClr val="666666">
                <a:alpha val="5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7"/>
            <p:cNvSpPr/>
            <p:nvPr/>
          </p:nvSpPr>
          <p:spPr>
            <a:xfrm>
              <a:off x="765000" y="439200"/>
              <a:ext cx="1923840" cy="1923840"/>
            </a:xfrm>
            <a:prstGeom prst="donut">
              <a:avLst>
                <a:gd fmla="val 495" name="adj"/>
              </a:avLst>
            </a:prstGeom>
            <a:solidFill>
              <a:srgbClr val="666666">
                <a:alpha val="5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" name="Google Shape;137;p2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40"/>
          <p:cNvGrpSpPr/>
          <p:nvPr/>
        </p:nvGrpSpPr>
        <p:grpSpPr>
          <a:xfrm>
            <a:off x="308520" y="3812040"/>
            <a:ext cx="1843560" cy="1843560"/>
            <a:chOff x="308520" y="3812040"/>
            <a:chExt cx="1843560" cy="1843560"/>
          </a:xfrm>
        </p:grpSpPr>
        <p:sp>
          <p:nvSpPr>
            <p:cNvPr id="189" name="Google Shape;189;p40"/>
            <p:cNvSpPr/>
            <p:nvPr/>
          </p:nvSpPr>
          <p:spPr>
            <a:xfrm>
              <a:off x="308520" y="3812040"/>
              <a:ext cx="1843560" cy="184356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40"/>
            <p:cNvSpPr/>
            <p:nvPr/>
          </p:nvSpPr>
          <p:spPr>
            <a:xfrm>
              <a:off x="780840" y="4284360"/>
              <a:ext cx="898560" cy="89856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40"/>
            <p:cNvSpPr/>
            <p:nvPr/>
          </p:nvSpPr>
          <p:spPr>
            <a:xfrm>
              <a:off x="576360" y="4079880"/>
              <a:ext cx="1307520" cy="130752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40"/>
            <p:cNvSpPr/>
            <p:nvPr/>
          </p:nvSpPr>
          <p:spPr>
            <a:xfrm>
              <a:off x="933840" y="4437720"/>
              <a:ext cx="592200" cy="5922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40"/>
          <p:cNvSpPr/>
          <p:nvPr/>
        </p:nvSpPr>
        <p:spPr>
          <a:xfrm>
            <a:off x="8556120" y="4576320"/>
            <a:ext cx="434880" cy="43488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4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5" name="Google Shape;195;p40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3"/>
          <p:cNvSpPr/>
          <p:nvPr/>
        </p:nvSpPr>
        <p:spPr>
          <a:xfrm>
            <a:off x="6081840" y="763920"/>
            <a:ext cx="3614760" cy="361476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6" name="Google Shape;246;p53"/>
          <p:cNvGrpSpPr/>
          <p:nvPr/>
        </p:nvGrpSpPr>
        <p:grpSpPr>
          <a:xfrm>
            <a:off x="-442800" y="337320"/>
            <a:ext cx="2324160" cy="2324160"/>
            <a:chOff x="-442800" y="337320"/>
            <a:chExt cx="2324160" cy="2324160"/>
          </a:xfrm>
        </p:grpSpPr>
        <p:sp>
          <p:nvSpPr>
            <p:cNvPr id="247" name="Google Shape;247;p53"/>
            <p:cNvSpPr/>
            <p:nvPr/>
          </p:nvSpPr>
          <p:spPr>
            <a:xfrm>
              <a:off x="-442800" y="337320"/>
              <a:ext cx="2324160" cy="232416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3"/>
            <p:cNvSpPr/>
            <p:nvPr/>
          </p:nvSpPr>
          <p:spPr>
            <a:xfrm>
              <a:off x="153000" y="932760"/>
              <a:ext cx="1132560" cy="113256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3"/>
            <p:cNvSpPr/>
            <p:nvPr/>
          </p:nvSpPr>
          <p:spPr>
            <a:xfrm>
              <a:off x="-105120" y="675000"/>
              <a:ext cx="1648440" cy="164844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3"/>
            <p:cNvSpPr/>
            <p:nvPr/>
          </p:nvSpPr>
          <p:spPr>
            <a:xfrm>
              <a:off x="345960" y="1125720"/>
              <a:ext cx="747000" cy="7470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1" name="Google Shape;251;p53"/>
          <p:cNvSpPr/>
          <p:nvPr/>
        </p:nvSpPr>
        <p:spPr>
          <a:xfrm>
            <a:off x="8556120" y="4576320"/>
            <a:ext cx="434880" cy="43488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53"/>
          <p:cNvSpPr/>
          <p:nvPr/>
        </p:nvSpPr>
        <p:spPr>
          <a:xfrm>
            <a:off x="6273000" y="955080"/>
            <a:ext cx="3232440" cy="3232440"/>
          </a:xfrm>
          <a:prstGeom prst="ellipse">
            <a:avLst/>
          </a:prstGeom>
          <a:solidFill>
            <a:srgbClr val="000000">
              <a:alpha val="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53"/>
          <p:cNvSpPr txBox="1"/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4" name="Google Shape;254;p53"/>
          <p:cNvSpPr txBox="1"/>
          <p:nvPr>
            <p:ph idx="1"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6"/>
          <p:cNvSpPr/>
          <p:nvPr/>
        </p:nvSpPr>
        <p:spPr>
          <a:xfrm>
            <a:off x="1994400" y="1991880"/>
            <a:ext cx="5220360" cy="115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ASSIGNMENT 2</a:t>
            </a:r>
            <a:endParaRPr b="1" i="0" sz="48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08" name="Google Shape;308;p66"/>
          <p:cNvGrpSpPr/>
          <p:nvPr/>
        </p:nvGrpSpPr>
        <p:grpSpPr>
          <a:xfrm>
            <a:off x="1311120" y="985680"/>
            <a:ext cx="831240" cy="831240"/>
            <a:chOff x="1311120" y="985680"/>
            <a:chExt cx="831240" cy="831240"/>
          </a:xfrm>
        </p:grpSpPr>
        <p:sp>
          <p:nvSpPr>
            <p:cNvPr id="309" name="Google Shape;309;p66"/>
            <p:cNvSpPr/>
            <p:nvPr/>
          </p:nvSpPr>
          <p:spPr>
            <a:xfrm>
              <a:off x="1856160" y="985680"/>
              <a:ext cx="286200" cy="286560"/>
            </a:xfrm>
            <a:custGeom>
              <a:rect b="b" l="l" r="r" t="t"/>
              <a:pathLst>
                <a:path extrusionOk="0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flat" cmpd="sng" w="122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0" name="Google Shape;310;p66"/>
            <p:cNvSpPr/>
            <p:nvPr/>
          </p:nvSpPr>
          <p:spPr>
            <a:xfrm>
              <a:off x="1494720" y="1221480"/>
              <a:ext cx="498960" cy="498960"/>
            </a:xfrm>
            <a:custGeom>
              <a:rect b="b" l="l" r="r" t="t"/>
              <a:pathLst>
                <a:path extrusionOk="0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flat" cmpd="sng" w="122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1" name="Google Shape;311;p66"/>
            <p:cNvSpPr/>
            <p:nvPr/>
          </p:nvSpPr>
          <p:spPr>
            <a:xfrm>
              <a:off x="1311120" y="1076040"/>
              <a:ext cx="740880" cy="740880"/>
            </a:xfrm>
            <a:custGeom>
              <a:rect b="b" l="l" r="r" t="t"/>
              <a:pathLst>
                <a:path extrusionOk="0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flat" cmpd="sng" w="122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2" name="Google Shape;312;p66"/>
            <p:cNvSpPr/>
            <p:nvPr/>
          </p:nvSpPr>
          <p:spPr>
            <a:xfrm>
              <a:off x="1407600" y="1134360"/>
              <a:ext cx="498960" cy="498960"/>
            </a:xfrm>
            <a:custGeom>
              <a:rect b="b" l="l" r="r" t="t"/>
              <a:pathLst>
                <a:path extrusionOk="0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flat" cmpd="sng" w="122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3" name="Google Shape;313;p66"/>
            <p:cNvSpPr/>
            <p:nvPr/>
          </p:nvSpPr>
          <p:spPr>
            <a:xfrm>
              <a:off x="1332000" y="1711800"/>
              <a:ext cx="84240" cy="84240"/>
            </a:xfrm>
            <a:custGeom>
              <a:rect b="b" l="l" r="r" t="t"/>
              <a:pathLst>
                <a:path extrusionOk="0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flat" cmpd="sng" w="122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4" name="Google Shape;314;p66"/>
            <p:cNvSpPr/>
            <p:nvPr/>
          </p:nvSpPr>
          <p:spPr>
            <a:xfrm>
              <a:off x="1350720" y="1584000"/>
              <a:ext cx="193320" cy="193320"/>
            </a:xfrm>
            <a:custGeom>
              <a:rect b="b" l="l" r="r" t="t"/>
              <a:pathLst>
                <a:path extrusionOk="0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flat" cmpd="sng" w="122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315" name="Google Shape;315;p66"/>
          <p:cNvGrpSpPr/>
          <p:nvPr/>
        </p:nvGrpSpPr>
        <p:grpSpPr>
          <a:xfrm>
            <a:off x="214200" y="3231720"/>
            <a:ext cx="3443040" cy="1407240"/>
            <a:chOff x="214200" y="3231720"/>
            <a:chExt cx="3443040" cy="1407240"/>
          </a:xfrm>
        </p:grpSpPr>
        <p:sp>
          <p:nvSpPr>
            <p:cNvPr id="316" name="Google Shape;316;p66"/>
            <p:cNvSpPr/>
            <p:nvPr/>
          </p:nvSpPr>
          <p:spPr>
            <a:xfrm rot="5400000">
              <a:off x="1172520" y="2344680"/>
              <a:ext cx="1271160" cy="3187800"/>
            </a:xfrm>
            <a:prstGeom prst="roundRect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66"/>
            <p:cNvSpPr/>
            <p:nvPr/>
          </p:nvSpPr>
          <p:spPr>
            <a:xfrm>
              <a:off x="400680" y="3231720"/>
              <a:ext cx="3256560" cy="1407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0000" spcFirstLastPara="1" rIns="90000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Chaitanya Maheshwari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Amit Agrawal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Shrey Shah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75"/>
          <p:cNvGrpSpPr/>
          <p:nvPr/>
        </p:nvGrpSpPr>
        <p:grpSpPr>
          <a:xfrm>
            <a:off x="5853240" y="3068640"/>
            <a:ext cx="1539000" cy="1539000"/>
            <a:chOff x="5853240" y="3068640"/>
            <a:chExt cx="1539000" cy="1539000"/>
          </a:xfrm>
        </p:grpSpPr>
        <p:sp>
          <p:nvSpPr>
            <p:cNvPr id="430" name="Google Shape;430;p75"/>
            <p:cNvSpPr/>
            <p:nvPr/>
          </p:nvSpPr>
          <p:spPr>
            <a:xfrm>
              <a:off x="5997960" y="3213360"/>
              <a:ext cx="1249200" cy="1249200"/>
            </a:xfrm>
            <a:prstGeom prst="ellipse">
              <a:avLst/>
            </a:prstGeom>
            <a:solidFill>
              <a:srgbClr val="000000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75"/>
            <p:cNvSpPr/>
            <p:nvPr/>
          </p:nvSpPr>
          <p:spPr>
            <a:xfrm>
              <a:off x="6067080" y="3282480"/>
              <a:ext cx="1110600" cy="1110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75"/>
            <p:cNvSpPr/>
            <p:nvPr/>
          </p:nvSpPr>
          <p:spPr>
            <a:xfrm>
              <a:off x="5853240" y="3068640"/>
              <a:ext cx="1539000" cy="15390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3" name="Google Shape;433;p75"/>
          <p:cNvSpPr/>
          <p:nvPr/>
        </p:nvSpPr>
        <p:spPr>
          <a:xfrm>
            <a:off x="457200" y="1165860"/>
            <a:ext cx="5779770" cy="6826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DATASET</a:t>
            </a:r>
            <a:endParaRPr b="0" sz="3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75"/>
          <p:cNvSpPr/>
          <p:nvPr/>
        </p:nvSpPr>
        <p:spPr>
          <a:xfrm>
            <a:off x="1069560" y="1958040"/>
            <a:ext cx="4607280" cy="261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285750" lvl="0" marL="412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lang="en-US" sz="1600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UTKFace (20,000 face images)</a:t>
            </a:r>
            <a:endParaRPr b="0" sz="1600" strike="noStrike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85750" lvl="0" marL="412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lang="en-US" sz="1600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age: an integer from 0 to 116</a:t>
            </a:r>
            <a:endParaRPr b="0" sz="1600" strike="noStrike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85750" lvl="0" marL="412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lang="en-US" sz="1600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gender: 0 (male) or 1 (female)</a:t>
            </a:r>
            <a:endParaRPr b="0" sz="1600" strike="noStrike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85750" lvl="0" marL="412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lang="en-US" sz="1600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race: an integer from 0 to 4, 0=White, 1=Black, 2=Asian, 3=Indian, and 4=Others</a:t>
            </a:r>
            <a:endParaRPr b="0" sz="1600" strike="noStrike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85750" lvl="0" marL="412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lang="en-US" sz="1600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date&amp;time: yyyymmddHHMMSSFFF</a:t>
            </a:r>
            <a:endParaRPr b="0" sz="1600" strike="noStrike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35" name="Google Shape;435;p75"/>
          <p:cNvSpPr/>
          <p:nvPr/>
        </p:nvSpPr>
        <p:spPr>
          <a:xfrm>
            <a:off x="8555760" y="4576320"/>
            <a:ext cx="434880" cy="43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6" name="Google Shape;436;p75"/>
          <p:cNvGrpSpPr/>
          <p:nvPr/>
        </p:nvGrpSpPr>
        <p:grpSpPr>
          <a:xfrm>
            <a:off x="6438240" y="3653640"/>
            <a:ext cx="368640" cy="368640"/>
            <a:chOff x="6438240" y="3653640"/>
            <a:chExt cx="368640" cy="368640"/>
          </a:xfrm>
        </p:grpSpPr>
        <p:sp>
          <p:nvSpPr>
            <p:cNvPr id="437" name="Google Shape;437;p75"/>
            <p:cNvSpPr/>
            <p:nvPr/>
          </p:nvSpPr>
          <p:spPr>
            <a:xfrm>
              <a:off x="6438240" y="3864960"/>
              <a:ext cx="157320" cy="157320"/>
            </a:xfrm>
            <a:custGeom>
              <a:rect b="b" l="l" r="r" t="t"/>
              <a:pathLst>
                <a:path extrusionOk="0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flat" cmpd="sng" w="122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38" name="Google Shape;438;p75"/>
            <p:cNvSpPr/>
            <p:nvPr/>
          </p:nvSpPr>
          <p:spPr>
            <a:xfrm>
              <a:off x="6659640" y="3653640"/>
              <a:ext cx="147240" cy="147240"/>
            </a:xfrm>
            <a:custGeom>
              <a:rect b="b" l="l" r="r" t="t"/>
              <a:pathLst>
                <a:path extrusionOk="0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flat" cmpd="sng" w="122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39" name="Google Shape;439;p75"/>
            <p:cNvSpPr/>
            <p:nvPr/>
          </p:nvSpPr>
          <p:spPr>
            <a:xfrm>
              <a:off x="6495840" y="3710160"/>
              <a:ext cx="254160" cy="254160"/>
            </a:xfrm>
            <a:custGeom>
              <a:rect b="b" l="l" r="r" t="t"/>
              <a:pathLst>
                <a:path extrusionOk="0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flat" cmpd="sng" w="122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40" name="Google Shape;440;p75"/>
            <p:cNvSpPr/>
            <p:nvPr/>
          </p:nvSpPr>
          <p:spPr>
            <a:xfrm>
              <a:off x="6612480" y="3745080"/>
              <a:ext cx="41400" cy="41400"/>
            </a:xfrm>
            <a:custGeom>
              <a:rect b="b" l="l" r="r" t="t"/>
              <a:pathLst>
                <a:path extrusionOk="0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flat" cmpd="sng" w="122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441" name="Google Shape;441;p75"/>
          <p:cNvGrpSpPr/>
          <p:nvPr/>
        </p:nvGrpSpPr>
        <p:grpSpPr>
          <a:xfrm>
            <a:off x="6769650" y="1428937"/>
            <a:ext cx="2335900" cy="2303539"/>
            <a:chOff x="3292425" y="3664250"/>
            <a:chExt cx="397025" cy="391525"/>
          </a:xfrm>
        </p:grpSpPr>
        <p:sp>
          <p:nvSpPr>
            <p:cNvPr id="442" name="Google Shape;442;p75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75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75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6"/>
          <p:cNvSpPr/>
          <p:nvPr/>
        </p:nvSpPr>
        <p:spPr>
          <a:xfrm>
            <a:off x="8555760" y="4576320"/>
            <a:ext cx="434880" cy="43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shot (17)" id="450" name="Google Shape;450;p76"/>
          <p:cNvPicPr preferRelativeResize="0"/>
          <p:nvPr/>
        </p:nvPicPr>
        <p:blipFill rotWithShape="1">
          <a:blip r:embed="rId3">
            <a:alphaModFix/>
          </a:blip>
          <a:srcRect b="26117" l="11850" r="20851" t="21682"/>
          <a:stretch/>
        </p:blipFill>
        <p:spPr>
          <a:xfrm>
            <a:off x="144780" y="158115"/>
            <a:ext cx="8846820" cy="3881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7"/>
          <p:cNvSpPr/>
          <p:nvPr/>
        </p:nvSpPr>
        <p:spPr>
          <a:xfrm>
            <a:off x="8555760" y="4576320"/>
            <a:ext cx="434880" cy="43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shot (18)" id="456" name="Google Shape;456;p77"/>
          <p:cNvPicPr preferRelativeResize="0"/>
          <p:nvPr/>
        </p:nvPicPr>
        <p:blipFill rotWithShape="1">
          <a:blip r:embed="rId3">
            <a:alphaModFix/>
          </a:blip>
          <a:srcRect b="13452" l="11779" r="10189" t="26701"/>
          <a:stretch/>
        </p:blipFill>
        <p:spPr>
          <a:xfrm>
            <a:off x="187325" y="306705"/>
            <a:ext cx="8505190" cy="3995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8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Poppins"/>
                <a:ea typeface="Poppins"/>
                <a:cs typeface="Poppins"/>
                <a:sym typeface="Poppins"/>
              </a:rPr>
              <a:t>MODEL SUMMARY</a:t>
            </a:r>
            <a:endParaRPr/>
          </a:p>
        </p:txBody>
      </p:sp>
      <p:sp>
        <p:nvSpPr>
          <p:cNvPr id="463" name="Google Shape;463;p78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78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5" name="Google Shape;465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775" y="1428100"/>
            <a:ext cx="4924425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78"/>
          <p:cNvSpPr txBox="1"/>
          <p:nvPr/>
        </p:nvSpPr>
        <p:spPr>
          <a:xfrm>
            <a:off x="3058650" y="3997725"/>
            <a:ext cx="30264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Conventional Neural Network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700700" cy="46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79"/>
          <p:cNvPicPr preferRelativeResize="0"/>
          <p:nvPr/>
        </p:nvPicPr>
        <p:blipFill rotWithShape="1">
          <a:blip r:embed="rId4">
            <a:alphaModFix/>
          </a:blip>
          <a:srcRect b="0" l="0" r="0" t="53731"/>
          <a:stretch/>
        </p:blipFill>
        <p:spPr>
          <a:xfrm>
            <a:off x="4391575" y="1270300"/>
            <a:ext cx="4189400" cy="2238775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79"/>
          <p:cNvSpPr txBox="1"/>
          <p:nvPr/>
        </p:nvSpPr>
        <p:spPr>
          <a:xfrm>
            <a:off x="5517125" y="3611650"/>
            <a:ext cx="2441100" cy="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Transfer Learning Model</a:t>
            </a:r>
            <a:endParaRPr/>
          </a:p>
        </p:txBody>
      </p:sp>
      <p:sp>
        <p:nvSpPr>
          <p:cNvPr id="475" name="Google Shape;475;p79"/>
          <p:cNvSpPr txBox="1"/>
          <p:nvPr/>
        </p:nvSpPr>
        <p:spPr>
          <a:xfrm>
            <a:off x="797050" y="4757425"/>
            <a:ext cx="2989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Deep Learning Model from Scratch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0"/>
          <p:cNvSpPr/>
          <p:nvPr/>
        </p:nvSpPr>
        <p:spPr>
          <a:xfrm>
            <a:off x="457200" y="1165860"/>
            <a:ext cx="5779770" cy="6826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MODEL SELECTION</a:t>
            </a:r>
            <a:endParaRPr b="0" sz="3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80"/>
          <p:cNvSpPr/>
          <p:nvPr/>
        </p:nvSpPr>
        <p:spPr>
          <a:xfrm>
            <a:off x="1069560" y="1958040"/>
            <a:ext cx="4607280" cy="261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285750" lvl="0" marL="412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lang="en-US" sz="1600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The results from various models are:</a:t>
            </a:r>
            <a:endParaRPr b="0" sz="1600" strike="noStrike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82" name="Google Shape;482;p80"/>
          <p:cNvSpPr/>
          <p:nvPr/>
        </p:nvSpPr>
        <p:spPr>
          <a:xfrm>
            <a:off x="8555760" y="4576320"/>
            <a:ext cx="434880" cy="43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3" name="Google Shape;483;p80"/>
          <p:cNvGrpSpPr/>
          <p:nvPr/>
        </p:nvGrpSpPr>
        <p:grpSpPr>
          <a:xfrm>
            <a:off x="6438240" y="3653640"/>
            <a:ext cx="368640" cy="368640"/>
            <a:chOff x="6438240" y="3653640"/>
            <a:chExt cx="368640" cy="368640"/>
          </a:xfrm>
        </p:grpSpPr>
        <p:sp>
          <p:nvSpPr>
            <p:cNvPr id="484" name="Google Shape;484;p80"/>
            <p:cNvSpPr/>
            <p:nvPr/>
          </p:nvSpPr>
          <p:spPr>
            <a:xfrm>
              <a:off x="6438240" y="3864960"/>
              <a:ext cx="157320" cy="157320"/>
            </a:xfrm>
            <a:custGeom>
              <a:rect b="b" l="l" r="r" t="t"/>
              <a:pathLst>
                <a:path extrusionOk="0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flat" cmpd="sng" w="122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85" name="Google Shape;485;p80"/>
            <p:cNvSpPr/>
            <p:nvPr/>
          </p:nvSpPr>
          <p:spPr>
            <a:xfrm>
              <a:off x="6659640" y="3653640"/>
              <a:ext cx="147240" cy="147240"/>
            </a:xfrm>
            <a:custGeom>
              <a:rect b="b" l="l" r="r" t="t"/>
              <a:pathLst>
                <a:path extrusionOk="0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flat" cmpd="sng" w="122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86" name="Google Shape;486;p80"/>
            <p:cNvSpPr/>
            <p:nvPr/>
          </p:nvSpPr>
          <p:spPr>
            <a:xfrm>
              <a:off x="6495840" y="3710160"/>
              <a:ext cx="254160" cy="254160"/>
            </a:xfrm>
            <a:custGeom>
              <a:rect b="b" l="l" r="r" t="t"/>
              <a:pathLst>
                <a:path extrusionOk="0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flat" cmpd="sng" w="122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87" name="Google Shape;487;p80"/>
            <p:cNvSpPr/>
            <p:nvPr/>
          </p:nvSpPr>
          <p:spPr>
            <a:xfrm>
              <a:off x="6612480" y="3745080"/>
              <a:ext cx="41400" cy="41400"/>
            </a:xfrm>
            <a:custGeom>
              <a:rect b="b" l="l" r="r" t="t"/>
              <a:pathLst>
                <a:path extrusionOk="0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flat" cmpd="sng" w="122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aphicFrame>
        <p:nvGraphicFramePr>
          <p:cNvPr id="488" name="Google Shape;488;p80"/>
          <p:cNvGraphicFramePr/>
          <p:nvPr/>
        </p:nvGraphicFramePr>
        <p:xfrm>
          <a:off x="450850" y="25990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{FDFB96F5-4F58-4C3C-B29A-741943934F7C}</a:tableStyleId>
              </a:tblPr>
              <a:tblGrid>
                <a:gridCol w="4566925"/>
                <a:gridCol w="1870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MODEL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ACCURACY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Convolutional Neural Network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43.0%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Deep Learning Network (Fine Tuned)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79.29%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Deep Learning Network (Built from scratch)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74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.00%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489" name="Google Shape;489;p80"/>
          <p:cNvGrpSpPr/>
          <p:nvPr/>
        </p:nvGrpSpPr>
        <p:grpSpPr>
          <a:xfrm>
            <a:off x="6979423" y="1318032"/>
            <a:ext cx="2155632" cy="2260146"/>
            <a:chOff x="5961125" y="1623900"/>
            <a:chExt cx="427450" cy="448175"/>
          </a:xfrm>
        </p:grpSpPr>
        <p:sp>
          <p:nvSpPr>
            <p:cNvPr id="490" name="Google Shape;490;p80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80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80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80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80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80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80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1"/>
          <p:cNvSpPr/>
          <p:nvPr/>
        </p:nvSpPr>
        <p:spPr>
          <a:xfrm>
            <a:off x="8555760" y="4576320"/>
            <a:ext cx="434880" cy="43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2" name="Google Shape;502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60" y="84455"/>
            <a:ext cx="3517265" cy="4926965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81"/>
          <p:cNvSpPr/>
          <p:nvPr/>
        </p:nvSpPr>
        <p:spPr>
          <a:xfrm>
            <a:off x="3603625" y="688340"/>
            <a:ext cx="5387975" cy="3230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285750" lvl="0" marL="412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en-US" sz="2000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Training and validation accuracy and loss of the fine tuned network while it was learning. </a:t>
            </a:r>
            <a:endParaRPr b="0" sz="2000" strike="noStrike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85750" lvl="0" marL="412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en-US" sz="2000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It stopped early automatically as the model was over-fitting. </a:t>
            </a:r>
            <a:endParaRPr b="0" sz="2000" strike="noStrike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85750" lvl="0" marL="412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en-US" sz="2000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The validation accuracy was not increasing but the training accuracy was continuously increasing.</a:t>
            </a:r>
            <a:endParaRPr b="0" sz="2000" strike="noStrike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Google Shape;509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450" y="152400"/>
            <a:ext cx="4536325" cy="1797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450" y="2868125"/>
            <a:ext cx="4536324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82"/>
          <p:cNvSpPr txBox="1"/>
          <p:nvPr/>
        </p:nvSpPr>
        <p:spPr>
          <a:xfrm>
            <a:off x="5280525" y="2087875"/>
            <a:ext cx="3798300" cy="8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Poppins"/>
                <a:ea typeface="Poppins"/>
                <a:cs typeface="Poppins"/>
                <a:sym typeface="Poppins"/>
              </a:rPr>
              <a:t>Classification Report</a:t>
            </a:r>
            <a:endParaRPr/>
          </a:p>
        </p:txBody>
      </p:sp>
      <p:sp>
        <p:nvSpPr>
          <p:cNvPr id="512" name="Google Shape;512;p82"/>
          <p:cNvSpPr txBox="1"/>
          <p:nvPr/>
        </p:nvSpPr>
        <p:spPr>
          <a:xfrm>
            <a:off x="286450" y="1949800"/>
            <a:ext cx="23166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Fine Tuned Model</a:t>
            </a:r>
            <a:endParaRPr/>
          </a:p>
        </p:txBody>
      </p:sp>
      <p:sp>
        <p:nvSpPr>
          <p:cNvPr id="513" name="Google Shape;513;p82"/>
          <p:cNvSpPr txBox="1"/>
          <p:nvPr/>
        </p:nvSpPr>
        <p:spPr>
          <a:xfrm>
            <a:off x="323063" y="4416750"/>
            <a:ext cx="24819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trained from Scratch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25" y="152400"/>
            <a:ext cx="499045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83"/>
          <p:cNvSpPr txBox="1"/>
          <p:nvPr/>
        </p:nvSpPr>
        <p:spPr>
          <a:xfrm>
            <a:off x="5741300" y="1594100"/>
            <a:ext cx="3300300" cy="17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Poppins"/>
                <a:ea typeface="Poppins"/>
                <a:cs typeface="Poppins"/>
                <a:sym typeface="Poppins"/>
              </a:rPr>
              <a:t>Some Misclassified Images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7"/>
          <p:cNvSpPr/>
          <p:nvPr/>
        </p:nvSpPr>
        <p:spPr>
          <a:xfrm>
            <a:off x="1925955" y="3722370"/>
            <a:ext cx="5161915" cy="115951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ETHNICITY/NATIONALITY IDENTIFICATION</a:t>
            </a:r>
            <a:endParaRPr b="1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USING DEEP LEARNING TECHNIQUES</a:t>
            </a:r>
            <a:endParaRPr b="1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3" name="Google Shape;323;p67"/>
          <p:cNvSpPr/>
          <p:nvPr/>
        </p:nvSpPr>
        <p:spPr>
          <a:xfrm>
            <a:off x="2092680" y="4097520"/>
            <a:ext cx="4957920" cy="78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67"/>
          <p:cNvSpPr/>
          <p:nvPr/>
        </p:nvSpPr>
        <p:spPr>
          <a:xfrm>
            <a:off x="3536640" y="710640"/>
            <a:ext cx="271080" cy="258840"/>
          </a:xfrm>
          <a:custGeom>
            <a:rect b="b" l="l" r="r" t="t"/>
            <a:pathLst>
              <a:path extrusionOk="0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flat" cmpd="sng" w="122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67"/>
          <p:cNvSpPr/>
          <p:nvPr/>
        </p:nvSpPr>
        <p:spPr>
          <a:xfrm rot="2697600">
            <a:off x="5327280" y="1033750"/>
            <a:ext cx="411840" cy="393120"/>
          </a:xfrm>
          <a:custGeom>
            <a:rect b="b" l="l" r="r" t="t"/>
            <a:pathLst>
              <a:path extrusionOk="0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flat" cmpd="sng" w="122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67"/>
          <p:cNvSpPr/>
          <p:nvPr/>
        </p:nvSpPr>
        <p:spPr>
          <a:xfrm>
            <a:off x="5653800" y="1527020"/>
            <a:ext cx="164520" cy="156960"/>
          </a:xfrm>
          <a:custGeom>
            <a:rect b="b" l="l" r="r" t="t"/>
            <a:pathLst>
              <a:path extrusionOk="0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flat" cmpd="sng" w="122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67"/>
          <p:cNvSpPr/>
          <p:nvPr/>
        </p:nvSpPr>
        <p:spPr>
          <a:xfrm rot="1279800">
            <a:off x="3348000" y="1492920"/>
            <a:ext cx="164520" cy="156960"/>
          </a:xfrm>
          <a:custGeom>
            <a:rect b="b" l="l" r="r" t="t"/>
            <a:pathLst>
              <a:path extrusionOk="0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flat" cmpd="sng" w="122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67"/>
          <p:cNvSpPr/>
          <p:nvPr/>
        </p:nvSpPr>
        <p:spPr>
          <a:xfrm>
            <a:off x="8555760" y="4576320"/>
            <a:ext cx="434880" cy="43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67"/>
          <p:cNvSpPr/>
          <p:nvPr/>
        </p:nvSpPr>
        <p:spPr>
          <a:xfrm>
            <a:off x="4102346" y="2008486"/>
            <a:ext cx="961134" cy="1013328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67"/>
          <p:cNvSpPr txBox="1"/>
          <p:nvPr/>
        </p:nvSpPr>
        <p:spPr>
          <a:xfrm>
            <a:off x="2776220" y="1899285"/>
            <a:ext cx="1402080" cy="156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👦</a:t>
            </a:r>
            <a:endParaRPr sz="96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31" name="Google Shape;331;p67"/>
          <p:cNvSpPr txBox="1"/>
          <p:nvPr/>
        </p:nvSpPr>
        <p:spPr>
          <a:xfrm>
            <a:off x="4940300" y="1885315"/>
            <a:ext cx="1402080" cy="156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👧</a:t>
            </a:r>
            <a:endParaRPr sz="96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pSp>
        <p:nvGrpSpPr>
          <p:cNvPr id="332" name="Google Shape;332;p67"/>
          <p:cNvGrpSpPr/>
          <p:nvPr/>
        </p:nvGrpSpPr>
        <p:grpSpPr>
          <a:xfrm>
            <a:off x="4094868" y="762497"/>
            <a:ext cx="982650" cy="982650"/>
            <a:chOff x="5941025" y="3634400"/>
            <a:chExt cx="467650" cy="467650"/>
          </a:xfrm>
        </p:grpSpPr>
        <p:sp>
          <p:nvSpPr>
            <p:cNvPr id="333" name="Google Shape;333;p67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67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67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67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67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67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8"/>
          <p:cNvSpPr/>
          <p:nvPr/>
        </p:nvSpPr>
        <p:spPr>
          <a:xfrm>
            <a:off x="2088000" y="2643480"/>
            <a:ext cx="5039640" cy="956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INTRODUCTION</a:t>
            </a:r>
            <a:endParaRPr b="1" sz="4400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4" name="Google Shape;344;p68"/>
          <p:cNvSpPr/>
          <p:nvPr/>
        </p:nvSpPr>
        <p:spPr>
          <a:xfrm>
            <a:off x="2569680" y="3188880"/>
            <a:ext cx="4003560" cy="78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68"/>
          <p:cNvSpPr/>
          <p:nvPr/>
        </p:nvSpPr>
        <p:spPr>
          <a:xfrm>
            <a:off x="1031040" y="710640"/>
            <a:ext cx="1391760" cy="138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b="0" sz="6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9"/>
          <p:cNvSpPr/>
          <p:nvPr/>
        </p:nvSpPr>
        <p:spPr>
          <a:xfrm>
            <a:off x="1069200" y="4406400"/>
            <a:ext cx="6590520" cy="518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Deep learning can be thought of as a neural network with</a:t>
            </a:r>
            <a:endParaRPr b="0" sz="1600" strike="noStrike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more than one hidden layers</a:t>
            </a:r>
            <a:endParaRPr b="0" sz="1600" strike="noStrike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51" name="Google Shape;351;p69"/>
          <p:cNvSpPr/>
          <p:nvPr/>
        </p:nvSpPr>
        <p:spPr>
          <a:xfrm>
            <a:off x="8555760" y="4576320"/>
            <a:ext cx="434880" cy="43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shot (16)" id="352" name="Google Shape;352;p69"/>
          <p:cNvPicPr preferRelativeResize="0"/>
          <p:nvPr/>
        </p:nvPicPr>
        <p:blipFill rotWithShape="1">
          <a:blip r:embed="rId3">
            <a:alphaModFix/>
          </a:blip>
          <a:srcRect b="19279" l="9259" r="9258" t="24130"/>
          <a:stretch/>
        </p:blipFill>
        <p:spPr>
          <a:xfrm>
            <a:off x="340995" y="501015"/>
            <a:ext cx="804672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70"/>
          <p:cNvSpPr/>
          <p:nvPr/>
        </p:nvSpPr>
        <p:spPr>
          <a:xfrm>
            <a:off x="1069340" y="4406265"/>
            <a:ext cx="7292975" cy="51879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One striking features of deep learning is its increasing performance with the amount of data</a:t>
            </a:r>
            <a:endParaRPr b="0" sz="1600" strike="noStrike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58" name="Google Shape;358;p70"/>
          <p:cNvSpPr/>
          <p:nvPr/>
        </p:nvSpPr>
        <p:spPr>
          <a:xfrm>
            <a:off x="8555760" y="4576320"/>
            <a:ext cx="434880" cy="43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hy-Deep-Learning-1024x742" id="359" name="Google Shape;359;p70"/>
          <p:cNvPicPr preferRelativeResize="0"/>
          <p:nvPr/>
        </p:nvPicPr>
        <p:blipFill rotWithShape="1">
          <a:blip r:embed="rId3">
            <a:alphaModFix/>
          </a:blip>
          <a:srcRect b="11803" l="8576" r="5966" t="15336"/>
          <a:stretch/>
        </p:blipFill>
        <p:spPr>
          <a:xfrm>
            <a:off x="1786890" y="421005"/>
            <a:ext cx="5867400" cy="3624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71"/>
          <p:cNvGrpSpPr/>
          <p:nvPr/>
        </p:nvGrpSpPr>
        <p:grpSpPr>
          <a:xfrm>
            <a:off x="5853240" y="3068640"/>
            <a:ext cx="1539000" cy="1539000"/>
            <a:chOff x="5853240" y="3068640"/>
            <a:chExt cx="1539000" cy="1539000"/>
          </a:xfrm>
        </p:grpSpPr>
        <p:sp>
          <p:nvSpPr>
            <p:cNvPr id="365" name="Google Shape;365;p71"/>
            <p:cNvSpPr/>
            <p:nvPr/>
          </p:nvSpPr>
          <p:spPr>
            <a:xfrm>
              <a:off x="5997960" y="3213360"/>
              <a:ext cx="1249200" cy="1249200"/>
            </a:xfrm>
            <a:prstGeom prst="ellipse">
              <a:avLst/>
            </a:prstGeom>
            <a:solidFill>
              <a:srgbClr val="000000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71"/>
            <p:cNvSpPr/>
            <p:nvPr/>
          </p:nvSpPr>
          <p:spPr>
            <a:xfrm>
              <a:off x="6067080" y="3282480"/>
              <a:ext cx="1110600" cy="1110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71"/>
            <p:cNvSpPr/>
            <p:nvPr/>
          </p:nvSpPr>
          <p:spPr>
            <a:xfrm>
              <a:off x="5853240" y="3068640"/>
              <a:ext cx="1539000" cy="15390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8" name="Google Shape;368;p71"/>
          <p:cNvSpPr/>
          <p:nvPr/>
        </p:nvSpPr>
        <p:spPr>
          <a:xfrm>
            <a:off x="457200" y="1166040"/>
            <a:ext cx="5219640" cy="6825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METRIC LEARNING</a:t>
            </a:r>
            <a:endParaRPr b="0" sz="3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71"/>
          <p:cNvSpPr/>
          <p:nvPr/>
        </p:nvSpPr>
        <p:spPr>
          <a:xfrm>
            <a:off x="1069560" y="1958040"/>
            <a:ext cx="4607280" cy="261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285750" lvl="0" marL="412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lang="en-US" sz="1600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Task: To learn the distance function over objects.</a:t>
            </a:r>
            <a:endParaRPr b="0" sz="1600" strike="noStrike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85750" lvl="0" marL="412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lang="en-US" sz="1600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Heavily relies on the distances or similarity metric</a:t>
            </a:r>
            <a:endParaRPr b="0" sz="1600" strike="noStrike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85750" lvl="0" marL="412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lang="en-US" sz="1600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The four axioms or conditions</a:t>
            </a:r>
            <a:endParaRPr b="0" sz="1600" strike="noStrike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85750" lvl="1" marL="869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non-negativity, </a:t>
            </a:r>
            <a:endParaRPr b="0" i="0" sz="1600" u="none" cap="none" strike="noStrike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85750" lvl="1" marL="869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identity, </a:t>
            </a:r>
            <a:endParaRPr b="0" i="0" sz="1600" u="none" cap="none" strike="noStrike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85750" lvl="1" marL="869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symmetry and </a:t>
            </a:r>
            <a:endParaRPr b="0" i="0" sz="1600" u="none" cap="none" strike="noStrike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85750" lvl="1" marL="869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triangle inequality.</a:t>
            </a:r>
            <a:endParaRPr b="0" i="0" sz="1600" u="none" cap="none" strike="noStrike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70" name="Google Shape;370;p71"/>
          <p:cNvSpPr/>
          <p:nvPr/>
        </p:nvSpPr>
        <p:spPr>
          <a:xfrm>
            <a:off x="8555760" y="4576320"/>
            <a:ext cx="434880" cy="43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1" name="Google Shape;371;p71"/>
          <p:cNvGrpSpPr/>
          <p:nvPr/>
        </p:nvGrpSpPr>
        <p:grpSpPr>
          <a:xfrm>
            <a:off x="6438240" y="3653640"/>
            <a:ext cx="368640" cy="368640"/>
            <a:chOff x="6438240" y="3653640"/>
            <a:chExt cx="368640" cy="368640"/>
          </a:xfrm>
        </p:grpSpPr>
        <p:sp>
          <p:nvSpPr>
            <p:cNvPr id="372" name="Google Shape;372;p71"/>
            <p:cNvSpPr/>
            <p:nvPr/>
          </p:nvSpPr>
          <p:spPr>
            <a:xfrm>
              <a:off x="6438240" y="3864960"/>
              <a:ext cx="157320" cy="157320"/>
            </a:xfrm>
            <a:custGeom>
              <a:rect b="b" l="l" r="r" t="t"/>
              <a:pathLst>
                <a:path extrusionOk="0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flat" cmpd="sng" w="122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3" name="Google Shape;373;p71"/>
            <p:cNvSpPr/>
            <p:nvPr/>
          </p:nvSpPr>
          <p:spPr>
            <a:xfrm>
              <a:off x="6659640" y="3653640"/>
              <a:ext cx="147240" cy="147240"/>
            </a:xfrm>
            <a:custGeom>
              <a:rect b="b" l="l" r="r" t="t"/>
              <a:pathLst>
                <a:path extrusionOk="0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flat" cmpd="sng" w="122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4" name="Google Shape;374;p71"/>
            <p:cNvSpPr/>
            <p:nvPr/>
          </p:nvSpPr>
          <p:spPr>
            <a:xfrm>
              <a:off x="6495840" y="3710160"/>
              <a:ext cx="254160" cy="254160"/>
            </a:xfrm>
            <a:custGeom>
              <a:rect b="b" l="l" r="r" t="t"/>
              <a:pathLst>
                <a:path extrusionOk="0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flat" cmpd="sng" w="122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5" name="Google Shape;375;p71"/>
            <p:cNvSpPr/>
            <p:nvPr/>
          </p:nvSpPr>
          <p:spPr>
            <a:xfrm>
              <a:off x="6612480" y="3745080"/>
              <a:ext cx="41400" cy="41400"/>
            </a:xfrm>
            <a:custGeom>
              <a:rect b="b" l="l" r="r" t="t"/>
              <a:pathLst>
                <a:path extrusionOk="0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flat" cmpd="sng" w="122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376" name="Google Shape;376;p71"/>
          <p:cNvGrpSpPr/>
          <p:nvPr/>
        </p:nvGrpSpPr>
        <p:grpSpPr>
          <a:xfrm>
            <a:off x="6752685" y="1449725"/>
            <a:ext cx="2262100" cy="2169960"/>
            <a:chOff x="5233525" y="4954450"/>
            <a:chExt cx="538275" cy="516350"/>
          </a:xfrm>
        </p:grpSpPr>
        <p:sp>
          <p:nvSpPr>
            <p:cNvPr id="377" name="Google Shape;377;p71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71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71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71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71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71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71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71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71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71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71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72"/>
          <p:cNvSpPr/>
          <p:nvPr/>
        </p:nvSpPr>
        <p:spPr>
          <a:xfrm>
            <a:off x="8555760" y="4576320"/>
            <a:ext cx="434880" cy="43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72"/>
          <p:cNvSpPr/>
          <p:nvPr/>
        </p:nvSpPr>
        <p:spPr>
          <a:xfrm>
            <a:off x="1069560" y="4406400"/>
            <a:ext cx="4607280" cy="51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yIC6Y" id="394" name="Google Shape;394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9365" y="95250"/>
            <a:ext cx="5165725" cy="410972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72"/>
          <p:cNvSpPr/>
          <p:nvPr/>
        </p:nvSpPr>
        <p:spPr>
          <a:xfrm>
            <a:off x="457200" y="1165860"/>
            <a:ext cx="5219700" cy="190690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LINEAR </a:t>
            </a:r>
            <a:endParaRPr b="1" sz="3600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DISCRIMINANT</a:t>
            </a:r>
            <a:endParaRPr b="1" sz="3600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ANALYSIS</a:t>
            </a:r>
            <a:endParaRPr b="0" sz="3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72"/>
          <p:cNvSpPr/>
          <p:nvPr/>
        </p:nvSpPr>
        <p:spPr>
          <a:xfrm>
            <a:off x="456565" y="4077335"/>
            <a:ext cx="8100060" cy="7137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1276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 Light"/>
              <a:buNone/>
            </a:pPr>
            <a:r>
              <a:rPr b="0" lang="en-US" sz="2000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Based on preserving as much class discriminatory information as possible.</a:t>
            </a:r>
            <a:endParaRPr b="0" sz="2000" strike="noStrike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3"/>
          <p:cNvSpPr/>
          <p:nvPr/>
        </p:nvSpPr>
        <p:spPr>
          <a:xfrm>
            <a:off x="2088000" y="2643480"/>
            <a:ext cx="5039640" cy="956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MODEL</a:t>
            </a:r>
            <a:endParaRPr b="1" sz="5400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2" name="Google Shape;402;p73"/>
          <p:cNvSpPr/>
          <p:nvPr/>
        </p:nvSpPr>
        <p:spPr>
          <a:xfrm>
            <a:off x="2569680" y="3188880"/>
            <a:ext cx="4003560" cy="78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73"/>
          <p:cNvSpPr/>
          <p:nvPr/>
        </p:nvSpPr>
        <p:spPr>
          <a:xfrm>
            <a:off x="1031040" y="710640"/>
            <a:ext cx="1391760" cy="138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b="1" sz="6000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oogle Shape;408;p74"/>
          <p:cNvGrpSpPr/>
          <p:nvPr/>
        </p:nvGrpSpPr>
        <p:grpSpPr>
          <a:xfrm>
            <a:off x="5853240" y="3068640"/>
            <a:ext cx="1539000" cy="1539000"/>
            <a:chOff x="5853240" y="3068640"/>
            <a:chExt cx="1539000" cy="1539000"/>
          </a:xfrm>
        </p:grpSpPr>
        <p:sp>
          <p:nvSpPr>
            <p:cNvPr id="409" name="Google Shape;409;p74"/>
            <p:cNvSpPr/>
            <p:nvPr/>
          </p:nvSpPr>
          <p:spPr>
            <a:xfrm>
              <a:off x="5997960" y="3213360"/>
              <a:ext cx="1249200" cy="1249200"/>
            </a:xfrm>
            <a:prstGeom prst="ellipse">
              <a:avLst/>
            </a:prstGeom>
            <a:solidFill>
              <a:srgbClr val="000000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74"/>
            <p:cNvSpPr/>
            <p:nvPr/>
          </p:nvSpPr>
          <p:spPr>
            <a:xfrm>
              <a:off x="6067080" y="3282480"/>
              <a:ext cx="1110600" cy="1110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74"/>
            <p:cNvSpPr/>
            <p:nvPr/>
          </p:nvSpPr>
          <p:spPr>
            <a:xfrm>
              <a:off x="5853240" y="3068640"/>
              <a:ext cx="1539000" cy="15390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74"/>
          <p:cNvSpPr/>
          <p:nvPr/>
        </p:nvSpPr>
        <p:spPr>
          <a:xfrm>
            <a:off x="457200" y="1165860"/>
            <a:ext cx="5779770" cy="6826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PROBLEM STATEMENT</a:t>
            </a:r>
            <a:endParaRPr b="0" sz="3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74"/>
          <p:cNvSpPr/>
          <p:nvPr/>
        </p:nvSpPr>
        <p:spPr>
          <a:xfrm>
            <a:off x="1069560" y="1958040"/>
            <a:ext cx="4607280" cy="261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285750" lvl="0" marL="412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lang="en-US" sz="1600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To identify the ethnicity or nationality of a person from his/her photograph. </a:t>
            </a:r>
            <a:endParaRPr b="0" sz="1600" strike="noStrike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85750" lvl="0" marL="412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lang="en-US" sz="1600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To compare the performance of a conventional neural network built from the basic perceptron model to that of a deep learning network</a:t>
            </a:r>
            <a:endParaRPr b="0" sz="1600" strike="noStrike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14" name="Google Shape;414;p74"/>
          <p:cNvSpPr/>
          <p:nvPr/>
        </p:nvSpPr>
        <p:spPr>
          <a:xfrm>
            <a:off x="8555760" y="4576320"/>
            <a:ext cx="434880" cy="43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5" name="Google Shape;415;p74"/>
          <p:cNvGrpSpPr/>
          <p:nvPr/>
        </p:nvGrpSpPr>
        <p:grpSpPr>
          <a:xfrm>
            <a:off x="6438240" y="3653640"/>
            <a:ext cx="368640" cy="368640"/>
            <a:chOff x="6438240" y="3653640"/>
            <a:chExt cx="368640" cy="368640"/>
          </a:xfrm>
        </p:grpSpPr>
        <p:sp>
          <p:nvSpPr>
            <p:cNvPr id="416" name="Google Shape;416;p74"/>
            <p:cNvSpPr/>
            <p:nvPr/>
          </p:nvSpPr>
          <p:spPr>
            <a:xfrm>
              <a:off x="6438240" y="3864960"/>
              <a:ext cx="157320" cy="157320"/>
            </a:xfrm>
            <a:custGeom>
              <a:rect b="b" l="l" r="r" t="t"/>
              <a:pathLst>
                <a:path extrusionOk="0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flat" cmpd="sng" w="122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17" name="Google Shape;417;p74"/>
            <p:cNvSpPr/>
            <p:nvPr/>
          </p:nvSpPr>
          <p:spPr>
            <a:xfrm>
              <a:off x="6659640" y="3653640"/>
              <a:ext cx="147240" cy="147240"/>
            </a:xfrm>
            <a:custGeom>
              <a:rect b="b" l="l" r="r" t="t"/>
              <a:pathLst>
                <a:path extrusionOk="0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flat" cmpd="sng" w="122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18" name="Google Shape;418;p74"/>
            <p:cNvSpPr/>
            <p:nvPr/>
          </p:nvSpPr>
          <p:spPr>
            <a:xfrm>
              <a:off x="6495840" y="3710160"/>
              <a:ext cx="254160" cy="254160"/>
            </a:xfrm>
            <a:custGeom>
              <a:rect b="b" l="l" r="r" t="t"/>
              <a:pathLst>
                <a:path extrusionOk="0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flat" cmpd="sng" w="122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19" name="Google Shape;419;p74"/>
            <p:cNvSpPr/>
            <p:nvPr/>
          </p:nvSpPr>
          <p:spPr>
            <a:xfrm>
              <a:off x="6612480" y="3745080"/>
              <a:ext cx="41400" cy="41400"/>
            </a:xfrm>
            <a:custGeom>
              <a:rect b="b" l="l" r="r" t="t"/>
              <a:pathLst>
                <a:path extrusionOk="0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flat" cmpd="sng" w="122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420" name="Google Shape;420;p74"/>
          <p:cNvGrpSpPr/>
          <p:nvPr/>
        </p:nvGrpSpPr>
        <p:grpSpPr>
          <a:xfrm>
            <a:off x="6904162" y="1477445"/>
            <a:ext cx="2057292" cy="2100408"/>
            <a:chOff x="3951850" y="2985350"/>
            <a:chExt cx="407950" cy="416500"/>
          </a:xfrm>
        </p:grpSpPr>
        <p:sp>
          <p:nvSpPr>
            <p:cNvPr id="421" name="Google Shape;421;p7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7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7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7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