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8" r:id="rId6"/>
    <p:sldId id="272" r:id="rId7"/>
    <p:sldId id="269" r:id="rId8"/>
    <p:sldId id="273" r:id="rId9"/>
    <p:sldId id="270" r:id="rId10"/>
    <p:sldId id="271" r:id="rId11"/>
    <p:sldId id="27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078AC-55AE-4172-8952-85EB5608C52F}" type="datetimeFigureOut">
              <a:rPr lang="en-US" smtClean="0"/>
              <a:t>05-Apr-17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9DB6D-7A55-4A39-9779-ECDA23F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2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6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1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438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58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74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51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44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0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5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5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1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0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8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1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3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5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20291"/>
            <a:ext cx="7766936" cy="1646302"/>
          </a:xfrm>
        </p:spPr>
        <p:txBody>
          <a:bodyPr/>
          <a:lstStyle/>
          <a:p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5400" dirty="0">
                <a:solidFill>
                  <a:srgbClr val="FF0000"/>
                </a:solidFill>
              </a:rPr>
              <a:t> Travis 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672607"/>
            <a:ext cx="7766936" cy="1096899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1800" dirty="0"/>
              <a:t>Be fast to integrate and deploy. Follow CICD</a:t>
            </a:r>
          </a:p>
          <a:p>
            <a:endParaRPr lang="en-US" sz="2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24070" y="4611756"/>
            <a:ext cx="5950226" cy="22462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100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Team Members:</a:t>
            </a:r>
          </a:p>
          <a:p>
            <a:pPr algn="l"/>
            <a:r>
              <a:rPr lang="pt-BR" sz="4200" dirty="0"/>
              <a:t>Sunil Narasimhamurthy</a:t>
            </a:r>
            <a:endParaRPr lang="en-US" sz="4200" dirty="0"/>
          </a:p>
          <a:p>
            <a:pPr algn="l"/>
            <a:r>
              <a:rPr lang="pt-BR" sz="4200" dirty="0"/>
              <a:t>Ajay Chandra Pendyala</a:t>
            </a:r>
          </a:p>
          <a:p>
            <a:pPr algn="l"/>
            <a:r>
              <a:rPr lang="pt-BR" sz="4200" dirty="0"/>
              <a:t>Sohan Kunkerkar</a:t>
            </a:r>
          </a:p>
          <a:p>
            <a:pPr algn="l"/>
            <a:r>
              <a:rPr lang="pt-BR" sz="4200" dirty="0"/>
              <a:t>Pranav Firake</a:t>
            </a:r>
          </a:p>
          <a:p>
            <a:pPr algn="l"/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272" y="5144056"/>
            <a:ext cx="3559728" cy="17139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03" y="2158123"/>
            <a:ext cx="2136549" cy="212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1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2302"/>
              </p:ext>
            </p:extLst>
          </p:nvPr>
        </p:nvGraphicFramePr>
        <p:xfrm>
          <a:off x="689113" y="1616765"/>
          <a:ext cx="8516874" cy="3650400"/>
        </p:xfrm>
        <a:graphic>
          <a:graphicData uri="http://schemas.openxmlformats.org/drawingml/2006/table">
            <a:tbl>
              <a:tblPr/>
              <a:tblGrid>
                <a:gridCol w="4258437">
                  <a:extLst>
                    <a:ext uri="{9D8B030D-6E8A-4147-A177-3AD203B41FA5}">
                      <a16:colId xmlns:a16="http://schemas.microsoft.com/office/drawing/2014/main" val="109436951"/>
                    </a:ext>
                  </a:extLst>
                </a:gridCol>
                <a:gridCol w="4258437">
                  <a:extLst>
                    <a:ext uri="{9D8B030D-6E8A-4147-A177-3AD203B41FA5}">
                      <a16:colId xmlns:a16="http://schemas.microsoft.com/office/drawing/2014/main" val="3361284078"/>
                    </a:ext>
                  </a:extLst>
                </a:gridCol>
              </a:tblGrid>
              <a:tr h="608400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FF0000"/>
                          </a:solidFill>
                          <a:effectLst/>
                        </a:rPr>
                        <a:t>Travis CI 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FF0000"/>
                          </a:solidFill>
                          <a:effectLst/>
                        </a:rPr>
                        <a:t>Jenkins</a:t>
                      </a:r>
                      <a:endParaRPr 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41473"/>
                  </a:ext>
                </a:extLst>
              </a:tr>
              <a:tr h="608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fully Hosted with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  <a:effectLst/>
                        </a:rPr>
                        <a:t>github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 integration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  <a:effectLst/>
                        </a:rPr>
                        <a:t>Hosted internally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735771"/>
                  </a:ext>
                </a:extLst>
              </a:tr>
              <a:tr h="608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Commercial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  <a:effectLst/>
                        </a:rPr>
                        <a:t>Open-Source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014099"/>
                  </a:ext>
                </a:extLst>
              </a:tr>
              <a:tr h="608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Service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Application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36944"/>
                  </a:ext>
                </a:extLst>
              </a:tr>
              <a:tr h="6084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  <a:effectLst/>
                        </a:rPr>
                        <a:t>Convention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Configuration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914569"/>
                  </a:ext>
                </a:extLst>
              </a:tr>
              <a:tr h="6084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2060"/>
                          </a:solidFill>
                          <a:effectLst/>
                        </a:rPr>
                        <a:t>Easy to use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Flexible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3483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50" y="1791748"/>
            <a:ext cx="310515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872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166191"/>
            <a:ext cx="8596668" cy="78187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Our Views:  </a:t>
            </a:r>
            <a:b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  <p:sp>
        <p:nvSpPr>
          <p:cNvPr id="12" name="Content Placeholder 5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9924404" cy="3763133"/>
          </a:xfrm>
        </p:spPr>
        <p:txBody>
          <a:bodyPr>
            <a:normAutofit/>
          </a:bodyPr>
          <a:lstStyle/>
          <a:p>
            <a:r>
              <a:rPr lang="en-US" dirty="0"/>
              <a:t>If we are coding an </a:t>
            </a:r>
            <a:r>
              <a:rPr lang="en-US" b="1" dirty="0"/>
              <a:t>open</a:t>
            </a:r>
            <a:r>
              <a:rPr lang="en-US" dirty="0"/>
              <a:t> source project on </a:t>
            </a:r>
            <a:r>
              <a:rPr lang="en-US" dirty="0" err="1"/>
              <a:t>github</a:t>
            </a:r>
            <a:r>
              <a:rPr lang="en-US" dirty="0"/>
              <a:t> and want </a:t>
            </a:r>
            <a:r>
              <a:rPr lang="en-US" b="1" dirty="0"/>
              <a:t>easy</a:t>
            </a:r>
            <a:r>
              <a:rPr lang="en-US" dirty="0"/>
              <a:t> to configure CI tool go for Travis CI. The another cool thing is </a:t>
            </a:r>
            <a:r>
              <a:rPr lang="en-US" b="1" dirty="0"/>
              <a:t>badge</a:t>
            </a:r>
            <a:r>
              <a:rPr lang="en-US" dirty="0"/>
              <a:t> we can put on a website or in our readme of </a:t>
            </a:r>
            <a:r>
              <a:rPr lang="en-US" dirty="0" err="1"/>
              <a:t>github</a:t>
            </a:r>
            <a:r>
              <a:rPr lang="en-US" dirty="0"/>
              <a:t> to show whether the build is passing or not. </a:t>
            </a:r>
          </a:p>
          <a:p>
            <a:r>
              <a:rPr lang="en-US" dirty="0"/>
              <a:t>Travis CI for non-open source projects is very </a:t>
            </a:r>
            <a:r>
              <a:rPr lang="en-US" b="1" dirty="0"/>
              <a:t>expensive </a:t>
            </a:r>
            <a:r>
              <a:rPr lang="en-US" b="1" dirty="0">
                <a:sym typeface="Wingdings" panose="05000000000000000000" pitchFamily="2" charset="2"/>
              </a:rPr>
              <a:t> </a:t>
            </a:r>
            <a:r>
              <a:rPr lang="en-US" dirty="0">
                <a:sym typeface="Wingdings" panose="05000000000000000000" pitchFamily="2" charset="2"/>
              </a:rPr>
              <a:t>starts at $129 per month</a:t>
            </a:r>
          </a:p>
          <a:p>
            <a:r>
              <a:rPr lang="en-US" dirty="0">
                <a:sym typeface="Wingdings" panose="05000000000000000000" pitchFamily="2" charset="2"/>
              </a:rPr>
              <a:t>Jenkins would be better option if you are already familiar with it. 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Preference for projects :</a:t>
            </a:r>
          </a:p>
          <a:p>
            <a:pPr marL="0" indent="0">
              <a:buNone/>
            </a:pPr>
            <a:r>
              <a:rPr lang="en-US" dirty="0"/>
              <a:t>		in-house → Jenkins</a:t>
            </a:r>
          </a:p>
          <a:p>
            <a:pPr marL="0" indent="0">
              <a:buNone/>
            </a:pPr>
            <a:r>
              <a:rPr lang="en-US" dirty="0"/>
              <a:t>		Open source and Github.com → Travis-CI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25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9161" y="4528162"/>
            <a:ext cx="4401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egoe Script" panose="030B0504020000000003" pitchFamily="66" charset="0"/>
              </a:rPr>
              <a:t>THANK YOU!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250" y="3014379"/>
            <a:ext cx="1268543" cy="1262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602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04" y="18420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What is CI? 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 software development practice where members of a team integrate their work frequently, usually each person integrates at least daily - leading to multiple integrations per day.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3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04" y="18420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What is Travis CI? 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 hosted, distributed continuous integration service used to build and test software projects hosted at </a:t>
            </a:r>
            <a:r>
              <a:rPr lang="en-US" u="sng" dirty="0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3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04" y="18420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Functionalities: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Monitor GitHub projects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Run Tests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Provide feedback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Build artefacts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Check code quality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Deploy to cloud services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334" y="942207"/>
            <a:ext cx="6761724" cy="51083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304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471" y="1441143"/>
            <a:ext cx="7379746" cy="4480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090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166191"/>
            <a:ext cx="8596668" cy="78187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Functionalities:  </a:t>
            </a:r>
            <a:b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384995" cy="38807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  <a:ea typeface="+mj-ea"/>
                <a:cs typeface="+mj-cs"/>
              </a:rPr>
              <a:t>Open Source</a:t>
            </a:r>
          </a:p>
          <a:p>
            <a:r>
              <a:rPr lang="en-US" sz="2000" dirty="0">
                <a:latin typeface="+mj-lt"/>
                <a:ea typeface="+mj-ea"/>
                <a:cs typeface="+mj-cs"/>
              </a:rPr>
              <a:t>Fully hosted</a:t>
            </a:r>
          </a:p>
          <a:p>
            <a:r>
              <a:rPr lang="en-US" sz="2000" dirty="0">
                <a:latin typeface="+mj-lt"/>
                <a:ea typeface="+mj-ea"/>
                <a:cs typeface="+mj-cs"/>
              </a:rPr>
              <a:t>Distributed</a:t>
            </a:r>
          </a:p>
          <a:p>
            <a:r>
              <a:rPr lang="en-US" sz="2000" dirty="0">
                <a:latin typeface="+mj-lt"/>
                <a:ea typeface="+mj-ea"/>
                <a:cs typeface="+mj-cs"/>
              </a:rPr>
              <a:t>Open Source</a:t>
            </a:r>
          </a:p>
          <a:p>
            <a:r>
              <a:rPr lang="en-US" sz="2000" dirty="0">
                <a:latin typeface="+mj-lt"/>
                <a:ea typeface="+mj-ea"/>
                <a:cs typeface="+mj-cs"/>
              </a:rPr>
              <a:t>Incredibly easy</a:t>
            </a:r>
          </a:p>
          <a:p>
            <a:r>
              <a:rPr lang="en-US" sz="2000" dirty="0"/>
              <a:t>built-in support to deploy to other vendors, like Heroku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53877" y="2160589"/>
            <a:ext cx="4638261" cy="3880773"/>
          </a:xfrm>
        </p:spPr>
        <p:txBody>
          <a:bodyPr>
            <a:normAutofit/>
          </a:bodyPr>
          <a:lstStyle/>
          <a:p>
            <a:r>
              <a:rPr lang="en-US" sz="2000" dirty="0"/>
              <a:t>No worries about back end</a:t>
            </a:r>
          </a:p>
          <a:p>
            <a:r>
              <a:rPr lang="en-US" sz="2000" dirty="0"/>
              <a:t>Save </a:t>
            </a:r>
            <a:r>
              <a:rPr lang="en-US" sz="2000" dirty="0" err="1"/>
              <a:t>git</a:t>
            </a:r>
            <a:r>
              <a:rPr lang="en-US" sz="2000" dirty="0"/>
              <a:t> repo maintainer's time</a:t>
            </a:r>
          </a:p>
          <a:p>
            <a:r>
              <a:rPr lang="en-US" sz="2000" dirty="0"/>
              <a:t>Easy to configure &amp; use</a:t>
            </a:r>
          </a:p>
          <a:p>
            <a:r>
              <a:rPr lang="en-US" sz="2000" dirty="0"/>
              <a:t>High speed</a:t>
            </a:r>
          </a:p>
          <a:p>
            <a:r>
              <a:rPr lang="en-US" sz="2000" dirty="0"/>
              <a:t>Great integration with GitHub &amp; cloud services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4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166191"/>
            <a:ext cx="8596668" cy="78187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Application of Travis CI:  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13" y="2212459"/>
            <a:ext cx="4219002" cy="13596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060" y="2929836"/>
            <a:ext cx="3532542" cy="12845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04" y="3864151"/>
            <a:ext cx="3206994" cy="18378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820" y="902207"/>
            <a:ext cx="1610941" cy="15152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3639" y="4496905"/>
            <a:ext cx="3518362" cy="117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4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04" y="111053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Other CI tools:  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9004" y="38365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922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TechTalks-</a:t>
            </a:r>
            <a:r>
              <a:rPr lang="en-US" sz="3200" dirty="0">
                <a:solidFill>
                  <a:srgbClr val="FF0000"/>
                </a:solidFill>
              </a:rPr>
              <a:t> Travis CI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665" y="5616902"/>
            <a:ext cx="1247335" cy="1241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10" y="2289058"/>
            <a:ext cx="5911012" cy="36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66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258</TotalTime>
  <Words>231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Segoe Script</vt:lpstr>
      <vt:lpstr>Wingdings</vt:lpstr>
      <vt:lpstr>Wingdings 3</vt:lpstr>
      <vt:lpstr>Ion</vt:lpstr>
      <vt:lpstr>TechTalks- Travis CI</vt:lpstr>
      <vt:lpstr>What is CI?   a software development practice where members of a team integrate their work frequently, usually each person integrates at least daily - leading to multiple integrations per day.</vt:lpstr>
      <vt:lpstr>What is Travis CI?   a hosted, distributed continuous integration service used to build and test software projects hosted at GitHub. </vt:lpstr>
      <vt:lpstr>Functionalities:    - Monitor GitHub projects - Run Tests - Provide feedback - Build artefacts - Check code quality - Deploy to cloud services</vt:lpstr>
      <vt:lpstr>PowerPoint Presentation</vt:lpstr>
      <vt:lpstr>PowerPoint Presentation</vt:lpstr>
      <vt:lpstr>Functionalities:    </vt:lpstr>
      <vt:lpstr>Application of Travis CI:    </vt:lpstr>
      <vt:lpstr>Other CI tools:    </vt:lpstr>
      <vt:lpstr>PowerPoint Presentation</vt:lpstr>
      <vt:lpstr>Our Views: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Azra Meeting Bot</dc:title>
  <dc:creator>pranav firake</dc:creator>
  <cp:lastModifiedBy>pranav firake</cp:lastModifiedBy>
  <cp:revision>20</cp:revision>
  <dcterms:created xsi:type="dcterms:W3CDTF">2016-11-30T17:22:45Z</dcterms:created>
  <dcterms:modified xsi:type="dcterms:W3CDTF">2017-04-05T23:32:59Z</dcterms:modified>
</cp:coreProperties>
</file>