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sldIdLst>
    <p:sldId id="256" r:id="rId2"/>
    <p:sldId id="257" r:id="rId3"/>
    <p:sldId id="265" r:id="rId4"/>
    <p:sldId id="264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E540-0272-405E-BC79-3C763CA51F12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911-B250-4E90-8BBD-119E567E27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3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E540-0272-405E-BC79-3C763CA51F12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911-B250-4E90-8BBD-119E567E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E540-0272-405E-BC79-3C763CA51F12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911-B250-4E90-8BBD-119E567E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E540-0272-405E-BC79-3C763CA51F12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911-B250-4E90-8BBD-119E567E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E540-0272-405E-BC79-3C763CA51F12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911-B250-4E90-8BBD-119E567E27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E540-0272-405E-BC79-3C763CA51F12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911-B250-4E90-8BBD-119E567E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4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E540-0272-405E-BC79-3C763CA51F12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911-B250-4E90-8BBD-119E567E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E540-0272-405E-BC79-3C763CA51F12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911-B250-4E90-8BBD-119E567E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E540-0272-405E-BC79-3C763CA51F12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911-B250-4E90-8BBD-119E567E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5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19E540-0272-405E-BC79-3C763CA51F12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1F8911-B250-4E90-8BBD-119E567E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6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E540-0272-405E-BC79-3C763CA51F12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911-B250-4E90-8BBD-119E567E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19E540-0272-405E-BC79-3C763CA51F12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1F8911-B250-4E90-8BBD-119E567E27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9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Made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Agron</a:t>
            </a:r>
            <a:r>
              <a:rPr lang="en-US" dirty="0" smtClean="0"/>
              <a:t> </a:t>
            </a:r>
            <a:r>
              <a:rPr lang="en-US" dirty="0" err="1" smtClean="0"/>
              <a:t>Ajvazi</a:t>
            </a:r>
            <a:r>
              <a:rPr lang="en-US" dirty="0" smtClean="0"/>
              <a:t>, </a:t>
            </a:r>
            <a:r>
              <a:rPr lang="en-US" dirty="0" err="1" smtClean="0"/>
              <a:t>Beslind</a:t>
            </a:r>
            <a:r>
              <a:rPr lang="en-US" dirty="0" smtClean="0"/>
              <a:t> </a:t>
            </a:r>
            <a:r>
              <a:rPr lang="en-US" dirty="0" err="1" smtClean="0"/>
              <a:t>Mema</a:t>
            </a:r>
            <a:r>
              <a:rPr lang="en-US" dirty="0" smtClean="0"/>
              <a:t>, </a:t>
            </a:r>
            <a:r>
              <a:rPr lang="en-US" dirty="0" err="1" smtClean="0"/>
              <a:t>Rilind</a:t>
            </a:r>
            <a:r>
              <a:rPr lang="en-US" dirty="0" smtClean="0"/>
              <a:t> </a:t>
            </a:r>
            <a:r>
              <a:rPr lang="en-US" dirty="0" err="1" smtClean="0"/>
              <a:t>Fetoshi</a:t>
            </a:r>
            <a:r>
              <a:rPr lang="en-US" dirty="0" smtClean="0"/>
              <a:t>, Vigan Zeqiri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Fakte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70.01%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njerëzve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</a:t>
            </a:r>
            <a:r>
              <a:rPr lang="en-US" dirty="0" err="1" smtClean="0"/>
              <a:t>moshave</a:t>
            </a:r>
            <a:r>
              <a:rPr lang="en-US" dirty="0" smtClean="0"/>
              <a:t> 20-64 </a:t>
            </a:r>
            <a:r>
              <a:rPr lang="en-US" dirty="0" err="1" smtClean="0"/>
              <a:t>vjet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Evropë</a:t>
            </a:r>
            <a:r>
              <a:rPr lang="en-US" dirty="0" smtClean="0"/>
              <a:t> jane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punësuar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reth</a:t>
            </a:r>
            <a:r>
              <a:rPr lang="en-US" dirty="0" smtClean="0"/>
              <a:t> 30% e </a:t>
            </a:r>
            <a:r>
              <a:rPr lang="en-US" dirty="0" err="1" smtClean="0"/>
              <a:t>popullsisë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Evropë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studentë</a:t>
            </a:r>
            <a:endParaRPr lang="en-US" dirty="0" smtClean="0"/>
          </a:p>
          <a:p>
            <a:r>
              <a:rPr lang="en-US" dirty="0" err="1" smtClean="0"/>
              <a:t>Shumica</a:t>
            </a:r>
            <a:r>
              <a:rPr lang="en-US" dirty="0" smtClean="0"/>
              <a:t> e </a:t>
            </a:r>
            <a:r>
              <a:rPr lang="en-US" dirty="0" err="1" smtClean="0"/>
              <a:t>këtyre</a:t>
            </a:r>
            <a:r>
              <a:rPr lang="en-US" dirty="0" smtClean="0"/>
              <a:t> </a:t>
            </a:r>
            <a:r>
              <a:rPr lang="en-US" dirty="0" err="1" smtClean="0"/>
              <a:t>personave</a:t>
            </a:r>
            <a:r>
              <a:rPr lang="en-US" dirty="0" smtClean="0"/>
              <a:t> </a:t>
            </a:r>
            <a:r>
              <a:rPr lang="en-US" dirty="0" err="1" smtClean="0"/>
              <a:t>pjesën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madhe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ditës</a:t>
            </a:r>
            <a:r>
              <a:rPr lang="en-US" dirty="0" smtClean="0"/>
              <a:t> e </a:t>
            </a:r>
            <a:r>
              <a:rPr lang="en-US" dirty="0" err="1" smtClean="0"/>
              <a:t>kalojnë</a:t>
            </a:r>
            <a:r>
              <a:rPr lang="en-US" dirty="0" smtClean="0"/>
              <a:t> </a:t>
            </a:r>
            <a:r>
              <a:rPr lang="en-US" dirty="0" err="1" smtClean="0"/>
              <a:t>jashtë</a:t>
            </a:r>
            <a:r>
              <a:rPr lang="en-US" dirty="0" smtClean="0"/>
              <a:t> </a:t>
            </a:r>
            <a:r>
              <a:rPr lang="en-US" dirty="0" err="1" smtClean="0"/>
              <a:t>shtëpisë</a:t>
            </a:r>
            <a:endParaRPr lang="en-US" dirty="0" smtClean="0"/>
          </a:p>
          <a:p>
            <a:r>
              <a:rPr lang="en-US" dirty="0" smtClean="0"/>
              <a:t>2/3 e </a:t>
            </a:r>
            <a:r>
              <a:rPr lang="en-US" dirty="0" err="1" smtClean="0"/>
              <a:t>shtëpive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1-2 </a:t>
            </a:r>
            <a:r>
              <a:rPr lang="en-US" dirty="0" err="1" smtClean="0"/>
              <a:t>anëtarshe</a:t>
            </a:r>
            <a:endParaRPr lang="en-US" dirty="0" smtClean="0"/>
          </a:p>
          <a:p>
            <a:r>
              <a:rPr lang="en-US" dirty="0" err="1" smtClean="0"/>
              <a:t>Personat</a:t>
            </a:r>
            <a:r>
              <a:rPr lang="en-US" dirty="0" smtClean="0"/>
              <a:t> </a:t>
            </a:r>
            <a:r>
              <a:rPr lang="en-US" dirty="0" err="1" smtClean="0"/>
              <a:t>mbi</a:t>
            </a:r>
            <a:r>
              <a:rPr lang="en-US" dirty="0" smtClean="0"/>
              <a:t> </a:t>
            </a:r>
            <a:r>
              <a:rPr lang="en-US" dirty="0" err="1" smtClean="0"/>
              <a:t>moshën</a:t>
            </a:r>
            <a:r>
              <a:rPr lang="en-US" dirty="0" smtClean="0"/>
              <a:t> 64 </a:t>
            </a:r>
            <a:r>
              <a:rPr lang="en-US" dirty="0" err="1" smtClean="0"/>
              <a:t>vjeqare</a:t>
            </a:r>
            <a:r>
              <a:rPr lang="en-US" dirty="0" smtClean="0"/>
              <a:t>,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penzionuar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me </a:t>
            </a:r>
            <a:r>
              <a:rPr lang="en-US" dirty="0" err="1" smtClean="0"/>
              <a:t>nevoja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shumta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Fakte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Papunësia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 smtClean="0"/>
              <a:t>femrave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madhe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krahasim</a:t>
            </a:r>
            <a:r>
              <a:rPr lang="en-US" dirty="0"/>
              <a:t> me </a:t>
            </a:r>
            <a:r>
              <a:rPr lang="en-US" dirty="0" err="1" smtClean="0"/>
              <a:t>meshkujt</a:t>
            </a:r>
            <a:endParaRPr lang="en-US" dirty="0"/>
          </a:p>
          <a:p>
            <a:r>
              <a:rPr lang="en-US" dirty="0" err="1"/>
              <a:t>Gjërat</a:t>
            </a:r>
            <a:r>
              <a:rPr lang="en-US" dirty="0"/>
              <a:t> e </a:t>
            </a:r>
            <a:r>
              <a:rPr lang="en-US" dirty="0" err="1"/>
              <a:t>zakonshme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amviset</a:t>
            </a:r>
            <a:r>
              <a:rPr lang="en-US" dirty="0"/>
              <a:t> </a:t>
            </a:r>
            <a:r>
              <a:rPr lang="en-US" dirty="0" err="1" smtClean="0"/>
              <a:t>bëjnë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/>
              <a:t>përgaditja</a:t>
            </a:r>
            <a:r>
              <a:rPr lang="en-US" dirty="0"/>
              <a:t> e </a:t>
            </a:r>
            <a:r>
              <a:rPr lang="en-US" dirty="0" err="1"/>
              <a:t>ushiqimit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 smtClean="0"/>
              <a:t>punët</a:t>
            </a:r>
            <a:r>
              <a:rPr lang="en-US" dirty="0" smtClean="0"/>
              <a:t> e </a:t>
            </a:r>
            <a:r>
              <a:rPr lang="en-US" dirty="0" err="1" smtClean="0"/>
              <a:t>tjera</a:t>
            </a:r>
            <a:r>
              <a:rPr lang="en-US" dirty="0" smtClean="0"/>
              <a:t> </a:t>
            </a:r>
            <a:r>
              <a:rPr lang="en-US" dirty="0" err="1" smtClean="0"/>
              <a:t>shëpiake</a:t>
            </a:r>
            <a:endParaRPr lang="en-US" dirty="0"/>
          </a:p>
          <a:p>
            <a:r>
              <a:rPr lang="en-US" dirty="0" err="1"/>
              <a:t>Shumica</a:t>
            </a:r>
            <a:r>
              <a:rPr lang="en-US" dirty="0"/>
              <a:t> e </a:t>
            </a:r>
            <a:r>
              <a:rPr lang="en-US" dirty="0" err="1"/>
              <a:t>studentëve</a:t>
            </a:r>
            <a:r>
              <a:rPr lang="en-US" dirty="0"/>
              <a:t> </a:t>
            </a:r>
            <a:r>
              <a:rPr lang="en-US" dirty="0" err="1" smtClean="0"/>
              <a:t>ushëtojnë</a:t>
            </a:r>
            <a:r>
              <a:rPr lang="en-US" dirty="0" smtClean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qytete</a:t>
            </a:r>
            <a:r>
              <a:rPr lang="en-US" dirty="0"/>
              <a:t> </a:t>
            </a:r>
            <a:r>
              <a:rPr lang="en-US" dirty="0" err="1"/>
              <a:t>tjera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studime</a:t>
            </a:r>
            <a:endParaRPr lang="en-US" dirty="0"/>
          </a:p>
          <a:p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ardhurat</a:t>
            </a:r>
            <a:r>
              <a:rPr lang="en-US" dirty="0"/>
              <a:t> </a:t>
            </a:r>
            <a:r>
              <a:rPr lang="en-US" dirty="0" err="1"/>
              <a:t>javore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studentëve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udhëtojnë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relativisht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vogla</a:t>
            </a:r>
            <a:endParaRPr lang="en-US" dirty="0"/>
          </a:p>
          <a:p>
            <a:r>
              <a:rPr lang="en-US" dirty="0"/>
              <a:t>Ata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punojnë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punë</a:t>
            </a:r>
            <a:r>
              <a:rPr lang="en-US" dirty="0"/>
              <a:t> me </a:t>
            </a:r>
            <a:r>
              <a:rPr lang="en-US" dirty="0" err="1"/>
              <a:t>orar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pjesshëm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rrogë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 smtClean="0"/>
              <a:t>vogël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Nga </a:t>
            </a:r>
            <a:r>
              <a:rPr lang="en-US" dirty="0" err="1" smtClean="0"/>
              <a:t>ditari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studenti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smtClean="0"/>
              <a:t>“- </a:t>
            </a:r>
            <a:r>
              <a:rPr lang="en-US" i="1" dirty="0"/>
              <a:t>As a student </a:t>
            </a:r>
            <a:r>
              <a:rPr lang="en-US" b="1" i="1" dirty="0"/>
              <a:t>I am constantly broke</a:t>
            </a:r>
            <a:r>
              <a:rPr lang="en-US" i="1" dirty="0"/>
              <a:t> and </a:t>
            </a:r>
            <a:r>
              <a:rPr lang="en-US" i="1" dirty="0" smtClean="0"/>
              <a:t>worried </a:t>
            </a:r>
            <a:r>
              <a:rPr lang="en-US" i="1" dirty="0"/>
              <a:t>about money. I feel as if I can't get the best out of </a:t>
            </a:r>
            <a:r>
              <a:rPr lang="en-US" i="1" dirty="0" err="1"/>
              <a:t>uni</a:t>
            </a:r>
            <a:r>
              <a:rPr lang="en-US" i="1" dirty="0"/>
              <a:t> life because of lack of money.</a:t>
            </a:r>
          </a:p>
          <a:p>
            <a:pPr marL="0" indent="0">
              <a:buNone/>
            </a:pPr>
            <a:r>
              <a:rPr lang="en-US" i="1" dirty="0" smtClean="0"/>
              <a:t>- worrying </a:t>
            </a:r>
            <a:r>
              <a:rPr lang="en-US" i="1" dirty="0"/>
              <a:t>about money has led to me </a:t>
            </a:r>
            <a:r>
              <a:rPr lang="en-US" b="1" i="1" dirty="0"/>
              <a:t>skipping lunch</a:t>
            </a:r>
            <a:r>
              <a:rPr lang="en-US" i="1" dirty="0"/>
              <a:t> on a regular basis to save money.</a:t>
            </a:r>
          </a:p>
          <a:p>
            <a:pPr marL="0" indent="0">
              <a:buNone/>
            </a:pPr>
            <a:r>
              <a:rPr lang="en-US" i="1" dirty="0" smtClean="0"/>
              <a:t>- I </a:t>
            </a:r>
            <a:r>
              <a:rPr lang="en-US" i="1" dirty="0"/>
              <a:t>budget for £20 a </a:t>
            </a:r>
            <a:r>
              <a:rPr lang="en-US" i="1" dirty="0" smtClean="0"/>
              <a:t>week </a:t>
            </a:r>
            <a:r>
              <a:rPr lang="en-US" i="1" dirty="0"/>
              <a:t>on food because </a:t>
            </a:r>
            <a:r>
              <a:rPr lang="en-US" i="1" dirty="0" smtClean="0"/>
              <a:t>otherwise </a:t>
            </a:r>
            <a:r>
              <a:rPr lang="en-US" i="1" dirty="0"/>
              <a:t>I </a:t>
            </a:r>
            <a:r>
              <a:rPr lang="en-US" i="1" dirty="0" smtClean="0"/>
              <a:t>would </a:t>
            </a:r>
            <a:r>
              <a:rPr lang="en-US" i="1" dirty="0"/>
              <a:t>not have had enough savings to buy my food for the </a:t>
            </a:r>
            <a:r>
              <a:rPr lang="en-US" i="1" dirty="0" smtClean="0"/>
              <a:t>whole </a:t>
            </a:r>
            <a:r>
              <a:rPr lang="en-US" i="1" dirty="0" err="1"/>
              <a:t>uni</a:t>
            </a:r>
            <a:r>
              <a:rPr lang="en-US" i="1" dirty="0"/>
              <a:t> year. This tends to mean that I don't have enough money to buy a full </a:t>
            </a:r>
            <a:r>
              <a:rPr lang="en-US" i="1" dirty="0" smtClean="0"/>
              <a:t>weeks worth </a:t>
            </a:r>
            <a:r>
              <a:rPr lang="en-US" i="1" dirty="0"/>
              <a:t>of food and have to </a:t>
            </a:r>
            <a:r>
              <a:rPr lang="en-US" b="1" i="1" dirty="0"/>
              <a:t>only have 4-5 meals a </a:t>
            </a:r>
            <a:r>
              <a:rPr lang="en-US" b="1" i="1" dirty="0" smtClean="0"/>
              <a:t>week</a:t>
            </a:r>
            <a:r>
              <a:rPr lang="en-US" i="1" dirty="0" smtClean="0"/>
              <a:t>.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- </a:t>
            </a:r>
            <a:r>
              <a:rPr lang="en-US" i="1" dirty="0"/>
              <a:t>I don't receive enough student loan, therefore </a:t>
            </a:r>
            <a:r>
              <a:rPr lang="en-US" b="1" i="1" dirty="0"/>
              <a:t>I have to </a:t>
            </a:r>
            <a:r>
              <a:rPr lang="en-US" b="1" i="1" dirty="0" smtClean="0"/>
              <a:t>work </a:t>
            </a:r>
            <a:r>
              <a:rPr lang="en-US" b="1" i="1" dirty="0"/>
              <a:t>a lot </a:t>
            </a:r>
            <a:r>
              <a:rPr lang="en-US" b="1" i="1" dirty="0" smtClean="0"/>
              <a:t>which </a:t>
            </a:r>
            <a:r>
              <a:rPr lang="en-US" b="1" i="1" dirty="0"/>
              <a:t>has effected my grades.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- </a:t>
            </a:r>
            <a:r>
              <a:rPr lang="en-US" b="1" i="1" dirty="0" smtClean="0"/>
              <a:t>I </a:t>
            </a:r>
            <a:r>
              <a:rPr lang="en-US" b="1" i="1" dirty="0"/>
              <a:t>have had to drop out</a:t>
            </a:r>
            <a:r>
              <a:rPr lang="en-US" i="1" dirty="0"/>
              <a:t> of university due to not being able to afford to live here!</a:t>
            </a:r>
          </a:p>
          <a:p>
            <a:pPr marL="0" indent="0">
              <a:buNone/>
            </a:pPr>
            <a:r>
              <a:rPr lang="en-US" i="1" dirty="0" smtClean="0"/>
              <a:t>- I've walked </a:t>
            </a:r>
            <a:r>
              <a:rPr lang="en-US" i="1" dirty="0"/>
              <a:t>into exams emotionally and mentally drained </a:t>
            </a:r>
            <a:r>
              <a:rPr lang="en-US" i="1" dirty="0" smtClean="0"/>
              <a:t>without </a:t>
            </a:r>
            <a:r>
              <a:rPr lang="en-US" i="1" dirty="0"/>
              <a:t>correct nutrition. Student finance makes us feel </a:t>
            </a:r>
            <a:r>
              <a:rPr lang="en-US" b="1" i="1" dirty="0"/>
              <a:t>like </a:t>
            </a:r>
            <a:r>
              <a:rPr lang="en-US" b="1" i="1" dirty="0" smtClean="0"/>
              <a:t>we're </a:t>
            </a:r>
            <a:r>
              <a:rPr lang="en-US" b="1" i="1" dirty="0"/>
              <a:t>cavemen living off of scraps</a:t>
            </a:r>
            <a:r>
              <a:rPr lang="en-US" i="1" dirty="0"/>
              <a:t> at times.</a:t>
            </a:r>
          </a:p>
          <a:p>
            <a:pPr marL="0" indent="0">
              <a:buNone/>
            </a:pPr>
            <a:r>
              <a:rPr lang="en-US" i="1" dirty="0" smtClean="0"/>
              <a:t>- My </a:t>
            </a:r>
            <a:r>
              <a:rPr lang="en-US" i="1" dirty="0"/>
              <a:t>posh </a:t>
            </a:r>
            <a:r>
              <a:rPr lang="en-US" i="1" dirty="0" err="1"/>
              <a:t>flatmate</a:t>
            </a:r>
            <a:r>
              <a:rPr lang="en-US" i="1" dirty="0"/>
              <a:t> eats fondue and </a:t>
            </a:r>
            <a:r>
              <a:rPr lang="en-US" i="1" dirty="0" err="1"/>
              <a:t>Haagen</a:t>
            </a:r>
            <a:r>
              <a:rPr lang="en-US" i="1" dirty="0"/>
              <a:t> </a:t>
            </a:r>
            <a:r>
              <a:rPr lang="en-US" i="1" dirty="0" err="1"/>
              <a:t>Daas</a:t>
            </a:r>
            <a:r>
              <a:rPr lang="en-US" i="1" dirty="0"/>
              <a:t> </a:t>
            </a:r>
            <a:r>
              <a:rPr lang="en-US" i="1" dirty="0" smtClean="0"/>
              <a:t>while </a:t>
            </a:r>
            <a:r>
              <a:rPr lang="en-US" i="1" dirty="0"/>
              <a:t>I'm left </a:t>
            </a:r>
            <a:r>
              <a:rPr lang="en-US" i="1" dirty="0" smtClean="0"/>
              <a:t>with </a:t>
            </a:r>
            <a:r>
              <a:rPr lang="en-US" i="1" dirty="0"/>
              <a:t>a loaf of bread in my fridge</a:t>
            </a:r>
            <a:r>
              <a:rPr lang="en-US" i="1" dirty="0" smtClean="0"/>
              <a:t>.”</a:t>
            </a:r>
            <a:endParaRPr lang="en-US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5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367"/>
          </a:xfrm>
        </p:spPr>
        <p:txBody>
          <a:bodyPr>
            <a:normAutofit/>
          </a:bodyPr>
          <a:lstStyle/>
          <a:p>
            <a:r>
              <a:rPr lang="en-US" dirty="0" smtClean="0"/>
              <a:t>Po </a:t>
            </a:r>
            <a:r>
              <a:rPr lang="en-US" dirty="0" err="1" smtClean="0"/>
              <a:t>sikur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9313"/>
            <a:ext cx="8596668" cy="437205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kishte</a:t>
            </a:r>
            <a:r>
              <a:rPr lang="en-US" dirty="0" smtClean="0"/>
              <a:t> </a:t>
            </a:r>
            <a:r>
              <a:rPr lang="en-US" dirty="0" err="1" smtClean="0"/>
              <a:t>shërbime</a:t>
            </a:r>
            <a:r>
              <a:rPr lang="en-US" dirty="0" smtClean="0"/>
              <a:t> </a:t>
            </a:r>
            <a:r>
              <a:rPr lang="en-US" dirty="0" err="1" smtClean="0"/>
              <a:t>shtëpiake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njerëzit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punojnë</a:t>
            </a:r>
            <a:r>
              <a:rPr lang="en-US" dirty="0" smtClean="0"/>
              <a:t>, </a:t>
            </a:r>
            <a:r>
              <a:rPr lang="en-US" dirty="0" err="1" smtClean="0"/>
              <a:t>ndërkohë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ata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jashtë</a:t>
            </a:r>
            <a:r>
              <a:rPr lang="en-US" dirty="0" smtClean="0"/>
              <a:t> </a:t>
            </a:r>
            <a:r>
              <a:rPr lang="en-US" dirty="0" err="1" smtClean="0"/>
              <a:t>shtëpisë</a:t>
            </a:r>
            <a:r>
              <a:rPr lang="en-US" dirty="0" smtClean="0"/>
              <a:t>, </a:t>
            </a:r>
            <a:r>
              <a:rPr lang="en-US" dirty="0" err="1" smtClean="0"/>
              <a:t>punët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kryheshin</a:t>
            </a:r>
            <a:r>
              <a:rPr lang="en-US" dirty="0" smtClean="0"/>
              <a:t> </a:t>
            </a:r>
          </a:p>
          <a:p>
            <a:r>
              <a:rPr lang="en-US" dirty="0" err="1"/>
              <a:t>Studentet</a:t>
            </a:r>
            <a:r>
              <a:rPr lang="en-US" dirty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/>
              <a:t>blejn</a:t>
            </a:r>
            <a:r>
              <a:rPr lang="en-US" dirty="0"/>
              <a:t> </a:t>
            </a:r>
            <a:r>
              <a:rPr lang="en-US" dirty="0" err="1" smtClean="0"/>
              <a:t>ushqimë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freskët</a:t>
            </a:r>
            <a:r>
              <a:rPr lang="en-US" dirty="0" smtClean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lirë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pregaditur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shtëpi</a:t>
            </a:r>
            <a:endParaRPr lang="en-US" dirty="0" smtClean="0"/>
          </a:p>
          <a:p>
            <a:r>
              <a:rPr lang="en-US" dirty="0" err="1" smtClean="0"/>
              <a:t>Përsonat</a:t>
            </a:r>
            <a:r>
              <a:rPr lang="en-US" dirty="0" smtClean="0"/>
              <a:t> e </a:t>
            </a:r>
            <a:r>
              <a:rPr lang="en-US" dirty="0" err="1" smtClean="0"/>
              <a:t>papunë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kryjn</a:t>
            </a:r>
            <a:r>
              <a:rPr lang="en-US" dirty="0"/>
              <a:t> </a:t>
            </a:r>
            <a:r>
              <a:rPr lang="en-US" dirty="0" err="1" smtClean="0"/>
              <a:t>shërbime</a:t>
            </a:r>
            <a:r>
              <a:rPr lang="en-US" dirty="0" smtClean="0"/>
              <a:t> </a:t>
            </a:r>
            <a:r>
              <a:rPr lang="en-US" dirty="0" err="1" smtClean="0"/>
              <a:t>shtëpiake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Studentët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kenë</a:t>
            </a:r>
            <a:r>
              <a:rPr lang="en-US" dirty="0" smtClean="0"/>
              <a:t> </a:t>
            </a:r>
            <a:r>
              <a:rPr lang="en-US" dirty="0" err="1" smtClean="0"/>
              <a:t>mundësi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punojn</a:t>
            </a:r>
            <a:r>
              <a:rPr lang="en-US" dirty="0" smtClean="0"/>
              <a:t> </a:t>
            </a:r>
            <a:r>
              <a:rPr lang="en-US" dirty="0" err="1" smtClean="0"/>
              <a:t>punë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pjesshme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jo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mundimshme</a:t>
            </a:r>
            <a:endParaRPr lang="en-US" dirty="0"/>
          </a:p>
          <a:p>
            <a:pPr marL="28575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</a:t>
            </a:r>
            <a:r>
              <a:rPr lang="en-US" dirty="0" err="1" smtClean="0"/>
              <a:t>eb</a:t>
            </a:r>
            <a:r>
              <a:rPr lang="en-US" dirty="0" smtClean="0"/>
              <a:t> </a:t>
            </a:r>
            <a:r>
              <a:rPr lang="en-US" dirty="0" err="1" smtClean="0"/>
              <a:t>applikacion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u </a:t>
            </a:r>
            <a:r>
              <a:rPr lang="en-US" dirty="0" err="1" smtClean="0"/>
              <a:t>mundëson</a:t>
            </a:r>
            <a:r>
              <a:rPr lang="en-US" dirty="0" smtClean="0"/>
              <a:t> </a:t>
            </a:r>
            <a:r>
              <a:rPr lang="en-US" dirty="0" err="1" smtClean="0"/>
              <a:t>njerëzve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ofrojnë</a:t>
            </a:r>
            <a:r>
              <a:rPr lang="en-US" dirty="0" smtClean="0"/>
              <a:t> </a:t>
            </a:r>
            <a:r>
              <a:rPr lang="en-US" dirty="0" err="1" smtClean="0"/>
              <a:t>apo</a:t>
            </a:r>
            <a:r>
              <a:rPr lang="en-US" dirty="0" smtClean="0"/>
              <a:t> </a:t>
            </a:r>
            <a:r>
              <a:rPr lang="en-US" dirty="0" err="1" smtClean="0"/>
              <a:t>kërkojnë</a:t>
            </a:r>
            <a:r>
              <a:rPr lang="en-US" dirty="0" smtClean="0"/>
              <a:t> </a:t>
            </a:r>
            <a:r>
              <a:rPr lang="en-US" dirty="0" err="1" smtClean="0"/>
              <a:t>shërbime</a:t>
            </a:r>
            <a:r>
              <a:rPr lang="en-US" dirty="0" smtClean="0"/>
              <a:t> </a:t>
            </a:r>
            <a:r>
              <a:rPr lang="en-US" dirty="0" err="1" smtClean="0"/>
              <a:t>shtëpiake</a:t>
            </a:r>
            <a:endParaRPr lang="en-US" dirty="0" smtClean="0"/>
          </a:p>
          <a:p>
            <a:r>
              <a:rPr lang="en-US" dirty="0" err="1" smtClean="0"/>
              <a:t>Njerëzit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postojnë</a:t>
            </a:r>
            <a:r>
              <a:rPr lang="en-US" dirty="0" smtClean="0"/>
              <a:t> </a:t>
            </a:r>
            <a:r>
              <a:rPr lang="en-US" dirty="0" err="1" smtClean="0"/>
              <a:t>shërbimet</a:t>
            </a:r>
            <a:r>
              <a:rPr lang="en-US" dirty="0" smtClean="0"/>
              <a:t> e </a:t>
            </a:r>
            <a:r>
              <a:rPr lang="en-US" dirty="0" err="1" smtClean="0"/>
              <a:t>tyre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tjerët</a:t>
            </a:r>
            <a:endParaRPr lang="en-US" dirty="0" smtClean="0"/>
          </a:p>
          <a:p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tjerët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shfaqin</a:t>
            </a:r>
            <a:r>
              <a:rPr lang="en-US" dirty="0" smtClean="0"/>
              <a:t> </a:t>
            </a:r>
            <a:r>
              <a:rPr lang="en-US" dirty="0" err="1" smtClean="0"/>
              <a:t>interesim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bëjnë</a:t>
            </a:r>
            <a:r>
              <a:rPr lang="en-US" dirty="0" smtClean="0"/>
              <a:t> </a:t>
            </a:r>
            <a:r>
              <a:rPr lang="en-US" dirty="0" err="1" smtClean="0"/>
              <a:t>kërkesë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shërbim</a:t>
            </a:r>
            <a:endParaRPr lang="en-US" dirty="0" smtClean="0"/>
          </a:p>
          <a:p>
            <a:r>
              <a:rPr lang="en-US" dirty="0" err="1" smtClean="0"/>
              <a:t>Shërbimet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jenë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llojeve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ndryshme</a:t>
            </a:r>
            <a:endParaRPr lang="en-US" dirty="0" smtClean="0"/>
          </a:p>
          <a:p>
            <a:r>
              <a:rPr lang="en-US" dirty="0" err="1" smtClean="0"/>
              <a:t>Paraqitja</a:t>
            </a:r>
            <a:r>
              <a:rPr lang="en-US" dirty="0" smtClean="0"/>
              <a:t> e </a:t>
            </a:r>
            <a:r>
              <a:rPr lang="en-US" dirty="0" err="1" smtClean="0"/>
              <a:t>shërbimeve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hartë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mundësia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gjetur</a:t>
            </a:r>
            <a:r>
              <a:rPr lang="en-US" dirty="0" smtClean="0"/>
              <a:t> </a:t>
            </a:r>
            <a:r>
              <a:rPr lang="en-US" dirty="0" err="1" smtClean="0"/>
              <a:t>shërbimin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afër</a:t>
            </a:r>
            <a:r>
              <a:rPr lang="en-US" dirty="0" smtClean="0"/>
              <a:t> </a:t>
            </a:r>
            <a:r>
              <a:rPr lang="en-US" dirty="0" err="1" smtClean="0"/>
              <a:t>vendndodhjes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Sprintat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22.04.2017 – Moduli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Përdoruesve</a:t>
            </a:r>
            <a:r>
              <a:rPr lang="en-US" dirty="0"/>
              <a:t>, Moduli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Postimeve</a:t>
            </a:r>
            <a:endParaRPr lang="en-US" dirty="0"/>
          </a:p>
          <a:p>
            <a:pPr lvl="0"/>
            <a:r>
              <a:rPr lang="en-US" dirty="0"/>
              <a:t>06.05.2017 – </a:t>
            </a:r>
            <a:r>
              <a:rPr lang="en-US" dirty="0" err="1"/>
              <a:t>Implementimi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kategorizimit</a:t>
            </a:r>
            <a:r>
              <a:rPr lang="en-US" dirty="0"/>
              <a:t>, </a:t>
            </a:r>
            <a:r>
              <a:rPr lang="en-US" dirty="0" err="1"/>
              <a:t>kërkimeve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filtrave</a:t>
            </a:r>
            <a:endParaRPr lang="en-US" dirty="0"/>
          </a:p>
          <a:p>
            <a:pPr lvl="0"/>
            <a:r>
              <a:rPr lang="en-US" dirty="0"/>
              <a:t>20.05.2017 – </a:t>
            </a:r>
            <a:r>
              <a:rPr lang="en-US" dirty="0" err="1"/>
              <a:t>Implementimi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Mapping</a:t>
            </a:r>
          </a:p>
          <a:p>
            <a:pPr lvl="0"/>
            <a:r>
              <a:rPr lang="en-US" dirty="0"/>
              <a:t>31.05.2017 – </a:t>
            </a:r>
            <a:r>
              <a:rPr lang="en-US" dirty="0" err="1"/>
              <a:t>Verzioni</a:t>
            </a:r>
            <a:r>
              <a:rPr lang="en-US" dirty="0"/>
              <a:t> Final</a:t>
            </a:r>
          </a:p>
          <a:p>
            <a:pPr lvl="0"/>
            <a:r>
              <a:rPr lang="en-US" dirty="0"/>
              <a:t>31.05.2017 – </a:t>
            </a:r>
            <a:r>
              <a:rPr lang="en-US" dirty="0" err="1"/>
              <a:t>Prezantimi</a:t>
            </a:r>
            <a:r>
              <a:rPr lang="en-US" dirty="0"/>
              <a:t> </a:t>
            </a:r>
            <a:r>
              <a:rPr lang="en-US" dirty="0" smtClean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679</TotalTime>
  <Words>289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Home Made</vt:lpstr>
      <vt:lpstr>Fakte</vt:lpstr>
      <vt:lpstr>Fakte</vt:lpstr>
      <vt:lpstr>Nga ditari i një studenti</vt:lpstr>
      <vt:lpstr>Po sikur…</vt:lpstr>
      <vt:lpstr>Home Made</vt:lpstr>
      <vt:lpstr>Sprintat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Made</dc:title>
  <dc:creator>vigan zeqiri</dc:creator>
  <cp:lastModifiedBy>vigan zeqiri</cp:lastModifiedBy>
  <cp:revision>21</cp:revision>
  <dcterms:created xsi:type="dcterms:W3CDTF">2017-04-15T09:23:07Z</dcterms:created>
  <dcterms:modified xsi:type="dcterms:W3CDTF">2017-04-29T10:31:41Z</dcterms:modified>
</cp:coreProperties>
</file>