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7296D-4C2A-45B8-9B62-8AA7FD039D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TEMBLEQUE FS LIVE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AABFC4-BF48-41DF-98D0-CA8D225C5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ALFREDO AGUDO MOTA</a:t>
            </a:r>
          </a:p>
          <a:p>
            <a:r>
              <a:rPr lang="es-ES" dirty="0"/>
              <a:t>2ºDAW	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1C5BFF-4631-4A2B-8AD4-B3FE195E9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466" y="2848892"/>
            <a:ext cx="2156305" cy="215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5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62090-D0BF-4098-B220-225A074E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OBJETIVO Y JUSTIFICACIÓN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C8C026-76B1-432E-8BED-490E48839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632666"/>
            <a:ext cx="7796540" cy="399782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s-ES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es-ES" sz="1800" b="0" i="0" u="none" strike="noStrike" baseline="0" dirty="0"/>
              <a:t>Digitalizar la presencia del equipo de fútbol sala </a:t>
            </a:r>
          </a:p>
          <a:p>
            <a:r>
              <a:rPr lang="es-ES" sz="1800" b="0" i="0" u="none" strike="noStrike" baseline="0" dirty="0"/>
              <a:t>Ofrecer un espacio de comunicación e interacción </a:t>
            </a:r>
          </a:p>
          <a:p>
            <a:r>
              <a:rPr lang="es-ES" sz="1800" b="0" i="0" u="none" strike="noStrike" baseline="0" dirty="0"/>
              <a:t>Permitir la gestión de contenido informativo </a:t>
            </a:r>
            <a:endParaRPr lang="es-ES" sz="1800" b="0" i="0" u="none" strike="noStrike" baseline="0" dirty="0">
              <a:latin typeface="Arial" panose="020B0604020202020204" pitchFamily="34" charset="0"/>
            </a:endParaRPr>
          </a:p>
          <a:p>
            <a:r>
              <a:rPr lang="es-ES" sz="1800" b="1" i="0" u="none" strike="noStrike" baseline="0" dirty="0">
                <a:latin typeface="Arial" panose="020B0604020202020204" pitchFamily="34" charset="0"/>
              </a:rPr>
              <a:t>Implementar una arquitectura escalable y modular</a:t>
            </a:r>
          </a:p>
          <a:p>
            <a:endParaRPr lang="es-ES" sz="1800" b="1" dirty="0">
              <a:latin typeface="Arial" panose="020B0604020202020204" pitchFamily="34" charset="0"/>
            </a:endParaRPr>
          </a:p>
          <a:p>
            <a:endParaRPr lang="es-ES" sz="1800" b="1" dirty="0">
              <a:latin typeface="Arial" panose="020B0604020202020204" pitchFamily="34" charset="0"/>
            </a:endParaRPr>
          </a:p>
          <a:p>
            <a:endParaRPr lang="es-ES" sz="1800" b="1" dirty="0">
              <a:latin typeface="Arial" panose="020B0604020202020204" pitchFamily="34" charset="0"/>
            </a:endParaRP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A418CF-EE64-49A3-A109-B92A177FC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911" y="4353795"/>
            <a:ext cx="2619375" cy="17430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A4DB994-EAA9-4E18-924D-05663EB76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62" y="4621194"/>
            <a:ext cx="3190875" cy="14287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B4F89CA-FC66-43A9-A8AA-024EA1E60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5650" y="4115671"/>
            <a:ext cx="20574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9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64DB8-C6CB-43CD-BED3-A01CFD8C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REQUISITOS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F88523-6C49-4152-B8CF-057E311B7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1" y="2794587"/>
            <a:ext cx="2657475" cy="1724025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72A8F7C-9986-4FB7-B4F3-DEE2BA394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430086"/>
            <a:ext cx="7796540" cy="3997828"/>
          </a:xfrm>
        </p:spPr>
        <p:txBody>
          <a:bodyPr>
            <a:normAutofit/>
          </a:bodyPr>
          <a:lstStyle/>
          <a:p>
            <a:pPr algn="l"/>
            <a:endParaRPr lang="es-E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s-ES" sz="1800" b="1" i="0" u="none" strike="noStrike" baseline="0" dirty="0">
                <a:latin typeface="Arial" panose="020B0604020202020204" pitchFamily="34" charset="0"/>
              </a:rPr>
              <a:t>Ofrecer noticias actualizadas </a:t>
            </a:r>
          </a:p>
          <a:p>
            <a:pPr>
              <a:buFont typeface="+mj-lt"/>
              <a:buAutoNum type="arabicPeriod"/>
            </a:pPr>
            <a:r>
              <a:rPr lang="es-ES" sz="1800" b="1" i="0" u="none" strike="noStrike" baseline="0" dirty="0">
                <a:latin typeface="Arial" panose="020B0604020202020204" pitchFamily="34" charset="0"/>
              </a:rPr>
              <a:t>Facilitar la interacción social </a:t>
            </a:r>
          </a:p>
          <a:p>
            <a:pPr>
              <a:buFont typeface="+mj-lt"/>
              <a:buAutoNum type="arabicPeriod"/>
            </a:pPr>
            <a:r>
              <a:rPr lang="es-ES" sz="1800" b="1" i="0" u="none" strike="noStrike" baseline="0" dirty="0">
                <a:latin typeface="Arial" panose="020B0604020202020204" pitchFamily="34" charset="0"/>
              </a:rPr>
              <a:t>Filtrar contenidos</a:t>
            </a:r>
            <a:endParaRPr lang="es-ES" sz="1800" b="0" i="0" u="none" strike="noStrike" baseline="0" dirty="0"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s-ES" sz="1800" b="1" i="0" u="none" strike="noStrike" baseline="0" dirty="0">
                <a:latin typeface="Arial" panose="020B0604020202020204" pitchFamily="34" charset="0"/>
              </a:rPr>
              <a:t>Gestionar usuarios y permisos</a:t>
            </a:r>
          </a:p>
          <a:p>
            <a:pPr>
              <a:buFont typeface="+mj-lt"/>
              <a:buAutoNum type="arabicPeriod"/>
            </a:pPr>
            <a:r>
              <a:rPr lang="es-ES" sz="1800" b="1" i="0" u="none" strike="noStrike" baseline="0" dirty="0">
                <a:latin typeface="Arial" panose="020B0604020202020204" pitchFamily="34" charset="0"/>
              </a:rPr>
              <a:t>Ofrecer un entorno seguro</a:t>
            </a:r>
            <a:endParaRPr lang="es-ES" sz="1800" b="0" i="0" u="none" strike="noStrike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84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19B92-E206-4D2D-86D1-492B44C0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TECNOLOGÍAS UTILIZADAS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7092E95-6BC1-429F-B49D-A4CACDDE5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00" y="1885285"/>
            <a:ext cx="2133600" cy="2133600"/>
          </a:xfrm>
          <a:prstGeom prst="rect">
            <a:avLst/>
          </a:prstGeom>
        </p:spPr>
      </p:pic>
      <p:pic>
        <p:nvPicPr>
          <p:cNvPr id="1026" name="Picture 2" descr="Qué es Thymeleaf | OpenWebinars">
            <a:extLst>
              <a:ext uri="{FF2B5EF4-FFF2-40B4-BE49-F238E27FC236}">
                <a16:creationId xmlns:a16="http://schemas.microsoft.com/office/drawing/2014/main" id="{0B7D5D51-4107-4AE5-BC34-33876A8AB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210" y="2151985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é es MySQL? | OVHcloud España">
            <a:extLst>
              <a:ext uri="{FF2B5EF4-FFF2-40B4-BE49-F238E27FC236}">
                <a16:creationId xmlns:a16="http://schemas.microsoft.com/office/drawing/2014/main" id="{BB05B304-07C5-4006-9CE9-A328074C3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654" y="2028825"/>
            <a:ext cx="32670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FD3C98A-4565-4F64-BE3F-421DB293E1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4124" y="4150970"/>
            <a:ext cx="3705225" cy="12287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A85056A-59FE-46F0-9CA4-C47B70106D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9290" y="3847842"/>
            <a:ext cx="2143125" cy="21431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5C2B5C2-33B2-4007-BDE3-85503313E3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2152" y="5578893"/>
            <a:ext cx="42576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4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79DA4-47AA-47A2-BF97-975EF280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PROYECTO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479986-CEA1-4B97-8F25-6D4CEB65D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Entidades</a:t>
            </a:r>
          </a:p>
          <a:p>
            <a:r>
              <a:rPr lang="es-ES" dirty="0"/>
              <a:t>Repositorios</a:t>
            </a:r>
          </a:p>
          <a:p>
            <a:r>
              <a:rPr lang="es-ES" dirty="0"/>
              <a:t>Controladores</a:t>
            </a:r>
          </a:p>
          <a:p>
            <a:r>
              <a:rPr lang="es-ES" dirty="0"/>
              <a:t>Servicios</a:t>
            </a:r>
          </a:p>
          <a:p>
            <a:r>
              <a:rPr lang="es-ES" dirty="0"/>
              <a:t>Configuración</a:t>
            </a:r>
          </a:p>
          <a:p>
            <a:r>
              <a:rPr lang="es-ES" dirty="0"/>
              <a:t>Vistas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AFB8062-912C-4790-BDF3-EABA3CBF7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869" y="2464267"/>
            <a:ext cx="3187694" cy="317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74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254A2-8F77-4F8B-A10E-7FEC1732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FUNCIONALIDADES PRINCIPALES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F3A72EB-EE41-4D9D-8064-BD2B38064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165" y="1430087"/>
            <a:ext cx="7796540" cy="3997828"/>
          </a:xfrm>
        </p:spPr>
        <p:txBody>
          <a:bodyPr>
            <a:normAutofit lnSpcReduction="10000"/>
          </a:bodyPr>
          <a:lstStyle/>
          <a:p>
            <a:pPr algn="l"/>
            <a:endParaRPr lang="es-ES" sz="1800" b="0" i="0" u="none" strike="noStrike" baseline="0" dirty="0"/>
          </a:p>
          <a:p>
            <a:pPr>
              <a:buFont typeface="+mj-lt"/>
              <a:buAutoNum type="arabicPeriod"/>
            </a:pPr>
            <a:r>
              <a:rPr lang="es-ES" sz="1800" b="0" i="0" u="none" strike="noStrike" baseline="0" dirty="0"/>
              <a:t>Registro y autenticación de usuarios</a:t>
            </a:r>
          </a:p>
          <a:p>
            <a:pPr>
              <a:buFont typeface="+mj-lt"/>
              <a:buAutoNum type="arabicPeriod"/>
            </a:pPr>
            <a:r>
              <a:rPr lang="es-ES" sz="1800" b="0" i="0" u="none" strike="noStrike" baseline="0" dirty="0"/>
              <a:t>Roles diferenciados: USER y ADMIN</a:t>
            </a:r>
          </a:p>
          <a:p>
            <a:pPr>
              <a:buFont typeface="+mj-lt"/>
              <a:buAutoNum type="arabicPeriod"/>
            </a:pPr>
            <a:r>
              <a:rPr lang="es-ES" sz="1800" dirty="0"/>
              <a:t>Publicación, lectura y filtrado de noticias</a:t>
            </a:r>
          </a:p>
          <a:p>
            <a:pPr>
              <a:buFont typeface="+mj-lt"/>
              <a:buAutoNum type="arabicPeriod"/>
            </a:pPr>
            <a:r>
              <a:rPr lang="es-ES" sz="1800" dirty="0"/>
              <a:t>Interacción con publicaciones: comentarios y me gustas</a:t>
            </a:r>
          </a:p>
          <a:p>
            <a:pPr>
              <a:buFont typeface="+mj-lt"/>
              <a:buAutoNum type="arabicPeriod"/>
            </a:pPr>
            <a:r>
              <a:rPr lang="es-ES" sz="1800" dirty="0"/>
              <a:t>Gestión de usuarios por parte de administradores: eliminación y cambio de rol.</a:t>
            </a:r>
          </a:p>
          <a:p>
            <a:pPr>
              <a:buFont typeface="+mj-lt"/>
              <a:buAutoNum type="arabicPeriod"/>
            </a:pPr>
            <a:r>
              <a:rPr lang="es-ES" sz="1800" dirty="0"/>
              <a:t>Perfil de usuario</a:t>
            </a:r>
          </a:p>
          <a:p>
            <a:pPr>
              <a:buFont typeface="+mj-lt"/>
              <a:buAutoNum type="arabicPeriod"/>
            </a:pPr>
            <a:endParaRPr lang="es-ES" sz="1800" b="0" i="0" u="none" strike="noStrike" baseline="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3EE07E-20B3-4E5B-8025-CAD385183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973" y="413811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8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3C247-B5B9-4B2D-A1B5-3F1593306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RETOS Y APRENDIZAJES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E8DCF49-76B1-4BBB-9A0E-08B658026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302" y="2915761"/>
            <a:ext cx="3055091" cy="214312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60E89D9-C586-431A-A3DD-20AAF1CEC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606" y="2988780"/>
            <a:ext cx="3015386" cy="200660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54BE526-411D-4931-B96F-F1BFCFC12F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0667" y1="31111" x2="30667" y2="31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24437" y="291576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9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76C90-A0D0-4C76-9B9E-6F012DA4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5BA2B8C-5AFB-4800-98DC-E2BACCEE0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2676" y="2258284"/>
            <a:ext cx="3426648" cy="342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35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AFB71-A14B-4D14-9597-DE71134C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GRACIAS + PREGUNTAS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CB8EB98-BFC4-4855-B0C2-97D693313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0139" y="2799816"/>
            <a:ext cx="3751720" cy="2496599"/>
          </a:xfrm>
          <a:prstGeom prst="rect">
            <a:avLst/>
          </a:prstGeom>
        </p:spPr>
      </p:pic>
      <p:pic>
        <p:nvPicPr>
          <p:cNvPr id="6" name="Gráfico 5" descr="Signo de interrogación con relleno sólido">
            <a:extLst>
              <a:ext uri="{FF2B5EF4-FFF2-40B4-BE49-F238E27FC236}">
                <a16:creationId xmlns:a16="http://schemas.microsoft.com/office/drawing/2014/main" id="{86E455D1-FE66-477C-B8F1-FFA3F28FB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635309">
            <a:off x="8882699" y="1822506"/>
            <a:ext cx="914400" cy="914400"/>
          </a:xfrm>
          <a:prstGeom prst="rect">
            <a:avLst/>
          </a:prstGeom>
        </p:spPr>
      </p:pic>
      <p:pic>
        <p:nvPicPr>
          <p:cNvPr id="7" name="Gráfico 6" descr="Signo de interrogación con relleno sólido">
            <a:extLst>
              <a:ext uri="{FF2B5EF4-FFF2-40B4-BE49-F238E27FC236}">
                <a16:creationId xmlns:a16="http://schemas.microsoft.com/office/drawing/2014/main" id="{A99D4C73-0B4A-46D4-8C9A-D2D5B2E715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120203">
            <a:off x="9491455" y="3939412"/>
            <a:ext cx="914400" cy="914400"/>
          </a:xfrm>
          <a:prstGeom prst="rect">
            <a:avLst/>
          </a:prstGeom>
        </p:spPr>
      </p:pic>
      <p:pic>
        <p:nvPicPr>
          <p:cNvPr id="8" name="Gráfico 7" descr="Signo de interrogación con relleno sólido">
            <a:extLst>
              <a:ext uri="{FF2B5EF4-FFF2-40B4-BE49-F238E27FC236}">
                <a16:creationId xmlns:a16="http://schemas.microsoft.com/office/drawing/2014/main" id="{9AE877C5-7E7B-4E80-A01A-6EC6C80280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66475">
            <a:off x="2341602" y="1792516"/>
            <a:ext cx="914400" cy="914400"/>
          </a:xfrm>
          <a:prstGeom prst="rect">
            <a:avLst/>
          </a:prstGeom>
        </p:spPr>
      </p:pic>
      <p:pic>
        <p:nvPicPr>
          <p:cNvPr id="9" name="Gráfico 8" descr="Signo de interrogación con relleno sólido">
            <a:extLst>
              <a:ext uri="{FF2B5EF4-FFF2-40B4-BE49-F238E27FC236}">
                <a16:creationId xmlns:a16="http://schemas.microsoft.com/office/drawing/2014/main" id="{22498309-CA67-44A5-B924-FAB57C8AD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69875">
            <a:off x="2390353" y="5572423"/>
            <a:ext cx="914400" cy="914400"/>
          </a:xfrm>
          <a:prstGeom prst="rect">
            <a:avLst/>
          </a:prstGeom>
        </p:spPr>
      </p:pic>
      <p:pic>
        <p:nvPicPr>
          <p:cNvPr id="10" name="Gráfico 9" descr="Signo de interrogación con relleno sólido">
            <a:extLst>
              <a:ext uri="{FF2B5EF4-FFF2-40B4-BE49-F238E27FC236}">
                <a16:creationId xmlns:a16="http://schemas.microsoft.com/office/drawing/2014/main" id="{E6EDB29A-1C02-48E5-B8B4-46B2387E78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635309">
            <a:off x="5151885" y="1525105"/>
            <a:ext cx="914400" cy="914400"/>
          </a:xfrm>
          <a:prstGeom prst="rect">
            <a:avLst/>
          </a:prstGeom>
        </p:spPr>
      </p:pic>
      <p:pic>
        <p:nvPicPr>
          <p:cNvPr id="11" name="Gráfico 10" descr="Signo de interrogación con relleno sólido">
            <a:extLst>
              <a:ext uri="{FF2B5EF4-FFF2-40B4-BE49-F238E27FC236}">
                <a16:creationId xmlns:a16="http://schemas.microsoft.com/office/drawing/2014/main" id="{74A2DCAA-0B10-47B4-B3AF-11ACE455E3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610776">
            <a:off x="8467070" y="5528624"/>
            <a:ext cx="914400" cy="914400"/>
          </a:xfrm>
          <a:prstGeom prst="rect">
            <a:avLst/>
          </a:prstGeom>
        </p:spPr>
      </p:pic>
      <p:pic>
        <p:nvPicPr>
          <p:cNvPr id="12" name="Gráfico 11" descr="Signo de interrogación con relleno sólido">
            <a:extLst>
              <a:ext uri="{FF2B5EF4-FFF2-40B4-BE49-F238E27FC236}">
                <a16:creationId xmlns:a16="http://schemas.microsoft.com/office/drawing/2014/main" id="{1F3AEB7F-935C-45E1-846F-03F42D3C09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31382">
            <a:off x="5151885" y="5697464"/>
            <a:ext cx="914400" cy="914400"/>
          </a:xfrm>
          <a:prstGeom prst="rect">
            <a:avLst/>
          </a:prstGeom>
        </p:spPr>
      </p:pic>
      <p:pic>
        <p:nvPicPr>
          <p:cNvPr id="13" name="Gráfico 12" descr="Signo de interrogación con relleno sólido">
            <a:extLst>
              <a:ext uri="{FF2B5EF4-FFF2-40B4-BE49-F238E27FC236}">
                <a16:creationId xmlns:a16="http://schemas.microsoft.com/office/drawing/2014/main" id="{5C12A31B-9EEE-47FB-A068-0AF37936A4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4242">
            <a:off x="1778399" y="39394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49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79</TotalTime>
  <Words>119</Words>
  <Application>Microsoft Office PowerPoint</Application>
  <PresentationFormat>Panorámica</PresentationFormat>
  <Paragraphs>37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MS Shell Dlg 2</vt:lpstr>
      <vt:lpstr>Wingdings</vt:lpstr>
      <vt:lpstr>Wingdings 3</vt:lpstr>
      <vt:lpstr>Madison</vt:lpstr>
      <vt:lpstr>TEMBLEQUE FS LIVE</vt:lpstr>
      <vt:lpstr>OBJETIVO Y JUSTIFICACIÓN</vt:lpstr>
      <vt:lpstr>REQUISITOS</vt:lpstr>
      <vt:lpstr>TECNOLOGÍAS UTILIZADAS</vt:lpstr>
      <vt:lpstr>ESTRUCTURA DEL PROYECTO</vt:lpstr>
      <vt:lpstr>FUNCIONALIDADES PRINCIPALES</vt:lpstr>
      <vt:lpstr>RETOS Y APRENDIZAJES</vt:lpstr>
      <vt:lpstr>CONCLUSIÓN</vt:lpstr>
      <vt:lpstr>GRACIAS + 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TEMBLEQUE FS LIVE</dc:title>
  <dc:creator>Alfredo Agudo Mota</dc:creator>
  <cp:lastModifiedBy>Alfredo Agudo Mota</cp:lastModifiedBy>
  <cp:revision>15</cp:revision>
  <dcterms:created xsi:type="dcterms:W3CDTF">2025-06-09T19:49:15Z</dcterms:created>
  <dcterms:modified xsi:type="dcterms:W3CDTF">2025-06-12T18:43:18Z</dcterms:modified>
</cp:coreProperties>
</file>