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y="9296400" cx="7010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-1243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-1216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-11889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-1162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algn="ctr" rtl="0" marR="0" indent="-12430" marL="45693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algn="ctr" rtl="0" marR="0" indent="-12160" marL="91386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algn="ctr" rtl="0" marR="0" indent="-11889" marL="137079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algn="ctr" rtl="0" marR="0" indent="-11620" marL="182772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algn="ctr" rtl="0" marR="0" indent="-11350" marL="228465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-11079" marL="274158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-10809" marL="319851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-10540" marL="365544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3051" x="457202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435104" x="457202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y="1535112" x="4645030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y="2174875" x="4645030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600201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y="1600201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-12430" marL="45693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-12160" marL="91386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-11889" marL="137079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-11620" marL="182772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-11350" marL="228465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-11079" marL="274158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-10809" marL="319851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-10540" marL="365544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-12430" marL="45693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-12160" marL="91386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-11889" marL="137079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-11620" marL="182772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8113" marL="341313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6362" marL="741363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4612" marL="1141413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0012" marL="15986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0013" marL="2055813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12815" marL="251311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2545" marL="297004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2274" marL="342697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2005" marL="3883905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-12430" marL="456930">
              <a:spcBef>
                <a:spcPts val="0"/>
              </a:spcBef>
              <a:defRPr/>
            </a:lvl2pPr>
            <a:lvl3pPr algn="l" rtl="0" marR="0" indent="-12160" marL="913860">
              <a:spcBef>
                <a:spcPts val="0"/>
              </a:spcBef>
              <a:defRPr/>
            </a:lvl3pPr>
            <a:lvl4pPr algn="l" rtl="0" marR="0" indent="-11889" marL="1370790">
              <a:spcBef>
                <a:spcPts val="0"/>
              </a:spcBef>
              <a:defRPr/>
            </a:lvl4pPr>
            <a:lvl5pPr algn="l" rtl="0" marR="0" indent="-11620" marL="1827720">
              <a:spcBef>
                <a:spcPts val="0"/>
              </a:spcBef>
              <a:defRPr/>
            </a:lvl5pPr>
            <a:lvl6pPr algn="l" rtl="0" marR="0" indent="-11350" marL="2284650">
              <a:spcBef>
                <a:spcPts val="0"/>
              </a:spcBef>
              <a:defRPr/>
            </a:lvl6pPr>
            <a:lvl7pPr algn="l" rtl="0" marR="0" indent="-11079" marL="2741580">
              <a:spcBef>
                <a:spcPts val="0"/>
              </a:spcBef>
              <a:defRPr/>
            </a:lvl7pPr>
            <a:lvl8pPr algn="l" rtl="0" marR="0" indent="-10809" marL="3198510">
              <a:spcBef>
                <a:spcPts val="0"/>
              </a:spcBef>
              <a:defRPr/>
            </a:lvl8pPr>
            <a:lvl9pPr algn="l" rtl="0" marR="0" indent="-10540" marL="365544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/>
        </p:nvSpPr>
        <p:spPr>
          <a:xfrm rot="10800000" flipH="1">
            <a:off y="6857999" x="0"/>
            <a:ext cy="46036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1436" x="693420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y="149225" x="152400"/>
            <a:ext cy="739775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4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2438400" x="457200"/>
            <a:ext cy="3687762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from company or organization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names (indicate Product Owner)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strike="noStrike" u="none" b="0" cap="none" baseline="0" sz="20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y="1046162" x="457200"/>
            <a:ext cy="1260474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6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[Date]</a:t>
            </a:r>
            <a:br>
              <a:rPr strike="noStrike" u="none" b="0" cap="none" baseline="0" sz="4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4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[Company Name/Project Title] 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693420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y="149225" x="152400"/>
            <a:ext cy="739775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4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10668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[Company Name/Project Title]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2286000" x="457200"/>
            <a:ext cy="3840161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1-2 sentences briefly describing project/problem and high level goals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76200" x="6915150"/>
            <a:ext cy="895349" cx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y="149225" x="152400"/>
            <a:ext cy="584200" cx="6686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strike="noStrike" u="none" b="1" cap="none" baseline="0" sz="3200" lang="en-US" i="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889000" x="5334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[Company Name/Project Title]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2133600" x="457200"/>
            <a:ext cy="3992562" cx="8229600"/>
          </a:xfrm>
          <a:prstGeom prst="rect">
            <a:avLst/>
          </a:prstGeom>
          <a:noFill/>
          <a:ln>
            <a:noFill/>
          </a:ln>
        </p:spPr>
        <p:txBody>
          <a:bodyPr bIns="45675" rIns="91375" lIns="91375" tIns="4567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user stories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user stories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y="6248400" x="0"/>
            <a:ext cy="609599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675" rIns="91375" lIns="91375" tIns="456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