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1243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1216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11889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1162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-12430" marL="45693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-12160" marL="91386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-11889" marL="137079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-11620" marL="182772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-11350" marL="228465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-11079" marL="274158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-10809" marL="319851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-10540" marL="365544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3051" x="457202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435104" x="457202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y="1535112" x="4645030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y="2174875" x="4645030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00201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1600201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1243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1216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11889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1162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gif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/>
        </p:nvSpPr>
        <p:spPr>
          <a:xfrm rot="10800000" flipH="1">
            <a:off y="6857999" x="0"/>
            <a:ext cy="46036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436" x="693420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y="149225" x="152400"/>
            <a:ext cy="739775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4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2438400" x="457200"/>
            <a:ext cy="36877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Sponsor:</a:t>
            </a:r>
            <a:r>
              <a:rPr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Ted East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Owner</a:t>
            </a:r>
            <a:r>
              <a:rPr b="1"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Alejandro Aguilar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r>
              <a:rPr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Leland Miller ; Aravind Sambamoorthy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2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Hemant Ramachandran ;  Nikolai Kallhovde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2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Wallace Luk ;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2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Navjot Singh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1046162" x="457200"/>
            <a:ext cy="1260474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3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10/15/2014</a:t>
            </a:r>
            <a:r>
              <a:rPr sz="4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Micro-Controller for EVs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773600" x="5324512"/>
            <a:ext cy="1352550" cx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693420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y="149225" x="152400"/>
            <a:ext cy="739775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4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10668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Micro-Controller for EVs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2286000" x="457200"/>
            <a:ext cy="3840161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32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proprietary microcontroller capabilities of electric vehicle into open source code for the Arduino microcontroller. Add additional functionality as specified.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149225" x="152400"/>
            <a:ext cy="584200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Micro-Controller for EVs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133600" x="457200"/>
            <a:ext cy="39925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existing microcontroller functionality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Arduino capabilities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currently available input sensors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Coming Soon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Coming Soon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