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gif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4"/><Relationship Target="../media/image05.png" Type="http://schemas.openxmlformats.org/officeDocument/2006/relationships/image" Id="rId3"/><Relationship Target="../media/image04.png" Type="http://schemas.openxmlformats.org/officeDocument/2006/relationships/image" Id="rId6"/><Relationship Target="../media/image09.pn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0499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Dream Team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423678" x="598725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Electric Vehicle Project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Sponsors: Ted Eastman - UCSC IDEASS program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Ben Werner &amp; Eric Sandoz - Revolution Motors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187799" x="137850"/>
            <a:ext cy="5475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Problem Statement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659100" x="137850"/>
            <a:ext cy="1338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The Dagne EV - a three wheeled electric vehicle with lean action, prototyped by Revolution Motors and donated to the university educational purposes.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97700" x="2406462"/>
            <a:ext cy="2845625" cx="42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187799" x="137850"/>
            <a:ext cy="5475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659100" x="137850"/>
            <a:ext cy="24192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Ted Eastman - UCSC IDEASS program mentor* - wants an Arduino version of the microcontroller on the Dagne for the purpose of an “open-source” vehicle.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Task-at-hand: Convert Intel 8051 to Arduino.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078425" x="4804275"/>
            <a:ext cy="2065074" cx="206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530350" x="1127000"/>
            <a:ext cy="1313874" cx="2677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hape 47"/>
          <p:cNvCxnSpPr>
            <a:stCxn id="46" idx="3"/>
          </p:cNvCxnSpPr>
          <p:nvPr/>
        </p:nvCxnSpPr>
        <p:spPr>
          <a:xfrm>
            <a:off y="4187287" x="3804949"/>
            <a:ext cy="5100" cx="828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434578" x="3810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Biggest Challenges and Accomplishments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76350" x="76200"/>
            <a:ext cy="3725699" cx="5924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Delay getting the original source code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Lack of original documentation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Created documentation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Covers design of original source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Covers implementation on the Arduino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Can be used by future development teams on the project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Began implementation for the Arduino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50275" x="6194475"/>
            <a:ext cy="1926374" cx="2568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03401" x="4899904"/>
            <a:ext cy="3649499" cx="401549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y="484203" x="52525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Goals we set out to achieve &amp;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Goals we did achieve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494000" x="351075"/>
            <a:ext cy="3725699" cx="4944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baseline="30000" lang="en"/>
              <a:t>Original goal:</a:t>
            </a:r>
            <a:r>
              <a:rPr baseline="30000" lang="en"/>
              <a:t> To translate the old micro controller code into Arduino C code. </a:t>
            </a:r>
          </a:p>
          <a:p>
            <a:pPr rtl="0">
              <a:spcBef>
                <a:spcPts val="0"/>
              </a:spcBef>
              <a:buNone/>
            </a:pPr>
            <a:r>
              <a:rPr b="1" baseline="30000" lang="en"/>
              <a:t>Achievements: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aseline="30000" lang="en"/>
              <a:t>Documentation of old code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aseline="30000" lang="en"/>
              <a:t>Individual modules working on a simulator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aseline="30000" lang="en"/>
              <a:t>We are about to install it on the Dagne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Technologies Used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44100" x="2500325"/>
            <a:ext cy="1771449" cx="176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74975" x="6060600"/>
            <a:ext cy="3401776" cx="340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548675" x="337475"/>
            <a:ext cy="1766876" cx="17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297049" x="4397600"/>
            <a:ext cy="2305275" cx="23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y="3333725" x="4884975"/>
            <a:ext cy="896700" cx="768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GitHub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3322875" x="413675"/>
            <a:ext cy="896700" cx="768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Hangouts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3325600" x="2237000"/>
            <a:ext cy="896700" cx="768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>
                <a:solidFill>
                  <a:schemeClr val="dk1"/>
                </a:solidFill>
              </a:rPr>
              <a:t>123D Circuits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management techniques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Whiteboard for Scrum board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Hangouts for organizing the Scrum meetings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Discussions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108003" x="3810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Things we enjoyed/didn’t enjoy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924900" x="381000"/>
            <a:ext cy="3725699" cx="5391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1800" lang="en"/>
              <a:t>What we enjoyed: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Working with Arduino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Coding in Arduino C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Getting to work with the Dagne vehicle and examine its components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Getting to work with each other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Team meetings were very productive.</a:t>
            </a:r>
          </a:p>
          <a:p>
            <a:pPr rtl="0">
              <a:spcBef>
                <a:spcPts val="0"/>
              </a:spcBef>
              <a:buNone/>
            </a:pPr>
            <a:r>
              <a:rPr b="1" sz="1800" lang="en"/>
              <a:t>What we did not enjoy: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The source code came very late.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We could not properly test using the Dagne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There was a slight accident with an Arduino board at one point.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41600" x="5938825"/>
            <a:ext cy="3797100" cx="290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53578" x="3048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074325" x="3212035"/>
            <a:ext cy="3851400" cx="5475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Scrum meetings: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Should be spaced out evenly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Best in conjunction with longer logistical meetings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Scrum board: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Requires clearly-defined tasks from outset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Needs to be updated every meeting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Rewriting old code for different hardware: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Need technical knowledge of both systems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Sometimes better done from scratch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357199"/>
            <a:ext cy="3851528" cx="288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