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4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D909-E76C-491E-95B1-93202C40D174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4C56-3B05-472A-A75C-47C5D950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ucatt.com/product_p/vikilcd.htm" TargetMode="External"/><Relationship Id="rId2" Type="http://schemas.openxmlformats.org/officeDocument/2006/relationships/hyperlink" Target="http://www.panucatt.com/ProductDetails.asp?ProductCode=AX3pr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Suggested Arduino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Sandoz</a:t>
            </a:r>
          </a:p>
          <a:p>
            <a:r>
              <a:rPr lang="en-US" dirty="0" smtClean="0"/>
              <a:t>11/5/2014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4348412" y="1752600"/>
            <a:ext cx="4564481" cy="1524000"/>
            <a:chOff x="3200400" y="2667000"/>
            <a:chExt cx="4564481" cy="1524000"/>
          </a:xfrm>
        </p:grpSpPr>
        <p:sp>
          <p:nvSpPr>
            <p:cNvPr id="63" name="Rectangle 62"/>
            <p:cNvSpPr/>
            <p:nvPr/>
          </p:nvSpPr>
          <p:spPr>
            <a:xfrm>
              <a:off x="3345281" y="2667000"/>
              <a:ext cx="4419600" cy="15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Brake Pressure Control</a:t>
              </a:r>
              <a:endPara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181600" y="358140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Brake Hydraulic Pressure Sensor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(0-5V analog)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200" y="2914650"/>
              <a:ext cx="10668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Valve Coil FET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PWM)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3352800"/>
              <a:ext cx="10668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Valve Coil FET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PWM)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8596" y="2914650"/>
              <a:ext cx="1145004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Hydraulic Valve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on/off)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2914650"/>
              <a:ext cx="1219200" cy="3398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Brake Cylinder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3" idx="2"/>
            </p:cNvCxnSpPr>
            <p:nvPr/>
          </p:nvCxnSpPr>
          <p:spPr>
            <a:xfrm flipV="1">
              <a:off x="4572000" y="3257550"/>
              <a:ext cx="799098" cy="266700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  <a:endCxn id="13" idx="1"/>
            </p:cNvCxnSpPr>
            <p:nvPr/>
          </p:nvCxnSpPr>
          <p:spPr>
            <a:xfrm>
              <a:off x="4572000" y="3086100"/>
              <a:ext cx="2265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14" idx="1"/>
            </p:cNvCxnSpPr>
            <p:nvPr/>
          </p:nvCxnSpPr>
          <p:spPr>
            <a:xfrm flipV="1">
              <a:off x="5943600" y="3084596"/>
              <a:ext cx="304800" cy="15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3"/>
              <a:endCxn id="4" idx="3"/>
            </p:cNvCxnSpPr>
            <p:nvPr/>
          </p:nvCxnSpPr>
          <p:spPr>
            <a:xfrm flipH="1">
              <a:off x="6400800" y="3084596"/>
              <a:ext cx="1066800" cy="763504"/>
            </a:xfrm>
            <a:prstGeom prst="bentConnector3">
              <a:avLst>
                <a:gd name="adj1" fmla="val -2142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1"/>
            </p:cNvCxnSpPr>
            <p:nvPr/>
          </p:nvCxnSpPr>
          <p:spPr>
            <a:xfrm flipH="1">
              <a:off x="3200400" y="3848100"/>
              <a:ext cx="1981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2" idx="1"/>
            </p:cNvCxnSpPr>
            <p:nvPr/>
          </p:nvCxnSpPr>
          <p:spPr>
            <a:xfrm>
              <a:off x="3200400" y="352425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1" idx="1"/>
            </p:cNvCxnSpPr>
            <p:nvPr/>
          </p:nvCxnSpPr>
          <p:spPr>
            <a:xfrm>
              <a:off x="3200400" y="30861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340893" y="228600"/>
            <a:ext cx="4572000" cy="1371599"/>
            <a:chOff x="3200400" y="1066800"/>
            <a:chExt cx="4572000" cy="1371599"/>
          </a:xfrm>
        </p:grpSpPr>
        <p:sp>
          <p:nvSpPr>
            <p:cNvPr id="62" name="Rectangle 61"/>
            <p:cNvSpPr/>
            <p:nvPr/>
          </p:nvSpPr>
          <p:spPr>
            <a:xfrm>
              <a:off x="3352800" y="1066800"/>
              <a:ext cx="4419600" cy="137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Hydraulic Pressure Control</a:t>
              </a:r>
              <a:endPara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25715" y="182880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 Hydraulic Pressure Sensor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(0-5V analog)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8596" y="1417721"/>
              <a:ext cx="1145004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 Contactor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on/off)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1417721"/>
              <a:ext cx="1219200" cy="3429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Hydraulic Pump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(12V)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420729"/>
              <a:ext cx="10668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Contactor FET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on/off)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>
              <a:endCxn id="10" idx="1"/>
            </p:cNvCxnSpPr>
            <p:nvPr/>
          </p:nvCxnSpPr>
          <p:spPr>
            <a:xfrm>
              <a:off x="3200400" y="1589171"/>
              <a:ext cx="304800" cy="30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0" idx="3"/>
              <a:endCxn id="8" idx="1"/>
            </p:cNvCxnSpPr>
            <p:nvPr/>
          </p:nvCxnSpPr>
          <p:spPr>
            <a:xfrm flipV="1">
              <a:off x="4572000" y="1589171"/>
              <a:ext cx="226596" cy="30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8" idx="3"/>
              <a:endCxn id="9" idx="1"/>
            </p:cNvCxnSpPr>
            <p:nvPr/>
          </p:nvCxnSpPr>
          <p:spPr>
            <a:xfrm>
              <a:off x="5943600" y="1589171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9" idx="3"/>
              <a:endCxn id="5" idx="3"/>
            </p:cNvCxnSpPr>
            <p:nvPr/>
          </p:nvCxnSpPr>
          <p:spPr>
            <a:xfrm flipH="1">
              <a:off x="6444915" y="1589171"/>
              <a:ext cx="1022685" cy="506329"/>
            </a:xfrm>
            <a:prstGeom prst="bentConnector3">
              <a:avLst>
                <a:gd name="adj1" fmla="val -2235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" idx="1"/>
            </p:cNvCxnSpPr>
            <p:nvPr/>
          </p:nvCxnSpPr>
          <p:spPr>
            <a:xfrm flipH="1">
              <a:off x="3200400" y="2095500"/>
              <a:ext cx="20253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350919" y="3429000"/>
            <a:ext cx="4564481" cy="1524000"/>
            <a:chOff x="3200400" y="2667000"/>
            <a:chExt cx="4564481" cy="1524000"/>
          </a:xfrm>
        </p:grpSpPr>
        <p:sp>
          <p:nvSpPr>
            <p:cNvPr id="67" name="Rectangle 66"/>
            <p:cNvSpPr/>
            <p:nvPr/>
          </p:nvSpPr>
          <p:spPr>
            <a:xfrm>
              <a:off x="3345281" y="2667000"/>
              <a:ext cx="4419600" cy="15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Steer Angle Control</a:t>
              </a:r>
              <a:endPara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81600" y="358140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Steer Angle Sensor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(0-5V PWM)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505200" y="2914650"/>
              <a:ext cx="10668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Valve Coil FET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PWM)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3352800"/>
              <a:ext cx="10668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Valve Coil FET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PWM)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8596" y="2914650"/>
              <a:ext cx="1145004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Hydraulic Valve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on/off)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248400" y="2914650"/>
              <a:ext cx="1219200" cy="3398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Steer Rotary Actuator</a:t>
              </a:r>
            </a:p>
          </p:txBody>
        </p:sp>
        <p:cxnSp>
          <p:nvCxnSpPr>
            <p:cNvPr id="73" name="Elbow Connector 72"/>
            <p:cNvCxnSpPr>
              <a:stCxn id="70" idx="3"/>
              <a:endCxn id="71" idx="2"/>
            </p:cNvCxnSpPr>
            <p:nvPr/>
          </p:nvCxnSpPr>
          <p:spPr>
            <a:xfrm flipV="1">
              <a:off x="4572000" y="3257550"/>
              <a:ext cx="799098" cy="266700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9" idx="3"/>
              <a:endCxn id="71" idx="1"/>
            </p:cNvCxnSpPr>
            <p:nvPr/>
          </p:nvCxnSpPr>
          <p:spPr>
            <a:xfrm>
              <a:off x="4572000" y="3086100"/>
              <a:ext cx="2265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1" idx="3"/>
              <a:endCxn id="72" idx="1"/>
            </p:cNvCxnSpPr>
            <p:nvPr/>
          </p:nvCxnSpPr>
          <p:spPr>
            <a:xfrm flipV="1">
              <a:off x="5943600" y="3084596"/>
              <a:ext cx="304800" cy="15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72" idx="3"/>
              <a:endCxn id="68" idx="3"/>
            </p:cNvCxnSpPr>
            <p:nvPr/>
          </p:nvCxnSpPr>
          <p:spPr>
            <a:xfrm flipH="1">
              <a:off x="6400800" y="3084596"/>
              <a:ext cx="1066800" cy="763504"/>
            </a:xfrm>
            <a:prstGeom prst="bentConnector3">
              <a:avLst>
                <a:gd name="adj1" fmla="val -2142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1"/>
            </p:cNvCxnSpPr>
            <p:nvPr/>
          </p:nvCxnSpPr>
          <p:spPr>
            <a:xfrm flipH="1">
              <a:off x="3200400" y="3848100"/>
              <a:ext cx="1981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70" idx="1"/>
            </p:cNvCxnSpPr>
            <p:nvPr/>
          </p:nvCxnSpPr>
          <p:spPr>
            <a:xfrm>
              <a:off x="3200400" y="352425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69" idx="1"/>
            </p:cNvCxnSpPr>
            <p:nvPr/>
          </p:nvCxnSpPr>
          <p:spPr>
            <a:xfrm>
              <a:off x="3200400" y="30861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350919" y="5105400"/>
            <a:ext cx="4564481" cy="1524000"/>
            <a:chOff x="3200400" y="2667000"/>
            <a:chExt cx="4564481" cy="1524000"/>
          </a:xfrm>
        </p:grpSpPr>
        <p:sp>
          <p:nvSpPr>
            <p:cNvPr id="81" name="Rectangle 80"/>
            <p:cNvSpPr/>
            <p:nvPr/>
          </p:nvSpPr>
          <p:spPr>
            <a:xfrm>
              <a:off x="3345281" y="2667000"/>
              <a:ext cx="4419600" cy="15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Lean Angle Control</a:t>
              </a:r>
              <a:endPara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181600" y="358140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Lean Angle Sensor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(0-5V PWM)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05200" y="2914650"/>
              <a:ext cx="10668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Valve Coil FET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PWM)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05200" y="3352800"/>
              <a:ext cx="10668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Valve Coil FET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PWM)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798596" y="2914650"/>
              <a:ext cx="1145004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Hydraulic Valve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on/off)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248400" y="2914650"/>
              <a:ext cx="1219200" cy="3398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Lean Rotary Actuator</a:t>
              </a:r>
            </a:p>
          </p:txBody>
        </p:sp>
        <p:cxnSp>
          <p:nvCxnSpPr>
            <p:cNvPr id="87" name="Elbow Connector 86"/>
            <p:cNvCxnSpPr>
              <a:stCxn id="84" idx="3"/>
              <a:endCxn id="85" idx="2"/>
            </p:cNvCxnSpPr>
            <p:nvPr/>
          </p:nvCxnSpPr>
          <p:spPr>
            <a:xfrm flipV="1">
              <a:off x="4572000" y="3257550"/>
              <a:ext cx="799098" cy="266700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3" idx="3"/>
              <a:endCxn id="85" idx="1"/>
            </p:cNvCxnSpPr>
            <p:nvPr/>
          </p:nvCxnSpPr>
          <p:spPr>
            <a:xfrm>
              <a:off x="4572000" y="3086100"/>
              <a:ext cx="2265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5" idx="3"/>
              <a:endCxn id="86" idx="1"/>
            </p:cNvCxnSpPr>
            <p:nvPr/>
          </p:nvCxnSpPr>
          <p:spPr>
            <a:xfrm flipV="1">
              <a:off x="5943600" y="3084596"/>
              <a:ext cx="304800" cy="15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86" idx="3"/>
              <a:endCxn id="82" idx="3"/>
            </p:cNvCxnSpPr>
            <p:nvPr/>
          </p:nvCxnSpPr>
          <p:spPr>
            <a:xfrm flipH="1">
              <a:off x="6400800" y="3084596"/>
              <a:ext cx="1066800" cy="763504"/>
            </a:xfrm>
            <a:prstGeom prst="bentConnector3">
              <a:avLst>
                <a:gd name="adj1" fmla="val -2142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2" idx="1"/>
            </p:cNvCxnSpPr>
            <p:nvPr/>
          </p:nvCxnSpPr>
          <p:spPr>
            <a:xfrm flipH="1">
              <a:off x="3200400" y="3848100"/>
              <a:ext cx="1981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84" idx="1"/>
            </p:cNvCxnSpPr>
            <p:nvPr/>
          </p:nvCxnSpPr>
          <p:spPr>
            <a:xfrm>
              <a:off x="3200400" y="352425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83" idx="1"/>
            </p:cNvCxnSpPr>
            <p:nvPr/>
          </p:nvCxnSpPr>
          <p:spPr>
            <a:xfrm>
              <a:off x="3200400" y="30861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230604" y="228600"/>
            <a:ext cx="2711116" cy="1600200"/>
            <a:chOff x="311816" y="304800"/>
            <a:chExt cx="2711116" cy="1600200"/>
          </a:xfrm>
        </p:grpSpPr>
        <p:sp>
          <p:nvSpPr>
            <p:cNvPr id="138" name="Rectangle 137"/>
            <p:cNvSpPr/>
            <p:nvPr/>
          </p:nvSpPr>
          <p:spPr>
            <a:xfrm>
              <a:off x="311816" y="304800"/>
              <a:ext cx="2711116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Machine Interface</a:t>
              </a:r>
              <a:endPara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7200" y="601078"/>
              <a:ext cx="1548064" cy="54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Joystick HMI</a:t>
              </a:r>
            </a:p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X,Y: 0-5V Analog</a:t>
              </a:r>
            </a:p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- 4 Buttons 0-5V Digital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7226" y="1329238"/>
              <a:ext cx="1548064" cy="423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Auxiliary Switches</a:t>
              </a:r>
            </a:p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- 4 Buttons 0-5V Digital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28600" y="1981200"/>
            <a:ext cx="2888586" cy="2762250"/>
            <a:chOff x="381000" y="1885950"/>
            <a:chExt cx="2888586" cy="2762250"/>
          </a:xfrm>
        </p:grpSpPr>
        <p:sp>
          <p:nvSpPr>
            <p:cNvPr id="136" name="Rectangle 135"/>
            <p:cNvSpPr/>
            <p:nvPr/>
          </p:nvSpPr>
          <p:spPr>
            <a:xfrm>
              <a:off x="381000" y="1885950"/>
              <a:ext cx="2711116" cy="2762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r"/>
              <a:r>
                <a: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Traction Motor Control</a:t>
              </a:r>
              <a:endPara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904998" y="4112795"/>
              <a:ext cx="1066801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Rear Wheel Speed Sensor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(0-5V PWM)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9362" y="2667000"/>
              <a:ext cx="12192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 Contactor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on/off)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9362" y="3186363"/>
              <a:ext cx="1219200" cy="3429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Traction Motor Controller (72V)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05000" y="3185361"/>
              <a:ext cx="10668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OpAmp</a:t>
              </a:r>
              <a:endPara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(0-5V Analog)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9362" y="3700713"/>
              <a:ext cx="1209174" cy="3429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Traction Motor (72V)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905000" y="2667000"/>
              <a:ext cx="1066800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DAC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(0-5V)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Straight Arrow Connector 102"/>
            <p:cNvCxnSpPr>
              <a:stCxn id="102" idx="2"/>
              <a:endCxn id="100" idx="0"/>
            </p:cNvCxnSpPr>
            <p:nvPr/>
          </p:nvCxnSpPr>
          <p:spPr>
            <a:xfrm>
              <a:off x="2438400" y="3009900"/>
              <a:ext cx="0" cy="1754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2"/>
              <a:endCxn id="99" idx="0"/>
            </p:cNvCxnSpPr>
            <p:nvPr/>
          </p:nvCxnSpPr>
          <p:spPr>
            <a:xfrm>
              <a:off x="1128962" y="3009900"/>
              <a:ext cx="0" cy="1764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9" idx="2"/>
              <a:endCxn id="101" idx="0"/>
            </p:cNvCxnSpPr>
            <p:nvPr/>
          </p:nvCxnSpPr>
          <p:spPr>
            <a:xfrm flipH="1">
              <a:off x="1123949" y="3529263"/>
              <a:ext cx="5013" cy="1714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0" idx="1"/>
              <a:endCxn id="99" idx="3"/>
            </p:cNvCxnSpPr>
            <p:nvPr/>
          </p:nvCxnSpPr>
          <p:spPr>
            <a:xfrm flipH="1">
              <a:off x="1738562" y="3356811"/>
              <a:ext cx="166438" cy="10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904999" y="2170948"/>
              <a:ext cx="1066801" cy="342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Contactor FET</a:t>
              </a:r>
            </a:p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(0-12V on/off)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Elbow Connector 121"/>
            <p:cNvCxnSpPr>
              <a:stCxn id="118" idx="1"/>
              <a:endCxn id="98" idx="0"/>
            </p:cNvCxnSpPr>
            <p:nvPr/>
          </p:nvCxnSpPr>
          <p:spPr>
            <a:xfrm rot="10800000" flipV="1">
              <a:off x="1128963" y="2342398"/>
              <a:ext cx="776037" cy="32460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102" idx="3"/>
            </p:cNvCxnSpPr>
            <p:nvPr/>
          </p:nvCxnSpPr>
          <p:spPr>
            <a:xfrm flipH="1">
              <a:off x="2971800" y="2837448"/>
              <a:ext cx="297785" cy="10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18" idx="3"/>
            </p:cNvCxnSpPr>
            <p:nvPr/>
          </p:nvCxnSpPr>
          <p:spPr>
            <a:xfrm flipH="1">
              <a:off x="2971800" y="2342398"/>
              <a:ext cx="29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101" idx="2"/>
              <a:endCxn id="3" idx="1"/>
            </p:cNvCxnSpPr>
            <p:nvPr/>
          </p:nvCxnSpPr>
          <p:spPr>
            <a:xfrm rot="16200000" flipH="1">
              <a:off x="1365582" y="3801979"/>
              <a:ext cx="297782" cy="78104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3" idx="3"/>
            </p:cNvCxnSpPr>
            <p:nvPr/>
          </p:nvCxnSpPr>
          <p:spPr>
            <a:xfrm>
              <a:off x="2971799" y="4341395"/>
              <a:ext cx="297786" cy="20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/>
          <p:cNvCxnSpPr>
            <a:stCxn id="97" idx="3"/>
          </p:cNvCxnSpPr>
          <p:nvPr/>
        </p:nvCxnSpPr>
        <p:spPr>
          <a:xfrm>
            <a:off x="1934078" y="1464719"/>
            <a:ext cx="11831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96" idx="3"/>
          </p:cNvCxnSpPr>
          <p:nvPr/>
        </p:nvCxnSpPr>
        <p:spPr>
          <a:xfrm>
            <a:off x="1924052" y="795839"/>
            <a:ext cx="11931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117185" y="582528"/>
            <a:ext cx="1233734" cy="58944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Microcontroller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10919"/>
              </p:ext>
            </p:extLst>
          </p:nvPr>
        </p:nvGraphicFramePr>
        <p:xfrm>
          <a:off x="230605" y="5075067"/>
          <a:ext cx="2709112" cy="1508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195"/>
                <a:gridCol w="622071"/>
                <a:gridCol w="488846"/>
              </a:tblGrid>
              <a:tr h="21549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49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</a:t>
                      </a:r>
                      <a:r>
                        <a:rPr 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Analog Voltage (0-5V)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49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 PWM Input</a:t>
                      </a:r>
                      <a:r>
                        <a:rPr 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(0-5V)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49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 Digital </a:t>
                      </a:r>
                      <a:r>
                        <a:rPr 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Switch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49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Output: FET Drive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49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Output: FET</a:t>
                      </a:r>
                      <a:r>
                        <a:rPr 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Drive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49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Output: Analog Voltage (0-5V)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DAC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4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Arduino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Panucatt</a:t>
            </a:r>
            <a:r>
              <a:rPr lang="en-US" dirty="0" smtClean="0"/>
              <a:t> </a:t>
            </a:r>
            <a:r>
              <a:rPr lang="en-US" dirty="0" err="1" smtClean="0"/>
              <a:t>Azteeg</a:t>
            </a:r>
            <a:r>
              <a:rPr lang="en-US" dirty="0" smtClean="0"/>
              <a:t> X3 Pro (3D Printer Controller)</a:t>
            </a:r>
          </a:p>
          <a:p>
            <a:pPr lvl="1"/>
            <a:r>
              <a:rPr lang="en-US" dirty="0" smtClean="0"/>
              <a:t>Arduino Mega based (12 V, high current capable)</a:t>
            </a:r>
          </a:p>
          <a:p>
            <a:pPr lvl="1"/>
            <a:r>
              <a:rPr lang="en-US" dirty="0" smtClean="0"/>
              <a:t>Screw terminals makes wiring easy</a:t>
            </a:r>
          </a:p>
          <a:p>
            <a:pPr lvl="1"/>
            <a:r>
              <a:rPr lang="en-US" dirty="0" smtClean="0"/>
              <a:t>FETs for driving coils etc. already included</a:t>
            </a:r>
          </a:p>
          <a:p>
            <a:pPr lvl="1"/>
            <a:r>
              <a:rPr lang="en-US" dirty="0" smtClean="0"/>
              <a:t>Supports enough I/O for </a:t>
            </a:r>
            <a:r>
              <a:rPr lang="en-US" dirty="0" err="1" smtClean="0"/>
              <a:t>Dagne</a:t>
            </a:r>
            <a:r>
              <a:rPr lang="en-US" dirty="0" smtClean="0"/>
              <a:t> as is</a:t>
            </a:r>
          </a:p>
          <a:p>
            <a:pPr lvl="2"/>
            <a:r>
              <a:rPr lang="en-US" dirty="0" smtClean="0"/>
              <a:t>6 Analog Inputs</a:t>
            </a:r>
          </a:p>
          <a:p>
            <a:pPr lvl="2"/>
            <a:r>
              <a:rPr lang="en-US" dirty="0" smtClean="0"/>
              <a:t>2 Thermocouple Inputs</a:t>
            </a:r>
          </a:p>
          <a:p>
            <a:pPr lvl="2"/>
            <a:r>
              <a:rPr lang="en-US" dirty="0" smtClean="0"/>
              <a:t>8 PWM 12 V 20A outputs</a:t>
            </a:r>
          </a:p>
          <a:p>
            <a:pPr lvl="2"/>
            <a:r>
              <a:rPr lang="en-US" dirty="0" smtClean="0"/>
              <a:t>6 Digital Inputs</a:t>
            </a:r>
          </a:p>
          <a:p>
            <a:pPr lvl="2"/>
            <a:r>
              <a:rPr lang="en-US" dirty="0" smtClean="0"/>
              <a:t>1 high current FET (100A)</a:t>
            </a:r>
          </a:p>
          <a:p>
            <a:pPr lvl="2"/>
            <a:r>
              <a:rPr lang="en-US" dirty="0" smtClean="0"/>
              <a:t>SD Memory interface</a:t>
            </a:r>
          </a:p>
          <a:p>
            <a:pPr lvl="2"/>
            <a:r>
              <a:rPr lang="en-US" dirty="0" smtClean="0"/>
              <a:t>LCD Interface</a:t>
            </a:r>
          </a:p>
          <a:p>
            <a:pPr lvl="2"/>
            <a:r>
              <a:rPr lang="en-US" dirty="0" smtClean="0"/>
              <a:t>USB</a:t>
            </a:r>
          </a:p>
          <a:p>
            <a:pPr lvl="2"/>
            <a:r>
              <a:rPr lang="en-US" dirty="0" smtClean="0"/>
              <a:t>Breakout headers for more I/O</a:t>
            </a:r>
          </a:p>
          <a:p>
            <a:pPr lvl="1"/>
            <a:r>
              <a:rPr lang="en-US" dirty="0" smtClean="0">
                <a:hlinkClick r:id="rId2"/>
              </a:rPr>
              <a:t>http://www.panucatt.com/ProductDetails.asp?ProductCode=AX3pro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drive </a:t>
            </a:r>
            <a:r>
              <a:rPr lang="en-US" dirty="0" err="1" smtClean="0"/>
              <a:t>ViKi</a:t>
            </a:r>
            <a:r>
              <a:rPr lang="en-US" dirty="0" smtClean="0"/>
              <a:t> LCD for more HMI with Arduino libraries</a:t>
            </a:r>
          </a:p>
          <a:p>
            <a:pPr lvl="1"/>
            <a:r>
              <a:rPr lang="en-US" dirty="0" smtClean="0">
                <a:hlinkClick r:id="rId3"/>
              </a:rPr>
              <a:t>http://www.panucatt.com/product_p/vikilcd.htm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will be the quickest way to get going, focusing on wiring and software and not circuits and soldering</a:t>
            </a:r>
            <a:endParaRPr lang="en-US" dirty="0"/>
          </a:p>
        </p:txBody>
      </p:sp>
      <p:pic>
        <p:nvPicPr>
          <p:cNvPr id="1026" name="Picture 2" descr="http://cdn3.volusion.com/pgsmd.pvnjz/v/vspfiles/photos/AX3pro-2T.jpg?139030995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b="7895"/>
          <a:stretch/>
        </p:blipFill>
        <p:spPr bwMode="auto">
          <a:xfrm>
            <a:off x="6190247" y="1219200"/>
            <a:ext cx="2683126" cy="1824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3.volusion.com/pgsmd.pvnjz/v/vspfiles/photos/AX3pro-3T.jpg?139030995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18614" r="7851" b="21642"/>
          <a:stretch/>
        </p:blipFill>
        <p:spPr bwMode="auto">
          <a:xfrm>
            <a:off x="6190248" y="3222458"/>
            <a:ext cx="2683126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3.volusion.com/pgsmd.pvnjz/v/vspfiles/photos/vikilcd-2T.jpg?137220020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12733" b="20328"/>
          <a:stretch/>
        </p:blipFill>
        <p:spPr bwMode="auto">
          <a:xfrm>
            <a:off x="6190247" y="4800600"/>
            <a:ext cx="2712202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7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362</Words>
  <Application>Microsoft Office PowerPoint</Application>
  <PresentationFormat>On-screen Show (4:3)</PresentationFormat>
  <Paragraphs>102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Suggested Arduino Development</vt:lpstr>
      <vt:lpstr>PowerPoint Presentation</vt:lpstr>
      <vt:lpstr>Suggested Arduino Hardware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Sandoz</dc:creator>
  <cp:lastModifiedBy>Eric Sandoz</cp:lastModifiedBy>
  <cp:revision>9</cp:revision>
  <dcterms:created xsi:type="dcterms:W3CDTF">2014-11-05T19:50:54Z</dcterms:created>
  <dcterms:modified xsi:type="dcterms:W3CDTF">2014-11-05T20:50:24Z</dcterms:modified>
</cp:coreProperties>
</file>