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9" r:id="rId2"/>
    <p:sldId id="438" r:id="rId3"/>
    <p:sldId id="441" r:id="rId4"/>
    <p:sldId id="389" r:id="rId5"/>
    <p:sldId id="398" r:id="rId6"/>
    <p:sldId id="400" r:id="rId7"/>
    <p:sldId id="444" r:id="rId8"/>
    <p:sldId id="442" r:id="rId9"/>
    <p:sldId id="443" r:id="rId10"/>
    <p:sldId id="440" r:id="rId11"/>
    <p:sldId id="382" r:id="rId12"/>
    <p:sldId id="43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CC45"/>
    <a:srgbClr val="F3895F"/>
    <a:srgbClr val="FFFFFF"/>
    <a:srgbClr val="DBF084"/>
    <a:srgbClr val="C6E636"/>
    <a:srgbClr val="3BA345"/>
    <a:srgbClr val="6CCA75"/>
    <a:srgbClr val="40B74D"/>
    <a:srgbClr val="74CE7F"/>
    <a:srgbClr val="B0DD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66" d="100"/>
          <a:sy n="66" d="100"/>
        </p:scale>
        <p:origin x="5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39B7CB-8A02-20B5-D71E-495424B3B8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B1F24D-A39C-560F-5975-8574A51018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9F9D47-DB6F-403B-9DF4-A688C0D40BBE}" type="datetimeFigureOut">
              <a:rPr lang="en-IN" smtClean="0"/>
              <a:t>17-04-2024</a:t>
            </a:fld>
            <a:endParaRPr lang="en-IN"/>
          </a:p>
        </p:txBody>
      </p:sp>
      <p:sp>
        <p:nvSpPr>
          <p:cNvPr id="4" name="Footer Placeholder 3">
            <a:extLst>
              <a:ext uri="{FF2B5EF4-FFF2-40B4-BE49-F238E27FC236}">
                <a16:creationId xmlns:a16="http://schemas.microsoft.com/office/drawing/2014/main" id="{7F41811F-761A-FF11-697A-6FC6510243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2C058FB-322B-E725-C999-6B02E46A4D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2FFD82-BB8D-4E4F-BA15-8A1A36E90248}" type="slidenum">
              <a:rPr lang="en-IN" smtClean="0"/>
              <a:t>‹#›</a:t>
            </a:fld>
            <a:endParaRPr lang="en-IN"/>
          </a:p>
        </p:txBody>
      </p:sp>
    </p:spTree>
    <p:extLst>
      <p:ext uri="{BB962C8B-B14F-4D97-AF65-F5344CB8AC3E}">
        <p14:creationId xmlns:p14="http://schemas.microsoft.com/office/powerpoint/2010/main" val="11758759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C560A-087B-4E09-B302-93589A33A1AA}"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E75713-190F-47B8-A6B4-FB272EB35610}" type="slidenum">
              <a:rPr lang="en-IN" smtClean="0"/>
              <a:t>‹#›</a:t>
            </a:fld>
            <a:endParaRPr lang="en-IN"/>
          </a:p>
        </p:txBody>
      </p:sp>
    </p:spTree>
    <p:extLst>
      <p:ext uri="{BB962C8B-B14F-4D97-AF65-F5344CB8AC3E}">
        <p14:creationId xmlns:p14="http://schemas.microsoft.com/office/powerpoint/2010/main" val="9863151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HPCC Lab</a:t>
            </a:r>
          </a:p>
        </p:txBody>
      </p:sp>
      <p:sp>
        <p:nvSpPr>
          <p:cNvPr id="6" name="Slide Number Placeholder 5"/>
          <p:cNvSpPr>
            <a:spLocks noGrp="1"/>
          </p:cNvSpPr>
          <p:nvPr>
            <p:ph type="sldNum" sz="quarter" idx="12"/>
          </p:nvPr>
        </p:nvSpPr>
        <p:spPr/>
        <p:txBody>
          <a:bodyPr/>
          <a:lstStyle/>
          <a:p>
            <a:fld id="{C3608A83-AF39-4326-8FF3-80CAF56509D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748297" y="2001440"/>
            <a:ext cx="1605841" cy="1350972"/>
          </a:xfrm>
          <a:custGeom>
            <a:avLst/>
            <a:gdLst>
              <a:gd name="connsiteX0" fmla="*/ 225167 w 1605841"/>
              <a:gd name="connsiteY0" fmla="*/ 0 h 1350972"/>
              <a:gd name="connsiteX1" fmla="*/ 1380674 w 1605841"/>
              <a:gd name="connsiteY1" fmla="*/ 0 h 1350972"/>
              <a:gd name="connsiteX2" fmla="*/ 1605841 w 1605841"/>
              <a:gd name="connsiteY2" fmla="*/ 225167 h 1350972"/>
              <a:gd name="connsiteX3" fmla="*/ 1605841 w 1605841"/>
              <a:gd name="connsiteY3" fmla="*/ 1125805 h 1350972"/>
              <a:gd name="connsiteX4" fmla="*/ 1380674 w 1605841"/>
              <a:gd name="connsiteY4" fmla="*/ 1350972 h 1350972"/>
              <a:gd name="connsiteX5" fmla="*/ 225167 w 1605841"/>
              <a:gd name="connsiteY5" fmla="*/ 1350972 h 1350972"/>
              <a:gd name="connsiteX6" fmla="*/ 0 w 1605841"/>
              <a:gd name="connsiteY6" fmla="*/ 1125805 h 1350972"/>
              <a:gd name="connsiteX7" fmla="*/ 0 w 1605841"/>
              <a:gd name="connsiteY7" fmla="*/ 225167 h 1350972"/>
              <a:gd name="connsiteX8" fmla="*/ 225167 w 1605841"/>
              <a:gd name="connsiteY8" fmla="*/ 0 h 135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841" h="1350972">
                <a:moveTo>
                  <a:pt x="225167" y="0"/>
                </a:moveTo>
                <a:lnTo>
                  <a:pt x="1380674" y="0"/>
                </a:lnTo>
                <a:cubicBezTo>
                  <a:pt x="1505030" y="0"/>
                  <a:pt x="1605841" y="100811"/>
                  <a:pt x="1605841" y="225167"/>
                </a:cubicBezTo>
                <a:lnTo>
                  <a:pt x="1605841" y="1125805"/>
                </a:lnTo>
                <a:cubicBezTo>
                  <a:pt x="1605841" y="1250161"/>
                  <a:pt x="1505030" y="1350972"/>
                  <a:pt x="1380674" y="1350972"/>
                </a:cubicBezTo>
                <a:lnTo>
                  <a:pt x="225167" y="1350972"/>
                </a:lnTo>
                <a:cubicBezTo>
                  <a:pt x="100811" y="1350972"/>
                  <a:pt x="0" y="1250161"/>
                  <a:pt x="0" y="1125805"/>
                </a:cubicBezTo>
                <a:lnTo>
                  <a:pt x="0" y="225167"/>
                </a:lnTo>
                <a:cubicBezTo>
                  <a:pt x="0" y="100811"/>
                  <a:pt x="100811" y="0"/>
                  <a:pt x="2251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3" name="Picture Placeholder 12"/>
          <p:cNvSpPr>
            <a:spLocks noGrp="1"/>
          </p:cNvSpPr>
          <p:nvPr>
            <p:ph type="pic" sz="quarter" idx="11"/>
          </p:nvPr>
        </p:nvSpPr>
        <p:spPr>
          <a:xfrm>
            <a:off x="2619228" y="2001440"/>
            <a:ext cx="1605841" cy="1350972"/>
          </a:xfrm>
          <a:custGeom>
            <a:avLst/>
            <a:gdLst>
              <a:gd name="connsiteX0" fmla="*/ 225167 w 1605841"/>
              <a:gd name="connsiteY0" fmla="*/ 0 h 1350972"/>
              <a:gd name="connsiteX1" fmla="*/ 1380674 w 1605841"/>
              <a:gd name="connsiteY1" fmla="*/ 0 h 1350972"/>
              <a:gd name="connsiteX2" fmla="*/ 1605841 w 1605841"/>
              <a:gd name="connsiteY2" fmla="*/ 225167 h 1350972"/>
              <a:gd name="connsiteX3" fmla="*/ 1605841 w 1605841"/>
              <a:gd name="connsiteY3" fmla="*/ 1125805 h 1350972"/>
              <a:gd name="connsiteX4" fmla="*/ 1380674 w 1605841"/>
              <a:gd name="connsiteY4" fmla="*/ 1350972 h 1350972"/>
              <a:gd name="connsiteX5" fmla="*/ 225167 w 1605841"/>
              <a:gd name="connsiteY5" fmla="*/ 1350972 h 1350972"/>
              <a:gd name="connsiteX6" fmla="*/ 0 w 1605841"/>
              <a:gd name="connsiteY6" fmla="*/ 1125805 h 1350972"/>
              <a:gd name="connsiteX7" fmla="*/ 0 w 1605841"/>
              <a:gd name="connsiteY7" fmla="*/ 225167 h 1350972"/>
              <a:gd name="connsiteX8" fmla="*/ 225167 w 1605841"/>
              <a:gd name="connsiteY8" fmla="*/ 0 h 135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841" h="1350972">
                <a:moveTo>
                  <a:pt x="225167" y="0"/>
                </a:moveTo>
                <a:lnTo>
                  <a:pt x="1380674" y="0"/>
                </a:lnTo>
                <a:cubicBezTo>
                  <a:pt x="1505030" y="0"/>
                  <a:pt x="1605841" y="100811"/>
                  <a:pt x="1605841" y="225167"/>
                </a:cubicBezTo>
                <a:lnTo>
                  <a:pt x="1605841" y="1125805"/>
                </a:lnTo>
                <a:cubicBezTo>
                  <a:pt x="1605841" y="1250161"/>
                  <a:pt x="1505030" y="1350972"/>
                  <a:pt x="1380674" y="1350972"/>
                </a:cubicBezTo>
                <a:lnTo>
                  <a:pt x="225167" y="1350972"/>
                </a:lnTo>
                <a:cubicBezTo>
                  <a:pt x="100811" y="1350972"/>
                  <a:pt x="0" y="1250161"/>
                  <a:pt x="0" y="1125805"/>
                </a:cubicBezTo>
                <a:lnTo>
                  <a:pt x="0" y="225167"/>
                </a:lnTo>
                <a:cubicBezTo>
                  <a:pt x="0" y="100811"/>
                  <a:pt x="100811" y="0"/>
                  <a:pt x="2251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5" name="Picture Placeholder 14"/>
          <p:cNvSpPr>
            <a:spLocks noGrp="1"/>
          </p:cNvSpPr>
          <p:nvPr>
            <p:ph type="pic" sz="quarter" idx="12"/>
          </p:nvPr>
        </p:nvSpPr>
        <p:spPr>
          <a:xfrm>
            <a:off x="4490160" y="2001440"/>
            <a:ext cx="1605841" cy="1350972"/>
          </a:xfrm>
          <a:custGeom>
            <a:avLst/>
            <a:gdLst>
              <a:gd name="connsiteX0" fmla="*/ 225167 w 1605841"/>
              <a:gd name="connsiteY0" fmla="*/ 0 h 1350972"/>
              <a:gd name="connsiteX1" fmla="*/ 1380674 w 1605841"/>
              <a:gd name="connsiteY1" fmla="*/ 0 h 1350972"/>
              <a:gd name="connsiteX2" fmla="*/ 1605841 w 1605841"/>
              <a:gd name="connsiteY2" fmla="*/ 225167 h 1350972"/>
              <a:gd name="connsiteX3" fmla="*/ 1605841 w 1605841"/>
              <a:gd name="connsiteY3" fmla="*/ 1125805 h 1350972"/>
              <a:gd name="connsiteX4" fmla="*/ 1380674 w 1605841"/>
              <a:gd name="connsiteY4" fmla="*/ 1350972 h 1350972"/>
              <a:gd name="connsiteX5" fmla="*/ 225167 w 1605841"/>
              <a:gd name="connsiteY5" fmla="*/ 1350972 h 1350972"/>
              <a:gd name="connsiteX6" fmla="*/ 0 w 1605841"/>
              <a:gd name="connsiteY6" fmla="*/ 1125805 h 1350972"/>
              <a:gd name="connsiteX7" fmla="*/ 0 w 1605841"/>
              <a:gd name="connsiteY7" fmla="*/ 225167 h 1350972"/>
              <a:gd name="connsiteX8" fmla="*/ 225167 w 1605841"/>
              <a:gd name="connsiteY8" fmla="*/ 0 h 135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841" h="1350972">
                <a:moveTo>
                  <a:pt x="225167" y="0"/>
                </a:moveTo>
                <a:lnTo>
                  <a:pt x="1380674" y="0"/>
                </a:lnTo>
                <a:cubicBezTo>
                  <a:pt x="1505030" y="0"/>
                  <a:pt x="1605841" y="100811"/>
                  <a:pt x="1605841" y="225167"/>
                </a:cubicBezTo>
                <a:lnTo>
                  <a:pt x="1605841" y="1125805"/>
                </a:lnTo>
                <a:cubicBezTo>
                  <a:pt x="1605841" y="1250161"/>
                  <a:pt x="1505030" y="1350972"/>
                  <a:pt x="1380674" y="1350972"/>
                </a:cubicBezTo>
                <a:lnTo>
                  <a:pt x="225167" y="1350972"/>
                </a:lnTo>
                <a:cubicBezTo>
                  <a:pt x="100811" y="1350972"/>
                  <a:pt x="0" y="1250161"/>
                  <a:pt x="0" y="1125805"/>
                </a:cubicBezTo>
                <a:lnTo>
                  <a:pt x="0" y="225167"/>
                </a:lnTo>
                <a:cubicBezTo>
                  <a:pt x="0" y="100811"/>
                  <a:pt x="100811" y="0"/>
                  <a:pt x="2251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xfrm>
            <a:off x="6680455" y="2711174"/>
            <a:ext cx="1605841" cy="1350972"/>
          </a:xfrm>
          <a:custGeom>
            <a:avLst/>
            <a:gdLst>
              <a:gd name="connsiteX0" fmla="*/ 225167 w 1605841"/>
              <a:gd name="connsiteY0" fmla="*/ 0 h 1350972"/>
              <a:gd name="connsiteX1" fmla="*/ 1380674 w 1605841"/>
              <a:gd name="connsiteY1" fmla="*/ 0 h 1350972"/>
              <a:gd name="connsiteX2" fmla="*/ 1605841 w 1605841"/>
              <a:gd name="connsiteY2" fmla="*/ 225167 h 1350972"/>
              <a:gd name="connsiteX3" fmla="*/ 1605841 w 1605841"/>
              <a:gd name="connsiteY3" fmla="*/ 1125805 h 1350972"/>
              <a:gd name="connsiteX4" fmla="*/ 1380674 w 1605841"/>
              <a:gd name="connsiteY4" fmla="*/ 1350972 h 1350972"/>
              <a:gd name="connsiteX5" fmla="*/ 225167 w 1605841"/>
              <a:gd name="connsiteY5" fmla="*/ 1350972 h 1350972"/>
              <a:gd name="connsiteX6" fmla="*/ 0 w 1605841"/>
              <a:gd name="connsiteY6" fmla="*/ 1125805 h 1350972"/>
              <a:gd name="connsiteX7" fmla="*/ 0 w 1605841"/>
              <a:gd name="connsiteY7" fmla="*/ 225167 h 1350972"/>
              <a:gd name="connsiteX8" fmla="*/ 225167 w 1605841"/>
              <a:gd name="connsiteY8" fmla="*/ 0 h 135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841" h="1350972">
                <a:moveTo>
                  <a:pt x="225167" y="0"/>
                </a:moveTo>
                <a:lnTo>
                  <a:pt x="1380674" y="0"/>
                </a:lnTo>
                <a:cubicBezTo>
                  <a:pt x="1505030" y="0"/>
                  <a:pt x="1605841" y="100811"/>
                  <a:pt x="1605841" y="225167"/>
                </a:cubicBezTo>
                <a:lnTo>
                  <a:pt x="1605841" y="1125805"/>
                </a:lnTo>
                <a:cubicBezTo>
                  <a:pt x="1605841" y="1250161"/>
                  <a:pt x="1505030" y="1350972"/>
                  <a:pt x="1380674" y="1350972"/>
                </a:cubicBezTo>
                <a:lnTo>
                  <a:pt x="225167" y="1350972"/>
                </a:lnTo>
                <a:cubicBezTo>
                  <a:pt x="100811" y="1350972"/>
                  <a:pt x="0" y="1250161"/>
                  <a:pt x="0" y="1125805"/>
                </a:cubicBezTo>
                <a:lnTo>
                  <a:pt x="0" y="225167"/>
                </a:lnTo>
                <a:cubicBezTo>
                  <a:pt x="0" y="100811"/>
                  <a:pt x="100811" y="0"/>
                  <a:pt x="2251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9" name="Picture Placeholder 8"/>
          <p:cNvSpPr>
            <a:spLocks noGrp="1"/>
          </p:cNvSpPr>
          <p:nvPr>
            <p:ph type="pic" sz="quarter" idx="13"/>
          </p:nvPr>
        </p:nvSpPr>
        <p:spPr>
          <a:xfrm>
            <a:off x="1050878" y="2711174"/>
            <a:ext cx="1605841" cy="1350972"/>
          </a:xfrm>
          <a:custGeom>
            <a:avLst/>
            <a:gdLst>
              <a:gd name="connsiteX0" fmla="*/ 225167 w 1605841"/>
              <a:gd name="connsiteY0" fmla="*/ 0 h 1350972"/>
              <a:gd name="connsiteX1" fmla="*/ 1380674 w 1605841"/>
              <a:gd name="connsiteY1" fmla="*/ 0 h 1350972"/>
              <a:gd name="connsiteX2" fmla="*/ 1605841 w 1605841"/>
              <a:gd name="connsiteY2" fmla="*/ 225167 h 1350972"/>
              <a:gd name="connsiteX3" fmla="*/ 1605841 w 1605841"/>
              <a:gd name="connsiteY3" fmla="*/ 1125805 h 1350972"/>
              <a:gd name="connsiteX4" fmla="*/ 1380674 w 1605841"/>
              <a:gd name="connsiteY4" fmla="*/ 1350972 h 1350972"/>
              <a:gd name="connsiteX5" fmla="*/ 225167 w 1605841"/>
              <a:gd name="connsiteY5" fmla="*/ 1350972 h 1350972"/>
              <a:gd name="connsiteX6" fmla="*/ 0 w 1605841"/>
              <a:gd name="connsiteY6" fmla="*/ 1125805 h 1350972"/>
              <a:gd name="connsiteX7" fmla="*/ 0 w 1605841"/>
              <a:gd name="connsiteY7" fmla="*/ 225167 h 1350972"/>
              <a:gd name="connsiteX8" fmla="*/ 225167 w 1605841"/>
              <a:gd name="connsiteY8" fmla="*/ 0 h 135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841" h="1350972">
                <a:moveTo>
                  <a:pt x="225167" y="0"/>
                </a:moveTo>
                <a:lnTo>
                  <a:pt x="1380674" y="0"/>
                </a:lnTo>
                <a:cubicBezTo>
                  <a:pt x="1505030" y="0"/>
                  <a:pt x="1605841" y="100811"/>
                  <a:pt x="1605841" y="225167"/>
                </a:cubicBezTo>
                <a:lnTo>
                  <a:pt x="1605841" y="1125805"/>
                </a:lnTo>
                <a:cubicBezTo>
                  <a:pt x="1605841" y="1250161"/>
                  <a:pt x="1505030" y="1350972"/>
                  <a:pt x="1380674" y="1350972"/>
                </a:cubicBezTo>
                <a:lnTo>
                  <a:pt x="225167" y="1350972"/>
                </a:lnTo>
                <a:cubicBezTo>
                  <a:pt x="100811" y="1350972"/>
                  <a:pt x="0" y="1250161"/>
                  <a:pt x="0" y="1125805"/>
                </a:cubicBezTo>
                <a:lnTo>
                  <a:pt x="0" y="225167"/>
                </a:lnTo>
                <a:cubicBezTo>
                  <a:pt x="0" y="100811"/>
                  <a:pt x="100811" y="0"/>
                  <a:pt x="2251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620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360"/>
                                          </p:val>
                                        </p:tav>
                                        <p:tav tm="100000">
                                          <p:val>
                                            <p:fltVal val="0"/>
                                          </p:val>
                                        </p:tav>
                                      </p:tavLst>
                                    </p:anim>
                                    <p:animEffect transition="in" filter="fade">
                                      <p:cBhvr>
                                        <p:cTn id="10" dur="1000"/>
                                        <p:tgtEl>
                                          <p:spTgt spid="9"/>
                                        </p:tgtEl>
                                      </p:cBhvr>
                                    </p:animEffect>
                                  </p:childTnLst>
                                </p:cTn>
                              </p:par>
                              <p:par>
                                <p:cTn id="11" presetID="49" presetClass="entr" presetSubtype="0" decel="100000" fill="hold" grpId="0" nodeType="withEffect" nodePh="1">
                                  <p:stCondLst>
                                    <p:cond delay="220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360"/>
                                          </p:val>
                                        </p:tav>
                                        <p:tav tm="100000">
                                          <p:val>
                                            <p:fltVal val="0"/>
                                          </p:val>
                                        </p:tav>
                                      </p:tavLst>
                                    </p:anim>
                                    <p:animEffect transition="in" filter="fade">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Vertical Text">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859070" y="503316"/>
            <a:ext cx="1605841" cy="1350972"/>
          </a:xfrm>
          <a:custGeom>
            <a:avLst/>
            <a:gdLst>
              <a:gd name="connsiteX0" fmla="*/ 225167 w 1605841"/>
              <a:gd name="connsiteY0" fmla="*/ 0 h 1350972"/>
              <a:gd name="connsiteX1" fmla="*/ 1380674 w 1605841"/>
              <a:gd name="connsiteY1" fmla="*/ 0 h 1350972"/>
              <a:gd name="connsiteX2" fmla="*/ 1605841 w 1605841"/>
              <a:gd name="connsiteY2" fmla="*/ 225167 h 1350972"/>
              <a:gd name="connsiteX3" fmla="*/ 1605841 w 1605841"/>
              <a:gd name="connsiteY3" fmla="*/ 1125805 h 1350972"/>
              <a:gd name="connsiteX4" fmla="*/ 1380674 w 1605841"/>
              <a:gd name="connsiteY4" fmla="*/ 1350972 h 1350972"/>
              <a:gd name="connsiteX5" fmla="*/ 225167 w 1605841"/>
              <a:gd name="connsiteY5" fmla="*/ 1350972 h 1350972"/>
              <a:gd name="connsiteX6" fmla="*/ 0 w 1605841"/>
              <a:gd name="connsiteY6" fmla="*/ 1125805 h 1350972"/>
              <a:gd name="connsiteX7" fmla="*/ 0 w 1605841"/>
              <a:gd name="connsiteY7" fmla="*/ 225167 h 1350972"/>
              <a:gd name="connsiteX8" fmla="*/ 225167 w 1605841"/>
              <a:gd name="connsiteY8" fmla="*/ 0 h 135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841" h="1350972">
                <a:moveTo>
                  <a:pt x="225167" y="0"/>
                </a:moveTo>
                <a:lnTo>
                  <a:pt x="1380674" y="0"/>
                </a:lnTo>
                <a:cubicBezTo>
                  <a:pt x="1505030" y="0"/>
                  <a:pt x="1605841" y="100811"/>
                  <a:pt x="1605841" y="225167"/>
                </a:cubicBezTo>
                <a:lnTo>
                  <a:pt x="1605841" y="1125805"/>
                </a:lnTo>
                <a:cubicBezTo>
                  <a:pt x="1605841" y="1250161"/>
                  <a:pt x="1505030" y="1350972"/>
                  <a:pt x="1380674" y="1350972"/>
                </a:cubicBezTo>
                <a:lnTo>
                  <a:pt x="225167" y="1350972"/>
                </a:lnTo>
                <a:cubicBezTo>
                  <a:pt x="100811" y="1350972"/>
                  <a:pt x="0" y="1250161"/>
                  <a:pt x="0" y="1125805"/>
                </a:cubicBezTo>
                <a:lnTo>
                  <a:pt x="0" y="225167"/>
                </a:lnTo>
                <a:cubicBezTo>
                  <a:pt x="0" y="100811"/>
                  <a:pt x="100811" y="0"/>
                  <a:pt x="2251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2" name="Picture Placeholder 11"/>
          <p:cNvSpPr>
            <a:spLocks noGrp="1"/>
          </p:cNvSpPr>
          <p:nvPr>
            <p:ph type="pic" sz="quarter" idx="14"/>
          </p:nvPr>
        </p:nvSpPr>
        <p:spPr>
          <a:xfrm>
            <a:off x="6488646" y="503316"/>
            <a:ext cx="1605841" cy="1350972"/>
          </a:xfrm>
          <a:custGeom>
            <a:avLst/>
            <a:gdLst>
              <a:gd name="connsiteX0" fmla="*/ 225167 w 1605841"/>
              <a:gd name="connsiteY0" fmla="*/ 0 h 1350972"/>
              <a:gd name="connsiteX1" fmla="*/ 1380674 w 1605841"/>
              <a:gd name="connsiteY1" fmla="*/ 0 h 1350972"/>
              <a:gd name="connsiteX2" fmla="*/ 1605841 w 1605841"/>
              <a:gd name="connsiteY2" fmla="*/ 225167 h 1350972"/>
              <a:gd name="connsiteX3" fmla="*/ 1605841 w 1605841"/>
              <a:gd name="connsiteY3" fmla="*/ 1125805 h 1350972"/>
              <a:gd name="connsiteX4" fmla="*/ 1380674 w 1605841"/>
              <a:gd name="connsiteY4" fmla="*/ 1350972 h 1350972"/>
              <a:gd name="connsiteX5" fmla="*/ 225167 w 1605841"/>
              <a:gd name="connsiteY5" fmla="*/ 1350972 h 1350972"/>
              <a:gd name="connsiteX6" fmla="*/ 0 w 1605841"/>
              <a:gd name="connsiteY6" fmla="*/ 1125805 h 1350972"/>
              <a:gd name="connsiteX7" fmla="*/ 0 w 1605841"/>
              <a:gd name="connsiteY7" fmla="*/ 225167 h 1350972"/>
              <a:gd name="connsiteX8" fmla="*/ 225167 w 1605841"/>
              <a:gd name="connsiteY8" fmla="*/ 0 h 135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841" h="1350972">
                <a:moveTo>
                  <a:pt x="225167" y="0"/>
                </a:moveTo>
                <a:lnTo>
                  <a:pt x="1380674" y="0"/>
                </a:lnTo>
                <a:cubicBezTo>
                  <a:pt x="1505030" y="0"/>
                  <a:pt x="1605841" y="100811"/>
                  <a:pt x="1605841" y="225167"/>
                </a:cubicBezTo>
                <a:lnTo>
                  <a:pt x="1605841" y="1125805"/>
                </a:lnTo>
                <a:cubicBezTo>
                  <a:pt x="1605841" y="1250161"/>
                  <a:pt x="1505030" y="1350972"/>
                  <a:pt x="1380674" y="1350972"/>
                </a:cubicBezTo>
                <a:lnTo>
                  <a:pt x="225167" y="1350972"/>
                </a:lnTo>
                <a:cubicBezTo>
                  <a:pt x="100811" y="1350972"/>
                  <a:pt x="0" y="1250161"/>
                  <a:pt x="0" y="1125805"/>
                </a:cubicBezTo>
                <a:lnTo>
                  <a:pt x="0" y="225167"/>
                </a:lnTo>
                <a:cubicBezTo>
                  <a:pt x="0" y="100811"/>
                  <a:pt x="100811" y="0"/>
                  <a:pt x="2251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4" name="Picture Placeholder 13"/>
          <p:cNvSpPr>
            <a:spLocks noGrp="1"/>
          </p:cNvSpPr>
          <p:nvPr>
            <p:ph type="pic" sz="quarter" idx="15"/>
          </p:nvPr>
        </p:nvSpPr>
        <p:spPr>
          <a:xfrm>
            <a:off x="859069" y="3570885"/>
            <a:ext cx="1605841" cy="1350972"/>
          </a:xfrm>
          <a:custGeom>
            <a:avLst/>
            <a:gdLst>
              <a:gd name="connsiteX0" fmla="*/ 225167 w 1605841"/>
              <a:gd name="connsiteY0" fmla="*/ 0 h 1350972"/>
              <a:gd name="connsiteX1" fmla="*/ 1380674 w 1605841"/>
              <a:gd name="connsiteY1" fmla="*/ 0 h 1350972"/>
              <a:gd name="connsiteX2" fmla="*/ 1605841 w 1605841"/>
              <a:gd name="connsiteY2" fmla="*/ 225167 h 1350972"/>
              <a:gd name="connsiteX3" fmla="*/ 1605841 w 1605841"/>
              <a:gd name="connsiteY3" fmla="*/ 1125805 h 1350972"/>
              <a:gd name="connsiteX4" fmla="*/ 1380674 w 1605841"/>
              <a:gd name="connsiteY4" fmla="*/ 1350972 h 1350972"/>
              <a:gd name="connsiteX5" fmla="*/ 225167 w 1605841"/>
              <a:gd name="connsiteY5" fmla="*/ 1350972 h 1350972"/>
              <a:gd name="connsiteX6" fmla="*/ 0 w 1605841"/>
              <a:gd name="connsiteY6" fmla="*/ 1125805 h 1350972"/>
              <a:gd name="connsiteX7" fmla="*/ 0 w 1605841"/>
              <a:gd name="connsiteY7" fmla="*/ 225167 h 1350972"/>
              <a:gd name="connsiteX8" fmla="*/ 225167 w 1605841"/>
              <a:gd name="connsiteY8" fmla="*/ 0 h 135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841" h="1350972">
                <a:moveTo>
                  <a:pt x="225167" y="0"/>
                </a:moveTo>
                <a:lnTo>
                  <a:pt x="1380674" y="0"/>
                </a:lnTo>
                <a:cubicBezTo>
                  <a:pt x="1505030" y="0"/>
                  <a:pt x="1605841" y="100811"/>
                  <a:pt x="1605841" y="225167"/>
                </a:cubicBezTo>
                <a:lnTo>
                  <a:pt x="1605841" y="1125805"/>
                </a:lnTo>
                <a:cubicBezTo>
                  <a:pt x="1605841" y="1250161"/>
                  <a:pt x="1505030" y="1350972"/>
                  <a:pt x="1380674" y="1350972"/>
                </a:cubicBezTo>
                <a:lnTo>
                  <a:pt x="225167" y="1350972"/>
                </a:lnTo>
                <a:cubicBezTo>
                  <a:pt x="100811" y="1350972"/>
                  <a:pt x="0" y="1250161"/>
                  <a:pt x="0" y="1125805"/>
                </a:cubicBezTo>
                <a:lnTo>
                  <a:pt x="0" y="225167"/>
                </a:lnTo>
                <a:cubicBezTo>
                  <a:pt x="0" y="100811"/>
                  <a:pt x="100811" y="0"/>
                  <a:pt x="2251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6" name="Picture Placeholder 15"/>
          <p:cNvSpPr>
            <a:spLocks noGrp="1"/>
          </p:cNvSpPr>
          <p:nvPr>
            <p:ph type="pic" sz="quarter" idx="16"/>
          </p:nvPr>
        </p:nvSpPr>
        <p:spPr>
          <a:xfrm>
            <a:off x="6488646" y="3570885"/>
            <a:ext cx="1605841" cy="1350972"/>
          </a:xfrm>
          <a:custGeom>
            <a:avLst/>
            <a:gdLst>
              <a:gd name="connsiteX0" fmla="*/ 225167 w 1605841"/>
              <a:gd name="connsiteY0" fmla="*/ 0 h 1350972"/>
              <a:gd name="connsiteX1" fmla="*/ 1380674 w 1605841"/>
              <a:gd name="connsiteY1" fmla="*/ 0 h 1350972"/>
              <a:gd name="connsiteX2" fmla="*/ 1605841 w 1605841"/>
              <a:gd name="connsiteY2" fmla="*/ 225167 h 1350972"/>
              <a:gd name="connsiteX3" fmla="*/ 1605841 w 1605841"/>
              <a:gd name="connsiteY3" fmla="*/ 1125805 h 1350972"/>
              <a:gd name="connsiteX4" fmla="*/ 1380674 w 1605841"/>
              <a:gd name="connsiteY4" fmla="*/ 1350972 h 1350972"/>
              <a:gd name="connsiteX5" fmla="*/ 225167 w 1605841"/>
              <a:gd name="connsiteY5" fmla="*/ 1350972 h 1350972"/>
              <a:gd name="connsiteX6" fmla="*/ 0 w 1605841"/>
              <a:gd name="connsiteY6" fmla="*/ 1125805 h 1350972"/>
              <a:gd name="connsiteX7" fmla="*/ 0 w 1605841"/>
              <a:gd name="connsiteY7" fmla="*/ 225167 h 1350972"/>
              <a:gd name="connsiteX8" fmla="*/ 225167 w 1605841"/>
              <a:gd name="connsiteY8" fmla="*/ 0 h 135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841" h="1350972">
                <a:moveTo>
                  <a:pt x="225167" y="0"/>
                </a:moveTo>
                <a:lnTo>
                  <a:pt x="1380674" y="0"/>
                </a:lnTo>
                <a:cubicBezTo>
                  <a:pt x="1505030" y="0"/>
                  <a:pt x="1605841" y="100811"/>
                  <a:pt x="1605841" y="225167"/>
                </a:cubicBezTo>
                <a:lnTo>
                  <a:pt x="1605841" y="1125805"/>
                </a:lnTo>
                <a:cubicBezTo>
                  <a:pt x="1605841" y="1250161"/>
                  <a:pt x="1505030" y="1350972"/>
                  <a:pt x="1380674" y="1350972"/>
                </a:cubicBezTo>
                <a:lnTo>
                  <a:pt x="225167" y="1350972"/>
                </a:lnTo>
                <a:cubicBezTo>
                  <a:pt x="100811" y="1350972"/>
                  <a:pt x="0" y="1250161"/>
                  <a:pt x="0" y="1125805"/>
                </a:cubicBezTo>
                <a:lnTo>
                  <a:pt x="0" y="225167"/>
                </a:lnTo>
                <a:cubicBezTo>
                  <a:pt x="0" y="100811"/>
                  <a:pt x="100811" y="0"/>
                  <a:pt x="2251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360"/>
                                          </p:val>
                                        </p:tav>
                                        <p:tav tm="100000">
                                          <p:val>
                                            <p:fltVal val="0"/>
                                          </p:val>
                                        </p:tav>
                                      </p:tavLst>
                                    </p:anim>
                                    <p:animEffect transition="in" filter="fade">
                                      <p:cBhvr>
                                        <p:cTn id="10" dur="1000"/>
                                        <p:tgtEl>
                                          <p:spTgt spid="10"/>
                                        </p:tgtEl>
                                      </p:cBhvr>
                                    </p:animEffect>
                                  </p:childTnLst>
                                </p:cTn>
                              </p:par>
                              <p:par>
                                <p:cTn id="11" presetID="49" presetClass="entr" presetSubtype="0" decel="100000" fill="hold" grpId="0" nodeType="withEffect" nodePh="1">
                                  <p:stCondLst>
                                    <p:cond delay="3400"/>
                                  </p:stCondLst>
                                  <p:endCondLst>
                                    <p:cond evt="begin" delay="0">
                                      <p:tn val="11"/>
                                    </p:cond>
                                  </p:end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style.rotation</p:attrName>
                                        </p:attrNameLst>
                                      </p:cBhvr>
                                      <p:tavLst>
                                        <p:tav tm="0">
                                          <p:val>
                                            <p:fltVal val="360"/>
                                          </p:val>
                                        </p:tav>
                                        <p:tav tm="100000">
                                          <p:val>
                                            <p:fltVal val="0"/>
                                          </p:val>
                                        </p:tav>
                                      </p:tavLst>
                                    </p:anim>
                                    <p:animEffect transition="in" filter="fade">
                                      <p:cBhvr>
                                        <p:cTn id="16" dur="1000"/>
                                        <p:tgtEl>
                                          <p:spTgt spid="12"/>
                                        </p:tgtEl>
                                      </p:cBhvr>
                                    </p:animEffect>
                                  </p:childTnLst>
                                </p:cTn>
                              </p:par>
                              <p:par>
                                <p:cTn id="17" presetID="49" presetClass="entr" presetSubtype="0" decel="100000" fill="hold" grpId="0" nodeType="withEffect" nodePh="1">
                                  <p:stCondLst>
                                    <p:cond delay="6900"/>
                                  </p:stCondLst>
                                  <p:endCondLst>
                                    <p:cond evt="begin" delay="0">
                                      <p:tn val="17"/>
                                    </p:cond>
                                  </p:end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ppt_w</p:attrName>
                                        </p:attrNameLst>
                                      </p:cBhvr>
                                      <p:tavLst>
                                        <p:tav tm="0">
                                          <p:val>
                                            <p:fltVal val="0"/>
                                          </p:val>
                                        </p:tav>
                                        <p:tav tm="100000">
                                          <p:val>
                                            <p:strVal val="#ppt_w"/>
                                          </p:val>
                                        </p:tav>
                                      </p:tavLst>
                                    </p:anim>
                                    <p:anim calcmode="lin" valueType="num">
                                      <p:cBhvr>
                                        <p:cTn id="20" dur="1000" fill="hold"/>
                                        <p:tgtEl>
                                          <p:spTgt spid="16"/>
                                        </p:tgtEl>
                                        <p:attrNameLst>
                                          <p:attrName>ppt_h</p:attrName>
                                        </p:attrNameLst>
                                      </p:cBhvr>
                                      <p:tavLst>
                                        <p:tav tm="0">
                                          <p:val>
                                            <p:fltVal val="0"/>
                                          </p:val>
                                        </p:tav>
                                        <p:tav tm="100000">
                                          <p:val>
                                            <p:strVal val="#ppt_h"/>
                                          </p:val>
                                        </p:tav>
                                      </p:tavLst>
                                    </p:anim>
                                    <p:anim calcmode="lin" valueType="num">
                                      <p:cBhvr>
                                        <p:cTn id="21" dur="1000" fill="hold"/>
                                        <p:tgtEl>
                                          <p:spTgt spid="16"/>
                                        </p:tgtEl>
                                        <p:attrNameLst>
                                          <p:attrName>style.rotation</p:attrName>
                                        </p:attrNameLst>
                                      </p:cBhvr>
                                      <p:tavLst>
                                        <p:tav tm="0">
                                          <p:val>
                                            <p:fltVal val="360"/>
                                          </p:val>
                                        </p:tav>
                                        <p:tav tm="100000">
                                          <p:val>
                                            <p:fltVal val="0"/>
                                          </p:val>
                                        </p:tav>
                                      </p:tavLst>
                                    </p:anim>
                                    <p:animEffect transition="in" filter="fade">
                                      <p:cBhvr>
                                        <p:cTn id="22" dur="1000"/>
                                        <p:tgtEl>
                                          <p:spTgt spid="16"/>
                                        </p:tgtEl>
                                      </p:cBhvr>
                                    </p:animEffect>
                                  </p:childTnLst>
                                </p:cTn>
                              </p:par>
                              <p:par>
                                <p:cTn id="23" presetID="49" presetClass="entr" presetSubtype="0" decel="100000" fill="hold" grpId="0" nodeType="withEffect" nodePh="1">
                                  <p:stCondLst>
                                    <p:cond delay="10400"/>
                                  </p:stCondLst>
                                  <p:endCondLst>
                                    <p:cond evt="begin" delay="0">
                                      <p:tn val="23"/>
                                    </p:cond>
                                  </p:end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style.rotation</p:attrName>
                                        </p:attrNameLst>
                                      </p:cBhvr>
                                      <p:tavLst>
                                        <p:tav tm="0">
                                          <p:val>
                                            <p:fltVal val="360"/>
                                          </p:val>
                                        </p:tav>
                                        <p:tav tm="100000">
                                          <p:val>
                                            <p:fltVal val="0"/>
                                          </p:val>
                                        </p:tav>
                                      </p:tavLst>
                                    </p:anim>
                                    <p:animEffect transition="in" filter="fade">
                                      <p:cBhvr>
                                        <p:cTn id="2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874794" y="2314067"/>
            <a:ext cx="2593980" cy="1834522"/>
          </a:xfrm>
          <a:custGeom>
            <a:avLst/>
            <a:gdLst>
              <a:gd name="connsiteX0" fmla="*/ 222667 w 2593980"/>
              <a:gd name="connsiteY0" fmla="*/ 0 h 1834522"/>
              <a:gd name="connsiteX1" fmla="*/ 2371313 w 2593980"/>
              <a:gd name="connsiteY1" fmla="*/ 0 h 1834522"/>
              <a:gd name="connsiteX2" fmla="*/ 2593980 w 2593980"/>
              <a:gd name="connsiteY2" fmla="*/ 222667 h 1834522"/>
              <a:gd name="connsiteX3" fmla="*/ 2593980 w 2593980"/>
              <a:gd name="connsiteY3" fmla="*/ 906165 h 1834522"/>
              <a:gd name="connsiteX4" fmla="*/ 2560803 w 2593980"/>
              <a:gd name="connsiteY4" fmla="*/ 996811 h 1834522"/>
              <a:gd name="connsiteX5" fmla="*/ 1296990 w 2593980"/>
              <a:gd name="connsiteY5" fmla="*/ 1834522 h 1834522"/>
              <a:gd name="connsiteX6" fmla="*/ 33177 w 2593980"/>
              <a:gd name="connsiteY6" fmla="*/ 996811 h 1834522"/>
              <a:gd name="connsiteX7" fmla="*/ 0 w 2593980"/>
              <a:gd name="connsiteY7" fmla="*/ 906165 h 1834522"/>
              <a:gd name="connsiteX8" fmla="*/ 0 w 2593980"/>
              <a:gd name="connsiteY8" fmla="*/ 222667 h 1834522"/>
              <a:gd name="connsiteX9" fmla="*/ 222667 w 2593980"/>
              <a:gd name="connsiteY9" fmla="*/ 0 h 183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3980" h="1834522">
                <a:moveTo>
                  <a:pt x="222667" y="0"/>
                </a:moveTo>
                <a:lnTo>
                  <a:pt x="2371313" y="0"/>
                </a:lnTo>
                <a:cubicBezTo>
                  <a:pt x="2494289" y="0"/>
                  <a:pt x="2593980" y="99691"/>
                  <a:pt x="2593980" y="222667"/>
                </a:cubicBezTo>
                <a:lnTo>
                  <a:pt x="2593980" y="906165"/>
                </a:lnTo>
                <a:lnTo>
                  <a:pt x="2560803" y="996811"/>
                </a:lnTo>
                <a:cubicBezTo>
                  <a:pt x="2352583" y="1489099"/>
                  <a:pt x="1865126" y="1834522"/>
                  <a:pt x="1296990" y="1834522"/>
                </a:cubicBezTo>
                <a:cubicBezTo>
                  <a:pt x="728855" y="1834522"/>
                  <a:pt x="241397" y="1489099"/>
                  <a:pt x="33177" y="996811"/>
                </a:cubicBezTo>
                <a:lnTo>
                  <a:pt x="0" y="906165"/>
                </a:lnTo>
                <a:lnTo>
                  <a:pt x="0" y="222667"/>
                </a:lnTo>
                <a:cubicBezTo>
                  <a:pt x="0" y="99691"/>
                  <a:pt x="99691" y="0"/>
                  <a:pt x="2226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2" name="Picture Placeholder 11"/>
          <p:cNvSpPr>
            <a:spLocks noGrp="1"/>
          </p:cNvSpPr>
          <p:nvPr>
            <p:ph type="pic" sz="quarter" idx="11"/>
          </p:nvPr>
        </p:nvSpPr>
        <p:spPr>
          <a:xfrm>
            <a:off x="8949400" y="3172774"/>
            <a:ext cx="2593980" cy="1834522"/>
          </a:xfrm>
          <a:custGeom>
            <a:avLst/>
            <a:gdLst>
              <a:gd name="connsiteX0" fmla="*/ 222667 w 2593980"/>
              <a:gd name="connsiteY0" fmla="*/ 0 h 1834522"/>
              <a:gd name="connsiteX1" fmla="*/ 2371313 w 2593980"/>
              <a:gd name="connsiteY1" fmla="*/ 0 h 1834522"/>
              <a:gd name="connsiteX2" fmla="*/ 2593980 w 2593980"/>
              <a:gd name="connsiteY2" fmla="*/ 222667 h 1834522"/>
              <a:gd name="connsiteX3" fmla="*/ 2593980 w 2593980"/>
              <a:gd name="connsiteY3" fmla="*/ 906165 h 1834522"/>
              <a:gd name="connsiteX4" fmla="*/ 2560803 w 2593980"/>
              <a:gd name="connsiteY4" fmla="*/ 996811 h 1834522"/>
              <a:gd name="connsiteX5" fmla="*/ 1296990 w 2593980"/>
              <a:gd name="connsiteY5" fmla="*/ 1834522 h 1834522"/>
              <a:gd name="connsiteX6" fmla="*/ 33177 w 2593980"/>
              <a:gd name="connsiteY6" fmla="*/ 996811 h 1834522"/>
              <a:gd name="connsiteX7" fmla="*/ 0 w 2593980"/>
              <a:gd name="connsiteY7" fmla="*/ 906165 h 1834522"/>
              <a:gd name="connsiteX8" fmla="*/ 0 w 2593980"/>
              <a:gd name="connsiteY8" fmla="*/ 222667 h 1834522"/>
              <a:gd name="connsiteX9" fmla="*/ 222667 w 2593980"/>
              <a:gd name="connsiteY9" fmla="*/ 0 h 183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3980" h="1834522">
                <a:moveTo>
                  <a:pt x="222667" y="0"/>
                </a:moveTo>
                <a:lnTo>
                  <a:pt x="2371313" y="0"/>
                </a:lnTo>
                <a:cubicBezTo>
                  <a:pt x="2494289" y="0"/>
                  <a:pt x="2593980" y="99691"/>
                  <a:pt x="2593980" y="222667"/>
                </a:cubicBezTo>
                <a:lnTo>
                  <a:pt x="2593980" y="906165"/>
                </a:lnTo>
                <a:lnTo>
                  <a:pt x="2560803" y="996811"/>
                </a:lnTo>
                <a:cubicBezTo>
                  <a:pt x="2352583" y="1489099"/>
                  <a:pt x="1865126" y="1834522"/>
                  <a:pt x="1296990" y="1834522"/>
                </a:cubicBezTo>
                <a:cubicBezTo>
                  <a:pt x="728855" y="1834522"/>
                  <a:pt x="241397" y="1489099"/>
                  <a:pt x="33177" y="996811"/>
                </a:cubicBezTo>
                <a:lnTo>
                  <a:pt x="0" y="906165"/>
                </a:lnTo>
                <a:lnTo>
                  <a:pt x="0" y="222667"/>
                </a:lnTo>
                <a:cubicBezTo>
                  <a:pt x="0" y="99691"/>
                  <a:pt x="99691" y="0"/>
                  <a:pt x="2226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nodePh="1">
                                  <p:stCondLst>
                                    <p:cond delay="660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nodePh="1">
                                  <p:stCondLst>
                                    <p:cond delay="9600"/>
                                  </p:stCondLst>
                                  <p:endCondLst>
                                    <p:cond evt="begin" delay="0">
                                      <p:tn val="9"/>
                                    </p:cond>
                                  </p:end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349868" y="2233571"/>
            <a:ext cx="2593980" cy="1278942"/>
          </a:xfrm>
          <a:custGeom>
            <a:avLst/>
            <a:gdLst>
              <a:gd name="connsiteX0" fmla="*/ 222667 w 2593980"/>
              <a:gd name="connsiteY0" fmla="*/ 0 h 1278942"/>
              <a:gd name="connsiteX1" fmla="*/ 2371313 w 2593980"/>
              <a:gd name="connsiteY1" fmla="*/ 0 h 1278942"/>
              <a:gd name="connsiteX2" fmla="*/ 2593980 w 2593980"/>
              <a:gd name="connsiteY2" fmla="*/ 222667 h 1278942"/>
              <a:gd name="connsiteX3" fmla="*/ 2593980 w 2593980"/>
              <a:gd name="connsiteY3" fmla="*/ 1278942 h 1278942"/>
              <a:gd name="connsiteX4" fmla="*/ 0 w 2593980"/>
              <a:gd name="connsiteY4" fmla="*/ 1278942 h 1278942"/>
              <a:gd name="connsiteX5" fmla="*/ 0 w 2593980"/>
              <a:gd name="connsiteY5" fmla="*/ 222667 h 1278942"/>
              <a:gd name="connsiteX6" fmla="*/ 222667 w 2593980"/>
              <a:gd name="connsiteY6" fmla="*/ 0 h 12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3980" h="1278942">
                <a:moveTo>
                  <a:pt x="222667" y="0"/>
                </a:moveTo>
                <a:lnTo>
                  <a:pt x="2371313" y="0"/>
                </a:lnTo>
                <a:cubicBezTo>
                  <a:pt x="2494289" y="0"/>
                  <a:pt x="2593980" y="99691"/>
                  <a:pt x="2593980" y="222667"/>
                </a:cubicBezTo>
                <a:lnTo>
                  <a:pt x="2593980" y="1278942"/>
                </a:lnTo>
                <a:lnTo>
                  <a:pt x="0" y="1278942"/>
                </a:lnTo>
                <a:lnTo>
                  <a:pt x="0" y="222667"/>
                </a:lnTo>
                <a:cubicBezTo>
                  <a:pt x="0" y="99691"/>
                  <a:pt x="99691" y="0"/>
                  <a:pt x="2226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3" name="Picture Placeholder 12"/>
          <p:cNvSpPr>
            <a:spLocks noGrp="1"/>
          </p:cNvSpPr>
          <p:nvPr>
            <p:ph type="pic" sz="quarter" idx="11"/>
          </p:nvPr>
        </p:nvSpPr>
        <p:spPr>
          <a:xfrm>
            <a:off x="4871145" y="2233571"/>
            <a:ext cx="2593980" cy="1278942"/>
          </a:xfrm>
          <a:custGeom>
            <a:avLst/>
            <a:gdLst>
              <a:gd name="connsiteX0" fmla="*/ 222667 w 2593980"/>
              <a:gd name="connsiteY0" fmla="*/ 0 h 1278942"/>
              <a:gd name="connsiteX1" fmla="*/ 2371313 w 2593980"/>
              <a:gd name="connsiteY1" fmla="*/ 0 h 1278942"/>
              <a:gd name="connsiteX2" fmla="*/ 2593980 w 2593980"/>
              <a:gd name="connsiteY2" fmla="*/ 222667 h 1278942"/>
              <a:gd name="connsiteX3" fmla="*/ 2593980 w 2593980"/>
              <a:gd name="connsiteY3" fmla="*/ 1278942 h 1278942"/>
              <a:gd name="connsiteX4" fmla="*/ 0 w 2593980"/>
              <a:gd name="connsiteY4" fmla="*/ 1278942 h 1278942"/>
              <a:gd name="connsiteX5" fmla="*/ 0 w 2593980"/>
              <a:gd name="connsiteY5" fmla="*/ 222667 h 1278942"/>
              <a:gd name="connsiteX6" fmla="*/ 222667 w 2593980"/>
              <a:gd name="connsiteY6" fmla="*/ 0 h 12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3980" h="1278942">
                <a:moveTo>
                  <a:pt x="222667" y="0"/>
                </a:moveTo>
                <a:lnTo>
                  <a:pt x="2371313" y="0"/>
                </a:lnTo>
                <a:cubicBezTo>
                  <a:pt x="2494289" y="0"/>
                  <a:pt x="2593980" y="99691"/>
                  <a:pt x="2593980" y="222667"/>
                </a:cubicBezTo>
                <a:lnTo>
                  <a:pt x="2593980" y="1278942"/>
                </a:lnTo>
                <a:lnTo>
                  <a:pt x="0" y="1278942"/>
                </a:lnTo>
                <a:lnTo>
                  <a:pt x="0" y="222667"/>
                </a:lnTo>
                <a:cubicBezTo>
                  <a:pt x="0" y="99691"/>
                  <a:pt x="99691" y="0"/>
                  <a:pt x="2226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5" name="Picture Placeholder 14"/>
          <p:cNvSpPr>
            <a:spLocks noGrp="1"/>
          </p:cNvSpPr>
          <p:nvPr>
            <p:ph type="pic" sz="quarter" idx="12"/>
          </p:nvPr>
        </p:nvSpPr>
        <p:spPr>
          <a:xfrm>
            <a:off x="8392422" y="2233571"/>
            <a:ext cx="2593980" cy="1278942"/>
          </a:xfrm>
          <a:custGeom>
            <a:avLst/>
            <a:gdLst>
              <a:gd name="connsiteX0" fmla="*/ 222667 w 2593980"/>
              <a:gd name="connsiteY0" fmla="*/ 0 h 1278942"/>
              <a:gd name="connsiteX1" fmla="*/ 2371313 w 2593980"/>
              <a:gd name="connsiteY1" fmla="*/ 0 h 1278942"/>
              <a:gd name="connsiteX2" fmla="*/ 2593980 w 2593980"/>
              <a:gd name="connsiteY2" fmla="*/ 222667 h 1278942"/>
              <a:gd name="connsiteX3" fmla="*/ 2593980 w 2593980"/>
              <a:gd name="connsiteY3" fmla="*/ 1278942 h 1278942"/>
              <a:gd name="connsiteX4" fmla="*/ 0 w 2593980"/>
              <a:gd name="connsiteY4" fmla="*/ 1278942 h 1278942"/>
              <a:gd name="connsiteX5" fmla="*/ 0 w 2593980"/>
              <a:gd name="connsiteY5" fmla="*/ 222667 h 1278942"/>
              <a:gd name="connsiteX6" fmla="*/ 222667 w 2593980"/>
              <a:gd name="connsiteY6" fmla="*/ 0 h 127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3980" h="1278942">
                <a:moveTo>
                  <a:pt x="222667" y="0"/>
                </a:moveTo>
                <a:lnTo>
                  <a:pt x="2371313" y="0"/>
                </a:lnTo>
                <a:cubicBezTo>
                  <a:pt x="2494289" y="0"/>
                  <a:pt x="2593980" y="99691"/>
                  <a:pt x="2593980" y="222667"/>
                </a:cubicBezTo>
                <a:lnTo>
                  <a:pt x="2593980" y="1278942"/>
                </a:lnTo>
                <a:lnTo>
                  <a:pt x="0" y="1278942"/>
                </a:lnTo>
                <a:lnTo>
                  <a:pt x="0" y="222667"/>
                </a:lnTo>
                <a:cubicBezTo>
                  <a:pt x="0" y="99691"/>
                  <a:pt x="99691" y="0"/>
                  <a:pt x="2226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349868" y="2460724"/>
            <a:ext cx="2593980" cy="1116781"/>
          </a:xfrm>
          <a:custGeom>
            <a:avLst/>
            <a:gdLst>
              <a:gd name="connsiteX0" fmla="*/ 222667 w 2593980"/>
              <a:gd name="connsiteY0" fmla="*/ 0 h 1116781"/>
              <a:gd name="connsiteX1" fmla="*/ 2371313 w 2593980"/>
              <a:gd name="connsiteY1" fmla="*/ 0 h 1116781"/>
              <a:gd name="connsiteX2" fmla="*/ 2593980 w 2593980"/>
              <a:gd name="connsiteY2" fmla="*/ 222667 h 1116781"/>
              <a:gd name="connsiteX3" fmla="*/ 2593980 w 2593980"/>
              <a:gd name="connsiteY3" fmla="*/ 573883 h 1116781"/>
              <a:gd name="connsiteX4" fmla="*/ 2423909 w 2593980"/>
              <a:gd name="connsiteY4" fmla="*/ 586591 h 1116781"/>
              <a:gd name="connsiteX5" fmla="*/ 41384 w 2593980"/>
              <a:gd name="connsiteY5" fmla="*/ 1116475 h 1116781"/>
              <a:gd name="connsiteX6" fmla="*/ 0 w 2593980"/>
              <a:gd name="connsiteY6" fmla="*/ 1113035 h 1116781"/>
              <a:gd name="connsiteX7" fmla="*/ 0 w 2593980"/>
              <a:gd name="connsiteY7" fmla="*/ 222667 h 1116781"/>
              <a:gd name="connsiteX8" fmla="*/ 222667 w 2593980"/>
              <a:gd name="connsiteY8" fmla="*/ 0 h 111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980" h="1116781">
                <a:moveTo>
                  <a:pt x="222667" y="0"/>
                </a:moveTo>
                <a:lnTo>
                  <a:pt x="2371313" y="0"/>
                </a:lnTo>
                <a:cubicBezTo>
                  <a:pt x="2494289" y="0"/>
                  <a:pt x="2593980" y="99691"/>
                  <a:pt x="2593980" y="222667"/>
                </a:cubicBezTo>
                <a:lnTo>
                  <a:pt x="2593980" y="573883"/>
                </a:lnTo>
                <a:lnTo>
                  <a:pt x="2423909" y="586591"/>
                </a:lnTo>
                <a:cubicBezTo>
                  <a:pt x="1325807" y="692049"/>
                  <a:pt x="569815" y="1129991"/>
                  <a:pt x="41384" y="1116475"/>
                </a:cubicBezTo>
                <a:lnTo>
                  <a:pt x="0" y="1113035"/>
                </a:lnTo>
                <a:lnTo>
                  <a:pt x="0" y="222667"/>
                </a:lnTo>
                <a:cubicBezTo>
                  <a:pt x="0" y="99691"/>
                  <a:pt x="99691" y="0"/>
                  <a:pt x="2226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3" name="Picture Placeholder 12"/>
          <p:cNvSpPr>
            <a:spLocks noGrp="1"/>
          </p:cNvSpPr>
          <p:nvPr>
            <p:ph type="pic" sz="quarter" idx="11"/>
          </p:nvPr>
        </p:nvSpPr>
        <p:spPr>
          <a:xfrm>
            <a:off x="4799010" y="2460723"/>
            <a:ext cx="2593980" cy="1284222"/>
          </a:xfrm>
          <a:custGeom>
            <a:avLst/>
            <a:gdLst>
              <a:gd name="connsiteX0" fmla="*/ 222667 w 2593980"/>
              <a:gd name="connsiteY0" fmla="*/ 0 h 1284222"/>
              <a:gd name="connsiteX1" fmla="*/ 2371313 w 2593980"/>
              <a:gd name="connsiteY1" fmla="*/ 0 h 1284222"/>
              <a:gd name="connsiteX2" fmla="*/ 2593980 w 2593980"/>
              <a:gd name="connsiteY2" fmla="*/ 222667 h 1284222"/>
              <a:gd name="connsiteX3" fmla="*/ 2593980 w 2593980"/>
              <a:gd name="connsiteY3" fmla="*/ 1284176 h 1284222"/>
              <a:gd name="connsiteX4" fmla="*/ 2588361 w 2593980"/>
              <a:gd name="connsiteY4" fmla="*/ 1284222 h 1284222"/>
              <a:gd name="connsiteX5" fmla="*/ 1761921 w 2593980"/>
              <a:gd name="connsiteY5" fmla="*/ 1095280 h 1284222"/>
              <a:gd name="connsiteX6" fmla="*/ 107959 w 2593980"/>
              <a:gd name="connsiteY6" fmla="*/ 609056 h 1284222"/>
              <a:gd name="connsiteX7" fmla="*/ 0 w 2593980"/>
              <a:gd name="connsiteY7" fmla="*/ 597108 h 1284222"/>
              <a:gd name="connsiteX8" fmla="*/ 0 w 2593980"/>
              <a:gd name="connsiteY8" fmla="*/ 222667 h 1284222"/>
              <a:gd name="connsiteX9" fmla="*/ 222667 w 2593980"/>
              <a:gd name="connsiteY9" fmla="*/ 0 h 1284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3980" h="1284222">
                <a:moveTo>
                  <a:pt x="222667" y="0"/>
                </a:moveTo>
                <a:lnTo>
                  <a:pt x="2371313" y="0"/>
                </a:lnTo>
                <a:cubicBezTo>
                  <a:pt x="2494289" y="0"/>
                  <a:pt x="2593980" y="99691"/>
                  <a:pt x="2593980" y="222667"/>
                </a:cubicBezTo>
                <a:lnTo>
                  <a:pt x="2593980" y="1284176"/>
                </a:lnTo>
                <a:lnTo>
                  <a:pt x="2588361" y="1284222"/>
                </a:lnTo>
                <a:cubicBezTo>
                  <a:pt x="2312667" y="1277395"/>
                  <a:pt x="2037429" y="1223229"/>
                  <a:pt x="1761921" y="1095280"/>
                </a:cubicBezTo>
                <a:cubicBezTo>
                  <a:pt x="1153431" y="824439"/>
                  <a:pt x="604124" y="676144"/>
                  <a:pt x="107959" y="609056"/>
                </a:cubicBezTo>
                <a:lnTo>
                  <a:pt x="0" y="597108"/>
                </a:lnTo>
                <a:lnTo>
                  <a:pt x="0" y="222667"/>
                </a:lnTo>
                <a:cubicBezTo>
                  <a:pt x="0" y="99691"/>
                  <a:pt x="99691" y="0"/>
                  <a:pt x="2226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5" name="Picture Placeholder 14"/>
          <p:cNvSpPr>
            <a:spLocks noGrp="1"/>
          </p:cNvSpPr>
          <p:nvPr>
            <p:ph type="pic" sz="quarter" idx="12"/>
          </p:nvPr>
        </p:nvSpPr>
        <p:spPr>
          <a:xfrm>
            <a:off x="8248152" y="2460722"/>
            <a:ext cx="2593980" cy="1181356"/>
          </a:xfrm>
          <a:custGeom>
            <a:avLst/>
            <a:gdLst>
              <a:gd name="connsiteX0" fmla="*/ 222667 w 2593980"/>
              <a:gd name="connsiteY0" fmla="*/ 0 h 1181356"/>
              <a:gd name="connsiteX1" fmla="*/ 2371313 w 2593980"/>
              <a:gd name="connsiteY1" fmla="*/ 0 h 1181356"/>
              <a:gd name="connsiteX2" fmla="*/ 2593980 w 2593980"/>
              <a:gd name="connsiteY2" fmla="*/ 222667 h 1181356"/>
              <a:gd name="connsiteX3" fmla="*/ 2593980 w 2593980"/>
              <a:gd name="connsiteY3" fmla="*/ 803194 h 1181356"/>
              <a:gd name="connsiteX4" fmla="*/ 2515918 w 2593980"/>
              <a:gd name="connsiteY4" fmla="*/ 786264 h 1181356"/>
              <a:gd name="connsiteX5" fmla="*/ 301811 w 2593980"/>
              <a:gd name="connsiteY5" fmla="*/ 1107104 h 1181356"/>
              <a:gd name="connsiteX6" fmla="*/ 0 w 2593980"/>
              <a:gd name="connsiteY6" fmla="*/ 1181356 h 1181356"/>
              <a:gd name="connsiteX7" fmla="*/ 0 w 2593980"/>
              <a:gd name="connsiteY7" fmla="*/ 222667 h 1181356"/>
              <a:gd name="connsiteX8" fmla="*/ 222667 w 2593980"/>
              <a:gd name="connsiteY8" fmla="*/ 0 h 118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980" h="1181356">
                <a:moveTo>
                  <a:pt x="222667" y="0"/>
                </a:moveTo>
                <a:lnTo>
                  <a:pt x="2371313" y="0"/>
                </a:lnTo>
                <a:cubicBezTo>
                  <a:pt x="2494289" y="0"/>
                  <a:pt x="2593980" y="99691"/>
                  <a:pt x="2593980" y="222667"/>
                </a:cubicBezTo>
                <a:lnTo>
                  <a:pt x="2593980" y="803194"/>
                </a:lnTo>
                <a:lnTo>
                  <a:pt x="2515918" y="786264"/>
                </a:lnTo>
                <a:cubicBezTo>
                  <a:pt x="1759422" y="653111"/>
                  <a:pt x="1025639" y="914983"/>
                  <a:pt x="301811" y="1107104"/>
                </a:cubicBezTo>
                <a:lnTo>
                  <a:pt x="0" y="1181356"/>
                </a:lnTo>
                <a:lnTo>
                  <a:pt x="0" y="222667"/>
                </a:lnTo>
                <a:cubicBezTo>
                  <a:pt x="0" y="99691"/>
                  <a:pt x="99691" y="0"/>
                  <a:pt x="22266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nodePh="1">
                                  <p:stCondLst>
                                    <p:cond delay="100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nodePh="1">
                                  <p:stCondLst>
                                    <p:cond delay="120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nodePh="1">
                                  <p:stCondLst>
                                    <p:cond delay="1400"/>
                                  </p:stCondLst>
                                  <p:endCondLst>
                                    <p:cond evt="begin" delay="0">
                                      <p:tn val="15"/>
                                    </p:cond>
                                  </p:end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Vertical Title and Tex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7063965" y="2368451"/>
            <a:ext cx="914400" cy="914400"/>
          </a:xfrm>
          <a:custGeom>
            <a:avLst/>
            <a:gdLst>
              <a:gd name="connsiteX0" fmla="*/ 152403 w 914400"/>
              <a:gd name="connsiteY0" fmla="*/ 0 h 914400"/>
              <a:gd name="connsiteX1" fmla="*/ 761997 w 914400"/>
              <a:gd name="connsiteY1" fmla="*/ 0 h 914400"/>
              <a:gd name="connsiteX2" fmla="*/ 914400 w 914400"/>
              <a:gd name="connsiteY2" fmla="*/ 152403 h 914400"/>
              <a:gd name="connsiteX3" fmla="*/ 914400 w 914400"/>
              <a:gd name="connsiteY3" fmla="*/ 761997 h 914400"/>
              <a:gd name="connsiteX4" fmla="*/ 761997 w 914400"/>
              <a:gd name="connsiteY4" fmla="*/ 914400 h 914400"/>
              <a:gd name="connsiteX5" fmla="*/ 152403 w 914400"/>
              <a:gd name="connsiteY5" fmla="*/ 914400 h 914400"/>
              <a:gd name="connsiteX6" fmla="*/ 0 w 914400"/>
              <a:gd name="connsiteY6" fmla="*/ 761997 h 914400"/>
              <a:gd name="connsiteX7" fmla="*/ 0 w 914400"/>
              <a:gd name="connsiteY7" fmla="*/ 152403 h 914400"/>
              <a:gd name="connsiteX8" fmla="*/ 152403 w 914400"/>
              <a:gd name="connsiteY8"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914400">
                <a:moveTo>
                  <a:pt x="152403" y="0"/>
                </a:moveTo>
                <a:lnTo>
                  <a:pt x="761997" y="0"/>
                </a:lnTo>
                <a:cubicBezTo>
                  <a:pt x="846167" y="0"/>
                  <a:pt x="914400" y="68233"/>
                  <a:pt x="914400" y="152403"/>
                </a:cubicBezTo>
                <a:lnTo>
                  <a:pt x="914400" y="761997"/>
                </a:lnTo>
                <a:cubicBezTo>
                  <a:pt x="914400" y="846167"/>
                  <a:pt x="846167" y="914400"/>
                  <a:pt x="761997" y="914400"/>
                </a:cubicBezTo>
                <a:lnTo>
                  <a:pt x="152403" y="914400"/>
                </a:lnTo>
                <a:cubicBezTo>
                  <a:pt x="68233" y="914400"/>
                  <a:pt x="0" y="846167"/>
                  <a:pt x="0" y="761997"/>
                </a:cubicBezTo>
                <a:lnTo>
                  <a:pt x="0" y="152403"/>
                </a:lnTo>
                <a:cubicBezTo>
                  <a:pt x="0" y="68233"/>
                  <a:pt x="68233" y="0"/>
                  <a:pt x="152403"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6" name="Picture Placeholder 15"/>
          <p:cNvSpPr>
            <a:spLocks noGrp="1"/>
          </p:cNvSpPr>
          <p:nvPr>
            <p:ph type="pic" sz="quarter" idx="11"/>
          </p:nvPr>
        </p:nvSpPr>
        <p:spPr>
          <a:xfrm>
            <a:off x="8121129" y="3405450"/>
            <a:ext cx="914400" cy="914400"/>
          </a:xfrm>
          <a:custGeom>
            <a:avLst/>
            <a:gdLst>
              <a:gd name="connsiteX0" fmla="*/ 152403 w 914400"/>
              <a:gd name="connsiteY0" fmla="*/ 0 h 914400"/>
              <a:gd name="connsiteX1" fmla="*/ 761997 w 914400"/>
              <a:gd name="connsiteY1" fmla="*/ 0 h 914400"/>
              <a:gd name="connsiteX2" fmla="*/ 914400 w 914400"/>
              <a:gd name="connsiteY2" fmla="*/ 152403 h 914400"/>
              <a:gd name="connsiteX3" fmla="*/ 914400 w 914400"/>
              <a:gd name="connsiteY3" fmla="*/ 761997 h 914400"/>
              <a:gd name="connsiteX4" fmla="*/ 761997 w 914400"/>
              <a:gd name="connsiteY4" fmla="*/ 914400 h 914400"/>
              <a:gd name="connsiteX5" fmla="*/ 152403 w 914400"/>
              <a:gd name="connsiteY5" fmla="*/ 914400 h 914400"/>
              <a:gd name="connsiteX6" fmla="*/ 0 w 914400"/>
              <a:gd name="connsiteY6" fmla="*/ 761997 h 914400"/>
              <a:gd name="connsiteX7" fmla="*/ 0 w 914400"/>
              <a:gd name="connsiteY7" fmla="*/ 152403 h 914400"/>
              <a:gd name="connsiteX8" fmla="*/ 152403 w 914400"/>
              <a:gd name="connsiteY8"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914400">
                <a:moveTo>
                  <a:pt x="152403" y="0"/>
                </a:moveTo>
                <a:lnTo>
                  <a:pt x="761997" y="0"/>
                </a:lnTo>
                <a:cubicBezTo>
                  <a:pt x="846167" y="0"/>
                  <a:pt x="914400" y="68233"/>
                  <a:pt x="914400" y="152403"/>
                </a:cubicBezTo>
                <a:lnTo>
                  <a:pt x="914400" y="761997"/>
                </a:lnTo>
                <a:cubicBezTo>
                  <a:pt x="914400" y="846167"/>
                  <a:pt x="846167" y="914400"/>
                  <a:pt x="761997" y="914400"/>
                </a:cubicBezTo>
                <a:lnTo>
                  <a:pt x="152403" y="914400"/>
                </a:lnTo>
                <a:cubicBezTo>
                  <a:pt x="68233" y="914400"/>
                  <a:pt x="0" y="846167"/>
                  <a:pt x="0" y="761997"/>
                </a:cubicBezTo>
                <a:lnTo>
                  <a:pt x="0" y="152403"/>
                </a:lnTo>
                <a:cubicBezTo>
                  <a:pt x="0" y="68233"/>
                  <a:pt x="68233" y="0"/>
                  <a:pt x="152403"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dirty="0"/>
          </a:p>
        </p:txBody>
      </p:sp>
      <p:sp>
        <p:nvSpPr>
          <p:cNvPr id="18" name="Picture Placeholder 17"/>
          <p:cNvSpPr>
            <a:spLocks noGrp="1"/>
          </p:cNvSpPr>
          <p:nvPr>
            <p:ph type="pic" sz="quarter" idx="12"/>
          </p:nvPr>
        </p:nvSpPr>
        <p:spPr>
          <a:xfrm>
            <a:off x="9178293" y="2368451"/>
            <a:ext cx="914400" cy="914400"/>
          </a:xfrm>
          <a:custGeom>
            <a:avLst/>
            <a:gdLst>
              <a:gd name="connsiteX0" fmla="*/ 152403 w 914400"/>
              <a:gd name="connsiteY0" fmla="*/ 0 h 914400"/>
              <a:gd name="connsiteX1" fmla="*/ 761997 w 914400"/>
              <a:gd name="connsiteY1" fmla="*/ 0 h 914400"/>
              <a:gd name="connsiteX2" fmla="*/ 914400 w 914400"/>
              <a:gd name="connsiteY2" fmla="*/ 152403 h 914400"/>
              <a:gd name="connsiteX3" fmla="*/ 914400 w 914400"/>
              <a:gd name="connsiteY3" fmla="*/ 761997 h 914400"/>
              <a:gd name="connsiteX4" fmla="*/ 761997 w 914400"/>
              <a:gd name="connsiteY4" fmla="*/ 914400 h 914400"/>
              <a:gd name="connsiteX5" fmla="*/ 152403 w 914400"/>
              <a:gd name="connsiteY5" fmla="*/ 914400 h 914400"/>
              <a:gd name="connsiteX6" fmla="*/ 0 w 914400"/>
              <a:gd name="connsiteY6" fmla="*/ 761997 h 914400"/>
              <a:gd name="connsiteX7" fmla="*/ 0 w 914400"/>
              <a:gd name="connsiteY7" fmla="*/ 152403 h 914400"/>
              <a:gd name="connsiteX8" fmla="*/ 152403 w 914400"/>
              <a:gd name="connsiteY8"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914400">
                <a:moveTo>
                  <a:pt x="152403" y="0"/>
                </a:moveTo>
                <a:lnTo>
                  <a:pt x="761997" y="0"/>
                </a:lnTo>
                <a:cubicBezTo>
                  <a:pt x="846167" y="0"/>
                  <a:pt x="914400" y="68233"/>
                  <a:pt x="914400" y="152403"/>
                </a:cubicBezTo>
                <a:lnTo>
                  <a:pt x="914400" y="761997"/>
                </a:lnTo>
                <a:cubicBezTo>
                  <a:pt x="914400" y="846167"/>
                  <a:pt x="846167" y="914400"/>
                  <a:pt x="761997" y="914400"/>
                </a:cubicBezTo>
                <a:lnTo>
                  <a:pt x="152403" y="914400"/>
                </a:lnTo>
                <a:cubicBezTo>
                  <a:pt x="68233" y="914400"/>
                  <a:pt x="0" y="846167"/>
                  <a:pt x="0" y="761997"/>
                </a:cubicBezTo>
                <a:lnTo>
                  <a:pt x="0" y="152403"/>
                </a:lnTo>
                <a:cubicBezTo>
                  <a:pt x="0" y="68233"/>
                  <a:pt x="68233" y="0"/>
                  <a:pt x="152403"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dirty="0"/>
          </a:p>
        </p:txBody>
      </p:sp>
      <p:sp>
        <p:nvSpPr>
          <p:cNvPr id="20" name="Picture Placeholder 19"/>
          <p:cNvSpPr>
            <a:spLocks noGrp="1"/>
          </p:cNvSpPr>
          <p:nvPr>
            <p:ph type="pic" sz="quarter" idx="13"/>
          </p:nvPr>
        </p:nvSpPr>
        <p:spPr>
          <a:xfrm>
            <a:off x="10235457" y="2368451"/>
            <a:ext cx="914400" cy="914400"/>
          </a:xfrm>
          <a:custGeom>
            <a:avLst/>
            <a:gdLst>
              <a:gd name="connsiteX0" fmla="*/ 152403 w 914400"/>
              <a:gd name="connsiteY0" fmla="*/ 0 h 914400"/>
              <a:gd name="connsiteX1" fmla="*/ 761997 w 914400"/>
              <a:gd name="connsiteY1" fmla="*/ 0 h 914400"/>
              <a:gd name="connsiteX2" fmla="*/ 914400 w 914400"/>
              <a:gd name="connsiteY2" fmla="*/ 152403 h 914400"/>
              <a:gd name="connsiteX3" fmla="*/ 914400 w 914400"/>
              <a:gd name="connsiteY3" fmla="*/ 761997 h 914400"/>
              <a:gd name="connsiteX4" fmla="*/ 761997 w 914400"/>
              <a:gd name="connsiteY4" fmla="*/ 914400 h 914400"/>
              <a:gd name="connsiteX5" fmla="*/ 152403 w 914400"/>
              <a:gd name="connsiteY5" fmla="*/ 914400 h 914400"/>
              <a:gd name="connsiteX6" fmla="*/ 0 w 914400"/>
              <a:gd name="connsiteY6" fmla="*/ 761997 h 914400"/>
              <a:gd name="connsiteX7" fmla="*/ 0 w 914400"/>
              <a:gd name="connsiteY7" fmla="*/ 152403 h 914400"/>
              <a:gd name="connsiteX8" fmla="*/ 152403 w 914400"/>
              <a:gd name="connsiteY8"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914400">
                <a:moveTo>
                  <a:pt x="152403" y="0"/>
                </a:moveTo>
                <a:lnTo>
                  <a:pt x="761997" y="0"/>
                </a:lnTo>
                <a:cubicBezTo>
                  <a:pt x="846167" y="0"/>
                  <a:pt x="914400" y="68233"/>
                  <a:pt x="914400" y="152403"/>
                </a:cubicBezTo>
                <a:lnTo>
                  <a:pt x="914400" y="761997"/>
                </a:lnTo>
                <a:cubicBezTo>
                  <a:pt x="914400" y="846167"/>
                  <a:pt x="846167" y="914400"/>
                  <a:pt x="761997" y="914400"/>
                </a:cubicBezTo>
                <a:lnTo>
                  <a:pt x="152403" y="914400"/>
                </a:lnTo>
                <a:cubicBezTo>
                  <a:pt x="68233" y="914400"/>
                  <a:pt x="0" y="846167"/>
                  <a:pt x="0" y="761997"/>
                </a:cubicBezTo>
                <a:lnTo>
                  <a:pt x="0" y="152403"/>
                </a:lnTo>
                <a:cubicBezTo>
                  <a:pt x="0" y="68233"/>
                  <a:pt x="68233" y="0"/>
                  <a:pt x="152403"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22" name="Picture Placeholder 21"/>
          <p:cNvSpPr>
            <a:spLocks noGrp="1"/>
          </p:cNvSpPr>
          <p:nvPr>
            <p:ph type="pic" sz="quarter" idx="14"/>
          </p:nvPr>
        </p:nvSpPr>
        <p:spPr>
          <a:xfrm>
            <a:off x="10235457" y="3405450"/>
            <a:ext cx="914400" cy="914400"/>
          </a:xfrm>
          <a:custGeom>
            <a:avLst/>
            <a:gdLst>
              <a:gd name="connsiteX0" fmla="*/ 152403 w 914400"/>
              <a:gd name="connsiteY0" fmla="*/ 0 h 914400"/>
              <a:gd name="connsiteX1" fmla="*/ 761997 w 914400"/>
              <a:gd name="connsiteY1" fmla="*/ 0 h 914400"/>
              <a:gd name="connsiteX2" fmla="*/ 914400 w 914400"/>
              <a:gd name="connsiteY2" fmla="*/ 152403 h 914400"/>
              <a:gd name="connsiteX3" fmla="*/ 914400 w 914400"/>
              <a:gd name="connsiteY3" fmla="*/ 761997 h 914400"/>
              <a:gd name="connsiteX4" fmla="*/ 761997 w 914400"/>
              <a:gd name="connsiteY4" fmla="*/ 914400 h 914400"/>
              <a:gd name="connsiteX5" fmla="*/ 152403 w 914400"/>
              <a:gd name="connsiteY5" fmla="*/ 914400 h 914400"/>
              <a:gd name="connsiteX6" fmla="*/ 0 w 914400"/>
              <a:gd name="connsiteY6" fmla="*/ 761997 h 914400"/>
              <a:gd name="connsiteX7" fmla="*/ 0 w 914400"/>
              <a:gd name="connsiteY7" fmla="*/ 152403 h 914400"/>
              <a:gd name="connsiteX8" fmla="*/ 152403 w 914400"/>
              <a:gd name="connsiteY8"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914400">
                <a:moveTo>
                  <a:pt x="152403" y="0"/>
                </a:moveTo>
                <a:lnTo>
                  <a:pt x="761997" y="0"/>
                </a:lnTo>
                <a:cubicBezTo>
                  <a:pt x="846167" y="0"/>
                  <a:pt x="914400" y="68233"/>
                  <a:pt x="914400" y="152403"/>
                </a:cubicBezTo>
                <a:lnTo>
                  <a:pt x="914400" y="761997"/>
                </a:lnTo>
                <a:cubicBezTo>
                  <a:pt x="914400" y="846167"/>
                  <a:pt x="846167" y="914400"/>
                  <a:pt x="761997" y="914400"/>
                </a:cubicBezTo>
                <a:lnTo>
                  <a:pt x="152403" y="914400"/>
                </a:lnTo>
                <a:cubicBezTo>
                  <a:pt x="68233" y="914400"/>
                  <a:pt x="0" y="846167"/>
                  <a:pt x="0" y="761997"/>
                </a:cubicBezTo>
                <a:lnTo>
                  <a:pt x="0" y="152403"/>
                </a:lnTo>
                <a:cubicBezTo>
                  <a:pt x="0" y="68233"/>
                  <a:pt x="68233" y="0"/>
                  <a:pt x="152403"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110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360"/>
                                          </p:val>
                                        </p:tav>
                                        <p:tav tm="100000">
                                          <p:val>
                                            <p:fltVal val="0"/>
                                          </p:val>
                                        </p:tav>
                                      </p:tavLst>
                                    </p:anim>
                                    <p:animEffect transition="in" filter="fade">
                                      <p:cBhvr>
                                        <p:cTn id="10" dur="1000"/>
                                        <p:tgtEl>
                                          <p:spTgt spid="12"/>
                                        </p:tgtEl>
                                      </p:cBhvr>
                                    </p:animEffect>
                                  </p:childTnLst>
                                </p:cTn>
                              </p:par>
                              <p:par>
                                <p:cTn id="11" presetID="49" presetClass="entr" presetSubtype="0" decel="100000" fill="hold" grpId="0" nodeType="withEffect" nodePh="1">
                                  <p:stCondLst>
                                    <p:cond delay="1500"/>
                                  </p:stCondLst>
                                  <p:endCondLst>
                                    <p:cond evt="begin" delay="0">
                                      <p:tn val="11"/>
                                    </p:cond>
                                  </p:endCondLst>
                                  <p:childTnLst>
                                    <p:set>
                                      <p:cBhvr>
                                        <p:cTn id="12" dur="1" fill="hold">
                                          <p:stCondLst>
                                            <p:cond delay="0"/>
                                          </p:stCondLst>
                                        </p:cTn>
                                        <p:tgtEl>
                                          <p:spTgt spid="18"/>
                                        </p:tgtEl>
                                        <p:attrNameLst>
                                          <p:attrName>style.visibility</p:attrName>
                                        </p:attrNameLst>
                                      </p:cBhvr>
                                      <p:to>
                                        <p:strVal val="visible"/>
                                      </p:to>
                                    </p:set>
                                    <p:anim calcmode="lin" valueType="num">
                                      <p:cBhvr>
                                        <p:cTn id="13" dur="1000" fill="hold"/>
                                        <p:tgtEl>
                                          <p:spTgt spid="18"/>
                                        </p:tgtEl>
                                        <p:attrNameLst>
                                          <p:attrName>ppt_w</p:attrName>
                                        </p:attrNameLst>
                                      </p:cBhvr>
                                      <p:tavLst>
                                        <p:tav tm="0">
                                          <p:val>
                                            <p:fltVal val="0"/>
                                          </p:val>
                                        </p:tav>
                                        <p:tav tm="100000">
                                          <p:val>
                                            <p:strVal val="#ppt_w"/>
                                          </p:val>
                                        </p:tav>
                                      </p:tavLst>
                                    </p:anim>
                                    <p:anim calcmode="lin" valueType="num">
                                      <p:cBhvr>
                                        <p:cTn id="14" dur="1000" fill="hold"/>
                                        <p:tgtEl>
                                          <p:spTgt spid="18"/>
                                        </p:tgtEl>
                                        <p:attrNameLst>
                                          <p:attrName>ppt_h</p:attrName>
                                        </p:attrNameLst>
                                      </p:cBhvr>
                                      <p:tavLst>
                                        <p:tav tm="0">
                                          <p:val>
                                            <p:fltVal val="0"/>
                                          </p:val>
                                        </p:tav>
                                        <p:tav tm="100000">
                                          <p:val>
                                            <p:strVal val="#ppt_h"/>
                                          </p:val>
                                        </p:tav>
                                      </p:tavLst>
                                    </p:anim>
                                    <p:anim calcmode="lin" valueType="num">
                                      <p:cBhvr>
                                        <p:cTn id="15" dur="1000" fill="hold"/>
                                        <p:tgtEl>
                                          <p:spTgt spid="18"/>
                                        </p:tgtEl>
                                        <p:attrNameLst>
                                          <p:attrName>style.rotation</p:attrName>
                                        </p:attrNameLst>
                                      </p:cBhvr>
                                      <p:tavLst>
                                        <p:tav tm="0">
                                          <p:val>
                                            <p:fltVal val="360"/>
                                          </p:val>
                                        </p:tav>
                                        <p:tav tm="100000">
                                          <p:val>
                                            <p:fltVal val="0"/>
                                          </p:val>
                                        </p:tav>
                                      </p:tavLst>
                                    </p:anim>
                                    <p:animEffect transition="in" filter="fade">
                                      <p:cBhvr>
                                        <p:cTn id="16" dur="1000"/>
                                        <p:tgtEl>
                                          <p:spTgt spid="18"/>
                                        </p:tgtEl>
                                      </p:cBhvr>
                                    </p:animEffect>
                                  </p:childTnLst>
                                </p:cTn>
                              </p:par>
                              <p:par>
                                <p:cTn id="17" presetID="49" presetClass="entr" presetSubtype="0" decel="100000" fill="hold" grpId="0" nodeType="withEffect" nodePh="1">
                                  <p:stCondLst>
                                    <p:cond delay="170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360"/>
                                          </p:val>
                                        </p:tav>
                                        <p:tav tm="100000">
                                          <p:val>
                                            <p:fltVal val="0"/>
                                          </p:val>
                                        </p:tav>
                                      </p:tavLst>
                                    </p:anim>
                                    <p:animEffect transition="in" filter="fade">
                                      <p:cBhvr>
                                        <p:cTn id="22" dur="1000"/>
                                        <p:tgtEl>
                                          <p:spTgt spid="20"/>
                                        </p:tgtEl>
                                      </p:cBhvr>
                                    </p:animEffect>
                                  </p:childTnLst>
                                </p:cTn>
                              </p:par>
                              <p:par>
                                <p:cTn id="23" presetID="49" presetClass="entr" presetSubtype="0" decel="100000" fill="hold" grpId="0" nodeType="withEffect" nodePh="1">
                                  <p:stCondLst>
                                    <p:cond delay="1900"/>
                                  </p:stCondLst>
                                  <p:endCondLst>
                                    <p:cond evt="begin" delay="0">
                                      <p:tn val="23"/>
                                    </p:cond>
                                  </p:endCondLst>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ppt_w</p:attrName>
                                        </p:attrNameLst>
                                      </p:cBhvr>
                                      <p:tavLst>
                                        <p:tav tm="0">
                                          <p:val>
                                            <p:fltVal val="0"/>
                                          </p:val>
                                        </p:tav>
                                        <p:tav tm="100000">
                                          <p:val>
                                            <p:strVal val="#ppt_w"/>
                                          </p:val>
                                        </p:tav>
                                      </p:tavLst>
                                    </p:anim>
                                    <p:anim calcmode="lin" valueType="num">
                                      <p:cBhvr>
                                        <p:cTn id="26" dur="1000" fill="hold"/>
                                        <p:tgtEl>
                                          <p:spTgt spid="22"/>
                                        </p:tgtEl>
                                        <p:attrNameLst>
                                          <p:attrName>ppt_h</p:attrName>
                                        </p:attrNameLst>
                                      </p:cBhvr>
                                      <p:tavLst>
                                        <p:tav tm="0">
                                          <p:val>
                                            <p:fltVal val="0"/>
                                          </p:val>
                                        </p:tav>
                                        <p:tav tm="100000">
                                          <p:val>
                                            <p:strVal val="#ppt_h"/>
                                          </p:val>
                                        </p:tav>
                                      </p:tavLst>
                                    </p:anim>
                                    <p:anim calcmode="lin" valueType="num">
                                      <p:cBhvr>
                                        <p:cTn id="27" dur="1000" fill="hold"/>
                                        <p:tgtEl>
                                          <p:spTgt spid="22"/>
                                        </p:tgtEl>
                                        <p:attrNameLst>
                                          <p:attrName>style.rotation</p:attrName>
                                        </p:attrNameLst>
                                      </p:cBhvr>
                                      <p:tavLst>
                                        <p:tav tm="0">
                                          <p:val>
                                            <p:fltVal val="360"/>
                                          </p:val>
                                        </p:tav>
                                        <p:tav tm="100000">
                                          <p:val>
                                            <p:fltVal val="0"/>
                                          </p:val>
                                        </p:tav>
                                      </p:tavLst>
                                    </p:anim>
                                    <p:animEffect transition="in" filter="fade">
                                      <p:cBhvr>
                                        <p:cTn id="28" dur="1000"/>
                                        <p:tgtEl>
                                          <p:spTgt spid="22"/>
                                        </p:tgtEl>
                                      </p:cBhvr>
                                    </p:animEffect>
                                  </p:childTnLst>
                                </p:cTn>
                              </p:par>
                              <p:par>
                                <p:cTn id="29" presetID="49" presetClass="entr" presetSubtype="0" decel="100000" fill="hold" grpId="0" nodeType="withEffect" nodePh="1">
                                  <p:stCondLst>
                                    <p:cond delay="2300"/>
                                  </p:stCondLst>
                                  <p:endCondLst>
                                    <p:cond evt="begin" delay="0">
                                      <p:tn val="29"/>
                                    </p:cond>
                                  </p:end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fltVal val="0"/>
                                          </p:val>
                                        </p:tav>
                                        <p:tav tm="100000">
                                          <p:val>
                                            <p:strVal val="#ppt_w"/>
                                          </p:val>
                                        </p:tav>
                                      </p:tavLst>
                                    </p:anim>
                                    <p:anim calcmode="lin" valueType="num">
                                      <p:cBhvr>
                                        <p:cTn id="32" dur="1000" fill="hold"/>
                                        <p:tgtEl>
                                          <p:spTgt spid="16"/>
                                        </p:tgtEl>
                                        <p:attrNameLst>
                                          <p:attrName>ppt_h</p:attrName>
                                        </p:attrNameLst>
                                      </p:cBhvr>
                                      <p:tavLst>
                                        <p:tav tm="0">
                                          <p:val>
                                            <p:fltVal val="0"/>
                                          </p:val>
                                        </p:tav>
                                        <p:tav tm="100000">
                                          <p:val>
                                            <p:strVal val="#ppt_h"/>
                                          </p:val>
                                        </p:tav>
                                      </p:tavLst>
                                    </p:anim>
                                    <p:anim calcmode="lin" valueType="num">
                                      <p:cBhvr>
                                        <p:cTn id="33" dur="1000" fill="hold"/>
                                        <p:tgtEl>
                                          <p:spTgt spid="16"/>
                                        </p:tgtEl>
                                        <p:attrNameLst>
                                          <p:attrName>style.rotation</p:attrName>
                                        </p:attrNameLst>
                                      </p:cBhvr>
                                      <p:tavLst>
                                        <p:tav tm="0">
                                          <p:val>
                                            <p:fltVal val="360"/>
                                          </p:val>
                                        </p:tav>
                                        <p:tav tm="100000">
                                          <p:val>
                                            <p:fltVal val="0"/>
                                          </p:val>
                                        </p:tav>
                                      </p:tavLst>
                                    </p:anim>
                                    <p:animEffect transition="in" filter="fade">
                                      <p:cBhvr>
                                        <p:cTn id="3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8" grpId="0"/>
      <p:bldP spid="20" grpId="0"/>
      <p:bldP spid="22"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Vertical Title and Tex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229654" y="2930862"/>
            <a:ext cx="1097280" cy="1097280"/>
          </a:xfrm>
          <a:custGeom>
            <a:avLst/>
            <a:gdLst>
              <a:gd name="connsiteX0" fmla="*/ 548640 w 1097280"/>
              <a:gd name="connsiteY0" fmla="*/ 0 h 1097280"/>
              <a:gd name="connsiteX1" fmla="*/ 1097280 w 1097280"/>
              <a:gd name="connsiteY1" fmla="*/ 548640 h 1097280"/>
              <a:gd name="connsiteX2" fmla="*/ 548640 w 1097280"/>
              <a:gd name="connsiteY2" fmla="*/ 1097280 h 1097280"/>
              <a:gd name="connsiteX3" fmla="*/ 0 w 1097280"/>
              <a:gd name="connsiteY3" fmla="*/ 548640 h 1097280"/>
              <a:gd name="connsiteX4" fmla="*/ 548640 w 1097280"/>
              <a:gd name="connsiteY4" fmla="*/ 0 h 109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1097280">
                <a:moveTo>
                  <a:pt x="548640" y="0"/>
                </a:moveTo>
                <a:cubicBezTo>
                  <a:pt x="851646" y="0"/>
                  <a:pt x="1097280" y="245634"/>
                  <a:pt x="1097280" y="548640"/>
                </a:cubicBezTo>
                <a:cubicBezTo>
                  <a:pt x="1097280" y="851646"/>
                  <a:pt x="851646" y="1097280"/>
                  <a:pt x="548640" y="1097280"/>
                </a:cubicBezTo>
                <a:cubicBezTo>
                  <a:pt x="245634" y="1097280"/>
                  <a:pt x="0" y="851646"/>
                  <a:pt x="0" y="548640"/>
                </a:cubicBezTo>
                <a:cubicBezTo>
                  <a:pt x="0" y="245634"/>
                  <a:pt x="245634" y="0"/>
                  <a:pt x="54864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4" name="Picture Placeholder 13"/>
          <p:cNvSpPr>
            <a:spLocks noGrp="1"/>
          </p:cNvSpPr>
          <p:nvPr>
            <p:ph type="pic" sz="quarter" idx="11"/>
          </p:nvPr>
        </p:nvSpPr>
        <p:spPr>
          <a:xfrm>
            <a:off x="4632852" y="2930862"/>
            <a:ext cx="1097280" cy="1097280"/>
          </a:xfrm>
          <a:custGeom>
            <a:avLst/>
            <a:gdLst>
              <a:gd name="connsiteX0" fmla="*/ 548640 w 1097280"/>
              <a:gd name="connsiteY0" fmla="*/ 0 h 1097280"/>
              <a:gd name="connsiteX1" fmla="*/ 1097280 w 1097280"/>
              <a:gd name="connsiteY1" fmla="*/ 548640 h 1097280"/>
              <a:gd name="connsiteX2" fmla="*/ 548640 w 1097280"/>
              <a:gd name="connsiteY2" fmla="*/ 1097280 h 1097280"/>
              <a:gd name="connsiteX3" fmla="*/ 0 w 1097280"/>
              <a:gd name="connsiteY3" fmla="*/ 548640 h 1097280"/>
              <a:gd name="connsiteX4" fmla="*/ 548640 w 1097280"/>
              <a:gd name="connsiteY4" fmla="*/ 0 h 109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1097280">
                <a:moveTo>
                  <a:pt x="548640" y="0"/>
                </a:moveTo>
                <a:cubicBezTo>
                  <a:pt x="851646" y="0"/>
                  <a:pt x="1097280" y="245634"/>
                  <a:pt x="1097280" y="548640"/>
                </a:cubicBezTo>
                <a:cubicBezTo>
                  <a:pt x="1097280" y="851646"/>
                  <a:pt x="851646" y="1097280"/>
                  <a:pt x="548640" y="1097280"/>
                </a:cubicBezTo>
                <a:cubicBezTo>
                  <a:pt x="245634" y="1097280"/>
                  <a:pt x="0" y="851646"/>
                  <a:pt x="0" y="548640"/>
                </a:cubicBezTo>
                <a:cubicBezTo>
                  <a:pt x="0" y="245634"/>
                  <a:pt x="245634" y="0"/>
                  <a:pt x="54864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7" name="Picture Placeholder 16"/>
          <p:cNvSpPr>
            <a:spLocks noGrp="1"/>
          </p:cNvSpPr>
          <p:nvPr>
            <p:ph type="pic" sz="quarter" idx="12"/>
          </p:nvPr>
        </p:nvSpPr>
        <p:spPr>
          <a:xfrm>
            <a:off x="8036050" y="2930862"/>
            <a:ext cx="1097280" cy="1097280"/>
          </a:xfrm>
          <a:custGeom>
            <a:avLst/>
            <a:gdLst>
              <a:gd name="connsiteX0" fmla="*/ 548640 w 1097280"/>
              <a:gd name="connsiteY0" fmla="*/ 0 h 1097280"/>
              <a:gd name="connsiteX1" fmla="*/ 1097280 w 1097280"/>
              <a:gd name="connsiteY1" fmla="*/ 548640 h 1097280"/>
              <a:gd name="connsiteX2" fmla="*/ 548640 w 1097280"/>
              <a:gd name="connsiteY2" fmla="*/ 1097280 h 1097280"/>
              <a:gd name="connsiteX3" fmla="*/ 0 w 1097280"/>
              <a:gd name="connsiteY3" fmla="*/ 548640 h 1097280"/>
              <a:gd name="connsiteX4" fmla="*/ 548640 w 1097280"/>
              <a:gd name="connsiteY4" fmla="*/ 0 h 109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1097280">
                <a:moveTo>
                  <a:pt x="548640" y="0"/>
                </a:moveTo>
                <a:cubicBezTo>
                  <a:pt x="851646" y="0"/>
                  <a:pt x="1097280" y="245634"/>
                  <a:pt x="1097280" y="548640"/>
                </a:cubicBezTo>
                <a:cubicBezTo>
                  <a:pt x="1097280" y="851646"/>
                  <a:pt x="851646" y="1097280"/>
                  <a:pt x="548640" y="1097280"/>
                </a:cubicBezTo>
                <a:cubicBezTo>
                  <a:pt x="245634" y="1097280"/>
                  <a:pt x="0" y="851646"/>
                  <a:pt x="0" y="548640"/>
                </a:cubicBezTo>
                <a:cubicBezTo>
                  <a:pt x="0" y="245634"/>
                  <a:pt x="245634" y="0"/>
                  <a:pt x="54864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100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par>
                                <p:cTn id="11" presetID="49" presetClass="entr" presetSubtype="0" decel="100000" fill="hold" grpId="0" nodeType="withEffect" nodePh="1">
                                  <p:stCondLst>
                                    <p:cond delay="5700"/>
                                  </p:stCondLst>
                                  <p:endCondLst>
                                    <p:cond evt="begin" delay="0">
                                      <p:tn val="11"/>
                                    </p:cond>
                                  </p:end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 calcmode="lin" valueType="num">
                                      <p:cBhvr>
                                        <p:cTn id="15" dur="500" fill="hold"/>
                                        <p:tgtEl>
                                          <p:spTgt spid="14"/>
                                        </p:tgtEl>
                                        <p:attrNameLst>
                                          <p:attrName>style.rotation</p:attrName>
                                        </p:attrNameLst>
                                      </p:cBhvr>
                                      <p:tavLst>
                                        <p:tav tm="0">
                                          <p:val>
                                            <p:fltVal val="360"/>
                                          </p:val>
                                        </p:tav>
                                        <p:tav tm="100000">
                                          <p:val>
                                            <p:fltVal val="0"/>
                                          </p:val>
                                        </p:tav>
                                      </p:tavLst>
                                    </p:anim>
                                    <p:animEffect transition="in" filter="fade">
                                      <p:cBhvr>
                                        <p:cTn id="16" dur="500"/>
                                        <p:tgtEl>
                                          <p:spTgt spid="14"/>
                                        </p:tgtEl>
                                      </p:cBhvr>
                                    </p:animEffect>
                                  </p:childTnLst>
                                </p:cTn>
                              </p:par>
                              <p:par>
                                <p:cTn id="17" presetID="49" presetClass="entr" presetSubtype="0" decel="100000" fill="hold" grpId="0" nodeType="withEffect" nodePh="1">
                                  <p:stCondLst>
                                    <p:cond delay="10500"/>
                                  </p:stCondLst>
                                  <p:endCondLst>
                                    <p:cond evt="begin" delay="0">
                                      <p:tn val="17"/>
                                    </p:cond>
                                  </p:end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 calcmode="lin" valueType="num">
                                      <p:cBhvr>
                                        <p:cTn id="21" dur="500" fill="hold"/>
                                        <p:tgtEl>
                                          <p:spTgt spid="17"/>
                                        </p:tgtEl>
                                        <p:attrNameLst>
                                          <p:attrName>style.rotation</p:attrName>
                                        </p:attrNameLst>
                                      </p:cBhvr>
                                      <p:tavLst>
                                        <p:tav tm="0">
                                          <p:val>
                                            <p:fltVal val="360"/>
                                          </p:val>
                                        </p:tav>
                                        <p:tav tm="100000">
                                          <p:val>
                                            <p:fltVal val="0"/>
                                          </p:val>
                                        </p:tav>
                                      </p:tavLst>
                                    </p:anim>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7"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Vertical Title and Text">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1823193" y="2385748"/>
            <a:ext cx="731520" cy="731520"/>
          </a:xfrm>
          <a:custGeom>
            <a:avLst/>
            <a:gdLst>
              <a:gd name="connsiteX0" fmla="*/ 365760 w 731520"/>
              <a:gd name="connsiteY0" fmla="*/ 0 h 731520"/>
              <a:gd name="connsiteX1" fmla="*/ 731520 w 731520"/>
              <a:gd name="connsiteY1" fmla="*/ 365760 h 731520"/>
              <a:gd name="connsiteX2" fmla="*/ 365760 w 731520"/>
              <a:gd name="connsiteY2" fmla="*/ 731520 h 731520"/>
              <a:gd name="connsiteX3" fmla="*/ 0 w 731520"/>
              <a:gd name="connsiteY3" fmla="*/ 365760 h 731520"/>
              <a:gd name="connsiteX4" fmla="*/ 365760 w 731520"/>
              <a:gd name="connsiteY4" fmla="*/ 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731520">
                <a:moveTo>
                  <a:pt x="365760" y="0"/>
                </a:moveTo>
                <a:cubicBezTo>
                  <a:pt x="567764" y="0"/>
                  <a:pt x="731520" y="163756"/>
                  <a:pt x="731520" y="365760"/>
                </a:cubicBezTo>
                <a:cubicBezTo>
                  <a:pt x="731520" y="567764"/>
                  <a:pt x="567764" y="731520"/>
                  <a:pt x="365760" y="731520"/>
                </a:cubicBezTo>
                <a:cubicBezTo>
                  <a:pt x="163756" y="731520"/>
                  <a:pt x="0" y="567764"/>
                  <a:pt x="0" y="365760"/>
                </a:cubicBezTo>
                <a:cubicBezTo>
                  <a:pt x="0" y="163756"/>
                  <a:pt x="163756" y="0"/>
                  <a:pt x="36576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3" name="Picture Placeholder 12"/>
          <p:cNvSpPr>
            <a:spLocks noGrp="1"/>
          </p:cNvSpPr>
          <p:nvPr>
            <p:ph type="pic" sz="quarter" idx="12"/>
          </p:nvPr>
        </p:nvSpPr>
        <p:spPr>
          <a:xfrm>
            <a:off x="1823193" y="3394847"/>
            <a:ext cx="731520" cy="731520"/>
          </a:xfrm>
          <a:custGeom>
            <a:avLst/>
            <a:gdLst>
              <a:gd name="connsiteX0" fmla="*/ 365760 w 731520"/>
              <a:gd name="connsiteY0" fmla="*/ 0 h 731520"/>
              <a:gd name="connsiteX1" fmla="*/ 731520 w 731520"/>
              <a:gd name="connsiteY1" fmla="*/ 365760 h 731520"/>
              <a:gd name="connsiteX2" fmla="*/ 365760 w 731520"/>
              <a:gd name="connsiteY2" fmla="*/ 731520 h 731520"/>
              <a:gd name="connsiteX3" fmla="*/ 0 w 731520"/>
              <a:gd name="connsiteY3" fmla="*/ 365760 h 731520"/>
              <a:gd name="connsiteX4" fmla="*/ 365760 w 731520"/>
              <a:gd name="connsiteY4" fmla="*/ 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731520">
                <a:moveTo>
                  <a:pt x="365760" y="0"/>
                </a:moveTo>
                <a:cubicBezTo>
                  <a:pt x="567764" y="0"/>
                  <a:pt x="731520" y="163756"/>
                  <a:pt x="731520" y="365760"/>
                </a:cubicBezTo>
                <a:cubicBezTo>
                  <a:pt x="731520" y="567764"/>
                  <a:pt x="567764" y="731520"/>
                  <a:pt x="365760" y="731520"/>
                </a:cubicBezTo>
                <a:cubicBezTo>
                  <a:pt x="163756" y="731520"/>
                  <a:pt x="0" y="567764"/>
                  <a:pt x="0" y="365760"/>
                </a:cubicBezTo>
                <a:cubicBezTo>
                  <a:pt x="0" y="163756"/>
                  <a:pt x="163756" y="0"/>
                  <a:pt x="36576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6" name="Picture Placeholder 15"/>
          <p:cNvSpPr>
            <a:spLocks noGrp="1"/>
          </p:cNvSpPr>
          <p:nvPr>
            <p:ph type="pic" sz="quarter" idx="13"/>
          </p:nvPr>
        </p:nvSpPr>
        <p:spPr>
          <a:xfrm>
            <a:off x="1823193" y="4357452"/>
            <a:ext cx="731520" cy="731520"/>
          </a:xfrm>
          <a:custGeom>
            <a:avLst/>
            <a:gdLst>
              <a:gd name="connsiteX0" fmla="*/ 365760 w 731520"/>
              <a:gd name="connsiteY0" fmla="*/ 0 h 731520"/>
              <a:gd name="connsiteX1" fmla="*/ 731520 w 731520"/>
              <a:gd name="connsiteY1" fmla="*/ 365760 h 731520"/>
              <a:gd name="connsiteX2" fmla="*/ 365760 w 731520"/>
              <a:gd name="connsiteY2" fmla="*/ 731520 h 731520"/>
              <a:gd name="connsiteX3" fmla="*/ 0 w 731520"/>
              <a:gd name="connsiteY3" fmla="*/ 365760 h 731520"/>
              <a:gd name="connsiteX4" fmla="*/ 365760 w 731520"/>
              <a:gd name="connsiteY4" fmla="*/ 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731520">
                <a:moveTo>
                  <a:pt x="365760" y="0"/>
                </a:moveTo>
                <a:cubicBezTo>
                  <a:pt x="567764" y="0"/>
                  <a:pt x="731520" y="163756"/>
                  <a:pt x="731520" y="365760"/>
                </a:cubicBezTo>
                <a:cubicBezTo>
                  <a:pt x="731520" y="567764"/>
                  <a:pt x="567764" y="731520"/>
                  <a:pt x="365760" y="731520"/>
                </a:cubicBezTo>
                <a:cubicBezTo>
                  <a:pt x="163756" y="731520"/>
                  <a:pt x="0" y="567764"/>
                  <a:pt x="0" y="365760"/>
                </a:cubicBezTo>
                <a:cubicBezTo>
                  <a:pt x="0" y="163756"/>
                  <a:pt x="163756" y="0"/>
                  <a:pt x="36576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9" name="Picture Placeholder 18"/>
          <p:cNvSpPr>
            <a:spLocks noGrp="1"/>
          </p:cNvSpPr>
          <p:nvPr>
            <p:ph type="pic" sz="quarter" idx="14"/>
          </p:nvPr>
        </p:nvSpPr>
        <p:spPr>
          <a:xfrm>
            <a:off x="1823193" y="5351053"/>
            <a:ext cx="731520" cy="731520"/>
          </a:xfrm>
          <a:custGeom>
            <a:avLst/>
            <a:gdLst>
              <a:gd name="connsiteX0" fmla="*/ 365760 w 731520"/>
              <a:gd name="connsiteY0" fmla="*/ 0 h 731520"/>
              <a:gd name="connsiteX1" fmla="*/ 731520 w 731520"/>
              <a:gd name="connsiteY1" fmla="*/ 365760 h 731520"/>
              <a:gd name="connsiteX2" fmla="*/ 365760 w 731520"/>
              <a:gd name="connsiteY2" fmla="*/ 731520 h 731520"/>
              <a:gd name="connsiteX3" fmla="*/ 0 w 731520"/>
              <a:gd name="connsiteY3" fmla="*/ 365760 h 731520"/>
              <a:gd name="connsiteX4" fmla="*/ 365760 w 731520"/>
              <a:gd name="connsiteY4" fmla="*/ 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20" h="731520">
                <a:moveTo>
                  <a:pt x="365760" y="0"/>
                </a:moveTo>
                <a:cubicBezTo>
                  <a:pt x="567764" y="0"/>
                  <a:pt x="731520" y="163756"/>
                  <a:pt x="731520" y="365760"/>
                </a:cubicBezTo>
                <a:cubicBezTo>
                  <a:pt x="731520" y="567764"/>
                  <a:pt x="567764" y="731520"/>
                  <a:pt x="365760" y="731520"/>
                </a:cubicBezTo>
                <a:cubicBezTo>
                  <a:pt x="163756" y="731520"/>
                  <a:pt x="0" y="567764"/>
                  <a:pt x="0" y="365760"/>
                </a:cubicBezTo>
                <a:cubicBezTo>
                  <a:pt x="0" y="163756"/>
                  <a:pt x="163756" y="0"/>
                  <a:pt x="36576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170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nodePh="1">
                                  <p:stCondLst>
                                    <p:cond delay="2200"/>
                                  </p:stCondLst>
                                  <p:endCondLst>
                                    <p:cond evt="begin" delay="0">
                                      <p:tn val="11"/>
                                    </p:cond>
                                  </p:end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 calcmode="lin" valueType="num">
                                      <p:cBhvr>
                                        <p:cTn id="15" dur="500" fill="hold"/>
                                        <p:tgtEl>
                                          <p:spTgt spid="13"/>
                                        </p:tgtEl>
                                        <p:attrNameLst>
                                          <p:attrName>style.rotation</p:attrName>
                                        </p:attrNameLst>
                                      </p:cBhvr>
                                      <p:tavLst>
                                        <p:tav tm="0">
                                          <p:val>
                                            <p:fltVal val="360"/>
                                          </p:val>
                                        </p:tav>
                                        <p:tav tm="100000">
                                          <p:val>
                                            <p:fltVal val="0"/>
                                          </p:val>
                                        </p:tav>
                                      </p:tavLst>
                                    </p:anim>
                                    <p:animEffect transition="in" filter="fade">
                                      <p:cBhvr>
                                        <p:cTn id="16" dur="500"/>
                                        <p:tgtEl>
                                          <p:spTgt spid="13"/>
                                        </p:tgtEl>
                                      </p:cBhvr>
                                    </p:animEffect>
                                  </p:childTnLst>
                                </p:cTn>
                              </p:par>
                              <p:par>
                                <p:cTn id="17" presetID="49" presetClass="entr" presetSubtype="0" decel="100000" fill="hold" grpId="0" nodeType="withEffect" nodePh="1">
                                  <p:stCondLst>
                                    <p:cond delay="2700"/>
                                  </p:stCondLst>
                                  <p:endCondLst>
                                    <p:cond evt="begin" delay="0">
                                      <p:tn val="17"/>
                                    </p:cond>
                                  </p:end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 calcmode="lin" valueType="num">
                                      <p:cBhvr>
                                        <p:cTn id="21" dur="500" fill="hold"/>
                                        <p:tgtEl>
                                          <p:spTgt spid="16"/>
                                        </p:tgtEl>
                                        <p:attrNameLst>
                                          <p:attrName>style.rotation</p:attrName>
                                        </p:attrNameLst>
                                      </p:cBhvr>
                                      <p:tavLst>
                                        <p:tav tm="0">
                                          <p:val>
                                            <p:fltVal val="360"/>
                                          </p:val>
                                        </p:tav>
                                        <p:tav tm="100000">
                                          <p:val>
                                            <p:fltVal val="0"/>
                                          </p:val>
                                        </p:tav>
                                      </p:tavLst>
                                    </p:anim>
                                    <p:animEffect transition="in" filter="fade">
                                      <p:cBhvr>
                                        <p:cTn id="22" dur="500"/>
                                        <p:tgtEl>
                                          <p:spTgt spid="16"/>
                                        </p:tgtEl>
                                      </p:cBhvr>
                                    </p:animEffect>
                                  </p:childTnLst>
                                </p:cTn>
                              </p:par>
                              <p:par>
                                <p:cTn id="23" presetID="49" presetClass="entr" presetSubtype="0" decel="100000" fill="hold" grpId="0" nodeType="withEffect" nodePh="1">
                                  <p:stCondLst>
                                    <p:cond delay="3200"/>
                                  </p:stCondLst>
                                  <p:endCondLst>
                                    <p:cond evt="begin" delay="0">
                                      <p:tn val="23"/>
                                    </p:cond>
                                  </p:end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 calcmode="lin" valueType="num">
                                      <p:cBhvr>
                                        <p:cTn id="27" dur="500" fill="hold"/>
                                        <p:tgtEl>
                                          <p:spTgt spid="19"/>
                                        </p:tgtEl>
                                        <p:attrNameLst>
                                          <p:attrName>style.rotation</p:attrName>
                                        </p:attrNameLst>
                                      </p:cBhvr>
                                      <p:tavLst>
                                        <p:tav tm="0">
                                          <p:val>
                                            <p:fltVal val="360"/>
                                          </p:val>
                                        </p:tav>
                                        <p:tav tm="100000">
                                          <p:val>
                                            <p:fltVal val="0"/>
                                          </p:val>
                                        </p:tav>
                                      </p:tavLst>
                                    </p:anim>
                                    <p:animEffect transition="in" filter="fad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P spid="19"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Vertical Title and Text">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2059555" y="2390039"/>
            <a:ext cx="1188720" cy="1188720"/>
          </a:xfrm>
          <a:custGeom>
            <a:avLst/>
            <a:gdLst>
              <a:gd name="connsiteX0" fmla="*/ 594360 w 1188720"/>
              <a:gd name="connsiteY0" fmla="*/ 0 h 1188720"/>
              <a:gd name="connsiteX1" fmla="*/ 1188720 w 1188720"/>
              <a:gd name="connsiteY1" fmla="*/ 594360 h 1188720"/>
              <a:gd name="connsiteX2" fmla="*/ 594360 w 1188720"/>
              <a:gd name="connsiteY2" fmla="*/ 1188720 h 1188720"/>
              <a:gd name="connsiteX3" fmla="*/ 0 w 1188720"/>
              <a:gd name="connsiteY3" fmla="*/ 594360 h 1188720"/>
              <a:gd name="connsiteX4" fmla="*/ 594360 w 1188720"/>
              <a:gd name="connsiteY4" fmla="*/ 0 h 118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720" h="1188720">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4" name="Picture Placeholder 13"/>
          <p:cNvSpPr>
            <a:spLocks noGrp="1"/>
          </p:cNvSpPr>
          <p:nvPr>
            <p:ph type="pic" sz="quarter" idx="12"/>
          </p:nvPr>
        </p:nvSpPr>
        <p:spPr>
          <a:xfrm>
            <a:off x="5594694" y="2837912"/>
            <a:ext cx="1188720" cy="1188720"/>
          </a:xfrm>
          <a:custGeom>
            <a:avLst/>
            <a:gdLst>
              <a:gd name="connsiteX0" fmla="*/ 594360 w 1188720"/>
              <a:gd name="connsiteY0" fmla="*/ 0 h 1188720"/>
              <a:gd name="connsiteX1" fmla="*/ 1188720 w 1188720"/>
              <a:gd name="connsiteY1" fmla="*/ 594360 h 1188720"/>
              <a:gd name="connsiteX2" fmla="*/ 594360 w 1188720"/>
              <a:gd name="connsiteY2" fmla="*/ 1188720 h 1188720"/>
              <a:gd name="connsiteX3" fmla="*/ 0 w 1188720"/>
              <a:gd name="connsiteY3" fmla="*/ 594360 h 1188720"/>
              <a:gd name="connsiteX4" fmla="*/ 594360 w 1188720"/>
              <a:gd name="connsiteY4" fmla="*/ 0 h 118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720" h="1188720">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7" name="Picture Placeholder 16"/>
          <p:cNvSpPr>
            <a:spLocks noGrp="1"/>
          </p:cNvSpPr>
          <p:nvPr>
            <p:ph type="pic" sz="quarter" idx="13"/>
          </p:nvPr>
        </p:nvSpPr>
        <p:spPr>
          <a:xfrm>
            <a:off x="8972328" y="2523497"/>
            <a:ext cx="1188720" cy="1188720"/>
          </a:xfrm>
          <a:custGeom>
            <a:avLst/>
            <a:gdLst>
              <a:gd name="connsiteX0" fmla="*/ 594360 w 1188720"/>
              <a:gd name="connsiteY0" fmla="*/ 0 h 1188720"/>
              <a:gd name="connsiteX1" fmla="*/ 1188720 w 1188720"/>
              <a:gd name="connsiteY1" fmla="*/ 594360 h 1188720"/>
              <a:gd name="connsiteX2" fmla="*/ 594360 w 1188720"/>
              <a:gd name="connsiteY2" fmla="*/ 1188720 h 1188720"/>
              <a:gd name="connsiteX3" fmla="*/ 0 w 1188720"/>
              <a:gd name="connsiteY3" fmla="*/ 594360 h 1188720"/>
              <a:gd name="connsiteX4" fmla="*/ 594360 w 1188720"/>
              <a:gd name="connsiteY4" fmla="*/ 0 h 118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720" h="1188720">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90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par>
                                <p:cTn id="11" presetID="49" presetClass="entr" presetSubtype="0" decel="100000" fill="hold" grpId="0" nodeType="withEffect" nodePh="1">
                                  <p:stCondLst>
                                    <p:cond delay="3500"/>
                                  </p:stCondLst>
                                  <p:endCondLst>
                                    <p:cond evt="begin" delay="0">
                                      <p:tn val="11"/>
                                    </p:cond>
                                  </p:end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 calcmode="lin" valueType="num">
                                      <p:cBhvr>
                                        <p:cTn id="15" dur="500" fill="hold"/>
                                        <p:tgtEl>
                                          <p:spTgt spid="14"/>
                                        </p:tgtEl>
                                        <p:attrNameLst>
                                          <p:attrName>style.rotation</p:attrName>
                                        </p:attrNameLst>
                                      </p:cBhvr>
                                      <p:tavLst>
                                        <p:tav tm="0">
                                          <p:val>
                                            <p:fltVal val="360"/>
                                          </p:val>
                                        </p:tav>
                                        <p:tav tm="100000">
                                          <p:val>
                                            <p:fltVal val="0"/>
                                          </p:val>
                                        </p:tav>
                                      </p:tavLst>
                                    </p:anim>
                                    <p:animEffect transition="in" filter="fade">
                                      <p:cBhvr>
                                        <p:cTn id="16" dur="500"/>
                                        <p:tgtEl>
                                          <p:spTgt spid="14"/>
                                        </p:tgtEl>
                                      </p:cBhvr>
                                    </p:animEffect>
                                  </p:childTnLst>
                                </p:cTn>
                              </p:par>
                              <p:par>
                                <p:cTn id="17" presetID="49" presetClass="entr" presetSubtype="0" decel="100000" fill="hold" grpId="0" nodeType="withEffect" nodePh="1">
                                  <p:stCondLst>
                                    <p:cond delay="6100"/>
                                  </p:stCondLst>
                                  <p:endCondLst>
                                    <p:cond evt="begin" delay="0">
                                      <p:tn val="17"/>
                                    </p:cond>
                                  </p:end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 calcmode="lin" valueType="num">
                                      <p:cBhvr>
                                        <p:cTn id="21" dur="500" fill="hold"/>
                                        <p:tgtEl>
                                          <p:spTgt spid="17"/>
                                        </p:tgtEl>
                                        <p:attrNameLst>
                                          <p:attrName>style.rotation</p:attrName>
                                        </p:attrNameLst>
                                      </p:cBhvr>
                                      <p:tavLst>
                                        <p:tav tm="0">
                                          <p:val>
                                            <p:fltVal val="360"/>
                                          </p:val>
                                        </p:tav>
                                        <p:tav tm="100000">
                                          <p:val>
                                            <p:fltVal val="0"/>
                                          </p:val>
                                        </p:tav>
                                      </p:tavLst>
                                    </p:anim>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HPCC Lab</a:t>
            </a:r>
          </a:p>
        </p:txBody>
      </p:sp>
      <p:sp>
        <p:nvSpPr>
          <p:cNvPr id="6" name="Slide Number Placeholder 5"/>
          <p:cNvSpPr>
            <a:spLocks noGrp="1"/>
          </p:cNvSpPr>
          <p:nvPr>
            <p:ph type="sldNum" sz="quarter" idx="12"/>
          </p:nvPr>
        </p:nvSpPr>
        <p:spPr/>
        <p:txBody>
          <a:bodyPr/>
          <a:lstStyle/>
          <a:p>
            <a:fld id="{C3608A83-AF39-4326-8FF3-80CAF56509D6}"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Vertical Title and Tex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127731" y="2415920"/>
            <a:ext cx="2017711" cy="1255919"/>
          </a:xfrm>
          <a:custGeom>
            <a:avLst/>
            <a:gdLst>
              <a:gd name="connsiteX0" fmla="*/ 156554 w 2017711"/>
              <a:gd name="connsiteY0" fmla="*/ 0 h 1255919"/>
              <a:gd name="connsiteX1" fmla="*/ 1861157 w 2017711"/>
              <a:gd name="connsiteY1" fmla="*/ 0 h 1255919"/>
              <a:gd name="connsiteX2" fmla="*/ 2017711 w 2017711"/>
              <a:gd name="connsiteY2" fmla="*/ 156554 h 1255919"/>
              <a:gd name="connsiteX3" fmla="*/ 2017711 w 2017711"/>
              <a:gd name="connsiteY3" fmla="*/ 811289 h 1255919"/>
              <a:gd name="connsiteX4" fmla="*/ 1978723 w 2017711"/>
              <a:gd name="connsiteY4" fmla="*/ 854187 h 1255919"/>
              <a:gd name="connsiteX5" fmla="*/ 1008855 w 2017711"/>
              <a:gd name="connsiteY5" fmla="*/ 1255919 h 1255919"/>
              <a:gd name="connsiteX6" fmla="*/ 38987 w 2017711"/>
              <a:gd name="connsiteY6" fmla="*/ 854187 h 1255919"/>
              <a:gd name="connsiteX7" fmla="*/ 0 w 2017711"/>
              <a:gd name="connsiteY7" fmla="*/ 811290 h 1255919"/>
              <a:gd name="connsiteX8" fmla="*/ 0 w 2017711"/>
              <a:gd name="connsiteY8" fmla="*/ 156554 h 1255919"/>
              <a:gd name="connsiteX9" fmla="*/ 156554 w 2017711"/>
              <a:gd name="connsiteY9" fmla="*/ 0 h 1255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7711" h="1255919">
                <a:moveTo>
                  <a:pt x="156554" y="0"/>
                </a:moveTo>
                <a:lnTo>
                  <a:pt x="1861157" y="0"/>
                </a:lnTo>
                <a:cubicBezTo>
                  <a:pt x="1947619" y="0"/>
                  <a:pt x="2017711" y="70092"/>
                  <a:pt x="2017711" y="156554"/>
                </a:cubicBezTo>
                <a:lnTo>
                  <a:pt x="2017711" y="811289"/>
                </a:lnTo>
                <a:lnTo>
                  <a:pt x="1978723" y="854187"/>
                </a:lnTo>
                <a:cubicBezTo>
                  <a:pt x="1730512" y="1102398"/>
                  <a:pt x="1387612" y="1255919"/>
                  <a:pt x="1008855" y="1255919"/>
                </a:cubicBezTo>
                <a:cubicBezTo>
                  <a:pt x="630098" y="1255919"/>
                  <a:pt x="287198" y="1102398"/>
                  <a:pt x="38987" y="854187"/>
                </a:cubicBezTo>
                <a:lnTo>
                  <a:pt x="0" y="811290"/>
                </a:lnTo>
                <a:lnTo>
                  <a:pt x="0" y="156554"/>
                </a:lnTo>
                <a:cubicBezTo>
                  <a:pt x="0" y="70092"/>
                  <a:pt x="70092" y="0"/>
                  <a:pt x="156554"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0" name="Picture Placeholder 9"/>
          <p:cNvSpPr>
            <a:spLocks noGrp="1"/>
          </p:cNvSpPr>
          <p:nvPr>
            <p:ph type="pic" sz="quarter" idx="11"/>
          </p:nvPr>
        </p:nvSpPr>
        <p:spPr>
          <a:xfrm>
            <a:off x="3381073" y="2415920"/>
            <a:ext cx="2017711" cy="1255919"/>
          </a:xfrm>
          <a:custGeom>
            <a:avLst/>
            <a:gdLst>
              <a:gd name="connsiteX0" fmla="*/ 156554 w 2017711"/>
              <a:gd name="connsiteY0" fmla="*/ 0 h 1255919"/>
              <a:gd name="connsiteX1" fmla="*/ 1861157 w 2017711"/>
              <a:gd name="connsiteY1" fmla="*/ 0 h 1255919"/>
              <a:gd name="connsiteX2" fmla="*/ 2017711 w 2017711"/>
              <a:gd name="connsiteY2" fmla="*/ 156554 h 1255919"/>
              <a:gd name="connsiteX3" fmla="*/ 2017711 w 2017711"/>
              <a:gd name="connsiteY3" fmla="*/ 811289 h 1255919"/>
              <a:gd name="connsiteX4" fmla="*/ 1978723 w 2017711"/>
              <a:gd name="connsiteY4" fmla="*/ 854187 h 1255919"/>
              <a:gd name="connsiteX5" fmla="*/ 1008855 w 2017711"/>
              <a:gd name="connsiteY5" fmla="*/ 1255919 h 1255919"/>
              <a:gd name="connsiteX6" fmla="*/ 38987 w 2017711"/>
              <a:gd name="connsiteY6" fmla="*/ 854187 h 1255919"/>
              <a:gd name="connsiteX7" fmla="*/ 0 w 2017711"/>
              <a:gd name="connsiteY7" fmla="*/ 811290 h 1255919"/>
              <a:gd name="connsiteX8" fmla="*/ 0 w 2017711"/>
              <a:gd name="connsiteY8" fmla="*/ 156554 h 1255919"/>
              <a:gd name="connsiteX9" fmla="*/ 156554 w 2017711"/>
              <a:gd name="connsiteY9" fmla="*/ 0 h 1255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7711" h="1255919">
                <a:moveTo>
                  <a:pt x="156554" y="0"/>
                </a:moveTo>
                <a:lnTo>
                  <a:pt x="1861157" y="0"/>
                </a:lnTo>
                <a:cubicBezTo>
                  <a:pt x="1947619" y="0"/>
                  <a:pt x="2017711" y="70092"/>
                  <a:pt x="2017711" y="156554"/>
                </a:cubicBezTo>
                <a:lnTo>
                  <a:pt x="2017711" y="811289"/>
                </a:lnTo>
                <a:lnTo>
                  <a:pt x="1978723" y="854187"/>
                </a:lnTo>
                <a:cubicBezTo>
                  <a:pt x="1730512" y="1102398"/>
                  <a:pt x="1387612" y="1255919"/>
                  <a:pt x="1008855" y="1255919"/>
                </a:cubicBezTo>
                <a:cubicBezTo>
                  <a:pt x="630098" y="1255919"/>
                  <a:pt x="287198" y="1102398"/>
                  <a:pt x="38987" y="854187"/>
                </a:cubicBezTo>
                <a:lnTo>
                  <a:pt x="0" y="811290"/>
                </a:lnTo>
                <a:lnTo>
                  <a:pt x="0" y="156554"/>
                </a:lnTo>
                <a:cubicBezTo>
                  <a:pt x="0" y="70092"/>
                  <a:pt x="70092" y="0"/>
                  <a:pt x="156554"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2" name="Picture Placeholder 11"/>
          <p:cNvSpPr>
            <a:spLocks noGrp="1"/>
          </p:cNvSpPr>
          <p:nvPr>
            <p:ph type="pic" sz="quarter" idx="12"/>
          </p:nvPr>
        </p:nvSpPr>
        <p:spPr>
          <a:xfrm>
            <a:off x="7436530" y="5124455"/>
            <a:ext cx="2017711" cy="1255919"/>
          </a:xfrm>
          <a:custGeom>
            <a:avLst/>
            <a:gdLst>
              <a:gd name="connsiteX0" fmla="*/ 1008856 w 2017711"/>
              <a:gd name="connsiteY0" fmla="*/ 0 h 1255919"/>
              <a:gd name="connsiteX1" fmla="*/ 1978724 w 2017711"/>
              <a:gd name="connsiteY1" fmla="*/ 401732 h 1255919"/>
              <a:gd name="connsiteX2" fmla="*/ 2017711 w 2017711"/>
              <a:gd name="connsiteY2" fmla="*/ 444629 h 1255919"/>
              <a:gd name="connsiteX3" fmla="*/ 2017711 w 2017711"/>
              <a:gd name="connsiteY3" fmla="*/ 1099365 h 1255919"/>
              <a:gd name="connsiteX4" fmla="*/ 1861157 w 2017711"/>
              <a:gd name="connsiteY4" fmla="*/ 1255919 h 1255919"/>
              <a:gd name="connsiteX5" fmla="*/ 156554 w 2017711"/>
              <a:gd name="connsiteY5" fmla="*/ 1255919 h 1255919"/>
              <a:gd name="connsiteX6" fmla="*/ 0 w 2017711"/>
              <a:gd name="connsiteY6" fmla="*/ 1099365 h 1255919"/>
              <a:gd name="connsiteX7" fmla="*/ 0 w 2017711"/>
              <a:gd name="connsiteY7" fmla="*/ 444630 h 1255919"/>
              <a:gd name="connsiteX8" fmla="*/ 38988 w 2017711"/>
              <a:gd name="connsiteY8" fmla="*/ 401732 h 1255919"/>
              <a:gd name="connsiteX9" fmla="*/ 1008856 w 2017711"/>
              <a:gd name="connsiteY9" fmla="*/ 0 h 1255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7711" h="1255919">
                <a:moveTo>
                  <a:pt x="1008856" y="0"/>
                </a:moveTo>
                <a:cubicBezTo>
                  <a:pt x="1387613" y="0"/>
                  <a:pt x="1730513" y="153521"/>
                  <a:pt x="1978724" y="401732"/>
                </a:cubicBezTo>
                <a:lnTo>
                  <a:pt x="2017711" y="444629"/>
                </a:lnTo>
                <a:lnTo>
                  <a:pt x="2017711" y="1099365"/>
                </a:lnTo>
                <a:cubicBezTo>
                  <a:pt x="2017711" y="1185827"/>
                  <a:pt x="1947619" y="1255919"/>
                  <a:pt x="1861157" y="1255919"/>
                </a:cubicBezTo>
                <a:lnTo>
                  <a:pt x="156554" y="1255919"/>
                </a:lnTo>
                <a:cubicBezTo>
                  <a:pt x="70092" y="1255919"/>
                  <a:pt x="0" y="1185827"/>
                  <a:pt x="0" y="1099365"/>
                </a:cubicBezTo>
                <a:lnTo>
                  <a:pt x="0" y="444630"/>
                </a:lnTo>
                <a:lnTo>
                  <a:pt x="38988" y="401732"/>
                </a:lnTo>
                <a:cubicBezTo>
                  <a:pt x="287199" y="153521"/>
                  <a:pt x="630099" y="0"/>
                  <a:pt x="1008856"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4" name="Picture Placeholder 13"/>
          <p:cNvSpPr>
            <a:spLocks noGrp="1"/>
          </p:cNvSpPr>
          <p:nvPr>
            <p:ph type="pic" sz="quarter" idx="13"/>
          </p:nvPr>
        </p:nvSpPr>
        <p:spPr>
          <a:xfrm>
            <a:off x="9689873" y="5124454"/>
            <a:ext cx="2017711" cy="1255919"/>
          </a:xfrm>
          <a:custGeom>
            <a:avLst/>
            <a:gdLst>
              <a:gd name="connsiteX0" fmla="*/ 1008856 w 2017711"/>
              <a:gd name="connsiteY0" fmla="*/ 0 h 1255919"/>
              <a:gd name="connsiteX1" fmla="*/ 1978724 w 2017711"/>
              <a:gd name="connsiteY1" fmla="*/ 401732 h 1255919"/>
              <a:gd name="connsiteX2" fmla="*/ 2017711 w 2017711"/>
              <a:gd name="connsiteY2" fmla="*/ 444629 h 1255919"/>
              <a:gd name="connsiteX3" fmla="*/ 2017711 w 2017711"/>
              <a:gd name="connsiteY3" fmla="*/ 1099365 h 1255919"/>
              <a:gd name="connsiteX4" fmla="*/ 1861157 w 2017711"/>
              <a:gd name="connsiteY4" fmla="*/ 1255919 h 1255919"/>
              <a:gd name="connsiteX5" fmla="*/ 156554 w 2017711"/>
              <a:gd name="connsiteY5" fmla="*/ 1255919 h 1255919"/>
              <a:gd name="connsiteX6" fmla="*/ 0 w 2017711"/>
              <a:gd name="connsiteY6" fmla="*/ 1099365 h 1255919"/>
              <a:gd name="connsiteX7" fmla="*/ 0 w 2017711"/>
              <a:gd name="connsiteY7" fmla="*/ 444630 h 1255919"/>
              <a:gd name="connsiteX8" fmla="*/ 38988 w 2017711"/>
              <a:gd name="connsiteY8" fmla="*/ 401732 h 1255919"/>
              <a:gd name="connsiteX9" fmla="*/ 1008856 w 2017711"/>
              <a:gd name="connsiteY9" fmla="*/ 0 h 1255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7711" h="1255919">
                <a:moveTo>
                  <a:pt x="1008856" y="0"/>
                </a:moveTo>
                <a:cubicBezTo>
                  <a:pt x="1387613" y="0"/>
                  <a:pt x="1730513" y="153521"/>
                  <a:pt x="1978724" y="401732"/>
                </a:cubicBezTo>
                <a:lnTo>
                  <a:pt x="2017711" y="444629"/>
                </a:lnTo>
                <a:lnTo>
                  <a:pt x="2017711" y="1099365"/>
                </a:lnTo>
                <a:cubicBezTo>
                  <a:pt x="2017711" y="1185827"/>
                  <a:pt x="1947619" y="1255919"/>
                  <a:pt x="1861157" y="1255919"/>
                </a:cubicBezTo>
                <a:lnTo>
                  <a:pt x="156554" y="1255919"/>
                </a:lnTo>
                <a:cubicBezTo>
                  <a:pt x="70092" y="1255919"/>
                  <a:pt x="0" y="1185827"/>
                  <a:pt x="0" y="1099365"/>
                </a:cubicBezTo>
                <a:lnTo>
                  <a:pt x="0" y="444630"/>
                </a:lnTo>
                <a:lnTo>
                  <a:pt x="38988" y="401732"/>
                </a:lnTo>
                <a:cubicBezTo>
                  <a:pt x="287199" y="153521"/>
                  <a:pt x="630099" y="0"/>
                  <a:pt x="1008856"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6" name="Picture Placeholder 15"/>
          <p:cNvSpPr>
            <a:spLocks noGrp="1"/>
          </p:cNvSpPr>
          <p:nvPr>
            <p:ph type="pic" sz="quarter" idx="14"/>
          </p:nvPr>
        </p:nvSpPr>
        <p:spPr>
          <a:xfrm>
            <a:off x="2628903" y="4538048"/>
            <a:ext cx="4571999" cy="1823789"/>
          </a:xfrm>
          <a:custGeom>
            <a:avLst/>
            <a:gdLst>
              <a:gd name="connsiteX0" fmla="*/ 560330 w 4571999"/>
              <a:gd name="connsiteY0" fmla="*/ 0 h 1823789"/>
              <a:gd name="connsiteX1" fmla="*/ 4415445 w 4571999"/>
              <a:gd name="connsiteY1" fmla="*/ 0 h 1823789"/>
              <a:gd name="connsiteX2" fmla="*/ 4571999 w 4571999"/>
              <a:gd name="connsiteY2" fmla="*/ 156554 h 1823789"/>
              <a:gd name="connsiteX3" fmla="*/ 4571999 w 4571999"/>
              <a:gd name="connsiteY3" fmla="*/ 1667235 h 1823789"/>
              <a:gd name="connsiteX4" fmla="*/ 4415445 w 4571999"/>
              <a:gd name="connsiteY4" fmla="*/ 1823789 h 1823789"/>
              <a:gd name="connsiteX5" fmla="*/ 497397 w 4571999"/>
              <a:gd name="connsiteY5" fmla="*/ 1823789 h 1823789"/>
              <a:gd name="connsiteX6" fmla="*/ 464306 w 4571999"/>
              <a:gd name="connsiteY6" fmla="*/ 1803686 h 1823789"/>
              <a:gd name="connsiteX7" fmla="*/ 5437 w 4571999"/>
              <a:gd name="connsiteY7" fmla="*/ 1038106 h 1823789"/>
              <a:gd name="connsiteX8" fmla="*/ 0 w 4571999"/>
              <a:gd name="connsiteY8" fmla="*/ 930433 h 1823789"/>
              <a:gd name="connsiteX9" fmla="*/ 5437 w 4571999"/>
              <a:gd name="connsiteY9" fmla="*/ 822759 h 1823789"/>
              <a:gd name="connsiteX10" fmla="*/ 551134 w 4571999"/>
              <a:gd name="connsiteY10" fmla="*/ 4430 h 182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71999" h="1823789">
                <a:moveTo>
                  <a:pt x="560330" y="0"/>
                </a:moveTo>
                <a:lnTo>
                  <a:pt x="4415445" y="0"/>
                </a:lnTo>
                <a:cubicBezTo>
                  <a:pt x="4501907" y="0"/>
                  <a:pt x="4571999" y="70092"/>
                  <a:pt x="4571999" y="156554"/>
                </a:cubicBezTo>
                <a:lnTo>
                  <a:pt x="4571999" y="1667235"/>
                </a:lnTo>
                <a:cubicBezTo>
                  <a:pt x="4571999" y="1753697"/>
                  <a:pt x="4501907" y="1823789"/>
                  <a:pt x="4415445" y="1823789"/>
                </a:cubicBezTo>
                <a:lnTo>
                  <a:pt x="497397" y="1823789"/>
                </a:lnTo>
                <a:lnTo>
                  <a:pt x="464306" y="1803686"/>
                </a:lnTo>
                <a:cubicBezTo>
                  <a:pt x="212190" y="1633360"/>
                  <a:pt x="37795" y="1356728"/>
                  <a:pt x="5437" y="1038106"/>
                </a:cubicBezTo>
                <a:lnTo>
                  <a:pt x="0" y="930433"/>
                </a:lnTo>
                <a:lnTo>
                  <a:pt x="5437" y="822759"/>
                </a:lnTo>
                <a:cubicBezTo>
                  <a:pt x="41390" y="468735"/>
                  <a:pt x="252698" y="166550"/>
                  <a:pt x="551134" y="443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nodePh="1">
                                  <p:stCondLst>
                                    <p:cond delay="250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nodePh="1">
                                  <p:stCondLst>
                                    <p:cond delay="300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nodePh="1">
                                  <p:stCondLst>
                                    <p:cond delay="3500"/>
                                  </p:stCondLst>
                                  <p:endCondLst>
                                    <p:cond evt="begin" delay="0">
                                      <p:tn val="13"/>
                                    </p:cond>
                                  </p:end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nodePh="1">
                                  <p:stCondLst>
                                    <p:cond delay="4000"/>
                                  </p:stCondLst>
                                  <p:endCondLst>
                                    <p:cond evt="begin" delay="0">
                                      <p:tn val="17"/>
                                    </p:cond>
                                  </p:end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nodePh="1">
                                  <p:stCondLst>
                                    <p:cond delay="4500"/>
                                  </p:stCondLst>
                                  <p:endCondLst>
                                    <p:cond evt="begin" delay="0">
                                      <p:tn val="21"/>
                                    </p:cond>
                                  </p:end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Vertical Title and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27732" y="3561420"/>
            <a:ext cx="3248325" cy="2426384"/>
          </a:xfrm>
          <a:custGeom>
            <a:avLst/>
            <a:gdLst>
              <a:gd name="connsiteX0" fmla="*/ 3248325 w 3248325"/>
              <a:gd name="connsiteY0" fmla="*/ 0 h 2426384"/>
              <a:gd name="connsiteX1" fmla="*/ 3248325 w 3248325"/>
              <a:gd name="connsiteY1" fmla="*/ 2147548 h 2426384"/>
              <a:gd name="connsiteX2" fmla="*/ 2969489 w 3248325"/>
              <a:gd name="connsiteY2" fmla="*/ 2426384 h 2426384"/>
              <a:gd name="connsiteX3" fmla="*/ 278836 w 3248325"/>
              <a:gd name="connsiteY3" fmla="*/ 2426384 h 2426384"/>
              <a:gd name="connsiteX4" fmla="*/ 0 w 3248325"/>
              <a:gd name="connsiteY4" fmla="*/ 2147548 h 2426384"/>
              <a:gd name="connsiteX5" fmla="*/ 0 w 3248325"/>
              <a:gd name="connsiteY5" fmla="*/ 675501 h 2426384"/>
              <a:gd name="connsiteX6" fmla="*/ 87390 w 3248325"/>
              <a:gd name="connsiteY6" fmla="*/ 691508 h 2426384"/>
              <a:gd name="connsiteX7" fmla="*/ 3083191 w 3248325"/>
              <a:gd name="connsiteY7" fmla="*/ 35377 h 242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8325" h="2426384">
                <a:moveTo>
                  <a:pt x="3248325" y="0"/>
                </a:moveTo>
                <a:lnTo>
                  <a:pt x="3248325" y="2147548"/>
                </a:lnTo>
                <a:cubicBezTo>
                  <a:pt x="3248325" y="2301545"/>
                  <a:pt x="3123486" y="2426384"/>
                  <a:pt x="2969489" y="2426384"/>
                </a:cubicBezTo>
                <a:lnTo>
                  <a:pt x="278836" y="2426384"/>
                </a:lnTo>
                <a:cubicBezTo>
                  <a:pt x="124839" y="2426384"/>
                  <a:pt x="0" y="2301545"/>
                  <a:pt x="0" y="2147548"/>
                </a:cubicBezTo>
                <a:lnTo>
                  <a:pt x="0" y="675501"/>
                </a:lnTo>
                <a:lnTo>
                  <a:pt x="87390" y="691508"/>
                </a:lnTo>
                <a:cubicBezTo>
                  <a:pt x="1071515" y="831597"/>
                  <a:pt x="1978014" y="292421"/>
                  <a:pt x="3083191" y="35377"/>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8" name="Picture Placeholder 7"/>
          <p:cNvSpPr>
            <a:spLocks noGrp="1"/>
          </p:cNvSpPr>
          <p:nvPr>
            <p:ph type="pic" sz="quarter" idx="11"/>
          </p:nvPr>
        </p:nvSpPr>
        <p:spPr>
          <a:xfrm>
            <a:off x="4818445" y="3467589"/>
            <a:ext cx="3248325" cy="2520214"/>
          </a:xfrm>
          <a:custGeom>
            <a:avLst/>
            <a:gdLst>
              <a:gd name="connsiteX0" fmla="*/ 426225 w 3248325"/>
              <a:gd name="connsiteY0" fmla="*/ 83 h 2520214"/>
              <a:gd name="connsiteX1" fmla="*/ 2127023 w 3248325"/>
              <a:gd name="connsiteY1" fmla="*/ 344758 h 2520214"/>
              <a:gd name="connsiteX2" fmla="*/ 3048141 w 3248325"/>
              <a:gd name="connsiteY2" fmla="*/ 636716 h 2520214"/>
              <a:gd name="connsiteX3" fmla="*/ 3248325 w 3248325"/>
              <a:gd name="connsiteY3" fmla="*/ 669618 h 2520214"/>
              <a:gd name="connsiteX4" fmla="*/ 3248325 w 3248325"/>
              <a:gd name="connsiteY4" fmla="*/ 2241378 h 2520214"/>
              <a:gd name="connsiteX5" fmla="*/ 2969489 w 3248325"/>
              <a:gd name="connsiteY5" fmla="*/ 2520214 h 2520214"/>
              <a:gd name="connsiteX6" fmla="*/ 278836 w 3248325"/>
              <a:gd name="connsiteY6" fmla="*/ 2520214 h 2520214"/>
              <a:gd name="connsiteX7" fmla="*/ 0 w 3248325"/>
              <a:gd name="connsiteY7" fmla="*/ 2241378 h 2520214"/>
              <a:gd name="connsiteX8" fmla="*/ 0 w 3248325"/>
              <a:gd name="connsiteY8" fmla="*/ 24573 h 2520214"/>
              <a:gd name="connsiteX9" fmla="*/ 209201 w 3248325"/>
              <a:gd name="connsiteY9" fmla="*/ 7149 h 2520214"/>
              <a:gd name="connsiteX10" fmla="*/ 426225 w 3248325"/>
              <a:gd name="connsiteY10" fmla="*/ 83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48325" h="2520214">
                <a:moveTo>
                  <a:pt x="426225" y="83"/>
                </a:moveTo>
                <a:cubicBezTo>
                  <a:pt x="939263" y="-3177"/>
                  <a:pt x="1499765" y="89342"/>
                  <a:pt x="2127023" y="344758"/>
                </a:cubicBezTo>
                <a:cubicBezTo>
                  <a:pt x="2450287" y="487194"/>
                  <a:pt x="2756406" y="580390"/>
                  <a:pt x="3048141" y="636716"/>
                </a:cubicBezTo>
                <a:lnTo>
                  <a:pt x="3248325" y="669618"/>
                </a:lnTo>
                <a:lnTo>
                  <a:pt x="3248325" y="2241378"/>
                </a:lnTo>
                <a:cubicBezTo>
                  <a:pt x="3248325" y="2395375"/>
                  <a:pt x="3123486" y="2520214"/>
                  <a:pt x="2969489" y="2520214"/>
                </a:cubicBezTo>
                <a:lnTo>
                  <a:pt x="278836" y="2520214"/>
                </a:lnTo>
                <a:cubicBezTo>
                  <a:pt x="124839" y="2520214"/>
                  <a:pt x="0" y="2395375"/>
                  <a:pt x="0" y="2241378"/>
                </a:cubicBezTo>
                <a:lnTo>
                  <a:pt x="0" y="24573"/>
                </a:lnTo>
                <a:lnTo>
                  <a:pt x="209201" y="7149"/>
                </a:lnTo>
                <a:cubicBezTo>
                  <a:pt x="280611" y="2969"/>
                  <a:pt x="352934" y="549"/>
                  <a:pt x="426225" y="83"/>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0" name="Picture Placeholder 9"/>
          <p:cNvSpPr>
            <a:spLocks noGrp="1"/>
          </p:cNvSpPr>
          <p:nvPr>
            <p:ph type="pic" sz="quarter" idx="12"/>
          </p:nvPr>
        </p:nvSpPr>
        <p:spPr>
          <a:xfrm>
            <a:off x="8509159" y="3729858"/>
            <a:ext cx="3248325" cy="2257945"/>
          </a:xfrm>
          <a:custGeom>
            <a:avLst/>
            <a:gdLst>
              <a:gd name="connsiteX0" fmla="*/ 2999846 w 3248325"/>
              <a:gd name="connsiteY0" fmla="*/ 292 h 2257945"/>
              <a:gd name="connsiteX1" fmla="*/ 3162480 w 3248325"/>
              <a:gd name="connsiteY1" fmla="*/ 2817 h 2257945"/>
              <a:gd name="connsiteX2" fmla="*/ 3248325 w 3248325"/>
              <a:gd name="connsiteY2" fmla="*/ 9704 h 2257945"/>
              <a:gd name="connsiteX3" fmla="*/ 3248325 w 3248325"/>
              <a:gd name="connsiteY3" fmla="*/ 1979109 h 2257945"/>
              <a:gd name="connsiteX4" fmla="*/ 2969489 w 3248325"/>
              <a:gd name="connsiteY4" fmla="*/ 2257945 h 2257945"/>
              <a:gd name="connsiteX5" fmla="*/ 278836 w 3248325"/>
              <a:gd name="connsiteY5" fmla="*/ 2257945 h 2257945"/>
              <a:gd name="connsiteX6" fmla="*/ 0 w 3248325"/>
              <a:gd name="connsiteY6" fmla="*/ 1979109 h 2257945"/>
              <a:gd name="connsiteX7" fmla="*/ 0 w 3248325"/>
              <a:gd name="connsiteY7" fmla="*/ 444230 h 2257945"/>
              <a:gd name="connsiteX8" fmla="*/ 192243 w 3248325"/>
              <a:gd name="connsiteY8" fmla="*/ 445188 h 2257945"/>
              <a:gd name="connsiteX9" fmla="*/ 2999846 w 3248325"/>
              <a:gd name="connsiteY9" fmla="*/ 292 h 225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8325" h="2257945">
                <a:moveTo>
                  <a:pt x="2999846" y="292"/>
                </a:moveTo>
                <a:cubicBezTo>
                  <a:pt x="3054079" y="-491"/>
                  <a:pt x="3108276" y="286"/>
                  <a:pt x="3162480" y="2817"/>
                </a:cubicBezTo>
                <a:lnTo>
                  <a:pt x="3248325" y="9704"/>
                </a:lnTo>
                <a:lnTo>
                  <a:pt x="3248325" y="1979109"/>
                </a:lnTo>
                <a:cubicBezTo>
                  <a:pt x="3248325" y="2133106"/>
                  <a:pt x="3123486" y="2257945"/>
                  <a:pt x="2969489" y="2257945"/>
                </a:cubicBezTo>
                <a:lnTo>
                  <a:pt x="278836" y="2257945"/>
                </a:lnTo>
                <a:cubicBezTo>
                  <a:pt x="124839" y="2257945"/>
                  <a:pt x="0" y="2133106"/>
                  <a:pt x="0" y="1979109"/>
                </a:cubicBezTo>
                <a:lnTo>
                  <a:pt x="0" y="444230"/>
                </a:lnTo>
                <a:lnTo>
                  <a:pt x="192243" y="445188"/>
                </a:lnTo>
                <a:cubicBezTo>
                  <a:pt x="1255160" y="425014"/>
                  <a:pt x="2132119" y="12835"/>
                  <a:pt x="2999846" y="292"/>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1600"/>
                                  </p:stCondLst>
                                  <p:endCondLst>
                                    <p:cond evt="begin" delay="0">
                                      <p:tn val="9"/>
                                    </p:cond>
                                  </p:end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ppt_x"/>
                                          </p:val>
                                        </p:tav>
                                        <p:tav tm="100000">
                                          <p:val>
                                            <p:strVal val="#ppt_x"/>
                                          </p:val>
                                        </p:tav>
                                      </p:tavLst>
                                    </p:anim>
                                    <p:anim calcmode="lin" valueType="num">
                                      <p:cBhvr additive="base">
                                        <p:cTn id="12" dur="10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nodePh="1">
                                  <p:stCondLst>
                                    <p:cond delay="190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ppt_x"/>
                                          </p:val>
                                        </p:tav>
                                        <p:tav tm="100000">
                                          <p:val>
                                            <p:strVal val="#ppt_x"/>
                                          </p:val>
                                        </p:tav>
                                      </p:tavLst>
                                    </p:anim>
                                    <p:anim calcmode="lin" valueType="num">
                                      <p:cBhvr additive="base">
                                        <p:cTn id="16"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Vertical Title and Text">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a:xfrm>
            <a:off x="991199" y="2232234"/>
            <a:ext cx="3248325" cy="2257944"/>
          </a:xfrm>
          <a:custGeom>
            <a:avLst/>
            <a:gdLst>
              <a:gd name="connsiteX0" fmla="*/ 278836 w 3248325"/>
              <a:gd name="connsiteY0" fmla="*/ 0 h 2257944"/>
              <a:gd name="connsiteX1" fmla="*/ 2969489 w 3248325"/>
              <a:gd name="connsiteY1" fmla="*/ 0 h 2257944"/>
              <a:gd name="connsiteX2" fmla="*/ 3248325 w 3248325"/>
              <a:gd name="connsiteY2" fmla="*/ 278836 h 2257944"/>
              <a:gd name="connsiteX3" fmla="*/ 3248325 w 3248325"/>
              <a:gd name="connsiteY3" fmla="*/ 1813715 h 2257944"/>
              <a:gd name="connsiteX4" fmla="*/ 3056082 w 3248325"/>
              <a:gd name="connsiteY4" fmla="*/ 1812757 h 2257944"/>
              <a:gd name="connsiteX5" fmla="*/ 248479 w 3248325"/>
              <a:gd name="connsiteY5" fmla="*/ 2257653 h 2257944"/>
              <a:gd name="connsiteX6" fmla="*/ 85845 w 3248325"/>
              <a:gd name="connsiteY6" fmla="*/ 2255128 h 2257944"/>
              <a:gd name="connsiteX7" fmla="*/ 0 w 3248325"/>
              <a:gd name="connsiteY7" fmla="*/ 2248241 h 2257944"/>
              <a:gd name="connsiteX8" fmla="*/ 0 w 3248325"/>
              <a:gd name="connsiteY8" fmla="*/ 278836 h 2257944"/>
              <a:gd name="connsiteX9" fmla="*/ 278836 w 3248325"/>
              <a:gd name="connsiteY9" fmla="*/ 0 h 2257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8325" h="2257944">
                <a:moveTo>
                  <a:pt x="278836" y="0"/>
                </a:moveTo>
                <a:lnTo>
                  <a:pt x="2969489" y="0"/>
                </a:lnTo>
                <a:cubicBezTo>
                  <a:pt x="3123486" y="0"/>
                  <a:pt x="3248325" y="124839"/>
                  <a:pt x="3248325" y="278836"/>
                </a:cubicBezTo>
                <a:lnTo>
                  <a:pt x="3248325" y="1813715"/>
                </a:lnTo>
                <a:lnTo>
                  <a:pt x="3056082" y="1812757"/>
                </a:lnTo>
                <a:cubicBezTo>
                  <a:pt x="1993165" y="1832931"/>
                  <a:pt x="1116206" y="2245110"/>
                  <a:pt x="248479" y="2257653"/>
                </a:cubicBezTo>
                <a:cubicBezTo>
                  <a:pt x="194246" y="2258436"/>
                  <a:pt x="140049" y="2257659"/>
                  <a:pt x="85845" y="2255128"/>
                </a:cubicBezTo>
                <a:lnTo>
                  <a:pt x="0" y="2248241"/>
                </a:lnTo>
                <a:lnTo>
                  <a:pt x="0" y="278836"/>
                </a:lnTo>
                <a:cubicBezTo>
                  <a:pt x="0" y="124839"/>
                  <a:pt x="124839" y="0"/>
                  <a:pt x="278836"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8" name="Picture Placeholder 17"/>
          <p:cNvSpPr>
            <a:spLocks noGrp="1"/>
          </p:cNvSpPr>
          <p:nvPr>
            <p:ph type="pic" sz="quarter" idx="11"/>
          </p:nvPr>
        </p:nvSpPr>
        <p:spPr>
          <a:xfrm>
            <a:off x="4652990" y="2232234"/>
            <a:ext cx="3248325" cy="2520213"/>
          </a:xfrm>
          <a:custGeom>
            <a:avLst/>
            <a:gdLst>
              <a:gd name="connsiteX0" fmla="*/ 278836 w 3248325"/>
              <a:gd name="connsiteY0" fmla="*/ 0 h 2520213"/>
              <a:gd name="connsiteX1" fmla="*/ 2969489 w 3248325"/>
              <a:gd name="connsiteY1" fmla="*/ 0 h 2520213"/>
              <a:gd name="connsiteX2" fmla="*/ 3248325 w 3248325"/>
              <a:gd name="connsiteY2" fmla="*/ 278836 h 2520213"/>
              <a:gd name="connsiteX3" fmla="*/ 3248325 w 3248325"/>
              <a:gd name="connsiteY3" fmla="*/ 2495641 h 2520213"/>
              <a:gd name="connsiteX4" fmla="*/ 3039124 w 3248325"/>
              <a:gd name="connsiteY4" fmla="*/ 2513065 h 2520213"/>
              <a:gd name="connsiteX5" fmla="*/ 2822100 w 3248325"/>
              <a:gd name="connsiteY5" fmla="*/ 2520131 h 2520213"/>
              <a:gd name="connsiteX6" fmla="*/ 1121302 w 3248325"/>
              <a:gd name="connsiteY6" fmla="*/ 2175456 h 2520213"/>
              <a:gd name="connsiteX7" fmla="*/ 200184 w 3248325"/>
              <a:gd name="connsiteY7" fmla="*/ 1883498 h 2520213"/>
              <a:gd name="connsiteX8" fmla="*/ 0 w 3248325"/>
              <a:gd name="connsiteY8" fmla="*/ 1850596 h 2520213"/>
              <a:gd name="connsiteX9" fmla="*/ 0 w 3248325"/>
              <a:gd name="connsiteY9" fmla="*/ 278836 h 2520213"/>
              <a:gd name="connsiteX10" fmla="*/ 278836 w 3248325"/>
              <a:gd name="connsiteY10" fmla="*/ 0 h 2520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48325" h="2520213">
                <a:moveTo>
                  <a:pt x="278836" y="0"/>
                </a:moveTo>
                <a:lnTo>
                  <a:pt x="2969489" y="0"/>
                </a:lnTo>
                <a:cubicBezTo>
                  <a:pt x="3123486" y="0"/>
                  <a:pt x="3248325" y="124839"/>
                  <a:pt x="3248325" y="278836"/>
                </a:cubicBezTo>
                <a:lnTo>
                  <a:pt x="3248325" y="2495641"/>
                </a:lnTo>
                <a:lnTo>
                  <a:pt x="3039124" y="2513065"/>
                </a:lnTo>
                <a:cubicBezTo>
                  <a:pt x="2967714" y="2517245"/>
                  <a:pt x="2895391" y="2519665"/>
                  <a:pt x="2822100" y="2520131"/>
                </a:cubicBezTo>
                <a:cubicBezTo>
                  <a:pt x="2309062" y="2523391"/>
                  <a:pt x="1748560" y="2430872"/>
                  <a:pt x="1121302" y="2175456"/>
                </a:cubicBezTo>
                <a:cubicBezTo>
                  <a:pt x="798038" y="2033020"/>
                  <a:pt x="491919" y="1939824"/>
                  <a:pt x="200184" y="1883498"/>
                </a:cubicBezTo>
                <a:lnTo>
                  <a:pt x="0" y="1850596"/>
                </a:lnTo>
                <a:lnTo>
                  <a:pt x="0" y="278836"/>
                </a:lnTo>
                <a:cubicBezTo>
                  <a:pt x="0" y="124839"/>
                  <a:pt x="124839" y="0"/>
                  <a:pt x="278836"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20" name="Picture Placeholder 19"/>
          <p:cNvSpPr>
            <a:spLocks noGrp="1"/>
          </p:cNvSpPr>
          <p:nvPr>
            <p:ph type="pic" sz="quarter" idx="12"/>
          </p:nvPr>
        </p:nvSpPr>
        <p:spPr>
          <a:xfrm>
            <a:off x="8314782" y="2232234"/>
            <a:ext cx="3248325" cy="2426384"/>
          </a:xfrm>
          <a:custGeom>
            <a:avLst/>
            <a:gdLst>
              <a:gd name="connsiteX0" fmla="*/ 278836 w 3248325"/>
              <a:gd name="connsiteY0" fmla="*/ 0 h 2426384"/>
              <a:gd name="connsiteX1" fmla="*/ 2969489 w 3248325"/>
              <a:gd name="connsiteY1" fmla="*/ 0 h 2426384"/>
              <a:gd name="connsiteX2" fmla="*/ 3248325 w 3248325"/>
              <a:gd name="connsiteY2" fmla="*/ 278836 h 2426384"/>
              <a:gd name="connsiteX3" fmla="*/ 3248325 w 3248325"/>
              <a:gd name="connsiteY3" fmla="*/ 1750883 h 2426384"/>
              <a:gd name="connsiteX4" fmla="*/ 3160935 w 3248325"/>
              <a:gd name="connsiteY4" fmla="*/ 1734876 h 2426384"/>
              <a:gd name="connsiteX5" fmla="*/ 165134 w 3248325"/>
              <a:gd name="connsiteY5" fmla="*/ 2391007 h 2426384"/>
              <a:gd name="connsiteX6" fmla="*/ 0 w 3248325"/>
              <a:gd name="connsiteY6" fmla="*/ 2426384 h 2426384"/>
              <a:gd name="connsiteX7" fmla="*/ 0 w 3248325"/>
              <a:gd name="connsiteY7" fmla="*/ 278836 h 2426384"/>
              <a:gd name="connsiteX8" fmla="*/ 278836 w 3248325"/>
              <a:gd name="connsiteY8" fmla="*/ 0 h 242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8325" h="2426384">
                <a:moveTo>
                  <a:pt x="278836" y="0"/>
                </a:moveTo>
                <a:lnTo>
                  <a:pt x="2969489" y="0"/>
                </a:lnTo>
                <a:cubicBezTo>
                  <a:pt x="3123486" y="0"/>
                  <a:pt x="3248325" y="124839"/>
                  <a:pt x="3248325" y="278836"/>
                </a:cubicBezTo>
                <a:lnTo>
                  <a:pt x="3248325" y="1750883"/>
                </a:lnTo>
                <a:lnTo>
                  <a:pt x="3160935" y="1734876"/>
                </a:lnTo>
                <a:cubicBezTo>
                  <a:pt x="2176810" y="1594787"/>
                  <a:pt x="1270311" y="2133963"/>
                  <a:pt x="165134" y="2391007"/>
                </a:cubicBezTo>
                <a:lnTo>
                  <a:pt x="0" y="2426384"/>
                </a:lnTo>
                <a:lnTo>
                  <a:pt x="0" y="278836"/>
                </a:lnTo>
                <a:cubicBezTo>
                  <a:pt x="0" y="124839"/>
                  <a:pt x="124839" y="0"/>
                  <a:pt x="278836"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nodePh="1">
                                  <p:stCondLst>
                                    <p:cond delay="130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nodePh="1">
                                  <p:stCondLst>
                                    <p:cond delay="1600"/>
                                  </p:stCondLst>
                                  <p:endCondLst>
                                    <p:cond evt="begin" delay="0">
                                      <p:tn val="9"/>
                                    </p:cond>
                                  </p:end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nodePh="1">
                                  <p:stCondLst>
                                    <p:cond delay="1900"/>
                                  </p:stCondLst>
                                  <p:endCondLst>
                                    <p:cond evt="begin" delay="0">
                                      <p:tn val="13"/>
                                    </p:cond>
                                  </p:endCondLst>
                                  <p:childTnLst>
                                    <p:set>
                                      <p:cBhvr>
                                        <p:cTn id="14" dur="1" fill="hold">
                                          <p:stCondLst>
                                            <p:cond delay="0"/>
                                          </p:stCondLst>
                                        </p:cTn>
                                        <p:tgtEl>
                                          <p:spTgt spid="20"/>
                                        </p:tgtEl>
                                        <p:attrNameLst>
                                          <p:attrName>style.visibility</p:attrName>
                                        </p:attrNameLst>
                                      </p:cBhvr>
                                      <p:to>
                                        <p:strVal val="visible"/>
                                      </p:to>
                                    </p:set>
                                    <p:anim calcmode="lin" valueType="num">
                                      <p:cBhvr>
                                        <p:cTn id="15" dur="500" fill="hold"/>
                                        <p:tgtEl>
                                          <p:spTgt spid="20"/>
                                        </p:tgtEl>
                                        <p:attrNameLst>
                                          <p:attrName>ppt_w</p:attrName>
                                        </p:attrNameLst>
                                      </p:cBhvr>
                                      <p:tavLst>
                                        <p:tav tm="0">
                                          <p:val>
                                            <p:fltVal val="0"/>
                                          </p:val>
                                        </p:tav>
                                        <p:tav tm="100000">
                                          <p:val>
                                            <p:strVal val="#ppt_w"/>
                                          </p:val>
                                        </p:tav>
                                      </p:tavLst>
                                    </p:anim>
                                    <p:anim calcmode="lin" valueType="num">
                                      <p:cBhvr>
                                        <p:cTn id="16"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0"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280160" y="1710808"/>
            <a:ext cx="4621237" cy="3467826"/>
          </a:xfrm>
          <a:custGeom>
            <a:avLst/>
            <a:gdLst>
              <a:gd name="connsiteX0" fmla="*/ 20183 w 4621237"/>
              <a:gd name="connsiteY0" fmla="*/ 0 h 3467826"/>
              <a:gd name="connsiteX1" fmla="*/ 4601054 w 4621237"/>
              <a:gd name="connsiteY1" fmla="*/ 0 h 3467826"/>
              <a:gd name="connsiteX2" fmla="*/ 4621237 w 4621237"/>
              <a:gd name="connsiteY2" fmla="*/ 20183 h 3467826"/>
              <a:gd name="connsiteX3" fmla="*/ 4621237 w 4621237"/>
              <a:gd name="connsiteY3" fmla="*/ 3447643 h 3467826"/>
              <a:gd name="connsiteX4" fmla="*/ 4601054 w 4621237"/>
              <a:gd name="connsiteY4" fmla="*/ 3467826 h 3467826"/>
              <a:gd name="connsiteX5" fmla="*/ 20183 w 4621237"/>
              <a:gd name="connsiteY5" fmla="*/ 3467826 h 3467826"/>
              <a:gd name="connsiteX6" fmla="*/ 0 w 4621237"/>
              <a:gd name="connsiteY6" fmla="*/ 3447643 h 3467826"/>
              <a:gd name="connsiteX7" fmla="*/ 0 w 4621237"/>
              <a:gd name="connsiteY7" fmla="*/ 20183 h 3467826"/>
              <a:gd name="connsiteX8" fmla="*/ 20183 w 4621237"/>
              <a:gd name="connsiteY8" fmla="*/ 0 h 346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1237" h="3467826">
                <a:moveTo>
                  <a:pt x="20183" y="0"/>
                </a:moveTo>
                <a:lnTo>
                  <a:pt x="4601054" y="0"/>
                </a:lnTo>
                <a:cubicBezTo>
                  <a:pt x="4612201" y="0"/>
                  <a:pt x="4621237" y="9036"/>
                  <a:pt x="4621237" y="20183"/>
                </a:cubicBezTo>
                <a:lnTo>
                  <a:pt x="4621237" y="3447643"/>
                </a:lnTo>
                <a:cubicBezTo>
                  <a:pt x="4621237" y="3458790"/>
                  <a:pt x="4612201" y="3467826"/>
                  <a:pt x="4601054" y="3467826"/>
                </a:cubicBezTo>
                <a:lnTo>
                  <a:pt x="20183" y="3467826"/>
                </a:lnTo>
                <a:cubicBezTo>
                  <a:pt x="9036" y="3467826"/>
                  <a:pt x="0" y="3458790"/>
                  <a:pt x="0" y="3447643"/>
                </a:cubicBezTo>
                <a:lnTo>
                  <a:pt x="0" y="20183"/>
                </a:lnTo>
                <a:cubicBezTo>
                  <a:pt x="0" y="9036"/>
                  <a:pt x="9036" y="0"/>
                  <a:pt x="20183"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30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080939" y="2758910"/>
            <a:ext cx="1252283" cy="2202731"/>
          </a:xfrm>
          <a:custGeom>
            <a:avLst/>
            <a:gdLst>
              <a:gd name="connsiteX0" fmla="*/ 33749 w 1252283"/>
              <a:gd name="connsiteY0" fmla="*/ 0 h 2202731"/>
              <a:gd name="connsiteX1" fmla="*/ 1218534 w 1252283"/>
              <a:gd name="connsiteY1" fmla="*/ 0 h 2202731"/>
              <a:gd name="connsiteX2" fmla="*/ 1252283 w 1252283"/>
              <a:gd name="connsiteY2" fmla="*/ 33749 h 2202731"/>
              <a:gd name="connsiteX3" fmla="*/ 1252283 w 1252283"/>
              <a:gd name="connsiteY3" fmla="*/ 2168982 h 2202731"/>
              <a:gd name="connsiteX4" fmla="*/ 1218534 w 1252283"/>
              <a:gd name="connsiteY4" fmla="*/ 2202731 h 2202731"/>
              <a:gd name="connsiteX5" fmla="*/ 33749 w 1252283"/>
              <a:gd name="connsiteY5" fmla="*/ 2202731 h 2202731"/>
              <a:gd name="connsiteX6" fmla="*/ 0 w 1252283"/>
              <a:gd name="connsiteY6" fmla="*/ 2168982 h 2202731"/>
              <a:gd name="connsiteX7" fmla="*/ 0 w 1252283"/>
              <a:gd name="connsiteY7" fmla="*/ 33749 h 2202731"/>
              <a:gd name="connsiteX8" fmla="*/ 33749 w 1252283"/>
              <a:gd name="connsiteY8" fmla="*/ 0 h 220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2283" h="2202731">
                <a:moveTo>
                  <a:pt x="33749" y="0"/>
                </a:moveTo>
                <a:lnTo>
                  <a:pt x="1218534" y="0"/>
                </a:lnTo>
                <a:cubicBezTo>
                  <a:pt x="1237173" y="0"/>
                  <a:pt x="1252283" y="15110"/>
                  <a:pt x="1252283" y="33749"/>
                </a:cubicBezTo>
                <a:lnTo>
                  <a:pt x="1252283" y="2168982"/>
                </a:lnTo>
                <a:cubicBezTo>
                  <a:pt x="1252283" y="2187621"/>
                  <a:pt x="1237173" y="2202731"/>
                  <a:pt x="1218534" y="2202731"/>
                </a:cubicBezTo>
                <a:lnTo>
                  <a:pt x="33749" y="2202731"/>
                </a:lnTo>
                <a:cubicBezTo>
                  <a:pt x="15110" y="2202731"/>
                  <a:pt x="0" y="2187621"/>
                  <a:pt x="0" y="2168982"/>
                </a:cubicBezTo>
                <a:lnTo>
                  <a:pt x="0" y="33749"/>
                </a:lnTo>
                <a:cubicBezTo>
                  <a:pt x="0" y="15110"/>
                  <a:pt x="15110" y="0"/>
                  <a:pt x="33749"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0" name="Picture Placeholder 9"/>
          <p:cNvSpPr>
            <a:spLocks noGrp="1"/>
          </p:cNvSpPr>
          <p:nvPr>
            <p:ph type="pic" sz="quarter" idx="11"/>
          </p:nvPr>
        </p:nvSpPr>
        <p:spPr>
          <a:xfrm>
            <a:off x="2941418" y="2423840"/>
            <a:ext cx="1665338" cy="2906212"/>
          </a:xfrm>
          <a:custGeom>
            <a:avLst/>
            <a:gdLst>
              <a:gd name="connsiteX0" fmla="*/ 44881 w 1665338"/>
              <a:gd name="connsiteY0" fmla="*/ 0 h 2906212"/>
              <a:gd name="connsiteX1" fmla="*/ 1620457 w 1665338"/>
              <a:gd name="connsiteY1" fmla="*/ 0 h 2906212"/>
              <a:gd name="connsiteX2" fmla="*/ 1665338 w 1665338"/>
              <a:gd name="connsiteY2" fmla="*/ 44881 h 2906212"/>
              <a:gd name="connsiteX3" fmla="*/ 1665338 w 1665338"/>
              <a:gd name="connsiteY3" fmla="*/ 2861331 h 2906212"/>
              <a:gd name="connsiteX4" fmla="*/ 1620457 w 1665338"/>
              <a:gd name="connsiteY4" fmla="*/ 2906212 h 2906212"/>
              <a:gd name="connsiteX5" fmla="*/ 44881 w 1665338"/>
              <a:gd name="connsiteY5" fmla="*/ 2906212 h 2906212"/>
              <a:gd name="connsiteX6" fmla="*/ 0 w 1665338"/>
              <a:gd name="connsiteY6" fmla="*/ 2861331 h 2906212"/>
              <a:gd name="connsiteX7" fmla="*/ 0 w 1665338"/>
              <a:gd name="connsiteY7" fmla="*/ 44881 h 2906212"/>
              <a:gd name="connsiteX8" fmla="*/ 44881 w 1665338"/>
              <a:gd name="connsiteY8" fmla="*/ 0 h 290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5338" h="2906212">
                <a:moveTo>
                  <a:pt x="44881" y="0"/>
                </a:moveTo>
                <a:lnTo>
                  <a:pt x="1620457" y="0"/>
                </a:lnTo>
                <a:cubicBezTo>
                  <a:pt x="1645244" y="0"/>
                  <a:pt x="1665338" y="20094"/>
                  <a:pt x="1665338" y="44881"/>
                </a:cubicBezTo>
                <a:lnTo>
                  <a:pt x="1665338" y="2861331"/>
                </a:lnTo>
                <a:cubicBezTo>
                  <a:pt x="1665338" y="2886118"/>
                  <a:pt x="1645244" y="2906212"/>
                  <a:pt x="1620457" y="2906212"/>
                </a:cubicBezTo>
                <a:lnTo>
                  <a:pt x="44881" y="2906212"/>
                </a:lnTo>
                <a:cubicBezTo>
                  <a:pt x="20094" y="2906212"/>
                  <a:pt x="0" y="2886118"/>
                  <a:pt x="0" y="2861331"/>
                </a:cubicBezTo>
                <a:lnTo>
                  <a:pt x="0" y="44881"/>
                </a:lnTo>
                <a:cubicBezTo>
                  <a:pt x="0" y="20094"/>
                  <a:pt x="20094" y="0"/>
                  <a:pt x="44881"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2" name="Picture Placeholder 11"/>
          <p:cNvSpPr>
            <a:spLocks noGrp="1"/>
          </p:cNvSpPr>
          <p:nvPr>
            <p:ph type="pic" sz="quarter" idx="12"/>
          </p:nvPr>
        </p:nvSpPr>
        <p:spPr>
          <a:xfrm>
            <a:off x="5419345" y="2748409"/>
            <a:ext cx="1252283" cy="2202731"/>
          </a:xfrm>
          <a:custGeom>
            <a:avLst/>
            <a:gdLst>
              <a:gd name="connsiteX0" fmla="*/ 33749 w 1252283"/>
              <a:gd name="connsiteY0" fmla="*/ 0 h 2202731"/>
              <a:gd name="connsiteX1" fmla="*/ 1218534 w 1252283"/>
              <a:gd name="connsiteY1" fmla="*/ 0 h 2202731"/>
              <a:gd name="connsiteX2" fmla="*/ 1252283 w 1252283"/>
              <a:gd name="connsiteY2" fmla="*/ 33749 h 2202731"/>
              <a:gd name="connsiteX3" fmla="*/ 1252283 w 1252283"/>
              <a:gd name="connsiteY3" fmla="*/ 2168982 h 2202731"/>
              <a:gd name="connsiteX4" fmla="*/ 1218534 w 1252283"/>
              <a:gd name="connsiteY4" fmla="*/ 2202731 h 2202731"/>
              <a:gd name="connsiteX5" fmla="*/ 33749 w 1252283"/>
              <a:gd name="connsiteY5" fmla="*/ 2202731 h 2202731"/>
              <a:gd name="connsiteX6" fmla="*/ 0 w 1252283"/>
              <a:gd name="connsiteY6" fmla="*/ 2168982 h 2202731"/>
              <a:gd name="connsiteX7" fmla="*/ 0 w 1252283"/>
              <a:gd name="connsiteY7" fmla="*/ 33749 h 2202731"/>
              <a:gd name="connsiteX8" fmla="*/ 33749 w 1252283"/>
              <a:gd name="connsiteY8" fmla="*/ 0 h 220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2283" h="2202731">
                <a:moveTo>
                  <a:pt x="33749" y="0"/>
                </a:moveTo>
                <a:lnTo>
                  <a:pt x="1218534" y="0"/>
                </a:lnTo>
                <a:cubicBezTo>
                  <a:pt x="1237173" y="0"/>
                  <a:pt x="1252283" y="15110"/>
                  <a:pt x="1252283" y="33749"/>
                </a:cubicBezTo>
                <a:lnTo>
                  <a:pt x="1252283" y="2168982"/>
                </a:lnTo>
                <a:cubicBezTo>
                  <a:pt x="1252283" y="2187621"/>
                  <a:pt x="1237173" y="2202731"/>
                  <a:pt x="1218534" y="2202731"/>
                </a:cubicBezTo>
                <a:lnTo>
                  <a:pt x="33749" y="2202731"/>
                </a:lnTo>
                <a:cubicBezTo>
                  <a:pt x="15110" y="2202731"/>
                  <a:pt x="0" y="2187621"/>
                  <a:pt x="0" y="2168982"/>
                </a:cubicBezTo>
                <a:lnTo>
                  <a:pt x="0" y="33749"/>
                </a:lnTo>
                <a:cubicBezTo>
                  <a:pt x="0" y="15110"/>
                  <a:pt x="15110" y="0"/>
                  <a:pt x="33749"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20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nodePh="1">
                                  <p:stCondLst>
                                    <p:cond delay="2400"/>
                                  </p:stCondLst>
                                  <p:endCondLst>
                                    <p:cond evt="begin" delay="0">
                                      <p:tn val="8"/>
                                    </p:cond>
                                  </p:end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nodePh="1">
                                  <p:stCondLst>
                                    <p:cond delay="2600"/>
                                  </p:stCondLst>
                                  <p:endCondLst>
                                    <p:cond evt="begin" delay="0">
                                      <p:tn val="11"/>
                                    </p:cond>
                                  </p:end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5" name="Picture Placeholder 15"/>
          <p:cNvSpPr>
            <a:spLocks noGrp="1"/>
          </p:cNvSpPr>
          <p:nvPr>
            <p:ph type="pic" sz="quarter" idx="10"/>
          </p:nvPr>
        </p:nvSpPr>
        <p:spPr>
          <a:xfrm>
            <a:off x="991199" y="2232234"/>
            <a:ext cx="3248325" cy="2257944"/>
          </a:xfrm>
          <a:custGeom>
            <a:avLst/>
            <a:gdLst>
              <a:gd name="connsiteX0" fmla="*/ 278836 w 3248325"/>
              <a:gd name="connsiteY0" fmla="*/ 0 h 2257944"/>
              <a:gd name="connsiteX1" fmla="*/ 2969489 w 3248325"/>
              <a:gd name="connsiteY1" fmla="*/ 0 h 2257944"/>
              <a:gd name="connsiteX2" fmla="*/ 3248325 w 3248325"/>
              <a:gd name="connsiteY2" fmla="*/ 278836 h 2257944"/>
              <a:gd name="connsiteX3" fmla="*/ 3248325 w 3248325"/>
              <a:gd name="connsiteY3" fmla="*/ 1813715 h 2257944"/>
              <a:gd name="connsiteX4" fmla="*/ 3056082 w 3248325"/>
              <a:gd name="connsiteY4" fmla="*/ 1812757 h 2257944"/>
              <a:gd name="connsiteX5" fmla="*/ 248479 w 3248325"/>
              <a:gd name="connsiteY5" fmla="*/ 2257653 h 2257944"/>
              <a:gd name="connsiteX6" fmla="*/ 85845 w 3248325"/>
              <a:gd name="connsiteY6" fmla="*/ 2255128 h 2257944"/>
              <a:gd name="connsiteX7" fmla="*/ 0 w 3248325"/>
              <a:gd name="connsiteY7" fmla="*/ 2248241 h 2257944"/>
              <a:gd name="connsiteX8" fmla="*/ 0 w 3248325"/>
              <a:gd name="connsiteY8" fmla="*/ 278836 h 2257944"/>
              <a:gd name="connsiteX9" fmla="*/ 278836 w 3248325"/>
              <a:gd name="connsiteY9" fmla="*/ 0 h 2257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8325" h="2257944">
                <a:moveTo>
                  <a:pt x="278836" y="0"/>
                </a:moveTo>
                <a:lnTo>
                  <a:pt x="2969489" y="0"/>
                </a:lnTo>
                <a:cubicBezTo>
                  <a:pt x="3123486" y="0"/>
                  <a:pt x="3248325" y="124839"/>
                  <a:pt x="3248325" y="278836"/>
                </a:cubicBezTo>
                <a:lnTo>
                  <a:pt x="3248325" y="1813715"/>
                </a:lnTo>
                <a:lnTo>
                  <a:pt x="3056082" y="1812757"/>
                </a:lnTo>
                <a:cubicBezTo>
                  <a:pt x="1993165" y="1832931"/>
                  <a:pt x="1116206" y="2245110"/>
                  <a:pt x="248479" y="2257653"/>
                </a:cubicBezTo>
                <a:cubicBezTo>
                  <a:pt x="194246" y="2258436"/>
                  <a:pt x="140049" y="2257659"/>
                  <a:pt x="85845" y="2255128"/>
                </a:cubicBezTo>
                <a:lnTo>
                  <a:pt x="0" y="2248241"/>
                </a:lnTo>
                <a:lnTo>
                  <a:pt x="0" y="278836"/>
                </a:lnTo>
                <a:cubicBezTo>
                  <a:pt x="0" y="124839"/>
                  <a:pt x="124839" y="0"/>
                  <a:pt x="278836"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Picture Placeholder 11"/>
          <p:cNvSpPr>
            <a:spLocks noGrp="1"/>
          </p:cNvSpPr>
          <p:nvPr>
            <p:ph type="pic" sz="quarter" idx="10"/>
          </p:nvPr>
        </p:nvSpPr>
        <p:spPr>
          <a:xfrm>
            <a:off x="4591342" y="2529132"/>
            <a:ext cx="3373167" cy="3138054"/>
          </a:xfrm>
          <a:custGeom>
            <a:avLst/>
            <a:gdLst>
              <a:gd name="connsiteX0" fmla="*/ 152403 w 914400"/>
              <a:gd name="connsiteY0" fmla="*/ 0 h 914400"/>
              <a:gd name="connsiteX1" fmla="*/ 761997 w 914400"/>
              <a:gd name="connsiteY1" fmla="*/ 0 h 914400"/>
              <a:gd name="connsiteX2" fmla="*/ 914400 w 914400"/>
              <a:gd name="connsiteY2" fmla="*/ 152403 h 914400"/>
              <a:gd name="connsiteX3" fmla="*/ 914400 w 914400"/>
              <a:gd name="connsiteY3" fmla="*/ 761997 h 914400"/>
              <a:gd name="connsiteX4" fmla="*/ 761997 w 914400"/>
              <a:gd name="connsiteY4" fmla="*/ 914400 h 914400"/>
              <a:gd name="connsiteX5" fmla="*/ 152403 w 914400"/>
              <a:gd name="connsiteY5" fmla="*/ 914400 h 914400"/>
              <a:gd name="connsiteX6" fmla="*/ 0 w 914400"/>
              <a:gd name="connsiteY6" fmla="*/ 761997 h 914400"/>
              <a:gd name="connsiteX7" fmla="*/ 0 w 914400"/>
              <a:gd name="connsiteY7" fmla="*/ 152403 h 914400"/>
              <a:gd name="connsiteX8" fmla="*/ 152403 w 914400"/>
              <a:gd name="connsiteY8"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914400">
                <a:moveTo>
                  <a:pt x="152403" y="0"/>
                </a:moveTo>
                <a:lnTo>
                  <a:pt x="761997" y="0"/>
                </a:lnTo>
                <a:cubicBezTo>
                  <a:pt x="846167" y="0"/>
                  <a:pt x="914400" y="68233"/>
                  <a:pt x="914400" y="152403"/>
                </a:cubicBezTo>
                <a:lnTo>
                  <a:pt x="914400" y="761997"/>
                </a:lnTo>
                <a:cubicBezTo>
                  <a:pt x="914400" y="846167"/>
                  <a:pt x="846167" y="914400"/>
                  <a:pt x="761997" y="914400"/>
                </a:cubicBezTo>
                <a:lnTo>
                  <a:pt x="152403" y="914400"/>
                </a:lnTo>
                <a:cubicBezTo>
                  <a:pt x="68233" y="914400"/>
                  <a:pt x="0" y="846167"/>
                  <a:pt x="0" y="761997"/>
                </a:cubicBezTo>
                <a:lnTo>
                  <a:pt x="0" y="152403"/>
                </a:lnTo>
                <a:cubicBezTo>
                  <a:pt x="0" y="68233"/>
                  <a:pt x="68233" y="0"/>
                  <a:pt x="152403" y="0"/>
                </a:cubicBezTo>
                <a:close/>
              </a:path>
            </a:pathLst>
          </a:custGeom>
          <a:effectLst>
            <a:outerShdw blurRad="63500" sx="102000" sy="102000" algn="ctr" rotWithShape="0">
              <a:prstClr val="black">
                <a:alpha val="40000"/>
              </a:prstClr>
            </a:outerShdw>
          </a:effectLst>
        </p:spPr>
        <p:txBody>
          <a:bodyPr wrap="square">
            <a:noAutofit/>
          </a:bodyPr>
          <a:lstStyle/>
          <a:p>
            <a:endParaRPr lang="en-US" dirty="0"/>
          </a:p>
        </p:txBody>
      </p:sp>
      <p:sp>
        <p:nvSpPr>
          <p:cNvPr id="6" name="Picture Placeholder 17"/>
          <p:cNvSpPr>
            <a:spLocks noGrp="1"/>
          </p:cNvSpPr>
          <p:nvPr>
            <p:ph type="pic" sz="quarter" idx="12"/>
          </p:nvPr>
        </p:nvSpPr>
        <p:spPr>
          <a:xfrm>
            <a:off x="9178293" y="2368451"/>
            <a:ext cx="914400" cy="914400"/>
          </a:xfrm>
          <a:custGeom>
            <a:avLst/>
            <a:gdLst>
              <a:gd name="connsiteX0" fmla="*/ 152403 w 914400"/>
              <a:gd name="connsiteY0" fmla="*/ 0 h 914400"/>
              <a:gd name="connsiteX1" fmla="*/ 761997 w 914400"/>
              <a:gd name="connsiteY1" fmla="*/ 0 h 914400"/>
              <a:gd name="connsiteX2" fmla="*/ 914400 w 914400"/>
              <a:gd name="connsiteY2" fmla="*/ 152403 h 914400"/>
              <a:gd name="connsiteX3" fmla="*/ 914400 w 914400"/>
              <a:gd name="connsiteY3" fmla="*/ 761997 h 914400"/>
              <a:gd name="connsiteX4" fmla="*/ 761997 w 914400"/>
              <a:gd name="connsiteY4" fmla="*/ 914400 h 914400"/>
              <a:gd name="connsiteX5" fmla="*/ 152403 w 914400"/>
              <a:gd name="connsiteY5" fmla="*/ 914400 h 914400"/>
              <a:gd name="connsiteX6" fmla="*/ 0 w 914400"/>
              <a:gd name="connsiteY6" fmla="*/ 761997 h 914400"/>
              <a:gd name="connsiteX7" fmla="*/ 0 w 914400"/>
              <a:gd name="connsiteY7" fmla="*/ 152403 h 914400"/>
              <a:gd name="connsiteX8" fmla="*/ 152403 w 914400"/>
              <a:gd name="connsiteY8"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914400">
                <a:moveTo>
                  <a:pt x="152403" y="0"/>
                </a:moveTo>
                <a:lnTo>
                  <a:pt x="761997" y="0"/>
                </a:lnTo>
                <a:cubicBezTo>
                  <a:pt x="846167" y="0"/>
                  <a:pt x="914400" y="68233"/>
                  <a:pt x="914400" y="152403"/>
                </a:cubicBezTo>
                <a:lnTo>
                  <a:pt x="914400" y="761997"/>
                </a:lnTo>
                <a:cubicBezTo>
                  <a:pt x="914400" y="846167"/>
                  <a:pt x="846167" y="914400"/>
                  <a:pt x="761997" y="914400"/>
                </a:cubicBezTo>
                <a:lnTo>
                  <a:pt x="152403" y="914400"/>
                </a:lnTo>
                <a:cubicBezTo>
                  <a:pt x="68233" y="914400"/>
                  <a:pt x="0" y="846167"/>
                  <a:pt x="0" y="761997"/>
                </a:cubicBezTo>
                <a:lnTo>
                  <a:pt x="0" y="152403"/>
                </a:lnTo>
                <a:cubicBezTo>
                  <a:pt x="0" y="68233"/>
                  <a:pt x="68233" y="0"/>
                  <a:pt x="152403" y="0"/>
                </a:cubicBezTo>
                <a:close/>
              </a:path>
            </a:pathLst>
          </a:custGeom>
          <a:effectLst>
            <a:outerShdw blurRad="63500" sx="102000" sy="102000" algn="ctr" rotWithShape="0">
              <a:prstClr val="black">
                <a:alpha val="40000"/>
              </a:prstClr>
            </a:outerShdw>
          </a:effectLst>
        </p:spPr>
        <p:txBody>
          <a:bodyPr wrap="square">
            <a:noAutofit/>
          </a:bodyPr>
          <a:lstStyle/>
          <a:p>
            <a:endParaRPr lang="en-US"/>
          </a:p>
        </p:txBody>
      </p:sp>
      <p:sp>
        <p:nvSpPr>
          <p:cNvPr id="7" name="Picture Placeholder 19"/>
          <p:cNvSpPr>
            <a:spLocks noGrp="1"/>
          </p:cNvSpPr>
          <p:nvPr>
            <p:ph type="pic" sz="quarter" idx="13"/>
          </p:nvPr>
        </p:nvSpPr>
        <p:spPr>
          <a:xfrm>
            <a:off x="10235457" y="2368451"/>
            <a:ext cx="914400" cy="914400"/>
          </a:xfrm>
          <a:custGeom>
            <a:avLst/>
            <a:gdLst>
              <a:gd name="connsiteX0" fmla="*/ 152403 w 914400"/>
              <a:gd name="connsiteY0" fmla="*/ 0 h 914400"/>
              <a:gd name="connsiteX1" fmla="*/ 761997 w 914400"/>
              <a:gd name="connsiteY1" fmla="*/ 0 h 914400"/>
              <a:gd name="connsiteX2" fmla="*/ 914400 w 914400"/>
              <a:gd name="connsiteY2" fmla="*/ 152403 h 914400"/>
              <a:gd name="connsiteX3" fmla="*/ 914400 w 914400"/>
              <a:gd name="connsiteY3" fmla="*/ 761997 h 914400"/>
              <a:gd name="connsiteX4" fmla="*/ 761997 w 914400"/>
              <a:gd name="connsiteY4" fmla="*/ 914400 h 914400"/>
              <a:gd name="connsiteX5" fmla="*/ 152403 w 914400"/>
              <a:gd name="connsiteY5" fmla="*/ 914400 h 914400"/>
              <a:gd name="connsiteX6" fmla="*/ 0 w 914400"/>
              <a:gd name="connsiteY6" fmla="*/ 761997 h 914400"/>
              <a:gd name="connsiteX7" fmla="*/ 0 w 914400"/>
              <a:gd name="connsiteY7" fmla="*/ 152403 h 914400"/>
              <a:gd name="connsiteX8" fmla="*/ 152403 w 914400"/>
              <a:gd name="connsiteY8"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914400">
                <a:moveTo>
                  <a:pt x="152403" y="0"/>
                </a:moveTo>
                <a:lnTo>
                  <a:pt x="761997" y="0"/>
                </a:lnTo>
                <a:cubicBezTo>
                  <a:pt x="846167" y="0"/>
                  <a:pt x="914400" y="68233"/>
                  <a:pt x="914400" y="152403"/>
                </a:cubicBezTo>
                <a:lnTo>
                  <a:pt x="914400" y="761997"/>
                </a:lnTo>
                <a:cubicBezTo>
                  <a:pt x="914400" y="846167"/>
                  <a:pt x="846167" y="914400"/>
                  <a:pt x="761997" y="914400"/>
                </a:cubicBezTo>
                <a:lnTo>
                  <a:pt x="152403" y="914400"/>
                </a:lnTo>
                <a:cubicBezTo>
                  <a:pt x="68233" y="914400"/>
                  <a:pt x="0" y="846167"/>
                  <a:pt x="0" y="761997"/>
                </a:cubicBezTo>
                <a:lnTo>
                  <a:pt x="0" y="152403"/>
                </a:lnTo>
                <a:cubicBezTo>
                  <a:pt x="0" y="68233"/>
                  <a:pt x="68233" y="0"/>
                  <a:pt x="152403" y="0"/>
                </a:cubicBezTo>
                <a:close/>
              </a:path>
            </a:pathLst>
          </a:custGeom>
          <a:effectLst>
            <a:outerShdw blurRad="63500" sx="102000" sy="102000" algn="ctr" rotWithShape="0">
              <a:prstClr val="black">
                <a:alpha val="40000"/>
              </a:prstClr>
            </a:outerShdw>
          </a:effectLst>
        </p:spPr>
        <p:txBody>
          <a:bodyPr wrap="square">
            <a:noAutofit/>
          </a:bodyPr>
          <a:lstStyle/>
          <a:p>
            <a:endParaRPr lang="en-US"/>
          </a:p>
        </p:txBody>
      </p:sp>
      <p:sp>
        <p:nvSpPr>
          <p:cNvPr id="8" name="Picture Placeholder 21"/>
          <p:cNvSpPr>
            <a:spLocks noGrp="1"/>
          </p:cNvSpPr>
          <p:nvPr>
            <p:ph type="pic" sz="quarter" idx="14"/>
          </p:nvPr>
        </p:nvSpPr>
        <p:spPr>
          <a:xfrm>
            <a:off x="10235457" y="3405450"/>
            <a:ext cx="914400" cy="914400"/>
          </a:xfrm>
          <a:custGeom>
            <a:avLst/>
            <a:gdLst>
              <a:gd name="connsiteX0" fmla="*/ 152403 w 914400"/>
              <a:gd name="connsiteY0" fmla="*/ 0 h 914400"/>
              <a:gd name="connsiteX1" fmla="*/ 761997 w 914400"/>
              <a:gd name="connsiteY1" fmla="*/ 0 h 914400"/>
              <a:gd name="connsiteX2" fmla="*/ 914400 w 914400"/>
              <a:gd name="connsiteY2" fmla="*/ 152403 h 914400"/>
              <a:gd name="connsiteX3" fmla="*/ 914400 w 914400"/>
              <a:gd name="connsiteY3" fmla="*/ 761997 h 914400"/>
              <a:gd name="connsiteX4" fmla="*/ 761997 w 914400"/>
              <a:gd name="connsiteY4" fmla="*/ 914400 h 914400"/>
              <a:gd name="connsiteX5" fmla="*/ 152403 w 914400"/>
              <a:gd name="connsiteY5" fmla="*/ 914400 h 914400"/>
              <a:gd name="connsiteX6" fmla="*/ 0 w 914400"/>
              <a:gd name="connsiteY6" fmla="*/ 761997 h 914400"/>
              <a:gd name="connsiteX7" fmla="*/ 0 w 914400"/>
              <a:gd name="connsiteY7" fmla="*/ 152403 h 914400"/>
              <a:gd name="connsiteX8" fmla="*/ 152403 w 914400"/>
              <a:gd name="connsiteY8"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914400">
                <a:moveTo>
                  <a:pt x="152403" y="0"/>
                </a:moveTo>
                <a:lnTo>
                  <a:pt x="761997" y="0"/>
                </a:lnTo>
                <a:cubicBezTo>
                  <a:pt x="846167" y="0"/>
                  <a:pt x="914400" y="68233"/>
                  <a:pt x="914400" y="152403"/>
                </a:cubicBezTo>
                <a:lnTo>
                  <a:pt x="914400" y="761997"/>
                </a:lnTo>
                <a:cubicBezTo>
                  <a:pt x="914400" y="846167"/>
                  <a:pt x="846167" y="914400"/>
                  <a:pt x="761997" y="914400"/>
                </a:cubicBezTo>
                <a:lnTo>
                  <a:pt x="152403" y="914400"/>
                </a:lnTo>
                <a:cubicBezTo>
                  <a:pt x="68233" y="914400"/>
                  <a:pt x="0" y="846167"/>
                  <a:pt x="0" y="761997"/>
                </a:cubicBezTo>
                <a:lnTo>
                  <a:pt x="0" y="152403"/>
                </a:lnTo>
                <a:cubicBezTo>
                  <a:pt x="0" y="68233"/>
                  <a:pt x="68233" y="0"/>
                  <a:pt x="152403" y="0"/>
                </a:cubicBezTo>
                <a:close/>
              </a:path>
            </a:pathLst>
          </a:custGeom>
          <a:effectLst>
            <a:outerShdw blurRad="63500" sx="102000" sy="102000" algn="ctr" rotWithShape="0">
              <a:prstClr val="black">
                <a:alpha val="40000"/>
              </a:prstClr>
            </a:outerShdw>
          </a:effectLst>
        </p:spPr>
        <p:txBody>
          <a:bodyPr wrap="square">
            <a:noAutofit/>
          </a:bodyPr>
          <a:lstStyle/>
          <a:p>
            <a:endParaRPr lang="en-US"/>
          </a:p>
        </p:txBody>
      </p:sp>
      <p:sp>
        <p:nvSpPr>
          <p:cNvPr id="9" name="Picture Placeholder 11"/>
          <p:cNvSpPr>
            <a:spLocks noGrp="1"/>
          </p:cNvSpPr>
          <p:nvPr>
            <p:ph type="pic" sz="quarter" idx="15"/>
          </p:nvPr>
        </p:nvSpPr>
        <p:spPr>
          <a:xfrm>
            <a:off x="436419" y="671269"/>
            <a:ext cx="2935310" cy="2757731"/>
          </a:xfrm>
          <a:custGeom>
            <a:avLst/>
            <a:gdLst>
              <a:gd name="connsiteX0" fmla="*/ 152403 w 914400"/>
              <a:gd name="connsiteY0" fmla="*/ 0 h 914400"/>
              <a:gd name="connsiteX1" fmla="*/ 761997 w 914400"/>
              <a:gd name="connsiteY1" fmla="*/ 0 h 914400"/>
              <a:gd name="connsiteX2" fmla="*/ 914400 w 914400"/>
              <a:gd name="connsiteY2" fmla="*/ 152403 h 914400"/>
              <a:gd name="connsiteX3" fmla="*/ 914400 w 914400"/>
              <a:gd name="connsiteY3" fmla="*/ 761997 h 914400"/>
              <a:gd name="connsiteX4" fmla="*/ 761997 w 914400"/>
              <a:gd name="connsiteY4" fmla="*/ 914400 h 914400"/>
              <a:gd name="connsiteX5" fmla="*/ 152403 w 914400"/>
              <a:gd name="connsiteY5" fmla="*/ 914400 h 914400"/>
              <a:gd name="connsiteX6" fmla="*/ 0 w 914400"/>
              <a:gd name="connsiteY6" fmla="*/ 761997 h 914400"/>
              <a:gd name="connsiteX7" fmla="*/ 0 w 914400"/>
              <a:gd name="connsiteY7" fmla="*/ 152403 h 914400"/>
              <a:gd name="connsiteX8" fmla="*/ 152403 w 914400"/>
              <a:gd name="connsiteY8"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914400">
                <a:moveTo>
                  <a:pt x="152403" y="0"/>
                </a:moveTo>
                <a:lnTo>
                  <a:pt x="761997" y="0"/>
                </a:lnTo>
                <a:cubicBezTo>
                  <a:pt x="846167" y="0"/>
                  <a:pt x="914400" y="68233"/>
                  <a:pt x="914400" y="152403"/>
                </a:cubicBezTo>
                <a:lnTo>
                  <a:pt x="914400" y="761997"/>
                </a:lnTo>
                <a:cubicBezTo>
                  <a:pt x="914400" y="846167"/>
                  <a:pt x="846167" y="914400"/>
                  <a:pt x="761997" y="914400"/>
                </a:cubicBezTo>
                <a:lnTo>
                  <a:pt x="152403" y="914400"/>
                </a:lnTo>
                <a:cubicBezTo>
                  <a:pt x="68233" y="914400"/>
                  <a:pt x="0" y="846167"/>
                  <a:pt x="0" y="761997"/>
                </a:cubicBezTo>
                <a:lnTo>
                  <a:pt x="0" y="152403"/>
                </a:lnTo>
                <a:cubicBezTo>
                  <a:pt x="0" y="68233"/>
                  <a:pt x="68233" y="0"/>
                  <a:pt x="152403" y="0"/>
                </a:cubicBezTo>
                <a:close/>
              </a:path>
            </a:pathLst>
          </a:custGeom>
          <a:effectLst>
            <a:outerShdw blurRad="63500" sx="102000" sy="102000" algn="ctr" rotWithShape="0">
              <a:prstClr val="black">
                <a:alpha val="40000"/>
              </a:prstClr>
            </a:outerShdw>
          </a:effectLst>
        </p:spPr>
        <p:txBody>
          <a:bodyPr wrap="square">
            <a:no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110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360"/>
                                          </p:val>
                                        </p:tav>
                                        <p:tav tm="100000">
                                          <p:val>
                                            <p:fltVal val="0"/>
                                          </p:val>
                                        </p:tav>
                                      </p:tavLst>
                                    </p:anim>
                                    <p:animEffect transition="in" filter="fade">
                                      <p:cBhvr>
                                        <p:cTn id="10" dur="1000"/>
                                        <p:tgtEl>
                                          <p:spTgt spid="3"/>
                                        </p:tgtEl>
                                      </p:cBhvr>
                                    </p:animEffect>
                                  </p:childTnLst>
                                </p:cTn>
                              </p:par>
                              <p:par>
                                <p:cTn id="11" presetID="49" presetClass="entr" presetSubtype="0" decel="100000" fill="hold" grpId="0" nodeType="withEffect" nodePh="1">
                                  <p:stCondLst>
                                    <p:cond delay="1800"/>
                                  </p:stCondLst>
                                  <p:endCondLst>
                                    <p:cond evt="begin" delay="0">
                                      <p:tn val="11"/>
                                    </p:cond>
                                  </p:end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360"/>
                                          </p:val>
                                        </p:tav>
                                        <p:tav tm="100000">
                                          <p:val>
                                            <p:fltVal val="0"/>
                                          </p:val>
                                        </p:tav>
                                      </p:tavLst>
                                    </p:anim>
                                    <p:animEffect transition="in" filter="fade">
                                      <p:cBhvr>
                                        <p:cTn id="16" dur="1000"/>
                                        <p:tgtEl>
                                          <p:spTgt spid="6"/>
                                        </p:tgtEl>
                                      </p:cBhvr>
                                    </p:animEffect>
                                  </p:childTnLst>
                                </p:cTn>
                              </p:par>
                              <p:par>
                                <p:cTn id="17" presetID="49" presetClass="entr" presetSubtype="0" decel="100000" fill="hold" grpId="0" nodeType="withEffect" nodePh="1">
                                  <p:stCondLst>
                                    <p:cond delay="0"/>
                                  </p:stCondLst>
                                  <p:endCondLst>
                                    <p:cond evt="begin" delay="0">
                                      <p:tn val="17"/>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360"/>
                                          </p:val>
                                        </p:tav>
                                        <p:tav tm="100000">
                                          <p:val>
                                            <p:fltVal val="0"/>
                                          </p:val>
                                        </p:tav>
                                      </p:tavLst>
                                    </p:anim>
                                    <p:animEffect transition="in" filter="fade">
                                      <p:cBhvr>
                                        <p:cTn id="22" dur="1000"/>
                                        <p:tgtEl>
                                          <p:spTgt spid="7"/>
                                        </p:tgtEl>
                                      </p:cBhvr>
                                    </p:animEffect>
                                  </p:childTnLst>
                                </p:cTn>
                              </p:par>
                              <p:par>
                                <p:cTn id="23" presetID="49" presetClass="entr" presetSubtype="0" decel="100000" fill="hold" grpId="0" nodeType="withEffect" nodePh="1">
                                  <p:stCondLst>
                                    <p:cond delay="0"/>
                                  </p:stCondLst>
                                  <p:endCondLst>
                                    <p:cond evt="begin" delay="0">
                                      <p:tn val="23"/>
                                    </p:cond>
                                  </p:endCondLst>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ppt_w</p:attrName>
                                        </p:attrNameLst>
                                      </p:cBhvr>
                                      <p:tavLst>
                                        <p:tav tm="0">
                                          <p:val>
                                            <p:fltVal val="0"/>
                                          </p:val>
                                        </p:tav>
                                        <p:tav tm="100000">
                                          <p:val>
                                            <p:strVal val="#ppt_w"/>
                                          </p:val>
                                        </p:tav>
                                      </p:tavLst>
                                    </p:anim>
                                    <p:anim calcmode="lin" valueType="num">
                                      <p:cBhvr>
                                        <p:cTn id="26" dur="1000" fill="hold"/>
                                        <p:tgtEl>
                                          <p:spTgt spid="8"/>
                                        </p:tgtEl>
                                        <p:attrNameLst>
                                          <p:attrName>ppt_h</p:attrName>
                                        </p:attrNameLst>
                                      </p:cBhvr>
                                      <p:tavLst>
                                        <p:tav tm="0">
                                          <p:val>
                                            <p:fltVal val="0"/>
                                          </p:val>
                                        </p:tav>
                                        <p:tav tm="100000">
                                          <p:val>
                                            <p:strVal val="#ppt_h"/>
                                          </p:val>
                                        </p:tav>
                                      </p:tavLst>
                                    </p:anim>
                                    <p:anim calcmode="lin" valueType="num">
                                      <p:cBhvr>
                                        <p:cTn id="27" dur="1000" fill="hold"/>
                                        <p:tgtEl>
                                          <p:spTgt spid="8"/>
                                        </p:tgtEl>
                                        <p:attrNameLst>
                                          <p:attrName>style.rotation</p:attrName>
                                        </p:attrNameLst>
                                      </p:cBhvr>
                                      <p:tavLst>
                                        <p:tav tm="0">
                                          <p:val>
                                            <p:fltVal val="360"/>
                                          </p:val>
                                        </p:tav>
                                        <p:tav tm="100000">
                                          <p:val>
                                            <p:fltVal val="0"/>
                                          </p:val>
                                        </p:tav>
                                      </p:tavLst>
                                    </p:anim>
                                    <p:animEffect transition="in" filter="fade">
                                      <p:cBhvr>
                                        <p:cTn id="28" dur="1000"/>
                                        <p:tgtEl>
                                          <p:spTgt spid="8"/>
                                        </p:tgtEl>
                                      </p:cBhvr>
                                    </p:animEffect>
                                  </p:childTnLst>
                                </p:cTn>
                              </p:par>
                              <p:par>
                                <p:cTn id="29" presetID="49" presetClass="entr" presetSubtype="0" decel="100000" fill="hold" grpId="0" nodeType="withEffect" nodePh="1">
                                  <p:stCondLst>
                                    <p:cond delay="1100"/>
                                  </p:stCondLst>
                                  <p:endCondLst>
                                    <p:cond evt="begin" delay="0">
                                      <p:tn val="29"/>
                                    </p:cond>
                                  </p:end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360"/>
                                          </p:val>
                                        </p:tav>
                                        <p:tav tm="100000">
                                          <p:val>
                                            <p:fltVal val="0"/>
                                          </p:val>
                                        </p:tav>
                                      </p:tavLst>
                                    </p:anim>
                                    <p:animEffect transition="in" filter="fade">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HPCC Lab</a:t>
            </a:r>
          </a:p>
        </p:txBody>
      </p:sp>
      <p:sp>
        <p:nvSpPr>
          <p:cNvPr id="6" name="Slide Number Placeholder 5"/>
          <p:cNvSpPr>
            <a:spLocks noGrp="1"/>
          </p:cNvSpPr>
          <p:nvPr>
            <p:ph type="sldNum" sz="quarter" idx="12"/>
          </p:nvPr>
        </p:nvSpPr>
        <p:spPr/>
        <p:txBody>
          <a:bodyPr/>
          <a:lstStyle/>
          <a:p>
            <a:fld id="{C3608A83-AF39-4326-8FF3-80CAF56509D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288372" y="2286358"/>
            <a:ext cx="2466192" cy="3430411"/>
          </a:xfrm>
          <a:custGeom>
            <a:avLst/>
            <a:gdLst>
              <a:gd name="connsiteX0" fmla="*/ 571747 w 2466192"/>
              <a:gd name="connsiteY0" fmla="*/ 0 h 3430411"/>
              <a:gd name="connsiteX1" fmla="*/ 2466192 w 2466192"/>
              <a:gd name="connsiteY1" fmla="*/ 0 h 3430411"/>
              <a:gd name="connsiteX2" fmla="*/ 2466192 w 2466192"/>
              <a:gd name="connsiteY2" fmla="*/ 3430411 h 3430411"/>
              <a:gd name="connsiteX3" fmla="*/ 571747 w 2466192"/>
              <a:gd name="connsiteY3" fmla="*/ 3430411 h 3430411"/>
              <a:gd name="connsiteX4" fmla="*/ 0 w 2466192"/>
              <a:gd name="connsiteY4" fmla="*/ 2858664 h 3430411"/>
              <a:gd name="connsiteX5" fmla="*/ 0 w 2466192"/>
              <a:gd name="connsiteY5" fmla="*/ 571747 h 3430411"/>
              <a:gd name="connsiteX6" fmla="*/ 571747 w 2466192"/>
              <a:gd name="connsiteY6" fmla="*/ 0 h 3430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6192" h="3430411">
                <a:moveTo>
                  <a:pt x="571747" y="0"/>
                </a:moveTo>
                <a:lnTo>
                  <a:pt x="2466192" y="0"/>
                </a:lnTo>
                <a:lnTo>
                  <a:pt x="2466192" y="3430411"/>
                </a:lnTo>
                <a:lnTo>
                  <a:pt x="571747" y="3430411"/>
                </a:lnTo>
                <a:cubicBezTo>
                  <a:pt x="255980" y="3430411"/>
                  <a:pt x="0" y="3174431"/>
                  <a:pt x="0" y="2858664"/>
                </a:cubicBezTo>
                <a:lnTo>
                  <a:pt x="0" y="571747"/>
                </a:lnTo>
                <a:cubicBezTo>
                  <a:pt x="0" y="255980"/>
                  <a:pt x="255980" y="0"/>
                  <a:pt x="571747"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nodePh="1">
                                  <p:stCondLst>
                                    <p:cond delay="140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4776935" y="635699"/>
            <a:ext cx="1821382" cy="2549025"/>
          </a:xfrm>
          <a:custGeom>
            <a:avLst/>
            <a:gdLst>
              <a:gd name="connsiteX0" fmla="*/ 0 w 1821382"/>
              <a:gd name="connsiteY0" fmla="*/ 0 h 2549025"/>
              <a:gd name="connsiteX1" fmla="*/ 1396536 w 1821382"/>
              <a:gd name="connsiteY1" fmla="*/ 0 h 2549025"/>
              <a:gd name="connsiteX2" fmla="*/ 1821382 w 1821382"/>
              <a:gd name="connsiteY2" fmla="*/ 424846 h 2549025"/>
              <a:gd name="connsiteX3" fmla="*/ 1821382 w 1821382"/>
              <a:gd name="connsiteY3" fmla="*/ 2124179 h 2549025"/>
              <a:gd name="connsiteX4" fmla="*/ 1396536 w 1821382"/>
              <a:gd name="connsiteY4" fmla="*/ 2549025 h 2549025"/>
              <a:gd name="connsiteX5" fmla="*/ 0 w 1821382"/>
              <a:gd name="connsiteY5" fmla="*/ 2549025 h 254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1382" h="2549025">
                <a:moveTo>
                  <a:pt x="0" y="0"/>
                </a:moveTo>
                <a:lnTo>
                  <a:pt x="1396536" y="0"/>
                </a:lnTo>
                <a:cubicBezTo>
                  <a:pt x="1631172" y="0"/>
                  <a:pt x="1821382" y="190210"/>
                  <a:pt x="1821382" y="424846"/>
                </a:cubicBezTo>
                <a:lnTo>
                  <a:pt x="1821382" y="2124179"/>
                </a:lnTo>
                <a:cubicBezTo>
                  <a:pt x="1821382" y="2358815"/>
                  <a:pt x="1631172" y="2549025"/>
                  <a:pt x="1396536" y="2549025"/>
                </a:cubicBezTo>
                <a:lnTo>
                  <a:pt x="0" y="2549025"/>
                </a:ln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9" name="Picture Placeholder 18"/>
          <p:cNvSpPr>
            <a:spLocks noGrp="1"/>
          </p:cNvSpPr>
          <p:nvPr>
            <p:ph type="pic" sz="quarter" idx="12"/>
          </p:nvPr>
        </p:nvSpPr>
        <p:spPr>
          <a:xfrm>
            <a:off x="7166327" y="1162484"/>
            <a:ext cx="2549025" cy="1821383"/>
          </a:xfrm>
          <a:custGeom>
            <a:avLst/>
            <a:gdLst>
              <a:gd name="connsiteX0" fmla="*/ 424846 w 2549025"/>
              <a:gd name="connsiteY0" fmla="*/ 0 h 1821383"/>
              <a:gd name="connsiteX1" fmla="*/ 2124179 w 2549025"/>
              <a:gd name="connsiteY1" fmla="*/ 0 h 1821383"/>
              <a:gd name="connsiteX2" fmla="*/ 2549025 w 2549025"/>
              <a:gd name="connsiteY2" fmla="*/ 424847 h 1821383"/>
              <a:gd name="connsiteX3" fmla="*/ 2549025 w 2549025"/>
              <a:gd name="connsiteY3" fmla="*/ 1821383 h 1821383"/>
              <a:gd name="connsiteX4" fmla="*/ 0 w 2549025"/>
              <a:gd name="connsiteY4" fmla="*/ 1821382 h 1821383"/>
              <a:gd name="connsiteX5" fmla="*/ 0 w 2549025"/>
              <a:gd name="connsiteY5" fmla="*/ 424846 h 1821383"/>
              <a:gd name="connsiteX6" fmla="*/ 424846 w 2549025"/>
              <a:gd name="connsiteY6" fmla="*/ 0 h 182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9025" h="1821383">
                <a:moveTo>
                  <a:pt x="424846" y="0"/>
                </a:moveTo>
                <a:lnTo>
                  <a:pt x="2124179" y="0"/>
                </a:lnTo>
                <a:cubicBezTo>
                  <a:pt x="2358815" y="1"/>
                  <a:pt x="2549025" y="190211"/>
                  <a:pt x="2549025" y="424847"/>
                </a:cubicBezTo>
                <a:lnTo>
                  <a:pt x="2549025" y="1821383"/>
                </a:lnTo>
                <a:lnTo>
                  <a:pt x="0" y="1821382"/>
                </a:lnTo>
                <a:lnTo>
                  <a:pt x="0" y="424846"/>
                </a:lnTo>
                <a:cubicBezTo>
                  <a:pt x="0" y="190210"/>
                  <a:pt x="190210" y="0"/>
                  <a:pt x="424846"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nodePh="1">
                                  <p:stCondLst>
                                    <p:cond delay="110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nodePh="1">
                                  <p:stCondLst>
                                    <p:cond delay="4600"/>
                                  </p:stCondLst>
                                  <p:endCondLst>
                                    <p:cond evt="begin" delay="0">
                                      <p:tn val="9"/>
                                    </p:cond>
                                  </p:end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003314" y="544260"/>
            <a:ext cx="1821382" cy="2549025"/>
          </a:xfrm>
          <a:custGeom>
            <a:avLst/>
            <a:gdLst>
              <a:gd name="connsiteX0" fmla="*/ 0 w 1821382"/>
              <a:gd name="connsiteY0" fmla="*/ 0 h 2549025"/>
              <a:gd name="connsiteX1" fmla="*/ 1396536 w 1821382"/>
              <a:gd name="connsiteY1" fmla="*/ 0 h 2549025"/>
              <a:gd name="connsiteX2" fmla="*/ 1821382 w 1821382"/>
              <a:gd name="connsiteY2" fmla="*/ 424846 h 2549025"/>
              <a:gd name="connsiteX3" fmla="*/ 1821382 w 1821382"/>
              <a:gd name="connsiteY3" fmla="*/ 2124179 h 2549025"/>
              <a:gd name="connsiteX4" fmla="*/ 1396536 w 1821382"/>
              <a:gd name="connsiteY4" fmla="*/ 2549025 h 2549025"/>
              <a:gd name="connsiteX5" fmla="*/ 0 w 1821382"/>
              <a:gd name="connsiteY5" fmla="*/ 2549025 h 254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1382" h="2549025">
                <a:moveTo>
                  <a:pt x="0" y="0"/>
                </a:moveTo>
                <a:lnTo>
                  <a:pt x="1396536" y="0"/>
                </a:lnTo>
                <a:cubicBezTo>
                  <a:pt x="1631172" y="0"/>
                  <a:pt x="1821382" y="190210"/>
                  <a:pt x="1821382" y="424846"/>
                </a:cubicBezTo>
                <a:lnTo>
                  <a:pt x="1821382" y="2124179"/>
                </a:lnTo>
                <a:cubicBezTo>
                  <a:pt x="1821382" y="2358815"/>
                  <a:pt x="1631172" y="2549025"/>
                  <a:pt x="1396536" y="2549025"/>
                </a:cubicBezTo>
                <a:lnTo>
                  <a:pt x="0" y="2549025"/>
                </a:ln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5" name="Picture Placeholder 14"/>
          <p:cNvSpPr>
            <a:spLocks noGrp="1"/>
          </p:cNvSpPr>
          <p:nvPr>
            <p:ph type="pic" sz="quarter" idx="12"/>
          </p:nvPr>
        </p:nvSpPr>
        <p:spPr>
          <a:xfrm>
            <a:off x="6546920" y="3185319"/>
            <a:ext cx="1821382" cy="2549025"/>
          </a:xfrm>
          <a:custGeom>
            <a:avLst/>
            <a:gdLst>
              <a:gd name="connsiteX0" fmla="*/ 424846 w 1821382"/>
              <a:gd name="connsiteY0" fmla="*/ 0 h 2549025"/>
              <a:gd name="connsiteX1" fmla="*/ 1821382 w 1821382"/>
              <a:gd name="connsiteY1" fmla="*/ 0 h 2549025"/>
              <a:gd name="connsiteX2" fmla="*/ 1821382 w 1821382"/>
              <a:gd name="connsiteY2" fmla="*/ 2549025 h 2549025"/>
              <a:gd name="connsiteX3" fmla="*/ 424846 w 1821382"/>
              <a:gd name="connsiteY3" fmla="*/ 2549025 h 2549025"/>
              <a:gd name="connsiteX4" fmla="*/ 0 w 1821382"/>
              <a:gd name="connsiteY4" fmla="*/ 2124179 h 2549025"/>
              <a:gd name="connsiteX5" fmla="*/ 0 w 1821382"/>
              <a:gd name="connsiteY5" fmla="*/ 424846 h 2549025"/>
              <a:gd name="connsiteX6" fmla="*/ 424846 w 1821382"/>
              <a:gd name="connsiteY6" fmla="*/ 0 h 254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1382" h="2549025">
                <a:moveTo>
                  <a:pt x="424846" y="0"/>
                </a:moveTo>
                <a:lnTo>
                  <a:pt x="1821382" y="0"/>
                </a:lnTo>
                <a:lnTo>
                  <a:pt x="1821382" y="2549025"/>
                </a:lnTo>
                <a:lnTo>
                  <a:pt x="424846" y="2549025"/>
                </a:lnTo>
                <a:cubicBezTo>
                  <a:pt x="190210" y="2549025"/>
                  <a:pt x="0" y="2358815"/>
                  <a:pt x="0" y="2124179"/>
                </a:cubicBezTo>
                <a:lnTo>
                  <a:pt x="0" y="424846"/>
                </a:lnTo>
                <a:cubicBezTo>
                  <a:pt x="0" y="190210"/>
                  <a:pt x="190210" y="0"/>
                  <a:pt x="424846"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nodePh="1">
                                  <p:stCondLst>
                                    <p:cond delay="110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nodePh="1">
                                  <p:stCondLst>
                                    <p:cond delay="4600"/>
                                  </p:stCondLst>
                                  <p:endCondLst>
                                    <p:cond evt="begin" delay="0">
                                      <p:tn val="9"/>
                                    </p:cond>
                                  </p:end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HPCC Lab</a:t>
            </a:r>
          </a:p>
        </p:txBody>
      </p:sp>
      <p:sp>
        <p:nvSpPr>
          <p:cNvPr id="4" name="Slide Number Placeholder 3"/>
          <p:cNvSpPr>
            <a:spLocks noGrp="1"/>
          </p:cNvSpPr>
          <p:nvPr>
            <p:ph type="sldNum" sz="quarter" idx="12"/>
          </p:nvPr>
        </p:nvSpPr>
        <p:spPr/>
        <p:txBody>
          <a:bodyPr/>
          <a:lstStyle/>
          <a:p>
            <a:fld id="{C3608A83-AF39-4326-8FF3-80CAF56509D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785668" y="2581185"/>
            <a:ext cx="1744579" cy="2149417"/>
          </a:xfrm>
          <a:custGeom>
            <a:avLst/>
            <a:gdLst>
              <a:gd name="connsiteX0" fmla="*/ 44574 w 1744579"/>
              <a:gd name="connsiteY0" fmla="*/ 0 h 2149417"/>
              <a:gd name="connsiteX1" fmla="*/ 1700005 w 1744579"/>
              <a:gd name="connsiteY1" fmla="*/ 0 h 2149417"/>
              <a:gd name="connsiteX2" fmla="*/ 1744579 w 1744579"/>
              <a:gd name="connsiteY2" fmla="*/ 44574 h 2149417"/>
              <a:gd name="connsiteX3" fmla="*/ 1744579 w 1744579"/>
              <a:gd name="connsiteY3" fmla="*/ 2104843 h 2149417"/>
              <a:gd name="connsiteX4" fmla="*/ 1700005 w 1744579"/>
              <a:gd name="connsiteY4" fmla="*/ 2149417 h 2149417"/>
              <a:gd name="connsiteX5" fmla="*/ 44574 w 1744579"/>
              <a:gd name="connsiteY5" fmla="*/ 2149417 h 2149417"/>
              <a:gd name="connsiteX6" fmla="*/ 0 w 1744579"/>
              <a:gd name="connsiteY6" fmla="*/ 2104843 h 2149417"/>
              <a:gd name="connsiteX7" fmla="*/ 0 w 1744579"/>
              <a:gd name="connsiteY7" fmla="*/ 44574 h 2149417"/>
              <a:gd name="connsiteX8" fmla="*/ 44574 w 1744579"/>
              <a:gd name="connsiteY8" fmla="*/ 0 h 214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4579" h="2149417">
                <a:moveTo>
                  <a:pt x="44574" y="0"/>
                </a:moveTo>
                <a:lnTo>
                  <a:pt x="1700005" y="0"/>
                </a:lnTo>
                <a:cubicBezTo>
                  <a:pt x="1724623" y="0"/>
                  <a:pt x="1744579" y="19956"/>
                  <a:pt x="1744579" y="44574"/>
                </a:cubicBezTo>
                <a:lnTo>
                  <a:pt x="1744579" y="2104843"/>
                </a:lnTo>
                <a:cubicBezTo>
                  <a:pt x="1744579" y="2129461"/>
                  <a:pt x="1724623" y="2149417"/>
                  <a:pt x="1700005" y="2149417"/>
                </a:cubicBezTo>
                <a:lnTo>
                  <a:pt x="44574" y="2149417"/>
                </a:lnTo>
                <a:cubicBezTo>
                  <a:pt x="19956" y="2149417"/>
                  <a:pt x="0" y="2129461"/>
                  <a:pt x="0" y="2104843"/>
                </a:cubicBezTo>
                <a:lnTo>
                  <a:pt x="0" y="44574"/>
                </a:lnTo>
                <a:cubicBezTo>
                  <a:pt x="0" y="19956"/>
                  <a:pt x="19956" y="0"/>
                  <a:pt x="44574"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60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1442160" y="1675182"/>
            <a:ext cx="2286001" cy="2286002"/>
          </a:xfrm>
          <a:custGeom>
            <a:avLst/>
            <a:gdLst>
              <a:gd name="connsiteX0" fmla="*/ 1143000 w 2286001"/>
              <a:gd name="connsiteY0" fmla="*/ 0 h 2286002"/>
              <a:gd name="connsiteX1" fmla="*/ 1640147 w 2286001"/>
              <a:gd name="connsiteY1" fmla="*/ 205923 h 2286002"/>
              <a:gd name="connsiteX2" fmla="*/ 2080078 w 2286001"/>
              <a:gd name="connsiteY2" fmla="*/ 645857 h 2286002"/>
              <a:gd name="connsiteX3" fmla="*/ 2080078 w 2286001"/>
              <a:gd name="connsiteY3" fmla="*/ 1640148 h 2286002"/>
              <a:gd name="connsiteX4" fmla="*/ 1640147 w 2286001"/>
              <a:gd name="connsiteY4" fmla="*/ 2080078 h 2286002"/>
              <a:gd name="connsiteX5" fmla="*/ 645859 w 2286001"/>
              <a:gd name="connsiteY5" fmla="*/ 2080078 h 2286002"/>
              <a:gd name="connsiteX6" fmla="*/ 205925 w 2286001"/>
              <a:gd name="connsiteY6" fmla="*/ 1640146 h 2286002"/>
              <a:gd name="connsiteX7" fmla="*/ 205925 w 2286001"/>
              <a:gd name="connsiteY7" fmla="*/ 645855 h 2286002"/>
              <a:gd name="connsiteX8" fmla="*/ 645856 w 2286001"/>
              <a:gd name="connsiteY8" fmla="*/ 205923 h 2286002"/>
              <a:gd name="connsiteX9" fmla="*/ 1143000 w 2286001"/>
              <a:gd name="connsiteY9" fmla="*/ 0 h 22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1" h="2286002">
                <a:moveTo>
                  <a:pt x="1143000" y="0"/>
                </a:moveTo>
                <a:cubicBezTo>
                  <a:pt x="1322933" y="0"/>
                  <a:pt x="1502862" y="68641"/>
                  <a:pt x="1640147" y="205923"/>
                </a:cubicBezTo>
                <a:lnTo>
                  <a:pt x="2080078" y="645857"/>
                </a:lnTo>
                <a:cubicBezTo>
                  <a:pt x="2354643" y="920423"/>
                  <a:pt x="2354643" y="1365583"/>
                  <a:pt x="2080078" y="1640148"/>
                </a:cubicBezTo>
                <a:lnTo>
                  <a:pt x="1640147" y="2080078"/>
                </a:lnTo>
                <a:cubicBezTo>
                  <a:pt x="1365584" y="2354644"/>
                  <a:pt x="920422" y="2354644"/>
                  <a:pt x="645859" y="2080078"/>
                </a:cubicBezTo>
                <a:lnTo>
                  <a:pt x="205925" y="1640146"/>
                </a:lnTo>
                <a:cubicBezTo>
                  <a:pt x="-68641" y="1365580"/>
                  <a:pt x="-68641" y="920420"/>
                  <a:pt x="205925" y="645855"/>
                </a:cubicBezTo>
                <a:lnTo>
                  <a:pt x="645856" y="205923"/>
                </a:lnTo>
                <a:cubicBezTo>
                  <a:pt x="783138" y="68641"/>
                  <a:pt x="963070" y="0"/>
                  <a:pt x="114300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26" name="Picture Placeholder 25"/>
          <p:cNvSpPr>
            <a:spLocks noGrp="1"/>
          </p:cNvSpPr>
          <p:nvPr>
            <p:ph type="pic" sz="quarter" idx="11"/>
          </p:nvPr>
        </p:nvSpPr>
        <p:spPr>
          <a:xfrm>
            <a:off x="2" y="3601670"/>
            <a:ext cx="1143001" cy="2286003"/>
          </a:xfrm>
          <a:custGeom>
            <a:avLst/>
            <a:gdLst>
              <a:gd name="connsiteX0" fmla="*/ 0 w 1143001"/>
              <a:gd name="connsiteY0" fmla="*/ 0 h 2286003"/>
              <a:gd name="connsiteX1" fmla="*/ 497146 w 1143001"/>
              <a:gd name="connsiteY1" fmla="*/ 205923 h 2286003"/>
              <a:gd name="connsiteX2" fmla="*/ 937078 w 1143001"/>
              <a:gd name="connsiteY2" fmla="*/ 645857 h 2286003"/>
              <a:gd name="connsiteX3" fmla="*/ 937078 w 1143001"/>
              <a:gd name="connsiteY3" fmla="*/ 1640148 h 2286003"/>
              <a:gd name="connsiteX4" fmla="*/ 497146 w 1143001"/>
              <a:gd name="connsiteY4" fmla="*/ 2080078 h 2286003"/>
              <a:gd name="connsiteX5" fmla="*/ 3 w 1143001"/>
              <a:gd name="connsiteY5" fmla="*/ 2286003 h 2286003"/>
              <a:gd name="connsiteX6" fmla="*/ 0 w 1143001"/>
              <a:gd name="connsiteY6" fmla="*/ 2286003 h 2286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1" h="2286003">
                <a:moveTo>
                  <a:pt x="0" y="0"/>
                </a:moveTo>
                <a:cubicBezTo>
                  <a:pt x="179933" y="0"/>
                  <a:pt x="359862" y="68641"/>
                  <a:pt x="497146" y="205923"/>
                </a:cubicBezTo>
                <a:lnTo>
                  <a:pt x="937078" y="645857"/>
                </a:lnTo>
                <a:cubicBezTo>
                  <a:pt x="1211643" y="920423"/>
                  <a:pt x="1211643" y="1365583"/>
                  <a:pt x="937078" y="1640148"/>
                </a:cubicBezTo>
                <a:lnTo>
                  <a:pt x="497146" y="2080078"/>
                </a:lnTo>
                <a:cubicBezTo>
                  <a:pt x="359865" y="2217361"/>
                  <a:pt x="179934" y="2286003"/>
                  <a:pt x="3" y="2286003"/>
                </a:cubicBezTo>
                <a:lnTo>
                  <a:pt x="0" y="2286003"/>
                </a:ln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28" name="Picture Placeholder 27"/>
          <p:cNvSpPr>
            <a:spLocks noGrp="1"/>
          </p:cNvSpPr>
          <p:nvPr>
            <p:ph type="pic" sz="quarter" idx="12"/>
          </p:nvPr>
        </p:nvSpPr>
        <p:spPr>
          <a:xfrm>
            <a:off x="4724400" y="353335"/>
            <a:ext cx="2743202" cy="2743202"/>
          </a:xfrm>
          <a:custGeom>
            <a:avLst/>
            <a:gdLst>
              <a:gd name="connsiteX0" fmla="*/ 1371600 w 2743202"/>
              <a:gd name="connsiteY0" fmla="*/ 0 h 2743202"/>
              <a:gd name="connsiteX1" fmla="*/ 1968176 w 2743202"/>
              <a:gd name="connsiteY1" fmla="*/ 247107 h 2743202"/>
              <a:gd name="connsiteX2" fmla="*/ 2496093 w 2743202"/>
              <a:gd name="connsiteY2" fmla="*/ 775029 h 2743202"/>
              <a:gd name="connsiteX3" fmla="*/ 2496093 w 2743202"/>
              <a:gd name="connsiteY3" fmla="*/ 1968178 h 2743202"/>
              <a:gd name="connsiteX4" fmla="*/ 1968176 w 2743202"/>
              <a:gd name="connsiteY4" fmla="*/ 2496093 h 2743202"/>
              <a:gd name="connsiteX5" fmla="*/ 775031 w 2743202"/>
              <a:gd name="connsiteY5" fmla="*/ 2496093 h 2743202"/>
              <a:gd name="connsiteX6" fmla="*/ 247110 w 2743202"/>
              <a:gd name="connsiteY6" fmla="*/ 1968175 h 2743202"/>
              <a:gd name="connsiteX7" fmla="*/ 247110 w 2743202"/>
              <a:gd name="connsiteY7" fmla="*/ 775025 h 2743202"/>
              <a:gd name="connsiteX8" fmla="*/ 775028 w 2743202"/>
              <a:gd name="connsiteY8" fmla="*/ 247107 h 2743202"/>
              <a:gd name="connsiteX9" fmla="*/ 1371600 w 2743202"/>
              <a:gd name="connsiteY9" fmla="*/ 0 h 274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43202" h="2743202">
                <a:moveTo>
                  <a:pt x="1371600" y="0"/>
                </a:moveTo>
                <a:cubicBezTo>
                  <a:pt x="1587519" y="0"/>
                  <a:pt x="1803435" y="82369"/>
                  <a:pt x="1968176" y="247107"/>
                </a:cubicBezTo>
                <a:lnTo>
                  <a:pt x="2496093" y="775029"/>
                </a:lnTo>
                <a:cubicBezTo>
                  <a:pt x="2825572" y="1104508"/>
                  <a:pt x="2825572" y="1638699"/>
                  <a:pt x="2496093" y="1968178"/>
                </a:cubicBezTo>
                <a:lnTo>
                  <a:pt x="1968176" y="2496093"/>
                </a:lnTo>
                <a:cubicBezTo>
                  <a:pt x="1638700" y="2825572"/>
                  <a:pt x="1104506" y="2825572"/>
                  <a:pt x="775031" y="2496093"/>
                </a:cubicBezTo>
                <a:lnTo>
                  <a:pt x="247110" y="1968175"/>
                </a:lnTo>
                <a:cubicBezTo>
                  <a:pt x="-82369" y="1638696"/>
                  <a:pt x="-82369" y="1104504"/>
                  <a:pt x="247110" y="775025"/>
                </a:cubicBezTo>
                <a:lnTo>
                  <a:pt x="775028" y="247107"/>
                </a:lnTo>
                <a:cubicBezTo>
                  <a:pt x="939765" y="82369"/>
                  <a:pt x="1155684" y="0"/>
                  <a:pt x="137160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30" name="Picture Placeholder 29"/>
          <p:cNvSpPr>
            <a:spLocks noGrp="1"/>
          </p:cNvSpPr>
          <p:nvPr>
            <p:ph type="pic" sz="quarter" idx="13"/>
          </p:nvPr>
        </p:nvSpPr>
        <p:spPr>
          <a:xfrm>
            <a:off x="8463842" y="1675182"/>
            <a:ext cx="2286001" cy="2286002"/>
          </a:xfrm>
          <a:custGeom>
            <a:avLst/>
            <a:gdLst>
              <a:gd name="connsiteX0" fmla="*/ 1143000 w 2286001"/>
              <a:gd name="connsiteY0" fmla="*/ 0 h 2286002"/>
              <a:gd name="connsiteX1" fmla="*/ 1640146 w 2286001"/>
              <a:gd name="connsiteY1" fmla="*/ 205923 h 2286002"/>
              <a:gd name="connsiteX2" fmla="*/ 2080078 w 2286001"/>
              <a:gd name="connsiteY2" fmla="*/ 645857 h 2286002"/>
              <a:gd name="connsiteX3" fmla="*/ 2080078 w 2286001"/>
              <a:gd name="connsiteY3" fmla="*/ 1640148 h 2286002"/>
              <a:gd name="connsiteX4" fmla="*/ 1640146 w 2286001"/>
              <a:gd name="connsiteY4" fmla="*/ 2080078 h 2286002"/>
              <a:gd name="connsiteX5" fmla="*/ 645859 w 2286001"/>
              <a:gd name="connsiteY5" fmla="*/ 2080078 h 2286002"/>
              <a:gd name="connsiteX6" fmla="*/ 205925 w 2286001"/>
              <a:gd name="connsiteY6" fmla="*/ 1640146 h 2286002"/>
              <a:gd name="connsiteX7" fmla="*/ 205925 w 2286001"/>
              <a:gd name="connsiteY7" fmla="*/ 645855 h 2286002"/>
              <a:gd name="connsiteX8" fmla="*/ 645856 w 2286001"/>
              <a:gd name="connsiteY8" fmla="*/ 205923 h 2286002"/>
              <a:gd name="connsiteX9" fmla="*/ 1143000 w 2286001"/>
              <a:gd name="connsiteY9" fmla="*/ 0 h 22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1" h="2286002">
                <a:moveTo>
                  <a:pt x="1143000" y="0"/>
                </a:moveTo>
                <a:cubicBezTo>
                  <a:pt x="1322933" y="0"/>
                  <a:pt x="1502862" y="68641"/>
                  <a:pt x="1640146" y="205923"/>
                </a:cubicBezTo>
                <a:lnTo>
                  <a:pt x="2080078" y="645857"/>
                </a:lnTo>
                <a:cubicBezTo>
                  <a:pt x="2354643" y="920423"/>
                  <a:pt x="2354643" y="1365583"/>
                  <a:pt x="2080078" y="1640148"/>
                </a:cubicBezTo>
                <a:lnTo>
                  <a:pt x="1640146" y="2080078"/>
                </a:lnTo>
                <a:cubicBezTo>
                  <a:pt x="1365583" y="2354644"/>
                  <a:pt x="920422" y="2354644"/>
                  <a:pt x="645859" y="2080078"/>
                </a:cubicBezTo>
                <a:lnTo>
                  <a:pt x="205925" y="1640146"/>
                </a:lnTo>
                <a:cubicBezTo>
                  <a:pt x="-68641" y="1365580"/>
                  <a:pt x="-68641" y="920420"/>
                  <a:pt x="205925" y="645855"/>
                </a:cubicBezTo>
                <a:lnTo>
                  <a:pt x="645856" y="205923"/>
                </a:lnTo>
                <a:cubicBezTo>
                  <a:pt x="783138" y="68641"/>
                  <a:pt x="963070" y="0"/>
                  <a:pt x="1143000"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32" name="Picture Placeholder 31"/>
          <p:cNvSpPr>
            <a:spLocks noGrp="1"/>
          </p:cNvSpPr>
          <p:nvPr>
            <p:ph type="pic" sz="quarter" idx="14"/>
          </p:nvPr>
        </p:nvSpPr>
        <p:spPr>
          <a:xfrm>
            <a:off x="11049002" y="3608010"/>
            <a:ext cx="1142999" cy="2286003"/>
          </a:xfrm>
          <a:custGeom>
            <a:avLst/>
            <a:gdLst>
              <a:gd name="connsiteX0" fmla="*/ 1142999 w 1142999"/>
              <a:gd name="connsiteY0" fmla="*/ 0 h 2286003"/>
              <a:gd name="connsiteX1" fmla="*/ 1142999 w 1142999"/>
              <a:gd name="connsiteY1" fmla="*/ 2286003 h 2286003"/>
              <a:gd name="connsiteX2" fmla="*/ 1008721 w 1142999"/>
              <a:gd name="connsiteY2" fmla="*/ 2273132 h 2286003"/>
              <a:gd name="connsiteX3" fmla="*/ 645859 w 1142999"/>
              <a:gd name="connsiteY3" fmla="*/ 2080078 h 2286003"/>
              <a:gd name="connsiteX4" fmla="*/ 205925 w 1142999"/>
              <a:gd name="connsiteY4" fmla="*/ 1640146 h 2286003"/>
              <a:gd name="connsiteX5" fmla="*/ 205925 w 1142999"/>
              <a:gd name="connsiteY5" fmla="*/ 645855 h 2286003"/>
              <a:gd name="connsiteX6" fmla="*/ 645856 w 1142999"/>
              <a:gd name="connsiteY6" fmla="*/ 205923 h 2286003"/>
              <a:gd name="connsiteX7" fmla="*/ 1008719 w 1142999"/>
              <a:gd name="connsiteY7" fmla="*/ 12870 h 2286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2999" h="2286003">
                <a:moveTo>
                  <a:pt x="1142999" y="0"/>
                </a:moveTo>
                <a:lnTo>
                  <a:pt x="1142999" y="2286003"/>
                </a:lnTo>
                <a:lnTo>
                  <a:pt x="1008721" y="2273132"/>
                </a:lnTo>
                <a:cubicBezTo>
                  <a:pt x="875772" y="2247392"/>
                  <a:pt x="748820" y="2183040"/>
                  <a:pt x="645859" y="2080078"/>
                </a:cubicBezTo>
                <a:lnTo>
                  <a:pt x="205925" y="1640146"/>
                </a:lnTo>
                <a:cubicBezTo>
                  <a:pt x="-68641" y="1365580"/>
                  <a:pt x="-68641" y="920420"/>
                  <a:pt x="205925" y="645855"/>
                </a:cubicBezTo>
                <a:lnTo>
                  <a:pt x="645856" y="205923"/>
                </a:lnTo>
                <a:cubicBezTo>
                  <a:pt x="748817" y="102962"/>
                  <a:pt x="875770" y="38611"/>
                  <a:pt x="1008719" y="1287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1000" fill="hold"/>
                                        <p:tgtEl>
                                          <p:spTgt spid="26"/>
                                        </p:tgtEl>
                                        <p:attrNameLst>
                                          <p:attrName>ppt_x</p:attrName>
                                        </p:attrNameLst>
                                      </p:cBhvr>
                                      <p:tavLst>
                                        <p:tav tm="0">
                                          <p:val>
                                            <p:strVal val="#ppt_x"/>
                                          </p:val>
                                        </p:tav>
                                        <p:tav tm="100000">
                                          <p:val>
                                            <p:strVal val="#ppt_x"/>
                                          </p:val>
                                        </p:tav>
                                      </p:tavLst>
                                    </p:anim>
                                    <p:anim calcmode="lin" valueType="num">
                                      <p:cBhvr additive="base">
                                        <p:cTn id="8" dur="1000" fill="hold"/>
                                        <p:tgtEl>
                                          <p:spTgt spid="2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nodePh="1">
                                  <p:stCondLst>
                                    <p:cond delay="0"/>
                                  </p:stCondLst>
                                  <p:endCondLst>
                                    <p:cond evt="begin" delay="0">
                                      <p:tn val="9"/>
                                    </p:cond>
                                  </p:end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1000" fill="hold"/>
                                        <p:tgtEl>
                                          <p:spTgt spid="32"/>
                                        </p:tgtEl>
                                        <p:attrNameLst>
                                          <p:attrName>ppt_x</p:attrName>
                                        </p:attrNameLst>
                                      </p:cBhvr>
                                      <p:tavLst>
                                        <p:tav tm="0">
                                          <p:val>
                                            <p:strVal val="#ppt_x"/>
                                          </p:val>
                                        </p:tav>
                                        <p:tav tm="100000">
                                          <p:val>
                                            <p:strVal val="#ppt_x"/>
                                          </p:val>
                                        </p:tav>
                                      </p:tavLst>
                                    </p:anim>
                                    <p:anim calcmode="lin" valueType="num">
                                      <p:cBhvr additive="base">
                                        <p:cTn id="12" dur="1000" fill="hold"/>
                                        <p:tgtEl>
                                          <p:spTgt spid="32"/>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nodePh="1">
                                  <p:stCondLst>
                                    <p:cond delay="0"/>
                                  </p:stCondLst>
                                  <p:endCondLst>
                                    <p:cond evt="begin" delay="0">
                                      <p:tn val="13"/>
                                    </p:cond>
                                  </p:end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000" fill="hold"/>
                                        <p:tgtEl>
                                          <p:spTgt spid="23"/>
                                        </p:tgtEl>
                                        <p:attrNameLst>
                                          <p:attrName>ppt_x</p:attrName>
                                        </p:attrNameLst>
                                      </p:cBhvr>
                                      <p:tavLst>
                                        <p:tav tm="0">
                                          <p:val>
                                            <p:strVal val="#ppt_x"/>
                                          </p:val>
                                        </p:tav>
                                        <p:tav tm="100000">
                                          <p:val>
                                            <p:strVal val="#ppt_x"/>
                                          </p:val>
                                        </p:tav>
                                      </p:tavLst>
                                    </p:anim>
                                    <p:anim calcmode="lin" valueType="num">
                                      <p:cBhvr additive="base">
                                        <p:cTn id="16" dur="10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nodePh="1">
                                  <p:stCondLst>
                                    <p:cond delay="0"/>
                                  </p:stCondLst>
                                  <p:endCondLst>
                                    <p:cond evt="begin" delay="0">
                                      <p:tn val="17"/>
                                    </p:cond>
                                  </p:end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000" fill="hold"/>
                                        <p:tgtEl>
                                          <p:spTgt spid="30"/>
                                        </p:tgtEl>
                                        <p:attrNameLst>
                                          <p:attrName>ppt_x</p:attrName>
                                        </p:attrNameLst>
                                      </p:cBhvr>
                                      <p:tavLst>
                                        <p:tav tm="0">
                                          <p:val>
                                            <p:strVal val="#ppt_x"/>
                                          </p:val>
                                        </p:tav>
                                        <p:tav tm="100000">
                                          <p:val>
                                            <p:strVal val="#ppt_x"/>
                                          </p:val>
                                        </p:tav>
                                      </p:tavLst>
                                    </p:anim>
                                    <p:anim calcmode="lin" valueType="num">
                                      <p:cBhvr additive="base">
                                        <p:cTn id="20" dur="1000" fill="hold"/>
                                        <p:tgtEl>
                                          <p:spTgt spid="30"/>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nodePh="1">
                                  <p:stCondLst>
                                    <p:cond delay="0"/>
                                  </p:stCondLst>
                                  <p:endCondLst>
                                    <p:cond evt="begin" delay="0">
                                      <p:tn val="21"/>
                                    </p:cond>
                                  </p:end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1000" fill="hold"/>
                                        <p:tgtEl>
                                          <p:spTgt spid="28"/>
                                        </p:tgtEl>
                                        <p:attrNameLst>
                                          <p:attrName>ppt_x</p:attrName>
                                        </p:attrNameLst>
                                      </p:cBhvr>
                                      <p:tavLst>
                                        <p:tav tm="0">
                                          <p:val>
                                            <p:strVal val="#ppt_x"/>
                                          </p:val>
                                        </p:tav>
                                        <p:tav tm="100000">
                                          <p:val>
                                            <p:strVal val="#ppt_x"/>
                                          </p:val>
                                        </p:tav>
                                      </p:tavLst>
                                    </p:anim>
                                    <p:anim calcmode="lin" valueType="num">
                                      <p:cBhvr additive="base">
                                        <p:cTn id="24" dur="10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8" grpId="0"/>
      <p:bldP spid="30" grpId="0"/>
      <p:bldP spid="32"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HPCC Lab</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08A83-AF39-4326-8FF3-80CAF56509D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hyperlink" Target="https://azure.microsoft.com/en-us/free/students" TargetMode="Externa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raveenKumarSuggula/DevOpsExampleProject/blob/main/.github/workflows/main_devopsexampleproject-development.yml" TargetMode="External"/><Relationship Id="rId2" Type="http://schemas.openxmlformats.org/officeDocument/2006/relationships/hyperlink" Target="https://medium.com/@dgongoragamboa/how-to-create-an-angular-project-from-scratch-b4031abeb4de" TargetMode="External"/><Relationship Id="rId1" Type="http://schemas.openxmlformats.org/officeDocument/2006/relationships/slideLayout" Target="../slideLayouts/slideLayout16.xml"/><Relationship Id="rId5" Type="http://schemas.openxmlformats.org/officeDocument/2006/relationships/hyperlink" Target="https://github.com/PraveenKumarSuggula/Click2Learn/blob/master/click2LearnInstructorClient/src/web.config" TargetMode="External"/><Relationship Id="rId4" Type="http://schemas.openxmlformats.org/officeDocument/2006/relationships/hyperlink" Target="https://medium.com/@marvinconejo/step-by-step-guide-to-creating-web-apps-and-using-app-service-plans-in-azure-a9a1d597d24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83558" y="1421765"/>
            <a:ext cx="5424883" cy="1107996"/>
          </a:xfrm>
          <a:prstGeom prst="rect">
            <a:avLst/>
          </a:prstGeom>
          <a:noFill/>
          <a:effectLst>
            <a:outerShdw blurRad="393700" dist="88900" dir="4200000" sx="104000" sy="104000" algn="ctr" rotWithShape="0">
              <a:schemeClr val="tx1">
                <a:lumMod val="95000"/>
                <a:lumOff val="5000"/>
                <a:alpha val="11000"/>
              </a:schemeClr>
            </a:outerShdw>
          </a:effectLst>
        </p:spPr>
        <p:txBody>
          <a:bodyPr wrap="none" rtlCol="0">
            <a:spAutoFit/>
          </a:bodyPr>
          <a:lstStyle/>
          <a:p>
            <a:pPr algn="ctr"/>
            <a:r>
              <a:rPr lang="en-US" sz="66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rPr>
              <a:t>DevOps CI/CD</a:t>
            </a:r>
          </a:p>
        </p:txBody>
      </p:sp>
      <p:sp>
        <p:nvSpPr>
          <p:cNvPr id="6" name="TextBox 5">
            <a:extLst>
              <a:ext uri="{FF2B5EF4-FFF2-40B4-BE49-F238E27FC236}">
                <a16:creationId xmlns:a16="http://schemas.microsoft.com/office/drawing/2014/main" id="{1E9911B2-8365-8ABB-DA62-E43B8DED5510}"/>
              </a:ext>
            </a:extLst>
          </p:cNvPr>
          <p:cNvSpPr txBox="1"/>
          <p:nvPr/>
        </p:nvSpPr>
        <p:spPr>
          <a:xfrm>
            <a:off x="6212908" y="3949294"/>
            <a:ext cx="5273303" cy="954107"/>
          </a:xfrm>
          <a:prstGeom prst="rect">
            <a:avLst/>
          </a:prstGeom>
          <a:noFill/>
          <a:effectLst>
            <a:outerShdw blurRad="393700" dist="88900" dir="4200000" sx="104000" sy="104000" algn="ctr" rotWithShape="0">
              <a:schemeClr val="tx1">
                <a:lumMod val="95000"/>
                <a:lumOff val="5000"/>
                <a:alpha val="11000"/>
              </a:schemeClr>
            </a:outerShdw>
          </a:effectLst>
        </p:spPr>
        <p:txBody>
          <a:bodyPr wrap="none" rtlCol="0">
            <a:spAutoFit/>
          </a:bodyPr>
          <a:lstStyle/>
          <a:p>
            <a:r>
              <a:rPr lang="en-US" sz="2800" dirty="0">
                <a:latin typeface="Times New Roman" panose="02020603050405020304" charset="0"/>
                <a:cs typeface="Times New Roman" panose="02020603050405020304" charset="0"/>
              </a:rPr>
              <a:t>Praveen Kumar Suggula</a:t>
            </a:r>
          </a:p>
          <a:p>
            <a:r>
              <a:rPr lang="en-US" sz="2800" dirty="0">
                <a:latin typeface="Times New Roman" panose="02020603050405020304" charset="0"/>
                <a:cs typeface="Times New Roman" panose="02020603050405020304" charset="0"/>
              </a:rPr>
              <a:t>praveenkumarsuggula@my.unt.edu</a:t>
            </a:r>
          </a:p>
        </p:txBody>
      </p:sp>
      <p:pic>
        <p:nvPicPr>
          <p:cNvPr id="2" name="Picture 1" descr="A green and black logo&#10;&#10;Description automatically generated">
            <a:extLst>
              <a:ext uri="{FF2B5EF4-FFF2-40B4-BE49-F238E27FC236}">
                <a16:creationId xmlns:a16="http://schemas.microsoft.com/office/drawing/2014/main" id="{A55A0BCE-B6C9-E9FF-6BD5-437041EC5261}"/>
              </a:ext>
            </a:extLst>
          </p:cNvPr>
          <p:cNvPicPr>
            <a:picLocks noChangeAspect="1"/>
          </p:cNvPicPr>
          <p:nvPr/>
        </p:nvPicPr>
        <p:blipFill>
          <a:blip r:embed="rId2"/>
          <a:stretch>
            <a:fillRect/>
          </a:stretch>
        </p:blipFill>
        <p:spPr>
          <a:xfrm>
            <a:off x="-288655" y="5358855"/>
            <a:ext cx="3445742" cy="14991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iterate type="lt">
                                    <p:tmPct val="25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iterate type="lt">
                                    <p:tmPct val="25000"/>
                                  </p:iterate>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093695" y="496163"/>
            <a:ext cx="4004622" cy="923330"/>
          </a:xfrm>
          <a:prstGeom prst="rect">
            <a:avLst/>
          </a:prstGeom>
          <a:noFill/>
        </p:spPr>
        <p:txBody>
          <a:bodyPr wrap="none" rtlCol="0">
            <a:spAutoFit/>
          </a:bodyPr>
          <a:lstStyle/>
          <a:p>
            <a:pPr algn="ctr"/>
            <a:r>
              <a:rPr lang="en-US" sz="54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aleway Black" panose="020B0A03030101060003" pitchFamily="34" charset="0"/>
              </a:rPr>
              <a:t>Conclusion</a:t>
            </a:r>
          </a:p>
        </p:txBody>
      </p:sp>
      <p:sp>
        <p:nvSpPr>
          <p:cNvPr id="2" name="TextBox 1">
            <a:extLst>
              <a:ext uri="{FF2B5EF4-FFF2-40B4-BE49-F238E27FC236}">
                <a16:creationId xmlns:a16="http://schemas.microsoft.com/office/drawing/2014/main" id="{167BBED7-AB63-C649-7563-899A3346EBE7}"/>
              </a:ext>
            </a:extLst>
          </p:cNvPr>
          <p:cNvSpPr txBox="1"/>
          <p:nvPr/>
        </p:nvSpPr>
        <p:spPr>
          <a:xfrm>
            <a:off x="760394" y="2165683"/>
            <a:ext cx="10655167" cy="2677656"/>
          </a:xfrm>
          <a:prstGeom prst="rect">
            <a:avLst/>
          </a:prstGeom>
          <a:noFill/>
        </p:spPr>
        <p:txBody>
          <a:bodyPr wrap="square" rtlCol="0">
            <a:spAutoFit/>
          </a:bodyPr>
          <a:lstStyle/>
          <a:p>
            <a:pPr marL="285750" indent="-285750" algn="just">
              <a:buFont typeface="Arial" panose="020B0604020202020204" pitchFamily="34" charset="0"/>
              <a:buChar char="•"/>
            </a:pPr>
            <a:r>
              <a:rPr lang="en-IN" sz="2800" dirty="0"/>
              <a:t>In this lecture, we learned about Git, GitHub, DevOps(CI/CD).</a:t>
            </a:r>
          </a:p>
          <a:p>
            <a:pPr marL="285750" indent="-285750" algn="just">
              <a:buFont typeface="Arial" panose="020B0604020202020204" pitchFamily="34" charset="0"/>
              <a:buChar char="•"/>
            </a:pPr>
            <a:endParaRPr lang="en-IN" sz="2800" dirty="0"/>
          </a:p>
          <a:p>
            <a:pPr marL="285750" indent="-285750" algn="just">
              <a:buFont typeface="Arial" panose="020B0604020202020204" pitchFamily="34" charset="0"/>
              <a:buChar char="•"/>
            </a:pPr>
            <a:r>
              <a:rPr lang="en-US" sz="2800" dirty="0"/>
              <a:t>Please note that the overall process is almost identical for every application approach, but more emphasis should be placed on the Continuous Integration aspect, which varies depending on the technologies employed.</a:t>
            </a:r>
            <a:endParaRPr lang="en-IN" sz="2800" dirty="0"/>
          </a:p>
        </p:txBody>
      </p:sp>
    </p:spTree>
    <p:extLst>
      <p:ext uri="{BB962C8B-B14F-4D97-AF65-F5344CB8AC3E}">
        <p14:creationId xmlns:p14="http://schemas.microsoft.com/office/powerpoint/2010/main" val="4237939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iterate type="lt">
                                    <p:tmPct val="10000"/>
                                  </p:iterate>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99320" y="2065985"/>
            <a:ext cx="7393371" cy="1446550"/>
          </a:xfrm>
          <a:prstGeom prst="rect">
            <a:avLst/>
          </a:prstGeom>
          <a:noFill/>
          <a:effectLst>
            <a:outerShdw blurRad="393700" dist="88900" dir="4200000" sx="104000" sy="104000" algn="ctr" rotWithShape="0">
              <a:schemeClr val="tx1">
                <a:lumMod val="95000"/>
                <a:lumOff val="5000"/>
                <a:alpha val="11000"/>
              </a:schemeClr>
            </a:outerShdw>
          </a:effectLst>
        </p:spPr>
        <p:txBody>
          <a:bodyPr wrap="none" rtlCol="0">
            <a:spAutoFit/>
          </a:bodyPr>
          <a:lstStyle/>
          <a:p>
            <a:pPr algn="ctr"/>
            <a:r>
              <a:rPr lang="en-US" sz="8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aleway Black" panose="020B0A03030101060003" pitchFamily="34" charset="0"/>
              </a:rPr>
              <a:t>Any Queries?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iterate type="lt">
                                    <p:tmPct val="25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40246" y="2065985"/>
            <a:ext cx="8111516" cy="1862048"/>
          </a:xfrm>
          <a:prstGeom prst="rect">
            <a:avLst/>
          </a:prstGeom>
          <a:noFill/>
          <a:effectLst>
            <a:outerShdw blurRad="393700" dist="88900" dir="4200000" sx="104000" sy="104000" algn="ctr" rotWithShape="0">
              <a:schemeClr val="tx1">
                <a:lumMod val="95000"/>
                <a:lumOff val="5000"/>
                <a:alpha val="11000"/>
              </a:schemeClr>
            </a:outerShdw>
          </a:effectLst>
        </p:spPr>
        <p:txBody>
          <a:bodyPr wrap="none" rtlCol="0">
            <a:spAutoFit/>
          </a:bodyPr>
          <a:lstStyle/>
          <a:p>
            <a:pPr algn="ctr"/>
            <a:r>
              <a:rPr lang="en-US" sz="11500" dirty="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rPr>
              <a:t>Than</a:t>
            </a:r>
            <a:r>
              <a:rPr lang="en-US" sz="115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aleway Black" panose="020B0A03030101060003" pitchFamily="34" charset="0"/>
              </a:rPr>
              <a:t>k</a:t>
            </a:r>
            <a:r>
              <a:rPr lang="en-US" sz="80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aleway Black" panose="020B0A03030101060003" pitchFamily="34" charset="0"/>
              </a:rPr>
              <a:t> </a:t>
            </a:r>
            <a:r>
              <a:rPr lang="en-US" sz="115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aleway Black" panose="020B0A03030101060003" pitchFamily="34" charset="0"/>
              </a:rPr>
              <a:t>You</a:t>
            </a:r>
            <a:r>
              <a:rPr lang="en-US" sz="11500" dirty="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rPr>
              <a:t>.</a:t>
            </a:r>
          </a:p>
        </p:txBody>
      </p:sp>
    </p:spTree>
    <p:extLst>
      <p:ext uri="{BB962C8B-B14F-4D97-AF65-F5344CB8AC3E}">
        <p14:creationId xmlns:p14="http://schemas.microsoft.com/office/powerpoint/2010/main" val="426932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iterate type="lt">
                                    <p:tmPct val="25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BD41E-AA9E-E460-55BE-DC0E4182B7FB}"/>
              </a:ext>
            </a:extLst>
          </p:cNvPr>
          <p:cNvSpPr>
            <a:spLocks noGrp="1"/>
          </p:cNvSpPr>
          <p:nvPr>
            <p:ph type="title"/>
          </p:nvPr>
        </p:nvSpPr>
        <p:spPr/>
        <p:txBody>
          <a:bodyPr/>
          <a:lstStyle/>
          <a:p>
            <a:pPr algn="ctr"/>
            <a:r>
              <a:rPr lang="en-IN" sz="40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ea typeface="+mn-ea"/>
                <a:cs typeface="Times New Roman" panose="02020603050405020304" charset="0"/>
              </a:rPr>
              <a:t>Agenda</a:t>
            </a:r>
          </a:p>
        </p:txBody>
      </p:sp>
      <p:sp>
        <p:nvSpPr>
          <p:cNvPr id="3" name="Content Placeholder 2">
            <a:extLst>
              <a:ext uri="{FF2B5EF4-FFF2-40B4-BE49-F238E27FC236}">
                <a16:creationId xmlns:a16="http://schemas.microsoft.com/office/drawing/2014/main" id="{BD173DD1-7D22-B0C8-8C47-98D0E58C4B88}"/>
              </a:ext>
            </a:extLst>
          </p:cNvPr>
          <p:cNvSpPr>
            <a:spLocks noGrp="1"/>
          </p:cNvSpPr>
          <p:nvPr>
            <p:ph idx="1"/>
          </p:nvPr>
        </p:nvSpPr>
        <p:spPr>
          <a:xfrm>
            <a:off x="838200" y="1854501"/>
            <a:ext cx="10943122" cy="4351338"/>
          </a:xfrm>
        </p:spPr>
        <p:txBody>
          <a:bodyPr>
            <a:normAutofit/>
          </a:bodyPr>
          <a:lstStyle/>
          <a:p>
            <a:pPr marL="514350" indent="-514350">
              <a:lnSpc>
                <a:spcPct val="150000"/>
              </a:lnSpc>
              <a:buAutoNum type="arabicPeriod"/>
            </a:pPr>
            <a:r>
              <a:rPr lang="en-IN" dirty="0"/>
              <a:t>Git and GitHub Actions Overview</a:t>
            </a:r>
          </a:p>
          <a:p>
            <a:pPr marL="514350" indent="-514350">
              <a:lnSpc>
                <a:spcPct val="150000"/>
              </a:lnSpc>
              <a:buAutoNum type="arabicPeriod"/>
            </a:pPr>
            <a:r>
              <a:rPr lang="en-IN" dirty="0"/>
              <a:t>DevOps CI/CD Example with NodeJS (Angular/React/</a:t>
            </a:r>
            <a:r>
              <a:rPr lang="en-IN" dirty="0" err="1"/>
              <a:t>ExpressJS</a:t>
            </a:r>
            <a:r>
              <a:rPr lang="en-IN" dirty="0"/>
              <a:t>/NodeJS)</a:t>
            </a:r>
          </a:p>
          <a:p>
            <a:pPr marL="514350" indent="-514350">
              <a:lnSpc>
                <a:spcPct val="150000"/>
              </a:lnSpc>
              <a:buAutoNum type="arabicPeriod"/>
            </a:pPr>
            <a:r>
              <a:rPr lang="en-IN" dirty="0"/>
              <a:t>Sprint 3 DevOps Expected Deliverables.</a:t>
            </a:r>
          </a:p>
        </p:txBody>
      </p:sp>
    </p:spTree>
    <p:extLst>
      <p:ext uri="{BB962C8B-B14F-4D97-AF65-F5344CB8AC3E}">
        <p14:creationId xmlns:p14="http://schemas.microsoft.com/office/powerpoint/2010/main" val="23993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F7A60CA-C7E2-4833-B327-21707532C0AA}"/>
              </a:ext>
            </a:extLst>
          </p:cNvPr>
          <p:cNvSpPr/>
          <p:nvPr/>
        </p:nvSpPr>
        <p:spPr>
          <a:xfrm>
            <a:off x="318053" y="2792899"/>
            <a:ext cx="1868556" cy="10137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Git </a:t>
            </a:r>
            <a:r>
              <a:rPr lang="en-IN" dirty="0" err="1"/>
              <a:t>init</a:t>
            </a:r>
            <a:r>
              <a:rPr lang="en-IN" dirty="0"/>
              <a:t> </a:t>
            </a:r>
          </a:p>
          <a:p>
            <a:pPr algn="ctr"/>
            <a:r>
              <a:rPr lang="en-IN" dirty="0"/>
              <a:t> Git add</a:t>
            </a:r>
          </a:p>
        </p:txBody>
      </p:sp>
      <p:sp>
        <p:nvSpPr>
          <p:cNvPr id="3" name="Rectangle: Rounded Corners 2">
            <a:extLst>
              <a:ext uri="{FF2B5EF4-FFF2-40B4-BE49-F238E27FC236}">
                <a16:creationId xmlns:a16="http://schemas.microsoft.com/office/drawing/2014/main" id="{309FBFFC-0E9E-50E6-2ABE-0CC26856A630}"/>
              </a:ext>
            </a:extLst>
          </p:cNvPr>
          <p:cNvSpPr/>
          <p:nvPr/>
        </p:nvSpPr>
        <p:spPr>
          <a:xfrm>
            <a:off x="318053" y="4134682"/>
            <a:ext cx="1868556" cy="10137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Git clone &lt;</a:t>
            </a:r>
            <a:r>
              <a:rPr lang="en-IN" dirty="0" err="1"/>
              <a:t>url</a:t>
            </a:r>
            <a:r>
              <a:rPr lang="en-IN" dirty="0"/>
              <a:t>&gt;</a:t>
            </a:r>
          </a:p>
        </p:txBody>
      </p:sp>
      <p:cxnSp>
        <p:nvCxnSpPr>
          <p:cNvPr id="5" name="Straight Arrow Connector 4">
            <a:extLst>
              <a:ext uri="{FF2B5EF4-FFF2-40B4-BE49-F238E27FC236}">
                <a16:creationId xmlns:a16="http://schemas.microsoft.com/office/drawing/2014/main" id="{FA718018-DDEC-C8C5-12D9-4A1129BEC47F}"/>
              </a:ext>
            </a:extLst>
          </p:cNvPr>
          <p:cNvCxnSpPr/>
          <p:nvPr/>
        </p:nvCxnSpPr>
        <p:spPr>
          <a:xfrm>
            <a:off x="2305877" y="3458821"/>
            <a:ext cx="936000" cy="330477"/>
          </a:xfrm>
          <a:prstGeom prst="straightConnector1">
            <a:avLst/>
          </a:prstGeom>
          <a:ln w="38100">
            <a:tailEnd type="triangle"/>
          </a:ln>
          <a:effectLst>
            <a:outerShdw blurRad="50800" dist="50800" dir="5400000" sx="1000" sy="1000" algn="ctr" rotWithShape="0">
              <a:srgbClr val="000000">
                <a:alpha val="43137"/>
              </a:srgbClr>
            </a:outerShdw>
            <a:softEdge rad="0"/>
          </a:effectLst>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E464173-49CE-CE5C-8E7E-B9FC16FCDD11}"/>
              </a:ext>
            </a:extLst>
          </p:cNvPr>
          <p:cNvCxnSpPr>
            <a:cxnSpLocks/>
          </p:cNvCxnSpPr>
          <p:nvPr/>
        </p:nvCxnSpPr>
        <p:spPr>
          <a:xfrm flipV="1">
            <a:off x="2425148" y="4134682"/>
            <a:ext cx="805069" cy="5068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34277DAF-068F-E067-0C03-CF41A4177F04}"/>
              </a:ext>
            </a:extLst>
          </p:cNvPr>
          <p:cNvSpPr/>
          <p:nvPr/>
        </p:nvSpPr>
        <p:spPr>
          <a:xfrm>
            <a:off x="3349486" y="3458821"/>
            <a:ext cx="1868556" cy="10137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Git stage</a:t>
            </a:r>
          </a:p>
        </p:txBody>
      </p:sp>
      <p:sp>
        <p:nvSpPr>
          <p:cNvPr id="12" name="Rectangle: Rounded Corners 11">
            <a:extLst>
              <a:ext uri="{FF2B5EF4-FFF2-40B4-BE49-F238E27FC236}">
                <a16:creationId xmlns:a16="http://schemas.microsoft.com/office/drawing/2014/main" id="{E961B558-74EE-A727-0909-41E421709627}"/>
              </a:ext>
            </a:extLst>
          </p:cNvPr>
          <p:cNvSpPr/>
          <p:nvPr/>
        </p:nvSpPr>
        <p:spPr>
          <a:xfrm>
            <a:off x="5446641" y="3458821"/>
            <a:ext cx="1868556" cy="10137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Git commit</a:t>
            </a:r>
          </a:p>
        </p:txBody>
      </p:sp>
      <p:sp>
        <p:nvSpPr>
          <p:cNvPr id="13" name="Rectangle: Rounded Corners 12">
            <a:extLst>
              <a:ext uri="{FF2B5EF4-FFF2-40B4-BE49-F238E27FC236}">
                <a16:creationId xmlns:a16="http://schemas.microsoft.com/office/drawing/2014/main" id="{33D00CF8-A98F-D6F5-3972-71DB921605F6}"/>
              </a:ext>
            </a:extLst>
          </p:cNvPr>
          <p:cNvSpPr/>
          <p:nvPr/>
        </p:nvSpPr>
        <p:spPr>
          <a:xfrm>
            <a:off x="7543796" y="3458821"/>
            <a:ext cx="1868556" cy="10137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Git push</a:t>
            </a:r>
          </a:p>
        </p:txBody>
      </p:sp>
      <p:pic>
        <p:nvPicPr>
          <p:cNvPr id="16" name="Graphic 15">
            <a:extLst>
              <a:ext uri="{FF2B5EF4-FFF2-40B4-BE49-F238E27FC236}">
                <a16:creationId xmlns:a16="http://schemas.microsoft.com/office/drawing/2014/main" id="{058E8033-29CD-FB7E-E586-6D0DD48788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86122" y="2841993"/>
            <a:ext cx="1869754" cy="1869754"/>
          </a:xfrm>
          <a:prstGeom prst="rect">
            <a:avLst/>
          </a:prstGeom>
        </p:spPr>
      </p:pic>
      <p:cxnSp>
        <p:nvCxnSpPr>
          <p:cNvPr id="18" name="Straight Connector 17">
            <a:extLst>
              <a:ext uri="{FF2B5EF4-FFF2-40B4-BE49-F238E27FC236}">
                <a16:creationId xmlns:a16="http://schemas.microsoft.com/office/drawing/2014/main" id="{24D6D8E3-BED8-FA0A-03C3-1532279A7226}"/>
              </a:ext>
            </a:extLst>
          </p:cNvPr>
          <p:cNvCxnSpPr>
            <a:stCxn id="11" idx="3"/>
            <a:endCxn id="12" idx="1"/>
          </p:cNvCxnSpPr>
          <p:nvPr/>
        </p:nvCxnSpPr>
        <p:spPr>
          <a:xfrm>
            <a:off x="5218042" y="3965717"/>
            <a:ext cx="22859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5C9B09-5CF5-E1BA-B232-43DDA163F326}"/>
              </a:ext>
            </a:extLst>
          </p:cNvPr>
          <p:cNvCxnSpPr>
            <a:cxnSpLocks/>
          </p:cNvCxnSpPr>
          <p:nvPr/>
        </p:nvCxnSpPr>
        <p:spPr>
          <a:xfrm>
            <a:off x="7312803" y="3953573"/>
            <a:ext cx="22859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F9433892-BF6C-D11D-85CA-DA85B2F9F1B7}"/>
              </a:ext>
            </a:extLst>
          </p:cNvPr>
          <p:cNvSpPr/>
          <p:nvPr/>
        </p:nvSpPr>
        <p:spPr>
          <a:xfrm>
            <a:off x="5446641" y="4764166"/>
            <a:ext cx="1868556" cy="10137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Git reset</a:t>
            </a:r>
          </a:p>
        </p:txBody>
      </p:sp>
      <p:sp>
        <p:nvSpPr>
          <p:cNvPr id="39" name="Rectangle: Rounded Corners 38">
            <a:extLst>
              <a:ext uri="{FF2B5EF4-FFF2-40B4-BE49-F238E27FC236}">
                <a16:creationId xmlns:a16="http://schemas.microsoft.com/office/drawing/2014/main" id="{6008CA95-AA30-E722-7C5E-C12A352B85D3}"/>
              </a:ext>
            </a:extLst>
          </p:cNvPr>
          <p:cNvSpPr/>
          <p:nvPr/>
        </p:nvSpPr>
        <p:spPr>
          <a:xfrm>
            <a:off x="7537169" y="2151999"/>
            <a:ext cx="1868556" cy="10137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Git revert</a:t>
            </a:r>
          </a:p>
        </p:txBody>
      </p:sp>
      <p:cxnSp>
        <p:nvCxnSpPr>
          <p:cNvPr id="46" name="Straight Arrow Connector 45">
            <a:extLst>
              <a:ext uri="{FF2B5EF4-FFF2-40B4-BE49-F238E27FC236}">
                <a16:creationId xmlns:a16="http://schemas.microsoft.com/office/drawing/2014/main" id="{02035969-35E5-FF0B-AD6C-902A9E7B5D30}"/>
              </a:ext>
            </a:extLst>
          </p:cNvPr>
          <p:cNvCxnSpPr>
            <a:cxnSpLocks/>
          </p:cNvCxnSpPr>
          <p:nvPr/>
        </p:nvCxnSpPr>
        <p:spPr>
          <a:xfrm>
            <a:off x="9446220" y="3965717"/>
            <a:ext cx="47377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Arrow: Bent-Up 65">
            <a:extLst>
              <a:ext uri="{FF2B5EF4-FFF2-40B4-BE49-F238E27FC236}">
                <a16:creationId xmlns:a16="http://schemas.microsoft.com/office/drawing/2014/main" id="{36504C8E-AACC-FFF8-9263-FA32FAA3C777}"/>
              </a:ext>
            </a:extLst>
          </p:cNvPr>
          <p:cNvSpPr/>
          <p:nvPr/>
        </p:nvSpPr>
        <p:spPr>
          <a:xfrm rot="16200000">
            <a:off x="9984946" y="2022870"/>
            <a:ext cx="313661" cy="1408052"/>
          </a:xfrm>
          <a:prstGeom prst="bentUpArrow">
            <a:avLst>
              <a:gd name="adj1" fmla="val 19433"/>
              <a:gd name="adj2" fmla="val 23743"/>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Arrow: Bent-Up 66">
            <a:extLst>
              <a:ext uri="{FF2B5EF4-FFF2-40B4-BE49-F238E27FC236}">
                <a16:creationId xmlns:a16="http://schemas.microsoft.com/office/drawing/2014/main" id="{5DA98B68-14BB-DE89-041C-DC0FD3BF7C9F}"/>
              </a:ext>
            </a:extLst>
          </p:cNvPr>
          <p:cNvSpPr/>
          <p:nvPr/>
        </p:nvSpPr>
        <p:spPr>
          <a:xfrm rot="10800000">
            <a:off x="5254766" y="2614082"/>
            <a:ext cx="2282400" cy="1333119"/>
          </a:xfrm>
          <a:prstGeom prst="bentUpArrow">
            <a:avLst>
              <a:gd name="adj1" fmla="val 3955"/>
              <a:gd name="adj2" fmla="val 5333"/>
              <a:gd name="adj3" fmla="val 53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Arrow: Bent 70">
            <a:extLst>
              <a:ext uri="{FF2B5EF4-FFF2-40B4-BE49-F238E27FC236}">
                <a16:creationId xmlns:a16="http://schemas.microsoft.com/office/drawing/2014/main" id="{C0BCD8B6-EEF0-4EF6-ED8C-C104EE654E76}"/>
              </a:ext>
            </a:extLst>
          </p:cNvPr>
          <p:cNvSpPr/>
          <p:nvPr/>
        </p:nvSpPr>
        <p:spPr>
          <a:xfrm rot="16200000">
            <a:off x="4583862" y="4709567"/>
            <a:ext cx="1576937" cy="148622"/>
          </a:xfrm>
          <a:prstGeom prst="bentArrow">
            <a:avLst>
              <a:gd name="adj1" fmla="val 25000"/>
              <a:gd name="adj2" fmla="val 29985"/>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2" name="Arrow: Bent 71">
            <a:extLst>
              <a:ext uri="{FF2B5EF4-FFF2-40B4-BE49-F238E27FC236}">
                <a16:creationId xmlns:a16="http://schemas.microsoft.com/office/drawing/2014/main" id="{84A22E7E-8D93-F982-3643-8659B0CA803D}"/>
              </a:ext>
            </a:extLst>
          </p:cNvPr>
          <p:cNvSpPr/>
          <p:nvPr/>
        </p:nvSpPr>
        <p:spPr>
          <a:xfrm rot="16200000">
            <a:off x="4583862" y="4709566"/>
            <a:ext cx="1576937" cy="148622"/>
          </a:xfrm>
          <a:prstGeom prst="bentArrow">
            <a:avLst>
              <a:gd name="adj1" fmla="val 25000"/>
              <a:gd name="adj2" fmla="val 29985"/>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3" name="Arrow: Bent 72">
            <a:extLst>
              <a:ext uri="{FF2B5EF4-FFF2-40B4-BE49-F238E27FC236}">
                <a16:creationId xmlns:a16="http://schemas.microsoft.com/office/drawing/2014/main" id="{F82C62DE-8F01-5E84-45CA-65D0459CB714}"/>
              </a:ext>
            </a:extLst>
          </p:cNvPr>
          <p:cNvSpPr/>
          <p:nvPr/>
        </p:nvSpPr>
        <p:spPr>
          <a:xfrm rot="10800000">
            <a:off x="7321823" y="3978970"/>
            <a:ext cx="157159" cy="1618553"/>
          </a:xfrm>
          <a:prstGeom prst="bentArrow">
            <a:avLst>
              <a:gd name="adj1" fmla="val 25000"/>
              <a:gd name="adj2" fmla="val 29985"/>
              <a:gd name="adj3" fmla="val 25000"/>
              <a:gd name="adj4" fmla="val 4577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4" name="TextBox 73">
            <a:extLst>
              <a:ext uri="{FF2B5EF4-FFF2-40B4-BE49-F238E27FC236}">
                <a16:creationId xmlns:a16="http://schemas.microsoft.com/office/drawing/2014/main" id="{B1A15619-1FD6-A09A-0C88-C6C7306898CA}"/>
              </a:ext>
            </a:extLst>
          </p:cNvPr>
          <p:cNvSpPr txBox="1"/>
          <p:nvPr/>
        </p:nvSpPr>
        <p:spPr>
          <a:xfrm>
            <a:off x="471847" y="2070533"/>
            <a:ext cx="1714762" cy="646331"/>
          </a:xfrm>
          <a:prstGeom prst="rect">
            <a:avLst/>
          </a:prstGeom>
          <a:noFill/>
        </p:spPr>
        <p:txBody>
          <a:bodyPr wrap="square" rtlCol="0">
            <a:spAutoFit/>
          </a:bodyPr>
          <a:lstStyle/>
          <a:p>
            <a:pPr algn="just"/>
            <a:r>
              <a:rPr lang="en-IN" dirty="0"/>
              <a:t>To Create </a:t>
            </a:r>
          </a:p>
          <a:p>
            <a:pPr algn="just"/>
            <a:r>
              <a:rPr lang="en-IN" dirty="0"/>
              <a:t>New Repository</a:t>
            </a:r>
          </a:p>
        </p:txBody>
      </p:sp>
      <p:sp>
        <p:nvSpPr>
          <p:cNvPr id="75" name="TextBox 74">
            <a:extLst>
              <a:ext uri="{FF2B5EF4-FFF2-40B4-BE49-F238E27FC236}">
                <a16:creationId xmlns:a16="http://schemas.microsoft.com/office/drawing/2014/main" id="{E023651D-0569-CE0A-3E63-310CD1E79065}"/>
              </a:ext>
            </a:extLst>
          </p:cNvPr>
          <p:cNvSpPr txBox="1"/>
          <p:nvPr/>
        </p:nvSpPr>
        <p:spPr>
          <a:xfrm>
            <a:off x="442762" y="5291799"/>
            <a:ext cx="1713101" cy="646331"/>
          </a:xfrm>
          <a:prstGeom prst="rect">
            <a:avLst/>
          </a:prstGeom>
          <a:noFill/>
        </p:spPr>
        <p:txBody>
          <a:bodyPr wrap="square" rtlCol="0">
            <a:spAutoFit/>
          </a:bodyPr>
          <a:lstStyle/>
          <a:p>
            <a:r>
              <a:rPr lang="en-IN" dirty="0"/>
              <a:t>To Copy Existing Repository</a:t>
            </a:r>
          </a:p>
        </p:txBody>
      </p:sp>
      <p:sp>
        <p:nvSpPr>
          <p:cNvPr id="76" name="TextBox 75">
            <a:extLst>
              <a:ext uri="{FF2B5EF4-FFF2-40B4-BE49-F238E27FC236}">
                <a16:creationId xmlns:a16="http://schemas.microsoft.com/office/drawing/2014/main" id="{CFDA10C6-DD32-6550-5471-6C786685280D}"/>
              </a:ext>
            </a:extLst>
          </p:cNvPr>
          <p:cNvSpPr txBox="1"/>
          <p:nvPr/>
        </p:nvSpPr>
        <p:spPr>
          <a:xfrm>
            <a:off x="4596231" y="496163"/>
            <a:ext cx="2999540" cy="923330"/>
          </a:xfrm>
          <a:prstGeom prst="rect">
            <a:avLst/>
          </a:prstGeom>
          <a:noFill/>
        </p:spPr>
        <p:txBody>
          <a:bodyPr wrap="none" rtlCol="0">
            <a:spAutoFit/>
          </a:bodyPr>
          <a:lstStyle/>
          <a:p>
            <a:pPr algn="ctr"/>
            <a:r>
              <a:rPr lang="en-US" sz="54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aleway Black" panose="020B0A03030101060003" pitchFamily="34" charset="0"/>
              </a:rPr>
              <a:t>Git Flow</a:t>
            </a:r>
          </a:p>
        </p:txBody>
      </p:sp>
      <p:cxnSp>
        <p:nvCxnSpPr>
          <p:cNvPr id="6" name="Straight Connector 5">
            <a:extLst>
              <a:ext uri="{FF2B5EF4-FFF2-40B4-BE49-F238E27FC236}">
                <a16:creationId xmlns:a16="http://schemas.microsoft.com/office/drawing/2014/main" id="{4F3E0E32-83B5-4136-0D4E-487AD60E6F9B}"/>
              </a:ext>
            </a:extLst>
          </p:cNvPr>
          <p:cNvCxnSpPr/>
          <p:nvPr/>
        </p:nvCxnSpPr>
        <p:spPr>
          <a:xfrm>
            <a:off x="7380536" y="1532468"/>
            <a:ext cx="9019" cy="4834467"/>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4630556-84A6-F279-CBCD-A58CCB28114E}"/>
              </a:ext>
            </a:extLst>
          </p:cNvPr>
          <p:cNvSpPr txBox="1"/>
          <p:nvPr/>
        </p:nvSpPr>
        <p:spPr>
          <a:xfrm>
            <a:off x="4950444" y="1659738"/>
            <a:ext cx="2103781" cy="369332"/>
          </a:xfrm>
          <a:prstGeom prst="rect">
            <a:avLst/>
          </a:prstGeom>
          <a:noFill/>
        </p:spPr>
        <p:txBody>
          <a:bodyPr wrap="none" rtlCol="0">
            <a:spAutoFit/>
          </a:bodyPr>
          <a:lstStyle/>
          <a:p>
            <a:r>
              <a:rPr lang="en-IN" b="1" dirty="0">
                <a:solidFill>
                  <a:srgbClr val="FF0000"/>
                </a:solidFill>
              </a:rPr>
              <a:t>Local (In our laptop)</a:t>
            </a:r>
          </a:p>
        </p:txBody>
      </p:sp>
      <p:sp>
        <p:nvSpPr>
          <p:cNvPr id="9" name="TextBox 8">
            <a:extLst>
              <a:ext uri="{FF2B5EF4-FFF2-40B4-BE49-F238E27FC236}">
                <a16:creationId xmlns:a16="http://schemas.microsoft.com/office/drawing/2014/main" id="{0C1BC6F2-D935-87CD-0141-8302EEF3E7B4}"/>
              </a:ext>
            </a:extLst>
          </p:cNvPr>
          <p:cNvSpPr txBox="1"/>
          <p:nvPr/>
        </p:nvSpPr>
        <p:spPr>
          <a:xfrm>
            <a:off x="7720677" y="1659738"/>
            <a:ext cx="2342436" cy="369332"/>
          </a:xfrm>
          <a:prstGeom prst="rect">
            <a:avLst/>
          </a:prstGeom>
          <a:noFill/>
        </p:spPr>
        <p:txBody>
          <a:bodyPr wrap="none" rtlCol="0">
            <a:spAutoFit/>
          </a:bodyPr>
          <a:lstStyle/>
          <a:p>
            <a:r>
              <a:rPr lang="en-IN" b="1" dirty="0">
                <a:solidFill>
                  <a:srgbClr val="FF0000"/>
                </a:solidFill>
              </a:rPr>
              <a:t>Server (Remote origin)</a:t>
            </a:r>
          </a:p>
        </p:txBody>
      </p:sp>
    </p:spTree>
    <p:extLst>
      <p:ext uri="{BB962C8B-B14F-4D97-AF65-F5344CB8AC3E}">
        <p14:creationId xmlns:p14="http://schemas.microsoft.com/office/powerpoint/2010/main" val="1616813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par>
                                <p:cTn id="26" presetID="16" presetClass="entr" presetSubtype="21"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par>
                                <p:cTn id="29" presetID="16" presetClass="entr" presetSubtype="21"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arn(inVertical)">
                                      <p:cBhvr>
                                        <p:cTn id="31" dur="500"/>
                                        <p:tgtEl>
                                          <p:spTgt spid="18"/>
                                        </p:tgtEl>
                                      </p:cBhvr>
                                    </p:animEffect>
                                  </p:childTnLst>
                                </p:cTn>
                              </p:par>
                              <p:par>
                                <p:cTn id="32" presetID="16" presetClass="entr" presetSubtype="21"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arn(inVertical)">
                                      <p:cBhvr>
                                        <p:cTn id="34" dur="500"/>
                                        <p:tgtEl>
                                          <p:spTgt spid="1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inVertical)">
                                      <p:cBhvr>
                                        <p:cTn id="37" dur="500"/>
                                        <p:tgtEl>
                                          <p:spTgt spid="23"/>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barn(inVertical)">
                                      <p:cBhvr>
                                        <p:cTn id="40" dur="500"/>
                                        <p:tgtEl>
                                          <p:spTgt spid="39"/>
                                        </p:tgtEl>
                                      </p:cBhvr>
                                    </p:animEffect>
                                  </p:childTnLst>
                                </p:cTn>
                              </p:par>
                              <p:par>
                                <p:cTn id="41" presetID="16" presetClass="entr" presetSubtype="21"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barn(inVertical)">
                                      <p:cBhvr>
                                        <p:cTn id="43" dur="500"/>
                                        <p:tgtEl>
                                          <p:spTgt spid="4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barn(inVertical)">
                                      <p:cBhvr>
                                        <p:cTn id="46" dur="500"/>
                                        <p:tgtEl>
                                          <p:spTgt spid="66"/>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barn(inVertical)">
                                      <p:cBhvr>
                                        <p:cTn id="49" dur="500"/>
                                        <p:tgtEl>
                                          <p:spTgt spid="67"/>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barn(inVertical)">
                                      <p:cBhvr>
                                        <p:cTn id="52" dur="500"/>
                                        <p:tgtEl>
                                          <p:spTgt spid="71"/>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barn(inVertical)">
                                      <p:cBhvr>
                                        <p:cTn id="55" dur="500"/>
                                        <p:tgtEl>
                                          <p:spTgt spid="72"/>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barn(inVertical)">
                                      <p:cBhvr>
                                        <p:cTn id="58" dur="500"/>
                                        <p:tgtEl>
                                          <p:spTgt spid="73"/>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barn(inVertical)">
                                      <p:cBhvr>
                                        <p:cTn id="61" dur="500"/>
                                        <p:tgtEl>
                                          <p:spTgt spid="74"/>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barn(inVertical)">
                                      <p:cBhvr>
                                        <p:cTn id="64" dur="500"/>
                                        <p:tgtEl>
                                          <p:spTgt spid="75"/>
                                        </p:tgtEl>
                                      </p:cBhvr>
                                    </p:animEffect>
                                  </p:childTnLst>
                                </p:cTn>
                              </p:par>
                              <p:par>
                                <p:cTn id="65" presetID="49" presetClass="entr" presetSubtype="0" decel="100000" fill="hold" grpId="0" nodeType="withEffect">
                                  <p:stCondLst>
                                    <p:cond delay="300"/>
                                  </p:stCondLst>
                                  <p:iterate type="lt">
                                    <p:tmPct val="25000"/>
                                  </p:iterate>
                                  <p:childTnLst>
                                    <p:set>
                                      <p:cBhvr>
                                        <p:cTn id="66" dur="1" fill="hold">
                                          <p:stCondLst>
                                            <p:cond delay="0"/>
                                          </p:stCondLst>
                                        </p:cTn>
                                        <p:tgtEl>
                                          <p:spTgt spid="76"/>
                                        </p:tgtEl>
                                        <p:attrNameLst>
                                          <p:attrName>style.visibility</p:attrName>
                                        </p:attrNameLst>
                                      </p:cBhvr>
                                      <p:to>
                                        <p:strVal val="visible"/>
                                      </p:to>
                                    </p:set>
                                    <p:anim calcmode="lin" valueType="num">
                                      <p:cBhvr>
                                        <p:cTn id="67" dur="500" fill="hold"/>
                                        <p:tgtEl>
                                          <p:spTgt spid="76"/>
                                        </p:tgtEl>
                                        <p:attrNameLst>
                                          <p:attrName>ppt_w</p:attrName>
                                        </p:attrNameLst>
                                      </p:cBhvr>
                                      <p:tavLst>
                                        <p:tav tm="0">
                                          <p:val>
                                            <p:fltVal val="0"/>
                                          </p:val>
                                        </p:tav>
                                        <p:tav tm="100000">
                                          <p:val>
                                            <p:strVal val="#ppt_w"/>
                                          </p:val>
                                        </p:tav>
                                      </p:tavLst>
                                    </p:anim>
                                    <p:anim calcmode="lin" valueType="num">
                                      <p:cBhvr>
                                        <p:cTn id="68" dur="500" fill="hold"/>
                                        <p:tgtEl>
                                          <p:spTgt spid="76"/>
                                        </p:tgtEl>
                                        <p:attrNameLst>
                                          <p:attrName>ppt_h</p:attrName>
                                        </p:attrNameLst>
                                      </p:cBhvr>
                                      <p:tavLst>
                                        <p:tav tm="0">
                                          <p:val>
                                            <p:fltVal val="0"/>
                                          </p:val>
                                        </p:tav>
                                        <p:tav tm="100000">
                                          <p:val>
                                            <p:strVal val="#ppt_h"/>
                                          </p:val>
                                        </p:tav>
                                      </p:tavLst>
                                    </p:anim>
                                    <p:anim calcmode="lin" valueType="num">
                                      <p:cBhvr>
                                        <p:cTn id="69" dur="500" fill="hold"/>
                                        <p:tgtEl>
                                          <p:spTgt spid="76"/>
                                        </p:tgtEl>
                                        <p:attrNameLst>
                                          <p:attrName>style.rotation</p:attrName>
                                        </p:attrNameLst>
                                      </p:cBhvr>
                                      <p:tavLst>
                                        <p:tav tm="0">
                                          <p:val>
                                            <p:fltVal val="360"/>
                                          </p:val>
                                        </p:tav>
                                        <p:tav tm="100000">
                                          <p:val>
                                            <p:fltVal val="0"/>
                                          </p:val>
                                        </p:tav>
                                      </p:tavLst>
                                    </p:anim>
                                    <p:animEffect transition="in" filter="fade">
                                      <p:cBhvr>
                                        <p:cTn id="70" dur="500"/>
                                        <p:tgtEl>
                                          <p:spTgt spid="7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500"/>
                                        <p:tgtEl>
                                          <p:spTgt spid="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fade">
                                      <p:cBhvr>
                                        <p:cTn id="78" dur="500"/>
                                        <p:tgtEl>
                                          <p:spTgt spid="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1" grpId="0" animBg="1"/>
      <p:bldP spid="12" grpId="0" animBg="1"/>
      <p:bldP spid="13" grpId="0" animBg="1"/>
      <p:bldP spid="23" grpId="0" animBg="1"/>
      <p:bldP spid="39" grpId="0" animBg="1"/>
      <p:bldP spid="66" grpId="0" animBg="1"/>
      <p:bldP spid="67" grpId="0" animBg="1"/>
      <p:bldP spid="71" grpId="0" animBg="1"/>
      <p:bldP spid="72" grpId="0" animBg="1"/>
      <p:bldP spid="73" grpId="0" animBg="1"/>
      <p:bldP spid="74" grpId="0"/>
      <p:bldP spid="75" grpId="0"/>
      <p:bldP spid="76"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29963" y="496163"/>
            <a:ext cx="7132082" cy="923330"/>
          </a:xfrm>
          <a:prstGeom prst="rect">
            <a:avLst/>
          </a:prstGeom>
          <a:noFill/>
        </p:spPr>
        <p:txBody>
          <a:bodyPr wrap="none" rtlCol="0">
            <a:spAutoFit/>
          </a:bodyPr>
          <a:lstStyle/>
          <a:p>
            <a:pPr algn="ctr"/>
            <a:r>
              <a:rPr lang="en-US" sz="54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aleway Black" panose="020B0A03030101060003" pitchFamily="34" charset="0"/>
              </a:rPr>
              <a:t>Git Hub &amp; its Actions</a:t>
            </a:r>
          </a:p>
        </p:txBody>
      </p:sp>
      <p:sp>
        <p:nvSpPr>
          <p:cNvPr id="10" name="TextBox 9"/>
          <p:cNvSpPr txBox="1"/>
          <p:nvPr/>
        </p:nvSpPr>
        <p:spPr>
          <a:xfrm>
            <a:off x="1050290" y="1909246"/>
            <a:ext cx="9137015" cy="3979545"/>
          </a:xfrm>
          <a:prstGeom prst="rect">
            <a:avLst/>
          </a:prstGeom>
          <a:noFill/>
        </p:spPr>
        <p:txBody>
          <a:bodyPr wrap="square" rtlCol="0">
            <a:noAutofit/>
          </a:bodyPr>
          <a:lstStyle/>
          <a:p>
            <a:pPr algn="just"/>
            <a:r>
              <a:rPr lang="en-US" sz="2400" dirty="0">
                <a:latin typeface="Times New Roman" panose="02020603050405020304" charset="0"/>
                <a:cs typeface="Times New Roman" panose="02020603050405020304" charset="0"/>
              </a:rPr>
              <a:t>It makes it easy for developers to share code files and collaborate with fellow developers on open-source projects. GitHub also serves as a social networking site where developers can openly network, collaborate, and pitch their work.</a:t>
            </a:r>
          </a:p>
          <a:p>
            <a:endParaRPr lang="en-US" sz="2400" dirty="0">
              <a:latin typeface="Times New Roman" panose="02020603050405020304" charset="0"/>
              <a:cs typeface="Times New Roman" panose="02020603050405020304" charset="0"/>
            </a:endParaRPr>
          </a:p>
          <a:p>
            <a:pPr marL="285750" indent="-285750">
              <a:buFont typeface="Wingdings" panose="05000000000000000000" charset="0"/>
              <a:buChar char="§"/>
            </a:pPr>
            <a:r>
              <a:rPr lang="en-US" sz="2400" dirty="0">
                <a:latin typeface="Times New Roman" panose="02020603050405020304" charset="0"/>
                <a:cs typeface="Times New Roman" panose="02020603050405020304" charset="0"/>
              </a:rPr>
              <a:t>Open source code repository</a:t>
            </a:r>
          </a:p>
          <a:p>
            <a:pPr marL="285750" indent="-285750">
              <a:buFont typeface="Wingdings" panose="05000000000000000000" charset="0"/>
              <a:buChar char="§"/>
            </a:pPr>
            <a:r>
              <a:rPr lang="en-US" sz="2400" dirty="0">
                <a:latin typeface="Times New Roman" panose="02020603050405020304" charset="0"/>
                <a:cs typeface="Times New Roman" panose="02020603050405020304" charset="0"/>
              </a:rPr>
              <a:t>Code browsing</a:t>
            </a:r>
          </a:p>
          <a:p>
            <a:pPr marL="285750" indent="-285750">
              <a:buFont typeface="Wingdings" panose="05000000000000000000" charset="0"/>
              <a:buChar char="§"/>
            </a:pPr>
            <a:r>
              <a:rPr lang="en-US" sz="2400" dirty="0">
                <a:latin typeface="Times New Roman" panose="02020603050405020304" charset="0"/>
                <a:cs typeface="Times New Roman" panose="02020603050405020304" charset="0"/>
              </a:rPr>
              <a:t>Issue tracking</a:t>
            </a:r>
          </a:p>
          <a:p>
            <a:pPr marL="285750" indent="-285750">
              <a:buFont typeface="Wingdings" panose="05000000000000000000" charset="0"/>
              <a:buChar char="§"/>
            </a:pPr>
            <a:r>
              <a:rPr lang="en-US" sz="2400" dirty="0">
                <a:latin typeface="Times New Roman" panose="02020603050405020304" charset="0"/>
                <a:cs typeface="Times New Roman" panose="02020603050405020304" charset="0"/>
              </a:rPr>
              <a:t>Wiki pages</a:t>
            </a:r>
          </a:p>
          <a:p>
            <a:pPr marL="285750" indent="-285750">
              <a:buFont typeface="Wingdings" panose="05000000000000000000" charset="0"/>
              <a:buChar char="§"/>
            </a:pPr>
            <a:r>
              <a:rPr lang="en-US" sz="2400" dirty="0">
                <a:latin typeface="Times New Roman" panose="02020603050405020304" charset="0"/>
                <a:cs typeface="Times New Roman" panose="02020603050405020304" charset="0"/>
              </a:rPr>
              <a:t>Working Offline</a:t>
            </a:r>
          </a:p>
          <a:p>
            <a:pPr marL="285750" indent="-285750">
              <a:buFont typeface="Wingdings" panose="05000000000000000000" charset="0"/>
              <a:buChar char="§"/>
            </a:pPr>
            <a:r>
              <a:rPr lang="en-US" sz="2400" dirty="0">
                <a:latin typeface="Times New Roman" panose="02020603050405020304" charset="0"/>
                <a:cs typeface="Times New Roman" panose="02020603050405020304" charset="0"/>
              </a:rPr>
              <a:t>Ignoring some files</a:t>
            </a:r>
          </a:p>
          <a:p>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p:txBody>
      </p:sp>
      <p:pic>
        <p:nvPicPr>
          <p:cNvPr id="57" name="Picture Placeholder 56" descr="github"/>
          <p:cNvPicPr>
            <a:picLocks noGrp="1" noChangeAspect="1"/>
          </p:cNvPicPr>
          <p:nvPr>
            <p:ph type="pic" sz="quarter" idx="10"/>
          </p:nvPr>
        </p:nvPicPr>
        <p:blipFill>
          <a:blip r:embed="rId2"/>
          <a:stretch>
            <a:fillRect/>
          </a:stretch>
        </p:blipFill>
        <p:spPr>
          <a:xfrm>
            <a:off x="7733665" y="3290638"/>
            <a:ext cx="3692525" cy="195008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300"/>
                                  </p:stCondLst>
                                  <p:iterate type="lt">
                                    <p:tmPct val="25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par>
                                <p:cTn id="11" presetID="53" presetClass="entr" presetSubtype="16" fill="hold" grpId="0" nodeType="withEffect">
                                  <p:stCondLst>
                                    <p:cond delay="1900"/>
                                  </p:stCondLst>
                                  <p:iterate type="wd">
                                    <p:tmPct val="10000"/>
                                  </p:iterate>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697748" y="496163"/>
            <a:ext cx="4796506" cy="923330"/>
          </a:xfrm>
          <a:prstGeom prst="rect">
            <a:avLst/>
          </a:prstGeom>
          <a:noFill/>
        </p:spPr>
        <p:txBody>
          <a:bodyPr wrap="none" rtlCol="0">
            <a:spAutoFit/>
          </a:bodyPr>
          <a:lstStyle/>
          <a:p>
            <a:pPr algn="ctr"/>
            <a:r>
              <a:rPr lang="en-US" sz="54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aleway Black" panose="020B0A03030101060003" pitchFamily="34" charset="0"/>
              </a:rPr>
              <a:t>Devops Cycle</a:t>
            </a:r>
          </a:p>
        </p:txBody>
      </p:sp>
      <p:pic>
        <p:nvPicPr>
          <p:cNvPr id="57" name="Picture Placeholder 56" descr="devops"/>
          <p:cNvPicPr>
            <a:picLocks noGrp="1" noChangeAspect="1"/>
          </p:cNvPicPr>
          <p:nvPr>
            <p:ph type="pic" sz="quarter" idx="10"/>
          </p:nvPr>
        </p:nvPicPr>
        <p:blipFill rotWithShape="1">
          <a:blip r:embed="rId2"/>
          <a:srcRect t="4672"/>
          <a:stretch/>
        </p:blipFill>
        <p:spPr>
          <a:xfrm>
            <a:off x="1836102" y="1953928"/>
            <a:ext cx="8519795" cy="457450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300"/>
                                  </p:stCondLst>
                                  <p:iterate type="lt">
                                    <p:tmPct val="25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49011" y="496163"/>
            <a:ext cx="7293984" cy="923330"/>
          </a:xfrm>
          <a:prstGeom prst="rect">
            <a:avLst/>
          </a:prstGeom>
          <a:noFill/>
        </p:spPr>
        <p:txBody>
          <a:bodyPr wrap="none" rtlCol="0">
            <a:spAutoFit/>
          </a:bodyPr>
          <a:lstStyle/>
          <a:p>
            <a:pPr algn="ctr"/>
            <a:r>
              <a:rPr lang="en-US" sz="54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aleway Black" panose="020B0A03030101060003" pitchFamily="34" charset="0"/>
              </a:rPr>
              <a:t>Azure DevOps CI/CD</a:t>
            </a:r>
          </a:p>
        </p:txBody>
      </p:sp>
      <p:pic>
        <p:nvPicPr>
          <p:cNvPr id="3" name="Picture 2">
            <a:extLst>
              <a:ext uri="{FF2B5EF4-FFF2-40B4-BE49-F238E27FC236}">
                <a16:creationId xmlns:a16="http://schemas.microsoft.com/office/drawing/2014/main" id="{9E973715-8DE5-3AB5-176D-9D23B4402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421" y="1645919"/>
            <a:ext cx="8585736" cy="471591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300"/>
                                  </p:stCondLst>
                                  <p:iterate type="lt">
                                    <p:tmPct val="25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41582" y="496163"/>
            <a:ext cx="10108858" cy="923330"/>
          </a:xfrm>
          <a:prstGeom prst="rect">
            <a:avLst/>
          </a:prstGeom>
          <a:noFill/>
        </p:spPr>
        <p:txBody>
          <a:bodyPr wrap="none" rtlCol="0">
            <a:spAutoFit/>
          </a:bodyPr>
          <a:lstStyle/>
          <a:p>
            <a:pPr algn="ctr"/>
            <a:r>
              <a:rPr lang="en-US" sz="54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aleway Black" panose="020B0A03030101060003" pitchFamily="34" charset="0"/>
              </a:rPr>
              <a:t>Sprint 3 DevOps Deliverables</a:t>
            </a:r>
          </a:p>
        </p:txBody>
      </p:sp>
      <p:pic>
        <p:nvPicPr>
          <p:cNvPr id="1036" name="Picture 12">
            <a:extLst>
              <a:ext uri="{FF2B5EF4-FFF2-40B4-BE49-F238E27FC236}">
                <a16:creationId xmlns:a16="http://schemas.microsoft.com/office/drawing/2014/main" id="{5E2CE07A-C02F-D844-B1DB-039999C70C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00243"/>
            <a:ext cx="12070080" cy="5431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571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300"/>
                                  </p:stCondLst>
                                  <p:iterate type="lt">
                                    <p:tmPct val="25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57512" y="496163"/>
            <a:ext cx="8477001" cy="923330"/>
          </a:xfrm>
          <a:prstGeom prst="rect">
            <a:avLst/>
          </a:prstGeom>
          <a:noFill/>
        </p:spPr>
        <p:txBody>
          <a:bodyPr wrap="none" rtlCol="0">
            <a:spAutoFit/>
          </a:bodyPr>
          <a:lstStyle/>
          <a:p>
            <a:pPr algn="ctr"/>
            <a:r>
              <a:rPr lang="en-US" sz="54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aleway Black" panose="020B0A03030101060003" pitchFamily="34" charset="0"/>
              </a:rPr>
              <a:t>Student Free Trial Azure</a:t>
            </a:r>
          </a:p>
        </p:txBody>
      </p:sp>
      <p:sp>
        <p:nvSpPr>
          <p:cNvPr id="4" name="TextBox 3">
            <a:extLst>
              <a:ext uri="{FF2B5EF4-FFF2-40B4-BE49-F238E27FC236}">
                <a16:creationId xmlns:a16="http://schemas.microsoft.com/office/drawing/2014/main" id="{1C6252DC-D374-6EAB-3BF7-A5B6331480AC}"/>
              </a:ext>
            </a:extLst>
          </p:cNvPr>
          <p:cNvSpPr txBox="1"/>
          <p:nvPr/>
        </p:nvSpPr>
        <p:spPr>
          <a:xfrm>
            <a:off x="991399" y="2310066"/>
            <a:ext cx="10096906" cy="3046988"/>
          </a:xfrm>
          <a:prstGeom prst="rect">
            <a:avLst/>
          </a:prstGeom>
          <a:noFill/>
        </p:spPr>
        <p:txBody>
          <a:bodyPr wrap="square" rtlCol="0">
            <a:spAutoFit/>
          </a:bodyPr>
          <a:lstStyle/>
          <a:p>
            <a:r>
              <a:rPr lang="en-IN" sz="2400" dirty="0"/>
              <a:t>Please use this </a:t>
            </a:r>
            <a:r>
              <a:rPr lang="en-IN" sz="2400" dirty="0">
                <a:hlinkClick r:id="rId2"/>
              </a:rPr>
              <a:t>link</a:t>
            </a:r>
            <a:r>
              <a:rPr lang="en-IN" sz="2400" dirty="0"/>
              <a:t> to create </a:t>
            </a:r>
            <a:r>
              <a:rPr lang="en-IN" sz="2400" b="1" dirty="0"/>
              <a:t>student</a:t>
            </a:r>
            <a:r>
              <a:rPr lang="en-IN" sz="2400" dirty="0"/>
              <a:t> free trial account in azure cloud for your application deployment in production.</a:t>
            </a:r>
          </a:p>
          <a:p>
            <a:endParaRPr lang="en-IN" sz="2400" dirty="0"/>
          </a:p>
          <a:p>
            <a:r>
              <a:rPr lang="en-IN" sz="2400" dirty="0"/>
              <a:t>Benefits: </a:t>
            </a:r>
          </a:p>
          <a:p>
            <a:pPr marL="285750" indent="-285750">
              <a:buFont typeface="Arial" panose="020B0604020202020204" pitchFamily="34" charset="0"/>
              <a:buChar char="•"/>
            </a:pPr>
            <a:r>
              <a:rPr lang="en-IN" sz="2400" dirty="0"/>
              <a:t>Easy to deploy</a:t>
            </a:r>
          </a:p>
          <a:p>
            <a:pPr marL="285750" indent="-285750">
              <a:buFont typeface="Arial" panose="020B0604020202020204" pitchFamily="34" charset="0"/>
              <a:buChar char="•"/>
            </a:pPr>
            <a:r>
              <a:rPr lang="en-IN" sz="2400" dirty="0"/>
              <a:t>No need credit card</a:t>
            </a:r>
          </a:p>
          <a:p>
            <a:pPr marL="285750" indent="-285750">
              <a:buFont typeface="Arial" panose="020B0604020202020204" pitchFamily="34" charset="0"/>
              <a:buChar char="•"/>
            </a:pPr>
            <a:r>
              <a:rPr lang="en-IN" sz="2400" dirty="0"/>
              <a:t>1 year </a:t>
            </a:r>
            <a:r>
              <a:rPr lang="en-IN" sz="2400"/>
              <a:t>free trail</a:t>
            </a:r>
            <a:endParaRPr lang="en-IN" sz="2400" dirty="0"/>
          </a:p>
          <a:p>
            <a:pPr marL="285750" indent="-285750">
              <a:buFont typeface="Arial" panose="020B0604020202020204" pitchFamily="34" charset="0"/>
              <a:buChar char="•"/>
            </a:pPr>
            <a:r>
              <a:rPr lang="en-IN" sz="2400" dirty="0"/>
              <a:t>New user can get $100 free credits with </a:t>
            </a:r>
            <a:r>
              <a:rPr lang="en-IN" sz="2400" b="1" dirty="0"/>
              <a:t>student email </a:t>
            </a:r>
            <a:r>
              <a:rPr lang="en-IN" sz="2400" dirty="0"/>
              <a:t>(</a:t>
            </a:r>
            <a:r>
              <a:rPr lang="en-IN" sz="2400" dirty="0" err="1"/>
              <a:t>i.e</a:t>
            </a:r>
            <a:r>
              <a:rPr lang="en-IN" sz="2400" dirty="0"/>
              <a:t>, my.unt.edu)</a:t>
            </a:r>
          </a:p>
        </p:txBody>
      </p:sp>
    </p:spTree>
    <p:extLst>
      <p:ext uri="{BB962C8B-B14F-4D97-AF65-F5344CB8AC3E}">
        <p14:creationId xmlns:p14="http://schemas.microsoft.com/office/powerpoint/2010/main" val="1924339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300"/>
                                  </p:stCondLst>
                                  <p:iterate type="lt">
                                    <p:tmPct val="25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53839" y="496163"/>
            <a:ext cx="7284366" cy="923330"/>
          </a:xfrm>
          <a:prstGeom prst="rect">
            <a:avLst/>
          </a:prstGeom>
          <a:noFill/>
        </p:spPr>
        <p:txBody>
          <a:bodyPr wrap="none" rtlCol="0">
            <a:spAutoFit/>
          </a:bodyPr>
          <a:lstStyle/>
          <a:p>
            <a:pPr algn="ctr"/>
            <a:r>
              <a:rPr lang="en-US" sz="54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aleway Black" panose="020B0A03030101060003" pitchFamily="34" charset="0"/>
              </a:rPr>
              <a:t>CI/CD Our Approach</a:t>
            </a:r>
          </a:p>
        </p:txBody>
      </p:sp>
      <p:sp>
        <p:nvSpPr>
          <p:cNvPr id="4" name="TextBox 3">
            <a:extLst>
              <a:ext uri="{FF2B5EF4-FFF2-40B4-BE49-F238E27FC236}">
                <a16:creationId xmlns:a16="http://schemas.microsoft.com/office/drawing/2014/main" id="{1C6252DC-D374-6EAB-3BF7-A5B6331480AC}"/>
              </a:ext>
            </a:extLst>
          </p:cNvPr>
          <p:cNvSpPr txBox="1"/>
          <p:nvPr/>
        </p:nvSpPr>
        <p:spPr>
          <a:xfrm>
            <a:off x="750772" y="1453466"/>
            <a:ext cx="11174934" cy="5239896"/>
          </a:xfrm>
          <a:prstGeom prst="rect">
            <a:avLst/>
          </a:prstGeom>
          <a:noFill/>
        </p:spPr>
        <p:txBody>
          <a:bodyPr wrap="square" rtlCol="0">
            <a:spAutoFit/>
          </a:bodyPr>
          <a:lstStyle/>
          <a:p>
            <a:pPr>
              <a:lnSpc>
                <a:spcPct val="150000"/>
              </a:lnSpc>
            </a:pPr>
            <a:r>
              <a:rPr lang="en-IN" sz="2400" dirty="0">
                <a:solidFill>
                  <a:srgbClr val="FF0000"/>
                </a:solidFill>
              </a:rPr>
              <a:t>For Sprint 3</a:t>
            </a:r>
            <a:r>
              <a:rPr lang="en-IN" sz="2400" dirty="0"/>
              <a:t>: </a:t>
            </a:r>
          </a:p>
          <a:p>
            <a:endParaRPr lang="en-IN" sz="1050" dirty="0"/>
          </a:p>
          <a:p>
            <a:r>
              <a:rPr lang="en-IN" sz="2400" dirty="0"/>
              <a:t>To create workflow for,</a:t>
            </a:r>
          </a:p>
          <a:p>
            <a:pPr marL="457200" indent="-457200">
              <a:buAutoNum type="arabicPeriod"/>
            </a:pPr>
            <a:r>
              <a:rPr lang="en-IN" sz="2400" dirty="0"/>
              <a:t>Continuous Integration</a:t>
            </a:r>
          </a:p>
          <a:p>
            <a:pPr marL="457200" indent="-457200">
              <a:buAutoNum type="arabicPeriod"/>
            </a:pPr>
            <a:r>
              <a:rPr lang="en-IN" sz="2400" dirty="0"/>
              <a:t>Continuous Deployment</a:t>
            </a:r>
          </a:p>
          <a:p>
            <a:pPr marL="457200" indent="-457200">
              <a:buAutoNum type="arabicPeriod"/>
            </a:pPr>
            <a:r>
              <a:rPr lang="en-IN" sz="2400" dirty="0"/>
              <a:t>Continuous Delivery</a:t>
            </a:r>
          </a:p>
          <a:p>
            <a:pPr marL="457200" indent="-457200">
              <a:buAutoNum type="arabicPeriod"/>
            </a:pPr>
            <a:endParaRPr lang="en-IN" sz="2400" dirty="0"/>
          </a:p>
          <a:p>
            <a:pPr marL="342900" indent="-342900">
              <a:buFont typeface="Arial" panose="020B0604020202020204" pitchFamily="34" charset="0"/>
              <a:buChar char="•"/>
            </a:pPr>
            <a:r>
              <a:rPr lang="en-IN" sz="2400" dirty="0"/>
              <a:t>We considered node </a:t>
            </a:r>
            <a:r>
              <a:rPr lang="en-IN" sz="2400" dirty="0" err="1"/>
              <a:t>Js</a:t>
            </a:r>
            <a:r>
              <a:rPr lang="en-IN" sz="2400" dirty="0"/>
              <a:t> application (Node </a:t>
            </a:r>
            <a:r>
              <a:rPr lang="en-IN" sz="2400" dirty="0" err="1"/>
              <a:t>Js</a:t>
            </a:r>
            <a:r>
              <a:rPr lang="en-IN" sz="2400" dirty="0"/>
              <a:t>/</a:t>
            </a:r>
            <a:r>
              <a:rPr lang="en-IN" sz="2400" dirty="0">
                <a:hlinkClick r:id="rId2"/>
              </a:rPr>
              <a:t>Angular</a:t>
            </a:r>
            <a:r>
              <a:rPr lang="en-IN" sz="2400" dirty="0"/>
              <a:t>/React/Express </a:t>
            </a:r>
            <a:r>
              <a:rPr lang="en-IN" sz="2400" dirty="0" err="1"/>
              <a:t>Js</a:t>
            </a:r>
            <a:r>
              <a:rPr lang="en-IN" sz="2400" dirty="0"/>
              <a:t>) as an example.</a:t>
            </a:r>
          </a:p>
          <a:p>
            <a:endParaRPr lang="en-IN" sz="2400" dirty="0"/>
          </a:p>
          <a:p>
            <a:pPr marL="342900" indent="-342900">
              <a:buFont typeface="Arial" panose="020B0604020202020204" pitchFamily="34" charset="0"/>
              <a:buChar char="•"/>
            </a:pPr>
            <a:r>
              <a:rPr lang="en-IN" sz="2400" dirty="0"/>
              <a:t>Used GitHub actions to create </a:t>
            </a:r>
            <a:r>
              <a:rPr lang="en-IN" sz="2400" dirty="0">
                <a:hlinkClick r:id="rId3"/>
              </a:rPr>
              <a:t>workflow</a:t>
            </a:r>
            <a:r>
              <a:rPr lang="en-IN" sz="2400" dirty="0"/>
              <a:t> (CI/CD) using </a:t>
            </a:r>
            <a:r>
              <a:rPr lang="en-IN" sz="2400" dirty="0" err="1"/>
              <a:t>yml</a:t>
            </a:r>
            <a:r>
              <a:rPr lang="en-IN" sz="2400" dirty="0"/>
              <a:t> scripting.</a:t>
            </a:r>
          </a:p>
          <a:p>
            <a:endParaRPr lang="en-IN" sz="2400" dirty="0"/>
          </a:p>
          <a:p>
            <a:pPr marL="342900" indent="-342900">
              <a:buFont typeface="Arial" panose="020B0604020202020204" pitchFamily="34" charset="0"/>
              <a:buChar char="•"/>
            </a:pPr>
            <a:r>
              <a:rPr lang="en-IN" sz="2400" dirty="0"/>
              <a:t>Deployed application in azure cloud app services (</a:t>
            </a:r>
            <a:r>
              <a:rPr lang="en-IN" sz="2400" dirty="0">
                <a:hlinkClick r:id="rId4"/>
              </a:rPr>
              <a:t>Webapps</a:t>
            </a:r>
            <a:r>
              <a:rPr lang="en-IN" sz="2400" dirty="0"/>
              <a: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Page URL Redirection when deploy code in Web Servers (</a:t>
            </a:r>
            <a:r>
              <a:rPr lang="en-IN" sz="2400" dirty="0" err="1">
                <a:hlinkClick r:id="rId5"/>
              </a:rPr>
              <a:t>Web.config</a:t>
            </a:r>
            <a:r>
              <a:rPr lang="en-IN" sz="2400" dirty="0"/>
              <a:t>).</a:t>
            </a:r>
          </a:p>
        </p:txBody>
      </p:sp>
    </p:spTree>
    <p:extLst>
      <p:ext uri="{BB962C8B-B14F-4D97-AF65-F5344CB8AC3E}">
        <p14:creationId xmlns:p14="http://schemas.microsoft.com/office/powerpoint/2010/main" val="963287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300"/>
                                  </p:stCondLst>
                                  <p:iterate type="lt">
                                    <p:tmPct val="25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5088</TotalTime>
  <Words>350</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Raleway Black</vt:lpstr>
      <vt:lpstr>Times New Roman</vt:lpstr>
      <vt:lpstr>Wingdings</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dreamer</dc:title>
  <dc:creator>copyright@2019—dreamer</dc:creator>
  <dc:description>dreamer2020@qq.com</dc:description>
  <cp:lastModifiedBy>Suggula, Praveen Kumar</cp:lastModifiedBy>
  <cp:revision>69</cp:revision>
  <dcterms:created xsi:type="dcterms:W3CDTF">2019-03-12T02:09:00Z</dcterms:created>
  <dcterms:modified xsi:type="dcterms:W3CDTF">2024-04-17T20:43:06Z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569713539505446A848937D37D525206_11</vt:lpwstr>
  </property>
  <property fmtid="{D5CDD505-2E9C-101B-9397-08002B2CF9AE}" pid="3" name="KSOProductBuildVer">
    <vt:lpwstr>1033-12.2.0.13102</vt:lpwstr>
  </property>
</Properties>
</file>