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92" r:id="rId3"/>
    <p:sldId id="298" r:id="rId4"/>
    <p:sldId id="306" r:id="rId5"/>
    <p:sldId id="318" r:id="rId6"/>
    <p:sldId id="300" r:id="rId7"/>
    <p:sldId id="303" r:id="rId8"/>
    <p:sldId id="271" r:id="rId9"/>
    <p:sldId id="307" r:id="rId10"/>
    <p:sldId id="308" r:id="rId11"/>
    <p:sldId id="321" r:id="rId12"/>
    <p:sldId id="267" r:id="rId13"/>
    <p:sldId id="315" r:id="rId14"/>
    <p:sldId id="268" r:id="rId15"/>
    <p:sldId id="311" r:id="rId16"/>
    <p:sldId id="313" r:id="rId1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9DE1F-42F1-16D2-4D19-A21CDA55881C}" v="5" dt="2024-04-26T16:15:52.661"/>
    <p1510:client id="{120670BF-D3CF-46C9-89DE-F5FD22BBA1BD}" v="23" dt="2024-04-26T07:11:38.938"/>
    <p1510:client id="{1D0A5C05-5BF8-DDE3-4C45-87A0C9702129}" v="41" dt="2024-04-26T15:14:47.540"/>
    <p1510:client id="{2D878900-DCEF-AD18-D306-04254BA099F7}" v="2" dt="2024-04-26T04:23:12.949"/>
    <p1510:client id="{3B7CEE30-5FDC-B5D3-7FDF-B3010874F760}" v="25" dt="2024-04-26T08:19:09.839"/>
    <p1510:client id="{6071E9AA-747D-E6B8-A015-2E2973F9167C}" v="577" dt="2024-04-26T07:35:56.791"/>
    <p1510:client id="{6122E77C-89FE-2309-FBBB-3F3306051031}" v="73" dt="2024-04-26T06:14:48.759"/>
    <p1510:client id="{6F3530F5-E8EE-1094-EB27-8D53F04033BA}" v="1" dt="2024-04-26T13:50:42.740"/>
    <p1510:client id="{7534AADC-7873-80EC-94F0-C255F6D49FA0}" v="133" dt="2024-04-26T07:13:26.417"/>
    <p1510:client id="{7E999496-5F9A-8FBD-5BFB-1B63BFA59E3B}" v="224" dt="2024-04-26T13:43:22.842"/>
    <p1510:client id="{8463C34A-4AC3-9479-E122-BC96F1B571AC}" v="724" dt="2024-04-26T06:25:15.924"/>
    <p1510:client id="{8B72326C-9BEF-C876-9AC9-FE57F3FFCDFF}" v="15" dt="2024-04-26T07:30:10.979"/>
    <p1510:client id="{955C5EB4-9BE2-A21F-143E-2A9C8BC08D30}" v="11" dt="2024-04-26T18:49:18.287"/>
    <p1510:client id="{A9500FF4-EDD8-CB69-D9E4-CCD2A47B1021}" v="29" dt="2024-04-26T07:01:06.239"/>
    <p1510:client id="{AB4FACE0-DC85-497D-BBC9-2731AF895BC9}" v="13" dt="2024-04-26T03:32:46.622"/>
    <p1510:client id="{CCF30A89-CC15-7DEA-725B-5AFDF15687A3}" v="10" dt="2024-04-26T07:06:32.231"/>
    <p1510:client id="{E016A7F3-DFEE-C8D0-F15E-598795A1A12F}" v="335" dt="2024-04-26T08:25:54.651"/>
    <p1510:client id="{F219E38A-12CC-76A6-EE89-B453370DE4B5}" v="245" dt="2024-04-26T13:32:14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47EBE0-7D12-4EB7-9D40-8B38C5FA86F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B240A7B3-5D01-45E0-9275-77279FF407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</a:t>
          </a:r>
          <a:r>
            <a:rPr lang="en-US">
              <a:latin typeface="Times New Roman"/>
              <a:cs typeface="Times New Roman"/>
            </a:rPr>
            <a:t>. Frontend - React.js </a:t>
          </a:r>
        </a:p>
      </dgm:t>
    </dgm:pt>
    <dgm:pt modelId="{885AAFBB-8E25-42A8-9BC5-9783EFD7BABB}" type="parTrans" cxnId="{914CE561-51D2-4734-AE28-23B1FA91F255}">
      <dgm:prSet/>
      <dgm:spPr/>
      <dgm:t>
        <a:bodyPr/>
        <a:lstStyle/>
        <a:p>
          <a:endParaRPr lang="en-US"/>
        </a:p>
      </dgm:t>
    </dgm:pt>
    <dgm:pt modelId="{5E2EE8BB-63D8-49FC-A738-12B93B2F4D59}" type="sibTrans" cxnId="{914CE561-51D2-4734-AE28-23B1FA91F255}">
      <dgm:prSet/>
      <dgm:spPr/>
      <dgm:t>
        <a:bodyPr/>
        <a:lstStyle/>
        <a:p>
          <a:endParaRPr lang="en-US"/>
        </a:p>
      </dgm:t>
    </dgm:pt>
    <dgm:pt modelId="{E8526586-8B99-4D3F-B97D-08F0FA50D2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/>
              <a:cs typeface="Times New Roman"/>
            </a:rPr>
            <a:t>2. Backend - Django</a:t>
          </a:r>
        </a:p>
      </dgm:t>
    </dgm:pt>
    <dgm:pt modelId="{941B6C7C-29E8-4238-A7D0-9392DB185B32}" type="parTrans" cxnId="{B3A27452-9EF6-46F4-A574-1F5A1A4FF76D}">
      <dgm:prSet/>
      <dgm:spPr/>
      <dgm:t>
        <a:bodyPr/>
        <a:lstStyle/>
        <a:p>
          <a:endParaRPr lang="en-US"/>
        </a:p>
      </dgm:t>
    </dgm:pt>
    <dgm:pt modelId="{7D93D169-38B7-4983-834E-40DEC8F1B46F}" type="sibTrans" cxnId="{B3A27452-9EF6-46F4-A574-1F5A1A4FF76D}">
      <dgm:prSet/>
      <dgm:spPr/>
      <dgm:t>
        <a:bodyPr/>
        <a:lstStyle/>
        <a:p>
          <a:endParaRPr lang="en-US"/>
        </a:p>
      </dgm:t>
    </dgm:pt>
    <dgm:pt modelId="{7183B63D-AC89-4D15-95AA-2C1ED7AA9E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/>
              <a:cs typeface="Times New Roman"/>
            </a:rPr>
            <a:t>3. Database - PostgreSQL</a:t>
          </a:r>
        </a:p>
      </dgm:t>
    </dgm:pt>
    <dgm:pt modelId="{F7B627A3-2494-4426-BB10-AA730D977C9D}" type="parTrans" cxnId="{21E5DA92-620D-410C-8447-C6B0410D6B26}">
      <dgm:prSet/>
      <dgm:spPr/>
      <dgm:t>
        <a:bodyPr/>
        <a:lstStyle/>
        <a:p>
          <a:endParaRPr lang="en-US"/>
        </a:p>
      </dgm:t>
    </dgm:pt>
    <dgm:pt modelId="{9AED0B7A-DB42-40A3-8C93-3D0D47D178C2}" type="sibTrans" cxnId="{21E5DA92-620D-410C-8447-C6B0410D6B26}">
      <dgm:prSet/>
      <dgm:spPr/>
      <dgm:t>
        <a:bodyPr/>
        <a:lstStyle/>
        <a:p>
          <a:endParaRPr lang="en-US"/>
        </a:p>
      </dgm:t>
    </dgm:pt>
    <dgm:pt modelId="{C9AE8AF0-67EA-48D9-BA1A-4C0737DD0D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/>
              <a:cs typeface="Times New Roman"/>
            </a:rPr>
            <a:t>4. Integration with Gemini AI </a:t>
          </a:r>
        </a:p>
      </dgm:t>
    </dgm:pt>
    <dgm:pt modelId="{6524A14F-AD6D-496D-A7CA-513371013345}" type="parTrans" cxnId="{DC062D1F-190D-4C3E-856C-E320FC35B960}">
      <dgm:prSet/>
      <dgm:spPr/>
      <dgm:t>
        <a:bodyPr/>
        <a:lstStyle/>
        <a:p>
          <a:endParaRPr lang="en-US"/>
        </a:p>
      </dgm:t>
    </dgm:pt>
    <dgm:pt modelId="{7C110832-9AEF-46E2-A460-6FFBD207F8C7}" type="sibTrans" cxnId="{DC062D1F-190D-4C3E-856C-E320FC35B960}">
      <dgm:prSet/>
      <dgm:spPr/>
      <dgm:t>
        <a:bodyPr/>
        <a:lstStyle/>
        <a:p>
          <a:endParaRPr lang="en-US"/>
        </a:p>
      </dgm:t>
    </dgm:pt>
    <dgm:pt modelId="{248632DF-0F98-4AAA-A3B2-8E28D894DE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/>
              <a:cs typeface="Times New Roman"/>
            </a:rPr>
            <a:t>5. Deployment and Operations: Containerization using Docker and Continuous Integration/Continuous Deployment (CI/CD) </a:t>
          </a:r>
        </a:p>
      </dgm:t>
    </dgm:pt>
    <dgm:pt modelId="{8FF05553-E25E-4626-B48B-F429DE384CD8}" type="parTrans" cxnId="{A7EB3D42-1033-45C8-9122-72207CD2DC32}">
      <dgm:prSet/>
      <dgm:spPr/>
      <dgm:t>
        <a:bodyPr/>
        <a:lstStyle/>
        <a:p>
          <a:endParaRPr lang="en-US"/>
        </a:p>
      </dgm:t>
    </dgm:pt>
    <dgm:pt modelId="{F51716CB-AC7F-404F-B487-0E09CEF12DC9}" type="sibTrans" cxnId="{A7EB3D42-1033-45C8-9122-72207CD2DC32}">
      <dgm:prSet/>
      <dgm:spPr/>
      <dgm:t>
        <a:bodyPr/>
        <a:lstStyle/>
        <a:p>
          <a:endParaRPr lang="en-US"/>
        </a:p>
      </dgm:t>
    </dgm:pt>
    <dgm:pt modelId="{FBA7A016-BFD0-47EF-AB52-3321E6AD022D}" type="pres">
      <dgm:prSet presAssocID="{0E47EBE0-7D12-4EB7-9D40-8B38C5FA86FE}" presName="root" presStyleCnt="0">
        <dgm:presLayoutVars>
          <dgm:dir/>
          <dgm:resizeHandles val="exact"/>
        </dgm:presLayoutVars>
      </dgm:prSet>
      <dgm:spPr/>
    </dgm:pt>
    <dgm:pt modelId="{3A879753-B967-4AF8-A3DA-43DFC1473A4C}" type="pres">
      <dgm:prSet presAssocID="{B240A7B3-5D01-45E0-9275-77279FF407EF}" presName="compNode" presStyleCnt="0"/>
      <dgm:spPr/>
    </dgm:pt>
    <dgm:pt modelId="{89DE2BB6-2AA4-445E-8774-240C0BD24A42}" type="pres">
      <dgm:prSet presAssocID="{B240A7B3-5D01-45E0-9275-77279FF407EF}" presName="bgRect" presStyleLbl="bgShp" presStyleIdx="0" presStyleCnt="5"/>
      <dgm:spPr/>
    </dgm:pt>
    <dgm:pt modelId="{B0C5F51C-77ED-441F-A3D0-50FE7C3A305C}" type="pres">
      <dgm:prSet presAssocID="{B240A7B3-5D01-45E0-9275-77279FF407E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FF6B1F3-D2B6-4899-BDDA-AA3C46C611DF}" type="pres">
      <dgm:prSet presAssocID="{B240A7B3-5D01-45E0-9275-77279FF407EF}" presName="spaceRect" presStyleCnt="0"/>
      <dgm:spPr/>
    </dgm:pt>
    <dgm:pt modelId="{18E2E7A0-173C-43E4-8F72-BC2D8717CC0E}" type="pres">
      <dgm:prSet presAssocID="{B240A7B3-5D01-45E0-9275-77279FF407EF}" presName="parTx" presStyleLbl="revTx" presStyleIdx="0" presStyleCnt="5">
        <dgm:presLayoutVars>
          <dgm:chMax val="0"/>
          <dgm:chPref val="0"/>
        </dgm:presLayoutVars>
      </dgm:prSet>
      <dgm:spPr/>
    </dgm:pt>
    <dgm:pt modelId="{D6107D78-8DC0-45C1-917A-3BDC14C5D816}" type="pres">
      <dgm:prSet presAssocID="{5E2EE8BB-63D8-49FC-A738-12B93B2F4D59}" presName="sibTrans" presStyleCnt="0"/>
      <dgm:spPr/>
    </dgm:pt>
    <dgm:pt modelId="{CF8918C1-7731-4EFA-8CDC-3BEF31BBC5CB}" type="pres">
      <dgm:prSet presAssocID="{E8526586-8B99-4D3F-B97D-08F0FA50D213}" presName="compNode" presStyleCnt="0"/>
      <dgm:spPr/>
    </dgm:pt>
    <dgm:pt modelId="{7E1F905F-149E-4AC4-9CAC-D8708890FD03}" type="pres">
      <dgm:prSet presAssocID="{E8526586-8B99-4D3F-B97D-08F0FA50D213}" presName="bgRect" presStyleLbl="bgShp" presStyleIdx="1" presStyleCnt="5"/>
      <dgm:spPr/>
    </dgm:pt>
    <dgm:pt modelId="{710AE6AA-C8B1-4B28-A6EC-758E7C8C9ACB}" type="pres">
      <dgm:prSet presAssocID="{E8526586-8B99-4D3F-B97D-08F0FA50D21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676B162A-4451-44D0-8A62-859B79C5A58F}" type="pres">
      <dgm:prSet presAssocID="{E8526586-8B99-4D3F-B97D-08F0FA50D213}" presName="spaceRect" presStyleCnt="0"/>
      <dgm:spPr/>
    </dgm:pt>
    <dgm:pt modelId="{1562DE18-4500-4C7A-A5CD-A477B17F87B6}" type="pres">
      <dgm:prSet presAssocID="{E8526586-8B99-4D3F-B97D-08F0FA50D213}" presName="parTx" presStyleLbl="revTx" presStyleIdx="1" presStyleCnt="5">
        <dgm:presLayoutVars>
          <dgm:chMax val="0"/>
          <dgm:chPref val="0"/>
        </dgm:presLayoutVars>
      </dgm:prSet>
      <dgm:spPr/>
    </dgm:pt>
    <dgm:pt modelId="{3D52EB62-2548-4A96-8947-5A3CE15E3B98}" type="pres">
      <dgm:prSet presAssocID="{7D93D169-38B7-4983-834E-40DEC8F1B46F}" presName="sibTrans" presStyleCnt="0"/>
      <dgm:spPr/>
    </dgm:pt>
    <dgm:pt modelId="{590883D0-E778-47E4-AAA8-ED8805CCC7EF}" type="pres">
      <dgm:prSet presAssocID="{7183B63D-AC89-4D15-95AA-2C1ED7AA9EA2}" presName="compNode" presStyleCnt="0"/>
      <dgm:spPr/>
    </dgm:pt>
    <dgm:pt modelId="{36BFE7F8-9AAA-4BF7-90CD-83FD4647006D}" type="pres">
      <dgm:prSet presAssocID="{7183B63D-AC89-4D15-95AA-2C1ED7AA9EA2}" presName="bgRect" presStyleLbl="bgShp" presStyleIdx="2" presStyleCnt="5"/>
      <dgm:spPr/>
    </dgm:pt>
    <dgm:pt modelId="{D19E01F3-340F-4143-9615-2DE62F4F02A6}" type="pres">
      <dgm:prSet presAssocID="{7183B63D-AC89-4D15-95AA-2C1ED7AA9EA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532823D-599B-4A30-BE65-572303CDB6EF}" type="pres">
      <dgm:prSet presAssocID="{7183B63D-AC89-4D15-95AA-2C1ED7AA9EA2}" presName="spaceRect" presStyleCnt="0"/>
      <dgm:spPr/>
    </dgm:pt>
    <dgm:pt modelId="{176A2FE4-6EFD-4CF5-87F6-756BBC1A88F7}" type="pres">
      <dgm:prSet presAssocID="{7183B63D-AC89-4D15-95AA-2C1ED7AA9EA2}" presName="parTx" presStyleLbl="revTx" presStyleIdx="2" presStyleCnt="5">
        <dgm:presLayoutVars>
          <dgm:chMax val="0"/>
          <dgm:chPref val="0"/>
        </dgm:presLayoutVars>
      </dgm:prSet>
      <dgm:spPr/>
    </dgm:pt>
    <dgm:pt modelId="{D6EF9B4D-DCB5-479A-A791-BA1ABECDD9BF}" type="pres">
      <dgm:prSet presAssocID="{9AED0B7A-DB42-40A3-8C93-3D0D47D178C2}" presName="sibTrans" presStyleCnt="0"/>
      <dgm:spPr/>
    </dgm:pt>
    <dgm:pt modelId="{F1780045-DE1B-4174-B925-274818E1E9E2}" type="pres">
      <dgm:prSet presAssocID="{C9AE8AF0-67EA-48D9-BA1A-4C0737DD0D41}" presName="compNode" presStyleCnt="0"/>
      <dgm:spPr/>
    </dgm:pt>
    <dgm:pt modelId="{C48E89E6-8865-42D3-9452-0D22BFD6F5C4}" type="pres">
      <dgm:prSet presAssocID="{C9AE8AF0-67EA-48D9-BA1A-4C0737DD0D41}" presName="bgRect" presStyleLbl="bgShp" presStyleIdx="3" presStyleCnt="5"/>
      <dgm:spPr/>
    </dgm:pt>
    <dgm:pt modelId="{C6B6A16F-8BFC-440B-A24A-36BA749D64DF}" type="pres">
      <dgm:prSet presAssocID="{C9AE8AF0-67EA-48D9-BA1A-4C0737DD0D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244C1B1F-4F76-4518-B36E-0610178E471B}" type="pres">
      <dgm:prSet presAssocID="{C9AE8AF0-67EA-48D9-BA1A-4C0737DD0D41}" presName="spaceRect" presStyleCnt="0"/>
      <dgm:spPr/>
    </dgm:pt>
    <dgm:pt modelId="{3E322256-5F90-40D7-A94E-1D3550BB0F42}" type="pres">
      <dgm:prSet presAssocID="{C9AE8AF0-67EA-48D9-BA1A-4C0737DD0D41}" presName="parTx" presStyleLbl="revTx" presStyleIdx="3" presStyleCnt="5">
        <dgm:presLayoutVars>
          <dgm:chMax val="0"/>
          <dgm:chPref val="0"/>
        </dgm:presLayoutVars>
      </dgm:prSet>
      <dgm:spPr/>
    </dgm:pt>
    <dgm:pt modelId="{0C587D3F-4EAD-43AA-933B-D7394ABEC8EE}" type="pres">
      <dgm:prSet presAssocID="{7C110832-9AEF-46E2-A460-6FFBD207F8C7}" presName="sibTrans" presStyleCnt="0"/>
      <dgm:spPr/>
    </dgm:pt>
    <dgm:pt modelId="{4C94EB71-2805-42CD-8BDF-8A8B81339DAE}" type="pres">
      <dgm:prSet presAssocID="{248632DF-0F98-4AAA-A3B2-8E28D894DE0B}" presName="compNode" presStyleCnt="0"/>
      <dgm:spPr/>
    </dgm:pt>
    <dgm:pt modelId="{D1933720-90F5-42AC-9648-8B470CD40B5C}" type="pres">
      <dgm:prSet presAssocID="{248632DF-0F98-4AAA-A3B2-8E28D894DE0B}" presName="bgRect" presStyleLbl="bgShp" presStyleIdx="4" presStyleCnt="5"/>
      <dgm:spPr/>
    </dgm:pt>
    <dgm:pt modelId="{8A4D4515-FF00-4432-8C8C-8439319EF925}" type="pres">
      <dgm:prSet presAssocID="{248632DF-0F98-4AAA-A3B2-8E28D894DE0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6E78585-5A71-4CD6-9B28-5ED64F79E9D5}" type="pres">
      <dgm:prSet presAssocID="{248632DF-0F98-4AAA-A3B2-8E28D894DE0B}" presName="spaceRect" presStyleCnt="0"/>
      <dgm:spPr/>
    </dgm:pt>
    <dgm:pt modelId="{66CB74BC-ABB8-4FE8-83F1-55D678624C7F}" type="pres">
      <dgm:prSet presAssocID="{248632DF-0F98-4AAA-A3B2-8E28D894DE0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C062D1F-190D-4C3E-856C-E320FC35B960}" srcId="{0E47EBE0-7D12-4EB7-9D40-8B38C5FA86FE}" destId="{C9AE8AF0-67EA-48D9-BA1A-4C0737DD0D41}" srcOrd="3" destOrd="0" parTransId="{6524A14F-AD6D-496D-A7CA-513371013345}" sibTransId="{7C110832-9AEF-46E2-A460-6FFBD207F8C7}"/>
    <dgm:cxn modelId="{BED19A2F-089D-4357-91C9-8848C50F13FA}" type="presOf" srcId="{E8526586-8B99-4D3F-B97D-08F0FA50D213}" destId="{1562DE18-4500-4C7A-A5CD-A477B17F87B6}" srcOrd="0" destOrd="0" presId="urn:microsoft.com/office/officeart/2018/2/layout/IconVerticalSolidList"/>
    <dgm:cxn modelId="{1804313C-82B9-4A09-AE2B-217FEB36C43A}" type="presOf" srcId="{7183B63D-AC89-4D15-95AA-2C1ED7AA9EA2}" destId="{176A2FE4-6EFD-4CF5-87F6-756BBC1A88F7}" srcOrd="0" destOrd="0" presId="urn:microsoft.com/office/officeart/2018/2/layout/IconVerticalSolidList"/>
    <dgm:cxn modelId="{914CE561-51D2-4734-AE28-23B1FA91F255}" srcId="{0E47EBE0-7D12-4EB7-9D40-8B38C5FA86FE}" destId="{B240A7B3-5D01-45E0-9275-77279FF407EF}" srcOrd="0" destOrd="0" parTransId="{885AAFBB-8E25-42A8-9BC5-9783EFD7BABB}" sibTransId="{5E2EE8BB-63D8-49FC-A738-12B93B2F4D59}"/>
    <dgm:cxn modelId="{A7EB3D42-1033-45C8-9122-72207CD2DC32}" srcId="{0E47EBE0-7D12-4EB7-9D40-8B38C5FA86FE}" destId="{248632DF-0F98-4AAA-A3B2-8E28D894DE0B}" srcOrd="4" destOrd="0" parTransId="{8FF05553-E25E-4626-B48B-F429DE384CD8}" sibTransId="{F51716CB-AC7F-404F-B487-0E09CEF12DC9}"/>
    <dgm:cxn modelId="{B3A27452-9EF6-46F4-A574-1F5A1A4FF76D}" srcId="{0E47EBE0-7D12-4EB7-9D40-8B38C5FA86FE}" destId="{E8526586-8B99-4D3F-B97D-08F0FA50D213}" srcOrd="1" destOrd="0" parTransId="{941B6C7C-29E8-4238-A7D0-9392DB185B32}" sibTransId="{7D93D169-38B7-4983-834E-40DEC8F1B46F}"/>
    <dgm:cxn modelId="{701BEE85-1AA6-4D6B-9A20-8562ACD2616C}" type="presOf" srcId="{0E47EBE0-7D12-4EB7-9D40-8B38C5FA86FE}" destId="{FBA7A016-BFD0-47EF-AB52-3321E6AD022D}" srcOrd="0" destOrd="0" presId="urn:microsoft.com/office/officeart/2018/2/layout/IconVerticalSolidList"/>
    <dgm:cxn modelId="{21E5DA92-620D-410C-8447-C6B0410D6B26}" srcId="{0E47EBE0-7D12-4EB7-9D40-8B38C5FA86FE}" destId="{7183B63D-AC89-4D15-95AA-2C1ED7AA9EA2}" srcOrd="2" destOrd="0" parTransId="{F7B627A3-2494-4426-BB10-AA730D977C9D}" sibTransId="{9AED0B7A-DB42-40A3-8C93-3D0D47D178C2}"/>
    <dgm:cxn modelId="{56638D9E-9EBC-4C1A-98B7-D97319CBB966}" type="presOf" srcId="{C9AE8AF0-67EA-48D9-BA1A-4C0737DD0D41}" destId="{3E322256-5F90-40D7-A94E-1D3550BB0F42}" srcOrd="0" destOrd="0" presId="urn:microsoft.com/office/officeart/2018/2/layout/IconVerticalSolidList"/>
    <dgm:cxn modelId="{EA33CBBB-C19D-4F8C-9E7B-C4D82D382BAF}" type="presOf" srcId="{B240A7B3-5D01-45E0-9275-77279FF407EF}" destId="{18E2E7A0-173C-43E4-8F72-BC2D8717CC0E}" srcOrd="0" destOrd="0" presId="urn:microsoft.com/office/officeart/2018/2/layout/IconVerticalSolidList"/>
    <dgm:cxn modelId="{DA20B0D9-E9F0-45DC-85EC-6A15BB03CA3F}" type="presOf" srcId="{248632DF-0F98-4AAA-A3B2-8E28D894DE0B}" destId="{66CB74BC-ABB8-4FE8-83F1-55D678624C7F}" srcOrd="0" destOrd="0" presId="urn:microsoft.com/office/officeart/2018/2/layout/IconVerticalSolidList"/>
    <dgm:cxn modelId="{E2DAC49B-FC49-488C-BDEB-FA0FCBD2A42E}" type="presParOf" srcId="{FBA7A016-BFD0-47EF-AB52-3321E6AD022D}" destId="{3A879753-B967-4AF8-A3DA-43DFC1473A4C}" srcOrd="0" destOrd="0" presId="urn:microsoft.com/office/officeart/2018/2/layout/IconVerticalSolidList"/>
    <dgm:cxn modelId="{B0470F2F-1AB9-4337-9C4C-A285D6876057}" type="presParOf" srcId="{3A879753-B967-4AF8-A3DA-43DFC1473A4C}" destId="{89DE2BB6-2AA4-445E-8774-240C0BD24A42}" srcOrd="0" destOrd="0" presId="urn:microsoft.com/office/officeart/2018/2/layout/IconVerticalSolidList"/>
    <dgm:cxn modelId="{47BB8E41-081D-4E69-B021-772B940E3B9B}" type="presParOf" srcId="{3A879753-B967-4AF8-A3DA-43DFC1473A4C}" destId="{B0C5F51C-77ED-441F-A3D0-50FE7C3A305C}" srcOrd="1" destOrd="0" presId="urn:microsoft.com/office/officeart/2018/2/layout/IconVerticalSolidList"/>
    <dgm:cxn modelId="{A490137A-AD2F-4040-B7F7-45102D4120D2}" type="presParOf" srcId="{3A879753-B967-4AF8-A3DA-43DFC1473A4C}" destId="{FFF6B1F3-D2B6-4899-BDDA-AA3C46C611DF}" srcOrd="2" destOrd="0" presId="urn:microsoft.com/office/officeart/2018/2/layout/IconVerticalSolidList"/>
    <dgm:cxn modelId="{48137A5D-1B89-4FDA-B177-FA663169ACCB}" type="presParOf" srcId="{3A879753-B967-4AF8-A3DA-43DFC1473A4C}" destId="{18E2E7A0-173C-43E4-8F72-BC2D8717CC0E}" srcOrd="3" destOrd="0" presId="urn:microsoft.com/office/officeart/2018/2/layout/IconVerticalSolidList"/>
    <dgm:cxn modelId="{C91B3026-18B3-4406-951C-2F47DBB314A2}" type="presParOf" srcId="{FBA7A016-BFD0-47EF-AB52-3321E6AD022D}" destId="{D6107D78-8DC0-45C1-917A-3BDC14C5D816}" srcOrd="1" destOrd="0" presId="urn:microsoft.com/office/officeart/2018/2/layout/IconVerticalSolidList"/>
    <dgm:cxn modelId="{B8763BD7-CA29-48FD-95F1-077F927A89FF}" type="presParOf" srcId="{FBA7A016-BFD0-47EF-AB52-3321E6AD022D}" destId="{CF8918C1-7731-4EFA-8CDC-3BEF31BBC5CB}" srcOrd="2" destOrd="0" presId="urn:microsoft.com/office/officeart/2018/2/layout/IconVerticalSolidList"/>
    <dgm:cxn modelId="{3F4A0BFD-F016-4161-9450-F8B39B133D38}" type="presParOf" srcId="{CF8918C1-7731-4EFA-8CDC-3BEF31BBC5CB}" destId="{7E1F905F-149E-4AC4-9CAC-D8708890FD03}" srcOrd="0" destOrd="0" presId="urn:microsoft.com/office/officeart/2018/2/layout/IconVerticalSolidList"/>
    <dgm:cxn modelId="{08EC1DAA-1C71-420C-BF11-C33052F64E0D}" type="presParOf" srcId="{CF8918C1-7731-4EFA-8CDC-3BEF31BBC5CB}" destId="{710AE6AA-C8B1-4B28-A6EC-758E7C8C9ACB}" srcOrd="1" destOrd="0" presId="urn:microsoft.com/office/officeart/2018/2/layout/IconVerticalSolidList"/>
    <dgm:cxn modelId="{A06EEB60-86E1-4445-9DE5-F9C1527FC1FB}" type="presParOf" srcId="{CF8918C1-7731-4EFA-8CDC-3BEF31BBC5CB}" destId="{676B162A-4451-44D0-8A62-859B79C5A58F}" srcOrd="2" destOrd="0" presId="urn:microsoft.com/office/officeart/2018/2/layout/IconVerticalSolidList"/>
    <dgm:cxn modelId="{BDB6492B-6C17-483F-A6A8-B22DC52AFA0D}" type="presParOf" srcId="{CF8918C1-7731-4EFA-8CDC-3BEF31BBC5CB}" destId="{1562DE18-4500-4C7A-A5CD-A477B17F87B6}" srcOrd="3" destOrd="0" presId="urn:microsoft.com/office/officeart/2018/2/layout/IconVerticalSolidList"/>
    <dgm:cxn modelId="{854E9E1F-34BB-4EE2-825C-F92B19BAC84A}" type="presParOf" srcId="{FBA7A016-BFD0-47EF-AB52-3321E6AD022D}" destId="{3D52EB62-2548-4A96-8947-5A3CE15E3B98}" srcOrd="3" destOrd="0" presId="urn:microsoft.com/office/officeart/2018/2/layout/IconVerticalSolidList"/>
    <dgm:cxn modelId="{BAEF1D77-4391-4EB4-8DFB-69514CDBF095}" type="presParOf" srcId="{FBA7A016-BFD0-47EF-AB52-3321E6AD022D}" destId="{590883D0-E778-47E4-AAA8-ED8805CCC7EF}" srcOrd="4" destOrd="0" presId="urn:microsoft.com/office/officeart/2018/2/layout/IconVerticalSolidList"/>
    <dgm:cxn modelId="{1B93A810-3393-4D6F-A010-14560E70F07C}" type="presParOf" srcId="{590883D0-E778-47E4-AAA8-ED8805CCC7EF}" destId="{36BFE7F8-9AAA-4BF7-90CD-83FD4647006D}" srcOrd="0" destOrd="0" presId="urn:microsoft.com/office/officeart/2018/2/layout/IconVerticalSolidList"/>
    <dgm:cxn modelId="{285022E2-E1C7-4F94-85CD-57BB4912228D}" type="presParOf" srcId="{590883D0-E778-47E4-AAA8-ED8805CCC7EF}" destId="{D19E01F3-340F-4143-9615-2DE62F4F02A6}" srcOrd="1" destOrd="0" presId="urn:microsoft.com/office/officeart/2018/2/layout/IconVerticalSolidList"/>
    <dgm:cxn modelId="{B9A59EB8-D064-4972-8855-8463CD73EA0A}" type="presParOf" srcId="{590883D0-E778-47E4-AAA8-ED8805CCC7EF}" destId="{6532823D-599B-4A30-BE65-572303CDB6EF}" srcOrd="2" destOrd="0" presId="urn:microsoft.com/office/officeart/2018/2/layout/IconVerticalSolidList"/>
    <dgm:cxn modelId="{8E044631-3AC5-4AC8-833F-89B0B0D04629}" type="presParOf" srcId="{590883D0-E778-47E4-AAA8-ED8805CCC7EF}" destId="{176A2FE4-6EFD-4CF5-87F6-756BBC1A88F7}" srcOrd="3" destOrd="0" presId="urn:microsoft.com/office/officeart/2018/2/layout/IconVerticalSolidList"/>
    <dgm:cxn modelId="{D8268844-A73A-40D9-BC2B-2DD4AB9EE61C}" type="presParOf" srcId="{FBA7A016-BFD0-47EF-AB52-3321E6AD022D}" destId="{D6EF9B4D-DCB5-479A-A791-BA1ABECDD9BF}" srcOrd="5" destOrd="0" presId="urn:microsoft.com/office/officeart/2018/2/layout/IconVerticalSolidList"/>
    <dgm:cxn modelId="{1FDC6135-27CC-416F-AB1D-EFC50B39DF53}" type="presParOf" srcId="{FBA7A016-BFD0-47EF-AB52-3321E6AD022D}" destId="{F1780045-DE1B-4174-B925-274818E1E9E2}" srcOrd="6" destOrd="0" presId="urn:microsoft.com/office/officeart/2018/2/layout/IconVerticalSolidList"/>
    <dgm:cxn modelId="{00CD4A37-9ED5-45F2-B352-916DC02C5E07}" type="presParOf" srcId="{F1780045-DE1B-4174-B925-274818E1E9E2}" destId="{C48E89E6-8865-42D3-9452-0D22BFD6F5C4}" srcOrd="0" destOrd="0" presId="urn:microsoft.com/office/officeart/2018/2/layout/IconVerticalSolidList"/>
    <dgm:cxn modelId="{27ACC321-4AF2-454A-ABCA-C85A47FAD930}" type="presParOf" srcId="{F1780045-DE1B-4174-B925-274818E1E9E2}" destId="{C6B6A16F-8BFC-440B-A24A-36BA749D64DF}" srcOrd="1" destOrd="0" presId="urn:microsoft.com/office/officeart/2018/2/layout/IconVerticalSolidList"/>
    <dgm:cxn modelId="{F99CADC0-5156-4981-BA62-3BEC6D9251B2}" type="presParOf" srcId="{F1780045-DE1B-4174-B925-274818E1E9E2}" destId="{244C1B1F-4F76-4518-B36E-0610178E471B}" srcOrd="2" destOrd="0" presId="urn:microsoft.com/office/officeart/2018/2/layout/IconVerticalSolidList"/>
    <dgm:cxn modelId="{5BA7B907-F2A2-4CD2-8D99-24D2BE482284}" type="presParOf" srcId="{F1780045-DE1B-4174-B925-274818E1E9E2}" destId="{3E322256-5F90-40D7-A94E-1D3550BB0F42}" srcOrd="3" destOrd="0" presId="urn:microsoft.com/office/officeart/2018/2/layout/IconVerticalSolidList"/>
    <dgm:cxn modelId="{8A21CF02-D0EF-4385-A4BC-34F5A5BD2198}" type="presParOf" srcId="{FBA7A016-BFD0-47EF-AB52-3321E6AD022D}" destId="{0C587D3F-4EAD-43AA-933B-D7394ABEC8EE}" srcOrd="7" destOrd="0" presId="urn:microsoft.com/office/officeart/2018/2/layout/IconVerticalSolidList"/>
    <dgm:cxn modelId="{310090AE-0F8E-4924-A8F5-8A64A573143E}" type="presParOf" srcId="{FBA7A016-BFD0-47EF-AB52-3321E6AD022D}" destId="{4C94EB71-2805-42CD-8BDF-8A8B81339DAE}" srcOrd="8" destOrd="0" presId="urn:microsoft.com/office/officeart/2018/2/layout/IconVerticalSolidList"/>
    <dgm:cxn modelId="{A1A0DC47-4F6F-45FD-A079-CD1F2607B730}" type="presParOf" srcId="{4C94EB71-2805-42CD-8BDF-8A8B81339DAE}" destId="{D1933720-90F5-42AC-9648-8B470CD40B5C}" srcOrd="0" destOrd="0" presId="urn:microsoft.com/office/officeart/2018/2/layout/IconVerticalSolidList"/>
    <dgm:cxn modelId="{409A5D13-7446-4284-B89E-D44944338AFE}" type="presParOf" srcId="{4C94EB71-2805-42CD-8BDF-8A8B81339DAE}" destId="{8A4D4515-FF00-4432-8C8C-8439319EF925}" srcOrd="1" destOrd="0" presId="urn:microsoft.com/office/officeart/2018/2/layout/IconVerticalSolidList"/>
    <dgm:cxn modelId="{40A9048D-D8FE-4077-AF29-65E29F60228D}" type="presParOf" srcId="{4C94EB71-2805-42CD-8BDF-8A8B81339DAE}" destId="{A6E78585-5A71-4CD6-9B28-5ED64F79E9D5}" srcOrd="2" destOrd="0" presId="urn:microsoft.com/office/officeart/2018/2/layout/IconVerticalSolidList"/>
    <dgm:cxn modelId="{C9891842-DE58-4C80-BC96-92D192F740B1}" type="presParOf" srcId="{4C94EB71-2805-42CD-8BDF-8A8B81339DAE}" destId="{66CB74BC-ABB8-4FE8-83F1-55D678624C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15B0D5-172D-438D-88B0-2FD99414262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471E485-2ACC-4C72-8E9E-20C7975EAAB2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Times New Roman"/>
              <a:cs typeface="Times New Roman"/>
            </a:rPr>
            <a:t>Do you think you got to learn something valuable from this project?</a:t>
          </a:r>
        </a:p>
      </dgm:t>
    </dgm:pt>
    <dgm:pt modelId="{986C5EDC-3C8B-4344-B26C-4FAB8DD362FD}" type="parTrans" cxnId="{1E7ECAEF-1D84-4FBA-A8A8-B270BCF8B99D}">
      <dgm:prSet/>
      <dgm:spPr/>
      <dgm:t>
        <a:bodyPr/>
        <a:lstStyle/>
        <a:p>
          <a:endParaRPr lang="en-US"/>
        </a:p>
      </dgm:t>
    </dgm:pt>
    <dgm:pt modelId="{9A1E37FD-BA06-4EBC-9940-C43052C770D2}" type="sibTrans" cxnId="{1E7ECAEF-1D84-4FBA-A8A8-B270BCF8B9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8A9B82-10B7-4F8C-9468-C14FAC08348F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Times New Roman"/>
              <a:cs typeface="Times New Roman"/>
            </a:rPr>
            <a:t>What do you think of our project vision?</a:t>
          </a:r>
        </a:p>
      </dgm:t>
    </dgm:pt>
    <dgm:pt modelId="{2EE2391E-281B-4842-B4CB-351D92BC123A}" type="parTrans" cxnId="{C217BD5A-DA4C-4529-9B7F-1A98754CE689}">
      <dgm:prSet/>
      <dgm:spPr/>
      <dgm:t>
        <a:bodyPr/>
        <a:lstStyle/>
        <a:p>
          <a:endParaRPr lang="en-US"/>
        </a:p>
      </dgm:t>
    </dgm:pt>
    <dgm:pt modelId="{779FA783-9030-4932-8063-D9F0EAC37BE7}" type="sibTrans" cxnId="{C217BD5A-DA4C-4529-9B7F-1A98754CE6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576298-A914-456B-A13D-4AC75874332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Times New Roman"/>
              <a:cs typeface="Times New Roman"/>
            </a:rPr>
            <a:t>Rate our overall presentation.</a:t>
          </a:r>
        </a:p>
      </dgm:t>
    </dgm:pt>
    <dgm:pt modelId="{61CA6899-10B0-406B-B74B-ED1BFBABABFA}" type="parTrans" cxnId="{F0950804-1EF9-4D1C-B78D-1EED6DC73CCF}">
      <dgm:prSet/>
      <dgm:spPr/>
      <dgm:t>
        <a:bodyPr/>
        <a:lstStyle/>
        <a:p>
          <a:endParaRPr lang="en-US"/>
        </a:p>
      </dgm:t>
    </dgm:pt>
    <dgm:pt modelId="{DE83D265-91F3-4169-A63E-6034AE2B78A5}" type="sibTrans" cxnId="{F0950804-1EF9-4D1C-B78D-1EED6DC73C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CFA10D9-1D39-4474-A9C5-83ED8DB80A1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Times New Roman"/>
              <a:cs typeface="Times New Roman"/>
            </a:rPr>
            <a:t>Any suggestions? Please feel free to mention them!</a:t>
          </a:r>
        </a:p>
      </dgm:t>
    </dgm:pt>
    <dgm:pt modelId="{4DFDC6A7-F2E3-4E83-8051-E154E5AF6652}" type="parTrans" cxnId="{CB723D9A-6C70-46C9-924F-038390102DB0}">
      <dgm:prSet/>
      <dgm:spPr/>
      <dgm:t>
        <a:bodyPr/>
        <a:lstStyle/>
        <a:p>
          <a:endParaRPr lang="en-US"/>
        </a:p>
      </dgm:t>
    </dgm:pt>
    <dgm:pt modelId="{3E42F7A0-EB9B-4C2A-B6C6-D5CC2F26612A}" type="sibTrans" cxnId="{CB723D9A-6C70-46C9-924F-038390102DB0}">
      <dgm:prSet/>
      <dgm:spPr/>
      <dgm:t>
        <a:bodyPr/>
        <a:lstStyle/>
        <a:p>
          <a:endParaRPr lang="en-US"/>
        </a:p>
      </dgm:t>
    </dgm:pt>
    <dgm:pt modelId="{1CD93DB4-13B8-4206-BCDF-C5A4D6A2299B}" type="pres">
      <dgm:prSet presAssocID="{A015B0D5-172D-438D-88B0-2FD994142624}" presName="root" presStyleCnt="0">
        <dgm:presLayoutVars>
          <dgm:dir/>
          <dgm:resizeHandles val="exact"/>
        </dgm:presLayoutVars>
      </dgm:prSet>
      <dgm:spPr/>
    </dgm:pt>
    <dgm:pt modelId="{E2F659BA-C640-4DBA-97CE-69F17370924B}" type="pres">
      <dgm:prSet presAssocID="{A015B0D5-172D-438D-88B0-2FD994142624}" presName="container" presStyleCnt="0">
        <dgm:presLayoutVars>
          <dgm:dir/>
          <dgm:resizeHandles val="exact"/>
        </dgm:presLayoutVars>
      </dgm:prSet>
      <dgm:spPr/>
    </dgm:pt>
    <dgm:pt modelId="{A7D63D29-3466-48B9-B92A-6A1D037AA29B}" type="pres">
      <dgm:prSet presAssocID="{8471E485-2ACC-4C72-8E9E-20C7975EAAB2}" presName="compNode" presStyleCnt="0"/>
      <dgm:spPr/>
    </dgm:pt>
    <dgm:pt modelId="{0EC1FC94-FBBB-4D29-8B88-B74674869383}" type="pres">
      <dgm:prSet presAssocID="{8471E485-2ACC-4C72-8E9E-20C7975EAAB2}" presName="iconBgRect" presStyleLbl="bgShp" presStyleIdx="0" presStyleCnt="4"/>
      <dgm:spPr/>
    </dgm:pt>
    <dgm:pt modelId="{7C535E32-BF28-4A90-97A7-DAFEC33C6C30}" type="pres">
      <dgm:prSet presAssocID="{8471E485-2ACC-4C72-8E9E-20C7975EAA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65CC2BA7-4E84-410C-AC3C-06B14CF52B09}" type="pres">
      <dgm:prSet presAssocID="{8471E485-2ACC-4C72-8E9E-20C7975EAAB2}" presName="spaceRect" presStyleCnt="0"/>
      <dgm:spPr/>
    </dgm:pt>
    <dgm:pt modelId="{20030479-8795-4D6B-B950-A112DCB363C5}" type="pres">
      <dgm:prSet presAssocID="{8471E485-2ACC-4C72-8E9E-20C7975EAAB2}" presName="textRect" presStyleLbl="revTx" presStyleIdx="0" presStyleCnt="4">
        <dgm:presLayoutVars>
          <dgm:chMax val="1"/>
          <dgm:chPref val="1"/>
        </dgm:presLayoutVars>
      </dgm:prSet>
      <dgm:spPr/>
    </dgm:pt>
    <dgm:pt modelId="{260410C9-50B6-4D79-94CF-D8CCB5DDC170}" type="pres">
      <dgm:prSet presAssocID="{9A1E37FD-BA06-4EBC-9940-C43052C770D2}" presName="sibTrans" presStyleLbl="sibTrans2D1" presStyleIdx="0" presStyleCnt="0"/>
      <dgm:spPr/>
    </dgm:pt>
    <dgm:pt modelId="{F4CBCE6B-D669-40D6-9A3F-98C6278628C9}" type="pres">
      <dgm:prSet presAssocID="{558A9B82-10B7-4F8C-9468-C14FAC08348F}" presName="compNode" presStyleCnt="0"/>
      <dgm:spPr/>
    </dgm:pt>
    <dgm:pt modelId="{6AEF35D0-1DBE-4BCD-98C1-D907E86F4ED1}" type="pres">
      <dgm:prSet presAssocID="{558A9B82-10B7-4F8C-9468-C14FAC08348F}" presName="iconBgRect" presStyleLbl="bgShp" presStyleIdx="1" presStyleCnt="4"/>
      <dgm:spPr/>
    </dgm:pt>
    <dgm:pt modelId="{46CCCEC2-88D2-43D4-9EEA-439116BC388D}" type="pres">
      <dgm:prSet presAssocID="{558A9B82-10B7-4F8C-9468-C14FAC08348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7B0605B8-6CC6-403B-9731-C8181812754F}" type="pres">
      <dgm:prSet presAssocID="{558A9B82-10B7-4F8C-9468-C14FAC08348F}" presName="spaceRect" presStyleCnt="0"/>
      <dgm:spPr/>
    </dgm:pt>
    <dgm:pt modelId="{8C94A7A4-76F8-440C-9DA4-FA0B345BA23C}" type="pres">
      <dgm:prSet presAssocID="{558A9B82-10B7-4F8C-9468-C14FAC08348F}" presName="textRect" presStyleLbl="revTx" presStyleIdx="1" presStyleCnt="4">
        <dgm:presLayoutVars>
          <dgm:chMax val="1"/>
          <dgm:chPref val="1"/>
        </dgm:presLayoutVars>
      </dgm:prSet>
      <dgm:spPr/>
    </dgm:pt>
    <dgm:pt modelId="{1DBB1381-E3BC-428A-A0D5-EF9492D95DFC}" type="pres">
      <dgm:prSet presAssocID="{779FA783-9030-4932-8063-D9F0EAC37BE7}" presName="sibTrans" presStyleLbl="sibTrans2D1" presStyleIdx="0" presStyleCnt="0"/>
      <dgm:spPr/>
    </dgm:pt>
    <dgm:pt modelId="{3F680598-B3A1-4E9D-A4A5-BCBB71595341}" type="pres">
      <dgm:prSet presAssocID="{C6576298-A914-456B-A13D-4AC758743320}" presName="compNode" presStyleCnt="0"/>
      <dgm:spPr/>
    </dgm:pt>
    <dgm:pt modelId="{1E990C3D-2D3F-4444-ADDE-B8EDF90FDD17}" type="pres">
      <dgm:prSet presAssocID="{C6576298-A914-456B-A13D-4AC758743320}" presName="iconBgRect" presStyleLbl="bgShp" presStyleIdx="2" presStyleCnt="4"/>
      <dgm:spPr/>
    </dgm:pt>
    <dgm:pt modelId="{026DDE59-3259-4D5D-B7CB-92B702FE8C87}" type="pres">
      <dgm:prSet presAssocID="{C6576298-A914-456B-A13D-4AC7587433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6B0B6A40-96A9-46CE-A355-39D105BC8500}" type="pres">
      <dgm:prSet presAssocID="{C6576298-A914-456B-A13D-4AC758743320}" presName="spaceRect" presStyleCnt="0"/>
      <dgm:spPr/>
    </dgm:pt>
    <dgm:pt modelId="{D1471DDA-F497-4849-A203-DD9784E3A97D}" type="pres">
      <dgm:prSet presAssocID="{C6576298-A914-456B-A13D-4AC758743320}" presName="textRect" presStyleLbl="revTx" presStyleIdx="2" presStyleCnt="4">
        <dgm:presLayoutVars>
          <dgm:chMax val="1"/>
          <dgm:chPref val="1"/>
        </dgm:presLayoutVars>
      </dgm:prSet>
      <dgm:spPr/>
    </dgm:pt>
    <dgm:pt modelId="{243605BF-D2B1-408E-85ED-798E28078154}" type="pres">
      <dgm:prSet presAssocID="{DE83D265-91F3-4169-A63E-6034AE2B78A5}" presName="sibTrans" presStyleLbl="sibTrans2D1" presStyleIdx="0" presStyleCnt="0"/>
      <dgm:spPr/>
    </dgm:pt>
    <dgm:pt modelId="{4DAB66D0-1430-4AF9-8768-D3DAB252FA85}" type="pres">
      <dgm:prSet presAssocID="{4CFA10D9-1D39-4474-A9C5-83ED8DB80A10}" presName="compNode" presStyleCnt="0"/>
      <dgm:spPr/>
    </dgm:pt>
    <dgm:pt modelId="{34B3A7F5-B585-4691-9DEB-C75AF8D2FDB6}" type="pres">
      <dgm:prSet presAssocID="{4CFA10D9-1D39-4474-A9C5-83ED8DB80A10}" presName="iconBgRect" presStyleLbl="bgShp" presStyleIdx="3" presStyleCnt="4"/>
      <dgm:spPr/>
    </dgm:pt>
    <dgm:pt modelId="{120ACE30-D970-4665-8FB7-1DB4FA31BE2C}" type="pres">
      <dgm:prSet presAssocID="{4CFA10D9-1D39-4474-A9C5-83ED8DB80A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D0BE1E8E-6DC0-4A77-B584-5720343C59FC}" type="pres">
      <dgm:prSet presAssocID="{4CFA10D9-1D39-4474-A9C5-83ED8DB80A10}" presName="spaceRect" presStyleCnt="0"/>
      <dgm:spPr/>
    </dgm:pt>
    <dgm:pt modelId="{E9D7E1EA-BC18-4900-8B06-FEECEC8C8645}" type="pres">
      <dgm:prSet presAssocID="{4CFA10D9-1D39-4474-A9C5-83ED8DB80A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0950804-1EF9-4D1C-B78D-1EED6DC73CCF}" srcId="{A015B0D5-172D-438D-88B0-2FD994142624}" destId="{C6576298-A914-456B-A13D-4AC758743320}" srcOrd="2" destOrd="0" parTransId="{61CA6899-10B0-406B-B74B-ED1BFBABABFA}" sibTransId="{DE83D265-91F3-4169-A63E-6034AE2B78A5}"/>
    <dgm:cxn modelId="{82BC3E0C-8644-48D1-8166-032446E5FC90}" type="presOf" srcId="{C6576298-A914-456B-A13D-4AC758743320}" destId="{D1471DDA-F497-4849-A203-DD9784E3A97D}" srcOrd="0" destOrd="0" presId="urn:microsoft.com/office/officeart/2018/2/layout/IconCircleList"/>
    <dgm:cxn modelId="{96F93D12-D02C-4017-8223-E396C44F9BCF}" type="presOf" srcId="{558A9B82-10B7-4F8C-9468-C14FAC08348F}" destId="{8C94A7A4-76F8-440C-9DA4-FA0B345BA23C}" srcOrd="0" destOrd="0" presId="urn:microsoft.com/office/officeart/2018/2/layout/IconCircleList"/>
    <dgm:cxn modelId="{EC5DCA31-046A-402A-9A6E-E76671E41865}" type="presOf" srcId="{DE83D265-91F3-4169-A63E-6034AE2B78A5}" destId="{243605BF-D2B1-408E-85ED-798E28078154}" srcOrd="0" destOrd="0" presId="urn:microsoft.com/office/officeart/2018/2/layout/IconCircleList"/>
    <dgm:cxn modelId="{5272FA74-4AA1-470C-BA7E-DE11E8C3DA95}" type="presOf" srcId="{A015B0D5-172D-438D-88B0-2FD994142624}" destId="{1CD93DB4-13B8-4206-BCDF-C5A4D6A2299B}" srcOrd="0" destOrd="0" presId="urn:microsoft.com/office/officeart/2018/2/layout/IconCircleList"/>
    <dgm:cxn modelId="{C217BD5A-DA4C-4529-9B7F-1A98754CE689}" srcId="{A015B0D5-172D-438D-88B0-2FD994142624}" destId="{558A9B82-10B7-4F8C-9468-C14FAC08348F}" srcOrd="1" destOrd="0" parTransId="{2EE2391E-281B-4842-B4CB-351D92BC123A}" sibTransId="{779FA783-9030-4932-8063-D9F0EAC37BE7}"/>
    <dgm:cxn modelId="{CB723D9A-6C70-46C9-924F-038390102DB0}" srcId="{A015B0D5-172D-438D-88B0-2FD994142624}" destId="{4CFA10D9-1D39-4474-A9C5-83ED8DB80A10}" srcOrd="3" destOrd="0" parTransId="{4DFDC6A7-F2E3-4E83-8051-E154E5AF6652}" sibTransId="{3E42F7A0-EB9B-4C2A-B6C6-D5CC2F26612A}"/>
    <dgm:cxn modelId="{89180EB8-79B1-4511-BF83-9C3149662946}" type="presOf" srcId="{779FA783-9030-4932-8063-D9F0EAC37BE7}" destId="{1DBB1381-E3BC-428A-A0D5-EF9492D95DFC}" srcOrd="0" destOrd="0" presId="urn:microsoft.com/office/officeart/2018/2/layout/IconCircleList"/>
    <dgm:cxn modelId="{945393BF-355A-4A8E-BCC6-2DF6401C06E2}" type="presOf" srcId="{8471E485-2ACC-4C72-8E9E-20C7975EAAB2}" destId="{20030479-8795-4D6B-B950-A112DCB363C5}" srcOrd="0" destOrd="0" presId="urn:microsoft.com/office/officeart/2018/2/layout/IconCircleList"/>
    <dgm:cxn modelId="{252507EE-5504-4E0B-BE30-4C927427A403}" type="presOf" srcId="{4CFA10D9-1D39-4474-A9C5-83ED8DB80A10}" destId="{E9D7E1EA-BC18-4900-8B06-FEECEC8C8645}" srcOrd="0" destOrd="0" presId="urn:microsoft.com/office/officeart/2018/2/layout/IconCircleList"/>
    <dgm:cxn modelId="{1E7ECAEF-1D84-4FBA-A8A8-B270BCF8B99D}" srcId="{A015B0D5-172D-438D-88B0-2FD994142624}" destId="{8471E485-2ACC-4C72-8E9E-20C7975EAAB2}" srcOrd="0" destOrd="0" parTransId="{986C5EDC-3C8B-4344-B26C-4FAB8DD362FD}" sibTransId="{9A1E37FD-BA06-4EBC-9940-C43052C770D2}"/>
    <dgm:cxn modelId="{3E498AF3-8B80-4084-89B8-D6AE8DA97977}" type="presOf" srcId="{9A1E37FD-BA06-4EBC-9940-C43052C770D2}" destId="{260410C9-50B6-4D79-94CF-D8CCB5DDC170}" srcOrd="0" destOrd="0" presId="urn:microsoft.com/office/officeart/2018/2/layout/IconCircleList"/>
    <dgm:cxn modelId="{7804E89F-4FCB-42B2-B9AC-01133FABF3D4}" type="presParOf" srcId="{1CD93DB4-13B8-4206-BCDF-C5A4D6A2299B}" destId="{E2F659BA-C640-4DBA-97CE-69F17370924B}" srcOrd="0" destOrd="0" presId="urn:microsoft.com/office/officeart/2018/2/layout/IconCircleList"/>
    <dgm:cxn modelId="{C93075BC-40D6-4ABA-BFDF-28878E925B5E}" type="presParOf" srcId="{E2F659BA-C640-4DBA-97CE-69F17370924B}" destId="{A7D63D29-3466-48B9-B92A-6A1D037AA29B}" srcOrd="0" destOrd="0" presId="urn:microsoft.com/office/officeart/2018/2/layout/IconCircleList"/>
    <dgm:cxn modelId="{7EDC6352-A236-4DD1-8FB5-E206CD0D2BB4}" type="presParOf" srcId="{A7D63D29-3466-48B9-B92A-6A1D037AA29B}" destId="{0EC1FC94-FBBB-4D29-8B88-B74674869383}" srcOrd="0" destOrd="0" presId="urn:microsoft.com/office/officeart/2018/2/layout/IconCircleList"/>
    <dgm:cxn modelId="{9C30DD0B-1093-45BE-B8CC-29012E5EDF0E}" type="presParOf" srcId="{A7D63D29-3466-48B9-B92A-6A1D037AA29B}" destId="{7C535E32-BF28-4A90-97A7-DAFEC33C6C30}" srcOrd="1" destOrd="0" presId="urn:microsoft.com/office/officeart/2018/2/layout/IconCircleList"/>
    <dgm:cxn modelId="{E26DCD16-B403-49AB-923E-A2C5F966E68A}" type="presParOf" srcId="{A7D63D29-3466-48B9-B92A-6A1D037AA29B}" destId="{65CC2BA7-4E84-410C-AC3C-06B14CF52B09}" srcOrd="2" destOrd="0" presId="urn:microsoft.com/office/officeart/2018/2/layout/IconCircleList"/>
    <dgm:cxn modelId="{88B8084E-24D4-4105-96FF-20FBFDB9C2A9}" type="presParOf" srcId="{A7D63D29-3466-48B9-B92A-6A1D037AA29B}" destId="{20030479-8795-4D6B-B950-A112DCB363C5}" srcOrd="3" destOrd="0" presId="urn:microsoft.com/office/officeart/2018/2/layout/IconCircleList"/>
    <dgm:cxn modelId="{81723032-7BC3-45CC-9D1D-EB214B20A022}" type="presParOf" srcId="{E2F659BA-C640-4DBA-97CE-69F17370924B}" destId="{260410C9-50B6-4D79-94CF-D8CCB5DDC170}" srcOrd="1" destOrd="0" presId="urn:microsoft.com/office/officeart/2018/2/layout/IconCircleList"/>
    <dgm:cxn modelId="{FE7E76F3-7795-4BF9-ADF9-265E96A76EA7}" type="presParOf" srcId="{E2F659BA-C640-4DBA-97CE-69F17370924B}" destId="{F4CBCE6B-D669-40D6-9A3F-98C6278628C9}" srcOrd="2" destOrd="0" presId="urn:microsoft.com/office/officeart/2018/2/layout/IconCircleList"/>
    <dgm:cxn modelId="{F78D62E5-988A-4D8E-AD82-B82D7A792D8A}" type="presParOf" srcId="{F4CBCE6B-D669-40D6-9A3F-98C6278628C9}" destId="{6AEF35D0-1DBE-4BCD-98C1-D907E86F4ED1}" srcOrd="0" destOrd="0" presId="urn:microsoft.com/office/officeart/2018/2/layout/IconCircleList"/>
    <dgm:cxn modelId="{B19357AC-63A6-4A66-92F2-32BDF708FFA8}" type="presParOf" srcId="{F4CBCE6B-D669-40D6-9A3F-98C6278628C9}" destId="{46CCCEC2-88D2-43D4-9EEA-439116BC388D}" srcOrd="1" destOrd="0" presId="urn:microsoft.com/office/officeart/2018/2/layout/IconCircleList"/>
    <dgm:cxn modelId="{4666A59A-FF09-49C7-AF2A-151694CFC35C}" type="presParOf" srcId="{F4CBCE6B-D669-40D6-9A3F-98C6278628C9}" destId="{7B0605B8-6CC6-403B-9731-C8181812754F}" srcOrd="2" destOrd="0" presId="urn:microsoft.com/office/officeart/2018/2/layout/IconCircleList"/>
    <dgm:cxn modelId="{0ACB47B2-7EEC-4B69-A442-DC0D5F44FDC2}" type="presParOf" srcId="{F4CBCE6B-D669-40D6-9A3F-98C6278628C9}" destId="{8C94A7A4-76F8-440C-9DA4-FA0B345BA23C}" srcOrd="3" destOrd="0" presId="urn:microsoft.com/office/officeart/2018/2/layout/IconCircleList"/>
    <dgm:cxn modelId="{DDBC632E-EB49-4856-8AF1-983F6765D107}" type="presParOf" srcId="{E2F659BA-C640-4DBA-97CE-69F17370924B}" destId="{1DBB1381-E3BC-428A-A0D5-EF9492D95DFC}" srcOrd="3" destOrd="0" presId="urn:microsoft.com/office/officeart/2018/2/layout/IconCircleList"/>
    <dgm:cxn modelId="{3885F6B4-79AF-47C9-ABAD-B0D99D57C8BD}" type="presParOf" srcId="{E2F659BA-C640-4DBA-97CE-69F17370924B}" destId="{3F680598-B3A1-4E9D-A4A5-BCBB71595341}" srcOrd="4" destOrd="0" presId="urn:microsoft.com/office/officeart/2018/2/layout/IconCircleList"/>
    <dgm:cxn modelId="{CBE06807-45BA-4544-A658-9075B85D1BE8}" type="presParOf" srcId="{3F680598-B3A1-4E9D-A4A5-BCBB71595341}" destId="{1E990C3D-2D3F-4444-ADDE-B8EDF90FDD17}" srcOrd="0" destOrd="0" presId="urn:microsoft.com/office/officeart/2018/2/layout/IconCircleList"/>
    <dgm:cxn modelId="{7A53072E-40C9-4D2E-8041-47A0BDD6DEA6}" type="presParOf" srcId="{3F680598-B3A1-4E9D-A4A5-BCBB71595341}" destId="{026DDE59-3259-4D5D-B7CB-92B702FE8C87}" srcOrd="1" destOrd="0" presId="urn:microsoft.com/office/officeart/2018/2/layout/IconCircleList"/>
    <dgm:cxn modelId="{24192698-52E1-4177-B2BB-9CE83CBF8321}" type="presParOf" srcId="{3F680598-B3A1-4E9D-A4A5-BCBB71595341}" destId="{6B0B6A40-96A9-46CE-A355-39D105BC8500}" srcOrd="2" destOrd="0" presId="urn:microsoft.com/office/officeart/2018/2/layout/IconCircleList"/>
    <dgm:cxn modelId="{4E936E3F-EA36-4E65-97F7-3F0B62DE7818}" type="presParOf" srcId="{3F680598-B3A1-4E9D-A4A5-BCBB71595341}" destId="{D1471DDA-F497-4849-A203-DD9784E3A97D}" srcOrd="3" destOrd="0" presId="urn:microsoft.com/office/officeart/2018/2/layout/IconCircleList"/>
    <dgm:cxn modelId="{DC9F98EA-0D95-4E3E-BA8F-80DE958EC800}" type="presParOf" srcId="{E2F659BA-C640-4DBA-97CE-69F17370924B}" destId="{243605BF-D2B1-408E-85ED-798E28078154}" srcOrd="5" destOrd="0" presId="urn:microsoft.com/office/officeart/2018/2/layout/IconCircleList"/>
    <dgm:cxn modelId="{C9058DF9-25FD-411E-B9CC-500FD86FC0A4}" type="presParOf" srcId="{E2F659BA-C640-4DBA-97CE-69F17370924B}" destId="{4DAB66D0-1430-4AF9-8768-D3DAB252FA85}" srcOrd="6" destOrd="0" presId="urn:microsoft.com/office/officeart/2018/2/layout/IconCircleList"/>
    <dgm:cxn modelId="{74B334C9-07DB-448F-952B-D359230BE8A9}" type="presParOf" srcId="{4DAB66D0-1430-4AF9-8768-D3DAB252FA85}" destId="{34B3A7F5-B585-4691-9DEB-C75AF8D2FDB6}" srcOrd="0" destOrd="0" presId="urn:microsoft.com/office/officeart/2018/2/layout/IconCircleList"/>
    <dgm:cxn modelId="{8CAD7337-63F7-496C-8E14-888E6928BC12}" type="presParOf" srcId="{4DAB66D0-1430-4AF9-8768-D3DAB252FA85}" destId="{120ACE30-D970-4665-8FB7-1DB4FA31BE2C}" srcOrd="1" destOrd="0" presId="urn:microsoft.com/office/officeart/2018/2/layout/IconCircleList"/>
    <dgm:cxn modelId="{A58B683C-F8A5-4959-9619-E970CE77EA62}" type="presParOf" srcId="{4DAB66D0-1430-4AF9-8768-D3DAB252FA85}" destId="{D0BE1E8E-6DC0-4A77-B584-5720343C59FC}" srcOrd="2" destOrd="0" presId="urn:microsoft.com/office/officeart/2018/2/layout/IconCircleList"/>
    <dgm:cxn modelId="{414A872E-4705-49B0-8E89-4B44215890C9}" type="presParOf" srcId="{4DAB66D0-1430-4AF9-8768-D3DAB252FA85}" destId="{E9D7E1EA-BC18-4900-8B06-FEECEC8C864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E2BB6-2AA4-445E-8774-240C0BD24A42}">
      <dsp:nvSpPr>
        <dsp:cNvPr id="0" name=""/>
        <dsp:cNvSpPr/>
      </dsp:nvSpPr>
      <dsp:spPr>
        <a:xfrm>
          <a:off x="0" y="2549"/>
          <a:ext cx="7886700" cy="54306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5F51C-77ED-441F-A3D0-50FE7C3A305C}">
      <dsp:nvSpPr>
        <dsp:cNvPr id="0" name=""/>
        <dsp:cNvSpPr/>
      </dsp:nvSpPr>
      <dsp:spPr>
        <a:xfrm>
          <a:off x="164277" y="124739"/>
          <a:ext cx="298687" cy="298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2E7A0-173C-43E4-8F72-BC2D8717CC0E}">
      <dsp:nvSpPr>
        <dsp:cNvPr id="0" name=""/>
        <dsp:cNvSpPr/>
      </dsp:nvSpPr>
      <dsp:spPr>
        <a:xfrm>
          <a:off x="627242" y="2549"/>
          <a:ext cx="7259457" cy="543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75" tIns="57475" rIns="57475" bIns="5747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</a:t>
          </a:r>
          <a:r>
            <a:rPr lang="en-US" sz="1400" kern="1200">
              <a:latin typeface="Times New Roman"/>
              <a:cs typeface="Times New Roman"/>
            </a:rPr>
            <a:t>. Frontend - React.js </a:t>
          </a:r>
        </a:p>
      </dsp:txBody>
      <dsp:txXfrm>
        <a:off x="627242" y="2549"/>
        <a:ext cx="7259457" cy="543067"/>
      </dsp:txXfrm>
    </dsp:sp>
    <dsp:sp modelId="{7E1F905F-149E-4AC4-9CAC-D8708890FD03}">
      <dsp:nvSpPr>
        <dsp:cNvPr id="0" name=""/>
        <dsp:cNvSpPr/>
      </dsp:nvSpPr>
      <dsp:spPr>
        <a:xfrm>
          <a:off x="0" y="681383"/>
          <a:ext cx="7886700" cy="54306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AE6AA-C8B1-4B28-A6EC-758E7C8C9ACB}">
      <dsp:nvSpPr>
        <dsp:cNvPr id="0" name=""/>
        <dsp:cNvSpPr/>
      </dsp:nvSpPr>
      <dsp:spPr>
        <a:xfrm>
          <a:off x="164277" y="803574"/>
          <a:ext cx="298687" cy="298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2DE18-4500-4C7A-A5CD-A477B17F87B6}">
      <dsp:nvSpPr>
        <dsp:cNvPr id="0" name=""/>
        <dsp:cNvSpPr/>
      </dsp:nvSpPr>
      <dsp:spPr>
        <a:xfrm>
          <a:off x="627242" y="681383"/>
          <a:ext cx="7259457" cy="543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75" tIns="57475" rIns="57475" bIns="5747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/>
              <a:cs typeface="Times New Roman"/>
            </a:rPr>
            <a:t>2. Backend - Django</a:t>
          </a:r>
        </a:p>
      </dsp:txBody>
      <dsp:txXfrm>
        <a:off x="627242" y="681383"/>
        <a:ext cx="7259457" cy="543067"/>
      </dsp:txXfrm>
    </dsp:sp>
    <dsp:sp modelId="{36BFE7F8-9AAA-4BF7-90CD-83FD4647006D}">
      <dsp:nvSpPr>
        <dsp:cNvPr id="0" name=""/>
        <dsp:cNvSpPr/>
      </dsp:nvSpPr>
      <dsp:spPr>
        <a:xfrm>
          <a:off x="0" y="1360218"/>
          <a:ext cx="7886700" cy="54306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E01F3-340F-4143-9615-2DE62F4F02A6}">
      <dsp:nvSpPr>
        <dsp:cNvPr id="0" name=""/>
        <dsp:cNvSpPr/>
      </dsp:nvSpPr>
      <dsp:spPr>
        <a:xfrm>
          <a:off x="164277" y="1482408"/>
          <a:ext cx="298687" cy="298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A2FE4-6EFD-4CF5-87F6-756BBC1A88F7}">
      <dsp:nvSpPr>
        <dsp:cNvPr id="0" name=""/>
        <dsp:cNvSpPr/>
      </dsp:nvSpPr>
      <dsp:spPr>
        <a:xfrm>
          <a:off x="627242" y="1360218"/>
          <a:ext cx="7259457" cy="543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75" tIns="57475" rIns="57475" bIns="5747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/>
              <a:cs typeface="Times New Roman"/>
            </a:rPr>
            <a:t>3. Database - PostgreSQL</a:t>
          </a:r>
        </a:p>
      </dsp:txBody>
      <dsp:txXfrm>
        <a:off x="627242" y="1360218"/>
        <a:ext cx="7259457" cy="543067"/>
      </dsp:txXfrm>
    </dsp:sp>
    <dsp:sp modelId="{C48E89E6-8865-42D3-9452-0D22BFD6F5C4}">
      <dsp:nvSpPr>
        <dsp:cNvPr id="0" name=""/>
        <dsp:cNvSpPr/>
      </dsp:nvSpPr>
      <dsp:spPr>
        <a:xfrm>
          <a:off x="0" y="2039052"/>
          <a:ext cx="7886700" cy="54306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6A16F-8BFC-440B-A24A-36BA749D64DF}">
      <dsp:nvSpPr>
        <dsp:cNvPr id="0" name=""/>
        <dsp:cNvSpPr/>
      </dsp:nvSpPr>
      <dsp:spPr>
        <a:xfrm>
          <a:off x="164277" y="2161242"/>
          <a:ext cx="298687" cy="2986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22256-5F90-40D7-A94E-1D3550BB0F42}">
      <dsp:nvSpPr>
        <dsp:cNvPr id="0" name=""/>
        <dsp:cNvSpPr/>
      </dsp:nvSpPr>
      <dsp:spPr>
        <a:xfrm>
          <a:off x="627242" y="2039052"/>
          <a:ext cx="7259457" cy="543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75" tIns="57475" rIns="57475" bIns="5747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/>
              <a:cs typeface="Times New Roman"/>
            </a:rPr>
            <a:t>4. Integration with Gemini AI </a:t>
          </a:r>
        </a:p>
      </dsp:txBody>
      <dsp:txXfrm>
        <a:off x="627242" y="2039052"/>
        <a:ext cx="7259457" cy="543067"/>
      </dsp:txXfrm>
    </dsp:sp>
    <dsp:sp modelId="{D1933720-90F5-42AC-9648-8B470CD40B5C}">
      <dsp:nvSpPr>
        <dsp:cNvPr id="0" name=""/>
        <dsp:cNvSpPr/>
      </dsp:nvSpPr>
      <dsp:spPr>
        <a:xfrm>
          <a:off x="0" y="2717886"/>
          <a:ext cx="7886700" cy="54306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D4515-FF00-4432-8C8C-8439319EF925}">
      <dsp:nvSpPr>
        <dsp:cNvPr id="0" name=""/>
        <dsp:cNvSpPr/>
      </dsp:nvSpPr>
      <dsp:spPr>
        <a:xfrm>
          <a:off x="164277" y="2840077"/>
          <a:ext cx="298687" cy="2986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B74BC-ABB8-4FE8-83F1-55D678624C7F}">
      <dsp:nvSpPr>
        <dsp:cNvPr id="0" name=""/>
        <dsp:cNvSpPr/>
      </dsp:nvSpPr>
      <dsp:spPr>
        <a:xfrm>
          <a:off x="627242" y="2717886"/>
          <a:ext cx="7259457" cy="543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75" tIns="57475" rIns="57475" bIns="5747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/>
              <a:cs typeface="Times New Roman"/>
            </a:rPr>
            <a:t>5. Deployment and Operations: Containerization using Docker and Continuous Integration/Continuous Deployment (CI/CD) </a:t>
          </a:r>
        </a:p>
      </dsp:txBody>
      <dsp:txXfrm>
        <a:off x="627242" y="2717886"/>
        <a:ext cx="7259457" cy="5430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1FC94-FBBB-4D29-8B88-B74674869383}">
      <dsp:nvSpPr>
        <dsp:cNvPr id="0" name=""/>
        <dsp:cNvSpPr/>
      </dsp:nvSpPr>
      <dsp:spPr>
        <a:xfrm>
          <a:off x="43618" y="223253"/>
          <a:ext cx="889269" cy="8892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35E32-BF28-4A90-97A7-DAFEC33C6C30}">
      <dsp:nvSpPr>
        <dsp:cNvPr id="0" name=""/>
        <dsp:cNvSpPr/>
      </dsp:nvSpPr>
      <dsp:spPr>
        <a:xfrm>
          <a:off x="230364" y="410000"/>
          <a:ext cx="515776" cy="5157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30479-8795-4D6B-B950-A112DCB363C5}">
      <dsp:nvSpPr>
        <dsp:cNvPr id="0" name=""/>
        <dsp:cNvSpPr/>
      </dsp:nvSpPr>
      <dsp:spPr>
        <a:xfrm>
          <a:off x="1123444" y="223253"/>
          <a:ext cx="2096134" cy="889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/>
              <a:cs typeface="Times New Roman"/>
            </a:rPr>
            <a:t>Do you think you got to learn something valuable from this project?</a:t>
          </a:r>
        </a:p>
      </dsp:txBody>
      <dsp:txXfrm>
        <a:off x="1123444" y="223253"/>
        <a:ext cx="2096134" cy="889269"/>
      </dsp:txXfrm>
    </dsp:sp>
    <dsp:sp modelId="{6AEF35D0-1DBE-4BCD-98C1-D907E86F4ED1}">
      <dsp:nvSpPr>
        <dsp:cNvPr id="0" name=""/>
        <dsp:cNvSpPr/>
      </dsp:nvSpPr>
      <dsp:spPr>
        <a:xfrm>
          <a:off x="3584814" y="223253"/>
          <a:ext cx="889269" cy="8892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CCEC2-88D2-43D4-9EEA-439116BC388D}">
      <dsp:nvSpPr>
        <dsp:cNvPr id="0" name=""/>
        <dsp:cNvSpPr/>
      </dsp:nvSpPr>
      <dsp:spPr>
        <a:xfrm>
          <a:off x="3771561" y="410000"/>
          <a:ext cx="515776" cy="5157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4A7A4-76F8-440C-9DA4-FA0B345BA23C}">
      <dsp:nvSpPr>
        <dsp:cNvPr id="0" name=""/>
        <dsp:cNvSpPr/>
      </dsp:nvSpPr>
      <dsp:spPr>
        <a:xfrm>
          <a:off x="4664641" y="223253"/>
          <a:ext cx="2096134" cy="889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/>
              <a:cs typeface="Times New Roman"/>
            </a:rPr>
            <a:t>What do you think of our project vision?</a:t>
          </a:r>
        </a:p>
      </dsp:txBody>
      <dsp:txXfrm>
        <a:off x="4664641" y="223253"/>
        <a:ext cx="2096134" cy="889269"/>
      </dsp:txXfrm>
    </dsp:sp>
    <dsp:sp modelId="{1E990C3D-2D3F-4444-ADDE-B8EDF90FDD17}">
      <dsp:nvSpPr>
        <dsp:cNvPr id="0" name=""/>
        <dsp:cNvSpPr/>
      </dsp:nvSpPr>
      <dsp:spPr>
        <a:xfrm>
          <a:off x="43618" y="1568255"/>
          <a:ext cx="889269" cy="8892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DDE59-3259-4D5D-B7CB-92B702FE8C87}">
      <dsp:nvSpPr>
        <dsp:cNvPr id="0" name=""/>
        <dsp:cNvSpPr/>
      </dsp:nvSpPr>
      <dsp:spPr>
        <a:xfrm>
          <a:off x="230364" y="1755001"/>
          <a:ext cx="515776" cy="5157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71DDA-F497-4849-A203-DD9784E3A97D}">
      <dsp:nvSpPr>
        <dsp:cNvPr id="0" name=""/>
        <dsp:cNvSpPr/>
      </dsp:nvSpPr>
      <dsp:spPr>
        <a:xfrm>
          <a:off x="1123444" y="1568255"/>
          <a:ext cx="2096134" cy="889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/>
              <a:cs typeface="Times New Roman"/>
            </a:rPr>
            <a:t>Rate our overall presentation.</a:t>
          </a:r>
        </a:p>
      </dsp:txBody>
      <dsp:txXfrm>
        <a:off x="1123444" y="1568255"/>
        <a:ext cx="2096134" cy="889269"/>
      </dsp:txXfrm>
    </dsp:sp>
    <dsp:sp modelId="{34B3A7F5-B585-4691-9DEB-C75AF8D2FDB6}">
      <dsp:nvSpPr>
        <dsp:cNvPr id="0" name=""/>
        <dsp:cNvSpPr/>
      </dsp:nvSpPr>
      <dsp:spPr>
        <a:xfrm>
          <a:off x="3584814" y="1568255"/>
          <a:ext cx="889269" cy="889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ACE30-D970-4665-8FB7-1DB4FA31BE2C}">
      <dsp:nvSpPr>
        <dsp:cNvPr id="0" name=""/>
        <dsp:cNvSpPr/>
      </dsp:nvSpPr>
      <dsp:spPr>
        <a:xfrm>
          <a:off x="3771561" y="1755001"/>
          <a:ext cx="515776" cy="5157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7E1EA-BC18-4900-8B06-FEECEC8C8645}">
      <dsp:nvSpPr>
        <dsp:cNvPr id="0" name=""/>
        <dsp:cNvSpPr/>
      </dsp:nvSpPr>
      <dsp:spPr>
        <a:xfrm>
          <a:off x="4664641" y="1568255"/>
          <a:ext cx="2096134" cy="889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/>
              <a:cs typeface="Times New Roman"/>
            </a:rPr>
            <a:t>Any suggestions? Please feel free to mention them!</a:t>
          </a:r>
        </a:p>
      </dsp:txBody>
      <dsp:txXfrm>
        <a:off x="4664641" y="1568255"/>
        <a:ext cx="2096134" cy="889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8b782381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8b782381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222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bc00f6a1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bc00f6a1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118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a1b6e560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a1b6e560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061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e8b782381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e8b782381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26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8bc00f6a12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8bc00f6a12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8bc00f6a1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8bc00f6a12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8ea1cd333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8ea1cd333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28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3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s/regostar/projects/1/views/10?sliceBy%5Bvalue%5D=User+Stor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3090560" y="363836"/>
            <a:ext cx="3535891" cy="1850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6000" b="1" err="1">
                <a:latin typeface="Times New Roman"/>
              </a:rPr>
              <a:t>Eventique</a:t>
            </a:r>
            <a:endParaRPr lang="en-US" sz="6000" b="1">
              <a:latin typeface="Times New Roman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475586" y="3473121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b="1" baseline="0" dirty="0">
                <a:latin typeface="Times New Roman"/>
                <a:ea typeface="Segoe UI"/>
                <a:cs typeface="Segoe UI"/>
              </a:rPr>
              <a:t>Group 7</a:t>
            </a:r>
            <a:r>
              <a:rPr lang="en-US" sz="1400" b="1" dirty="0">
                <a:latin typeface="Times New Roman"/>
                <a:ea typeface="Segoe UI"/>
                <a:cs typeface="Segoe UI"/>
              </a:rPr>
              <a:t> </a:t>
            </a:r>
            <a:r>
              <a:rPr lang="en-US" sz="1400" b="1" baseline="0" dirty="0">
                <a:latin typeface="Times New Roman"/>
                <a:ea typeface="Segoe UI"/>
                <a:cs typeface="Segoe UI"/>
              </a:rPr>
              <a:t>(Code Snap)</a:t>
            </a:r>
            <a:r>
              <a:rPr lang="en-US" sz="1400" b="1" dirty="0">
                <a:latin typeface="Times New Roman"/>
                <a:ea typeface="Segoe UI"/>
                <a:cs typeface="Segoe UI"/>
              </a:rPr>
              <a:t>​</a:t>
            </a:r>
          </a:p>
          <a:p>
            <a:r>
              <a:rPr lang="en-US" sz="1400" baseline="0" dirty="0" err="1">
                <a:latin typeface="Times New Roman"/>
                <a:ea typeface="Segoe UI"/>
                <a:cs typeface="Segoe UI"/>
              </a:rPr>
              <a:t>Renugopal</a:t>
            </a:r>
            <a:r>
              <a:rPr lang="en-US" sz="1400" baseline="0" dirty="0">
                <a:latin typeface="Times New Roman"/>
                <a:ea typeface="Segoe UI"/>
                <a:cs typeface="Segoe UI"/>
              </a:rPr>
              <a:t> Sivaprakasam</a:t>
            </a:r>
            <a:r>
              <a:rPr lang="en-US" sz="1400" dirty="0">
                <a:latin typeface="Times New Roman"/>
                <a:ea typeface="Segoe UI"/>
                <a:cs typeface="Segoe UI"/>
              </a:rPr>
              <a:t> -</a:t>
            </a:r>
            <a:r>
              <a:rPr lang="en-US" sz="1400" baseline="0" dirty="0">
                <a:latin typeface="Times New Roman"/>
                <a:ea typeface="Segoe UI"/>
                <a:cs typeface="Segoe UI"/>
              </a:rPr>
              <a:t> </a:t>
            </a:r>
            <a:r>
              <a:rPr lang="en-US" sz="1400" dirty="0">
                <a:latin typeface="Times New Roman"/>
                <a:ea typeface="Segoe UI"/>
                <a:cs typeface="Segoe UI"/>
              </a:rPr>
              <a:t>(Lead) -</a:t>
            </a:r>
            <a:r>
              <a:rPr lang="en-US" sz="1400" baseline="0" dirty="0">
                <a:latin typeface="Times New Roman"/>
                <a:ea typeface="Segoe UI"/>
                <a:cs typeface="Segoe UI"/>
              </a:rPr>
              <a:t> 11699653 </a:t>
            </a:r>
            <a:r>
              <a:rPr lang="en-US" sz="1400" dirty="0">
                <a:latin typeface="Times New Roman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1400" baseline="0" dirty="0">
                <a:latin typeface="Times New Roman"/>
                <a:ea typeface="Segoe UI"/>
                <a:cs typeface="Segoe UI"/>
              </a:rPr>
              <a:t>Sparsha </a:t>
            </a:r>
            <a:r>
              <a:rPr lang="en-US" sz="1400" baseline="0" dirty="0" err="1">
                <a:latin typeface="Times New Roman"/>
                <a:ea typeface="Segoe UI"/>
                <a:cs typeface="Segoe UI"/>
              </a:rPr>
              <a:t>Dandganhalli</a:t>
            </a:r>
            <a:r>
              <a:rPr lang="en-US" sz="1400" baseline="0" dirty="0">
                <a:latin typeface="Times New Roman"/>
                <a:ea typeface="Segoe UI"/>
                <a:cs typeface="Segoe UI"/>
              </a:rPr>
              <a:t> Prakash - 11684265 </a:t>
            </a:r>
            <a:r>
              <a:rPr lang="en-US" sz="1400" dirty="0">
                <a:latin typeface="Times New Roman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1400" baseline="0" dirty="0">
                <a:latin typeface="Times New Roman"/>
                <a:ea typeface="Segoe UI"/>
                <a:cs typeface="Segoe UI"/>
              </a:rPr>
              <a:t>Soniya </a:t>
            </a:r>
            <a:r>
              <a:rPr lang="en-US" sz="1400" baseline="0" dirty="0" err="1">
                <a:latin typeface="Times New Roman"/>
                <a:ea typeface="Segoe UI"/>
                <a:cs typeface="Segoe UI"/>
              </a:rPr>
              <a:t>Kodipunjula</a:t>
            </a:r>
            <a:r>
              <a:rPr lang="en-US" sz="1400" baseline="0" dirty="0">
                <a:latin typeface="Times New Roman"/>
                <a:ea typeface="Segoe UI"/>
                <a:cs typeface="Segoe UI"/>
              </a:rPr>
              <a:t> - 11708235 </a:t>
            </a:r>
            <a:r>
              <a:rPr lang="en-US" sz="1400" dirty="0">
                <a:latin typeface="Times New Roman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1400" baseline="0" dirty="0">
                <a:latin typeface="Times New Roman"/>
                <a:ea typeface="Segoe UI"/>
                <a:cs typeface="Segoe UI"/>
              </a:rPr>
              <a:t>Govind Asawa - 11641270 </a:t>
            </a:r>
            <a:r>
              <a:rPr lang="en-US" sz="1400" dirty="0">
                <a:latin typeface="Times New Roman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1400" baseline="0" dirty="0">
                <a:latin typeface="Times New Roman"/>
                <a:ea typeface="Segoe UI"/>
                <a:cs typeface="Segoe UI"/>
              </a:rPr>
              <a:t>Usha Chandrashekar - 11722182 </a:t>
            </a:r>
            <a:r>
              <a:rPr lang="en-US" sz="1400" dirty="0">
                <a:latin typeface="Times New Roman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1400" baseline="0" dirty="0">
                <a:latin typeface="Times New Roman"/>
                <a:ea typeface="Segoe UI"/>
                <a:cs typeface="Segoe UI"/>
              </a:rPr>
              <a:t>Ruthvick Ravula - </a:t>
            </a:r>
            <a:r>
              <a:rPr lang="en-US" sz="1400" dirty="0">
                <a:latin typeface="Times New Roman"/>
                <a:ea typeface="Segoe UI"/>
                <a:cs typeface="Segoe UI"/>
              </a:rPr>
              <a:t>11653170</a:t>
            </a:r>
            <a:endParaRPr sz="1400" dirty="0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DA5C6-085E-C7D6-638D-14E9DFFABFB2}"/>
              </a:ext>
            </a:extLst>
          </p:cNvPr>
          <p:cNvSpPr txBox="1"/>
          <p:nvPr/>
        </p:nvSpPr>
        <p:spPr>
          <a:xfrm>
            <a:off x="2689377" y="1885764"/>
            <a:ext cx="41433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latin typeface="Times New Roman"/>
                <a:cs typeface="Times New Roman"/>
              </a:rPr>
              <a:t>An AI-Enhanced Event Planning Web Application</a:t>
            </a:r>
          </a:p>
        </p:txBody>
      </p:sp>
      <p:pic>
        <p:nvPicPr>
          <p:cNvPr id="6" name="Picture 5" descr="A logo of two glasses with fireworks&#10;&#10;Description automatically generated">
            <a:extLst>
              <a:ext uri="{FF2B5EF4-FFF2-40B4-BE49-F238E27FC236}">
                <a16:creationId xmlns:a16="http://schemas.microsoft.com/office/drawing/2014/main" id="{E69965BB-0E56-71CE-2E94-E2DFEFC3D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135" y="500615"/>
            <a:ext cx="1279423" cy="12333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5"/>
          <p:cNvSpPr/>
          <p:nvPr/>
        </p:nvSpPr>
        <p:spPr>
          <a:xfrm rot="2700000">
            <a:off x="4132857" y="1528063"/>
            <a:ext cx="865074" cy="86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5"/>
          <p:cNvSpPr/>
          <p:nvPr/>
        </p:nvSpPr>
        <p:spPr>
          <a:xfrm rot="2700000">
            <a:off x="5481475" y="1528063"/>
            <a:ext cx="865074" cy="86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5"/>
          <p:cNvSpPr txBox="1">
            <a:spLocks noGrp="1"/>
          </p:cNvSpPr>
          <p:nvPr>
            <p:ph type="title"/>
          </p:nvPr>
        </p:nvSpPr>
        <p:spPr>
          <a:xfrm>
            <a:off x="1456394" y="696301"/>
            <a:ext cx="6340815" cy="3215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>
                <a:solidFill>
                  <a:srgbClr val="000000"/>
                </a:solidFill>
                <a:effectLst/>
                <a:latin typeface="Times New Roman"/>
              </a:rPr>
              <a:t>Process Measurement Metrics</a:t>
            </a:r>
            <a:endParaRPr lang="en-US" sz="2000">
              <a:latin typeface="Times New Roman"/>
            </a:endParaRPr>
          </a:p>
        </p:txBody>
      </p:sp>
      <p:grpSp>
        <p:nvGrpSpPr>
          <p:cNvPr id="598" name="Google Shape;598;p25"/>
          <p:cNvGrpSpPr/>
          <p:nvPr/>
        </p:nvGrpSpPr>
        <p:grpSpPr>
          <a:xfrm>
            <a:off x="3062533" y="2763556"/>
            <a:ext cx="3085194" cy="1675641"/>
            <a:chOff x="3062533" y="2744775"/>
            <a:chExt cx="3085194" cy="1675642"/>
          </a:xfrm>
        </p:grpSpPr>
        <p:cxnSp>
          <p:nvCxnSpPr>
            <p:cNvPr id="599" name="Google Shape;599;p25"/>
            <p:cNvCxnSpPr>
              <a:endCxn id="600" idx="0"/>
            </p:cNvCxnSpPr>
            <p:nvPr/>
          </p:nvCxnSpPr>
          <p:spPr>
            <a:xfrm>
              <a:off x="4572000" y="2744775"/>
              <a:ext cx="0" cy="543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1" name="Google Shape;601;p25"/>
            <p:cNvSpPr txBox="1"/>
            <p:nvPr/>
          </p:nvSpPr>
          <p:spPr>
            <a:xfrm>
              <a:off x="3062533" y="3665617"/>
              <a:ext cx="3085194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0" i="0">
                  <a:effectLst/>
                  <a:latin typeface="Times New Roman"/>
                  <a:cs typeface="Times New Roman"/>
                </a:rPr>
                <a:t>The average lead </a:t>
              </a:r>
              <a:r>
                <a:rPr lang="en-US">
                  <a:latin typeface="Times New Roman"/>
                  <a:cs typeface="Times New Roman"/>
                </a:rPr>
                <a:t>time-</a:t>
              </a:r>
              <a:r>
                <a:rPr lang="en-US" b="0" i="0">
                  <a:effectLst/>
                  <a:latin typeface="Times New Roman"/>
                  <a:cs typeface="Times New Roman"/>
                </a:rPr>
                <a:t> </a:t>
              </a:r>
              <a:r>
                <a:rPr lang="en-US">
                  <a:latin typeface="Times New Roman"/>
                  <a:cs typeface="Times New Roman"/>
                </a:rPr>
                <a:t>less than </a:t>
              </a:r>
              <a:r>
                <a:rPr lang="en-US" b="0" i="0">
                  <a:effectLst/>
                  <a:latin typeface="Times New Roman"/>
                  <a:cs typeface="Times New Roman"/>
                </a:rPr>
                <a:t>10</a:t>
              </a:r>
              <a:b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b="0" i="0">
                  <a:effectLst/>
                  <a:latin typeface="Times New Roman"/>
                  <a:cs typeface="Times New Roman"/>
                </a:rPr>
                <a:t>minutes</a:t>
              </a:r>
              <a:b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  <p:sp>
          <p:nvSpPr>
            <p:cNvPr id="600" name="Google Shape;600;p25"/>
            <p:cNvSpPr txBox="1"/>
            <p:nvPr/>
          </p:nvSpPr>
          <p:spPr>
            <a:xfrm>
              <a:off x="3715500" y="3288675"/>
              <a:ext cx="171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>
                  <a:solidFill>
                    <a:schemeClr val="accent3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</a:rPr>
                <a:t>Lead Time</a:t>
              </a:r>
              <a:endParaRPr lang="en-US" sz="1600" b="1">
                <a:solidFill>
                  <a:schemeClr val="accent3">
                    <a:lumMod val="7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2" name="Google Shape;602;p25"/>
          <p:cNvGrpSpPr/>
          <p:nvPr/>
        </p:nvGrpSpPr>
        <p:grpSpPr>
          <a:xfrm>
            <a:off x="6615425" y="1256415"/>
            <a:ext cx="2355855" cy="1450761"/>
            <a:chOff x="6615425" y="1239850"/>
            <a:chExt cx="2355855" cy="1450761"/>
          </a:xfrm>
        </p:grpSpPr>
        <p:sp>
          <p:nvSpPr>
            <p:cNvPr id="603" name="Google Shape;603;p25"/>
            <p:cNvSpPr/>
            <p:nvPr/>
          </p:nvSpPr>
          <p:spPr>
            <a:xfrm>
              <a:off x="6615425" y="1239850"/>
              <a:ext cx="1818356" cy="336900"/>
            </a:xfrm>
            <a:custGeom>
              <a:avLst/>
              <a:gdLst/>
              <a:ahLst/>
              <a:cxnLst/>
              <a:rect l="l" t="t" r="r" b="b"/>
              <a:pathLst>
                <a:path w="71950" h="13476" extrusionOk="0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04" name="Google Shape;604;p25"/>
            <p:cNvSpPr txBox="1"/>
            <p:nvPr/>
          </p:nvSpPr>
          <p:spPr>
            <a:xfrm>
              <a:off x="6615425" y="1467211"/>
              <a:ext cx="2181363" cy="12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i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An average of 150</a:t>
              </a:r>
              <a:b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b="0" i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commits and 60 pull requests on GitHub</a:t>
              </a:r>
              <a:endParaRPr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  <p:sp>
          <p:nvSpPr>
            <p:cNvPr id="605" name="Google Shape;605;p25"/>
            <p:cNvSpPr txBox="1"/>
            <p:nvPr/>
          </p:nvSpPr>
          <p:spPr>
            <a:xfrm>
              <a:off x="6962200" y="1323575"/>
              <a:ext cx="2009080" cy="389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>
                  <a:solidFill>
                    <a:schemeClr val="accent5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</a:rPr>
                <a:t>Change Volume</a:t>
              </a:r>
              <a:r>
                <a:rPr lang="en-US" sz="1600" b="1" i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​</a:t>
              </a:r>
              <a:endParaRPr lang="en-US" sz="1600" b="1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06" name="Google Shape;606;p25"/>
          <p:cNvSpPr/>
          <p:nvPr/>
        </p:nvSpPr>
        <p:spPr>
          <a:xfrm rot="2700000">
            <a:off x="2784838" y="1528063"/>
            <a:ext cx="865074" cy="86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/>
          </a:p>
        </p:txBody>
      </p:sp>
      <p:grpSp>
        <p:nvGrpSpPr>
          <p:cNvPr id="607" name="Google Shape;607;p25"/>
          <p:cNvGrpSpPr/>
          <p:nvPr/>
        </p:nvGrpSpPr>
        <p:grpSpPr>
          <a:xfrm>
            <a:off x="574537" y="1246233"/>
            <a:ext cx="1963348" cy="1444378"/>
            <a:chOff x="565233" y="1239850"/>
            <a:chExt cx="1963348" cy="1444378"/>
          </a:xfrm>
        </p:grpSpPr>
        <p:sp>
          <p:nvSpPr>
            <p:cNvPr id="608" name="Google Shape;608;p25"/>
            <p:cNvSpPr/>
            <p:nvPr/>
          </p:nvSpPr>
          <p:spPr>
            <a:xfrm flipH="1">
              <a:off x="710225" y="1239850"/>
              <a:ext cx="1818356" cy="336900"/>
            </a:xfrm>
            <a:custGeom>
              <a:avLst/>
              <a:gdLst/>
              <a:ahLst/>
              <a:cxnLst/>
              <a:rect l="l" t="t" r="r" b="b"/>
              <a:pathLst>
                <a:path w="71950" h="13476" extrusionOk="0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09" name="Google Shape;609;p25"/>
            <p:cNvSpPr txBox="1"/>
            <p:nvPr/>
          </p:nvSpPr>
          <p:spPr>
            <a:xfrm>
              <a:off x="565233" y="1822529"/>
              <a:ext cx="1963347" cy="861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An average of about 20 deployments over the last 2 weeks </a:t>
              </a:r>
            </a:p>
          </p:txBody>
        </p:sp>
        <p:sp>
          <p:nvSpPr>
            <p:cNvPr id="610" name="Google Shape;610;p25"/>
            <p:cNvSpPr txBox="1"/>
            <p:nvPr/>
          </p:nvSpPr>
          <p:spPr>
            <a:xfrm>
              <a:off x="620512" y="1375700"/>
              <a:ext cx="1561276" cy="337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0" u="none" strike="noStrike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</a:rPr>
                <a:t>Deployment Frequency</a:t>
              </a:r>
              <a:endParaRPr lang="en-US" sz="1600" b="1">
                <a:solidFill>
                  <a:schemeClr val="accent1">
                    <a:lumMod val="7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11" name="Google Shape;611;p25"/>
          <p:cNvSpPr/>
          <p:nvPr/>
        </p:nvSpPr>
        <p:spPr>
          <a:xfrm rot="2701683">
            <a:off x="3457999" y="2341495"/>
            <a:ext cx="866772" cy="866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25"/>
          <p:cNvGrpSpPr/>
          <p:nvPr/>
        </p:nvGrpSpPr>
        <p:grpSpPr>
          <a:xfrm>
            <a:off x="710287" y="2769800"/>
            <a:ext cx="2448638" cy="1533275"/>
            <a:chOff x="710287" y="2769800"/>
            <a:chExt cx="2448638" cy="1533275"/>
          </a:xfrm>
        </p:grpSpPr>
        <p:sp>
          <p:nvSpPr>
            <p:cNvPr id="613" name="Google Shape;613;p25"/>
            <p:cNvSpPr/>
            <p:nvPr/>
          </p:nvSpPr>
          <p:spPr>
            <a:xfrm>
              <a:off x="710800" y="2769800"/>
              <a:ext cx="2448125" cy="337125"/>
            </a:xfrm>
            <a:custGeom>
              <a:avLst/>
              <a:gdLst/>
              <a:ahLst/>
              <a:cxnLst/>
              <a:rect l="l" t="t" r="r" b="b"/>
              <a:pathLst>
                <a:path w="97925" h="13485" extrusionOk="0">
                  <a:moveTo>
                    <a:pt x="97925" y="0"/>
                  </a:moveTo>
                  <a:lnTo>
                    <a:pt x="84301" y="13476"/>
                  </a:lnTo>
                  <a:lnTo>
                    <a:pt x="0" y="13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4" name="Google Shape;614;p25"/>
            <p:cNvSpPr txBox="1"/>
            <p:nvPr/>
          </p:nvSpPr>
          <p:spPr>
            <a:xfrm>
              <a:off x="949808" y="35482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latin typeface="Roboto"/>
                  <a:ea typeface="Roboto"/>
                  <a:cs typeface="Roboto"/>
                  <a:sym typeface="Roboto"/>
                </a:rPr>
                <a:t>Deployment failure rate of 7%</a:t>
              </a:r>
            </a:p>
          </p:txBody>
        </p:sp>
        <p:sp>
          <p:nvSpPr>
            <p:cNvPr id="615" name="Google Shape;615;p25"/>
            <p:cNvSpPr txBox="1"/>
            <p:nvPr/>
          </p:nvSpPr>
          <p:spPr>
            <a:xfrm>
              <a:off x="710287" y="3288674"/>
              <a:ext cx="2144169" cy="302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</a:rPr>
                <a:t>Percentage of </a:t>
              </a:r>
              <a:r>
                <a:rPr lang="en-US" sz="1600" b="1" i="0" u="none" strike="noStrike">
                  <a:solidFill>
                    <a:schemeClr val="accent2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</a:rPr>
                <a:t>Failed Deployments</a:t>
              </a:r>
              <a:endParaRPr sz="1600" b="1">
                <a:solidFill>
                  <a:schemeClr val="accent2">
                    <a:lumMod val="7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16" name="Google Shape;616;p25"/>
          <p:cNvSpPr/>
          <p:nvPr/>
        </p:nvSpPr>
        <p:spPr>
          <a:xfrm rot="2700000">
            <a:off x="4806317" y="2341265"/>
            <a:ext cx="866771" cy="8667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25"/>
          <p:cNvGrpSpPr/>
          <p:nvPr/>
        </p:nvGrpSpPr>
        <p:grpSpPr>
          <a:xfrm>
            <a:off x="5974100" y="2769800"/>
            <a:ext cx="2837459" cy="1533275"/>
            <a:chOff x="5974100" y="2769800"/>
            <a:chExt cx="2837459" cy="1533275"/>
          </a:xfrm>
        </p:grpSpPr>
        <p:sp>
          <p:nvSpPr>
            <p:cNvPr id="618" name="Google Shape;618;p25"/>
            <p:cNvSpPr/>
            <p:nvPr/>
          </p:nvSpPr>
          <p:spPr>
            <a:xfrm>
              <a:off x="5974100" y="2769800"/>
              <a:ext cx="2461475" cy="337125"/>
            </a:xfrm>
            <a:custGeom>
              <a:avLst/>
              <a:gdLst/>
              <a:ahLst/>
              <a:cxnLst/>
              <a:rect l="l" t="t" r="r" b="b"/>
              <a:pathLst>
                <a:path w="98459" h="13485" extrusionOk="0">
                  <a:moveTo>
                    <a:pt x="0" y="0"/>
                  </a:moveTo>
                  <a:lnTo>
                    <a:pt x="13624" y="13476"/>
                  </a:lnTo>
                  <a:lnTo>
                    <a:pt x="98459" y="1348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9" name="Google Shape;619;p25"/>
            <p:cNvSpPr txBox="1"/>
            <p:nvPr/>
          </p:nvSpPr>
          <p:spPr>
            <a:xfrm>
              <a:off x="6690700" y="35482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i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time to recover service is- within 14 minutes</a:t>
              </a:r>
              <a:endParaRPr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  <p:sp>
          <p:nvSpPr>
            <p:cNvPr id="620" name="Google Shape;620;p25"/>
            <p:cNvSpPr txBox="1"/>
            <p:nvPr/>
          </p:nvSpPr>
          <p:spPr>
            <a:xfrm>
              <a:off x="6312840" y="3160137"/>
              <a:ext cx="2498719" cy="337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600" b="1" i="0" u="none" strike="noStrike">
                  <a:solidFill>
                    <a:schemeClr val="accent4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</a:rPr>
                <a:t>Mean Time to Recovery</a:t>
              </a:r>
              <a:endParaRPr lang="en-US" sz="1600" b="1">
                <a:solidFill>
                  <a:schemeClr val="accent4">
                    <a:lumMod val="7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5" name="Google Shape;625;p25"/>
          <p:cNvGrpSpPr/>
          <p:nvPr/>
        </p:nvGrpSpPr>
        <p:grpSpPr>
          <a:xfrm>
            <a:off x="5555727" y="3427730"/>
            <a:ext cx="358285" cy="358285"/>
            <a:chOff x="900750" y="1436075"/>
            <a:chExt cx="481825" cy="481825"/>
          </a:xfrm>
        </p:grpSpPr>
        <p:sp>
          <p:nvSpPr>
            <p:cNvPr id="626" name="Google Shape;626;p25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54C1C58-B237-504A-2EA2-23971CFF4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" name="Picture 4" descr="A black and white line drawing of a computer&#10;&#10;Description automatically generated">
            <a:extLst>
              <a:ext uri="{FF2B5EF4-FFF2-40B4-BE49-F238E27FC236}">
                <a16:creationId xmlns:a16="http://schemas.microsoft.com/office/drawing/2014/main" id="{CB92C5EF-A917-F93D-370C-A3C47A9A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16" y="1736786"/>
            <a:ext cx="410517" cy="42595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14EDD961-6052-4822-5CAF-F84408195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" name="Picture 7" descr="A red x on a white background&#10;&#10;Description automatically generated">
            <a:extLst>
              <a:ext uri="{FF2B5EF4-FFF2-40B4-BE49-F238E27FC236}">
                <a16:creationId xmlns:a16="http://schemas.microsoft.com/office/drawing/2014/main" id="{9631A3CD-94C3-CECF-11BA-D33D677CB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300" y="2531702"/>
            <a:ext cx="401247" cy="455261"/>
          </a:xfrm>
          <a:prstGeom prst="rect">
            <a:avLst/>
          </a:prstGeom>
        </p:spPr>
      </p:pic>
      <p:pic>
        <p:nvPicPr>
          <p:cNvPr id="10" name="Picture 9" descr="A black clock with a white background&#10;&#10;Description automatically generated">
            <a:extLst>
              <a:ext uri="{FF2B5EF4-FFF2-40B4-BE49-F238E27FC236}">
                <a16:creationId xmlns:a16="http://schemas.microsoft.com/office/drawing/2014/main" id="{C8B45783-97DB-1752-B670-F016A223F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776" y="1745410"/>
            <a:ext cx="453321" cy="465464"/>
          </a:xfrm>
          <a:prstGeom prst="rect">
            <a:avLst/>
          </a:prstGeom>
        </p:spPr>
      </p:pic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B5554ABB-841A-0822-0324-DD0A595AC5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2547" y="1765435"/>
            <a:ext cx="341997" cy="384970"/>
          </a:xfrm>
          <a:prstGeom prst="rect">
            <a:avLst/>
          </a:prstGeom>
        </p:spPr>
      </p:pic>
      <p:pic>
        <p:nvPicPr>
          <p:cNvPr id="14" name="Picture 13" descr="A black and white circle with a check mark&#10;&#10;Description automatically generated">
            <a:extLst>
              <a:ext uri="{FF2B5EF4-FFF2-40B4-BE49-F238E27FC236}">
                <a16:creationId xmlns:a16="http://schemas.microsoft.com/office/drawing/2014/main" id="{5C6F3F3C-63CE-3B53-FC2F-20313AAD5C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3409" y="2546126"/>
            <a:ext cx="448868" cy="430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4B8EF4-63C7-8F03-F8C0-C6AAECD8198B}"/>
              </a:ext>
            </a:extLst>
          </p:cNvPr>
          <p:cNvSpPr txBox="1"/>
          <p:nvPr/>
        </p:nvSpPr>
        <p:spPr>
          <a:xfrm>
            <a:off x="3158925" y="152400"/>
            <a:ext cx="3153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DevOps Metrics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7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9A24-D400-33D4-4B8C-82C0F3AF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latin typeface="Times New Roman"/>
                <a:cs typeface="Times New Roman"/>
              </a:rPr>
              <a:t>DevOps Metrics</a:t>
            </a:r>
            <a:endParaRPr lang="en-US" sz="2400">
              <a:latin typeface="Times New Roman"/>
              <a:cs typeface="Times New Roman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CE688CF-2A59-CC6F-A106-CF13890C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9" y="1183078"/>
            <a:ext cx="8221437" cy="33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3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CI/CD Pipeline</a:t>
            </a:r>
            <a:endParaRPr lang="en-US" sz="2400">
              <a:latin typeface="Times New Roman"/>
            </a:endParaRPr>
          </a:p>
        </p:txBody>
      </p:sp>
      <p:grpSp>
        <p:nvGrpSpPr>
          <p:cNvPr id="644" name="Google Shape;644;p26"/>
          <p:cNvGrpSpPr/>
          <p:nvPr/>
        </p:nvGrpSpPr>
        <p:grpSpPr>
          <a:xfrm>
            <a:off x="4741049" y="1456476"/>
            <a:ext cx="3792542" cy="1132200"/>
            <a:chOff x="4741049" y="1456476"/>
            <a:chExt cx="3792542" cy="1132200"/>
          </a:xfrm>
        </p:grpSpPr>
        <p:sp>
          <p:nvSpPr>
            <p:cNvPr id="645" name="Google Shape;645;p26"/>
            <p:cNvSpPr/>
            <p:nvPr/>
          </p:nvSpPr>
          <p:spPr>
            <a:xfrm>
              <a:off x="5384225" y="1531938"/>
              <a:ext cx="3049500" cy="98130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4741049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4914200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/>
                <a:t>CD</a:t>
              </a:r>
            </a:p>
          </p:txBody>
        </p:sp>
        <p:sp>
          <p:nvSpPr>
            <p:cNvPr id="648" name="Google Shape;648;p26"/>
            <p:cNvSpPr txBox="1"/>
            <p:nvPr/>
          </p:nvSpPr>
          <p:spPr>
            <a:xfrm>
              <a:off x="6048144" y="1827688"/>
              <a:ext cx="2485447" cy="664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200" err="1">
                  <a:latin typeface="Times New Roman"/>
                  <a:ea typeface="Roboto"/>
                </a:rPr>
                <a:t>Dockerize</a:t>
              </a:r>
              <a:r>
                <a:rPr lang="en-US" sz="1200">
                  <a:latin typeface="Times New Roman"/>
                  <a:ea typeface="Roboto"/>
                </a:rPr>
                <a:t>, ship and deploy on Cloud Run as soon as a pull request is merged into develop/main.</a:t>
              </a:r>
            </a:p>
          </p:txBody>
        </p:sp>
      </p:grpSp>
      <p:grpSp>
        <p:nvGrpSpPr>
          <p:cNvPr id="656" name="Google Shape;656;p26"/>
          <p:cNvGrpSpPr/>
          <p:nvPr/>
        </p:nvGrpSpPr>
        <p:grpSpPr>
          <a:xfrm>
            <a:off x="762229" y="1456476"/>
            <a:ext cx="3703926" cy="1132200"/>
            <a:chOff x="710274" y="1456476"/>
            <a:chExt cx="3703926" cy="1132200"/>
          </a:xfrm>
        </p:grpSpPr>
        <p:sp>
          <p:nvSpPr>
            <p:cNvPr id="657" name="Google Shape;657;p26"/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/>
                <a:t>CI</a:t>
              </a:r>
            </a:p>
          </p:txBody>
        </p:sp>
        <p:sp>
          <p:nvSpPr>
            <p:cNvPr id="660" name="Google Shape;660;p26"/>
            <p:cNvSpPr txBox="1"/>
            <p:nvPr/>
          </p:nvSpPr>
          <p:spPr>
            <a:xfrm>
              <a:off x="2017372" y="185211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200">
                  <a:latin typeface="Times New Roman"/>
                  <a:ea typeface="Roboto"/>
                </a:rPr>
                <a:t>Build, Test, Linting, Generating Migration files, </a:t>
              </a:r>
              <a:r>
                <a:rPr lang="en-US" sz="1200" err="1">
                  <a:latin typeface="Times New Roman"/>
                  <a:ea typeface="Roboto"/>
                </a:rPr>
                <a:t>etc</a:t>
              </a:r>
            </a:p>
          </p:txBody>
        </p:sp>
        <p:sp>
          <p:nvSpPr>
            <p:cNvPr id="661" name="Google Shape;661;p26"/>
            <p:cNvSpPr txBox="1"/>
            <p:nvPr/>
          </p:nvSpPr>
          <p:spPr>
            <a:xfrm>
              <a:off x="2027025" y="160295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600">
                  <a:solidFill>
                    <a:schemeClr val="tx1"/>
                  </a:solidFill>
                  <a:latin typeface="Times New Roman"/>
                </a:rPr>
                <a:t>SEMAPHORE TOOL</a:t>
              </a:r>
            </a:p>
          </p:txBody>
        </p:sp>
      </p:grpSp>
      <p:grpSp>
        <p:nvGrpSpPr>
          <p:cNvPr id="672" name="Google Shape;672;p26"/>
          <p:cNvGrpSpPr/>
          <p:nvPr/>
        </p:nvGrpSpPr>
        <p:grpSpPr>
          <a:xfrm>
            <a:off x="5191117" y="3439834"/>
            <a:ext cx="407059" cy="406641"/>
            <a:chOff x="2497275" y="2744159"/>
            <a:chExt cx="370930" cy="370549"/>
          </a:xfrm>
        </p:grpSpPr>
        <p:sp>
          <p:nvSpPr>
            <p:cNvPr id="673" name="Google Shape;673;p26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661;p26">
            <a:extLst>
              <a:ext uri="{FF2B5EF4-FFF2-40B4-BE49-F238E27FC236}">
                <a16:creationId xmlns:a16="http://schemas.microsoft.com/office/drawing/2014/main" id="{5CA4925C-A033-76A6-A3B1-8AD4A7B68AAE}"/>
              </a:ext>
            </a:extLst>
          </p:cNvPr>
          <p:cNvSpPr txBox="1"/>
          <p:nvPr/>
        </p:nvSpPr>
        <p:spPr>
          <a:xfrm>
            <a:off x="6056620" y="1572470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700">
                <a:solidFill>
                  <a:schemeClr val="tx1"/>
                </a:solidFill>
                <a:latin typeface="Times New Roman"/>
              </a:rPr>
              <a:t>Cloud Build</a:t>
            </a:r>
            <a:endParaRPr lang="en-US">
              <a:solidFill>
                <a:schemeClr val="tx1"/>
              </a:solidFill>
              <a:latin typeface="Times New Roman"/>
            </a:endParaRPr>
          </a:p>
        </p:txBody>
      </p:sp>
      <p:pic>
        <p:nvPicPr>
          <p:cNvPr id="7" name="Picture 6" descr="Get started with Cloud Build | Medium">
            <a:extLst>
              <a:ext uri="{FF2B5EF4-FFF2-40B4-BE49-F238E27FC236}">
                <a16:creationId xmlns:a16="http://schemas.microsoft.com/office/drawing/2014/main" id="{51607664-BF7B-D6BF-0A48-8B312E2CD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2947588"/>
            <a:ext cx="4076698" cy="1587663"/>
          </a:xfrm>
          <a:prstGeom prst="rect">
            <a:avLst/>
          </a:prstGeom>
        </p:spPr>
      </p:pic>
      <p:pic>
        <p:nvPicPr>
          <p:cNvPr id="8" name="Picture 7" descr="Pricing - Semaphore">
            <a:extLst>
              <a:ext uri="{FF2B5EF4-FFF2-40B4-BE49-F238E27FC236}">
                <a16:creationId xmlns:a16="http://schemas.microsoft.com/office/drawing/2014/main" id="{7B00F3C7-0269-8D99-2DD6-3AD58AC93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" y="3131820"/>
            <a:ext cx="3055620" cy="15925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C2FF-DDD4-3467-E84D-F20E1B81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942" y="208993"/>
            <a:ext cx="4094129" cy="994172"/>
          </a:xfrm>
          <a:prstGeom prst="ellipse">
            <a:avLst/>
          </a:prstGeom>
        </p:spPr>
        <p:txBody>
          <a:bodyPr vert="horz" lIns="68580" tIns="34290" rIns="68580" bIns="3429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kern="1200">
                <a:latin typeface="Times New Roman"/>
                <a:cs typeface="Times New Roman"/>
              </a:rPr>
              <a:t>CI/CD Pipeline</a:t>
            </a:r>
            <a:r>
              <a:rPr lang="en-US" sz="2000" b="1" kern="120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7" name="Google Shape;1533;p45">
            <a:extLst>
              <a:ext uri="{FF2B5EF4-FFF2-40B4-BE49-F238E27FC236}">
                <a16:creationId xmlns:a16="http://schemas.microsoft.com/office/drawing/2014/main" id="{37B3025F-4CE1-B52C-E166-A518D568B87E}"/>
              </a:ext>
            </a:extLst>
          </p:cNvPr>
          <p:cNvSpPr/>
          <p:nvPr/>
        </p:nvSpPr>
        <p:spPr>
          <a:xfrm>
            <a:off x="5358262" y="1463509"/>
            <a:ext cx="633009" cy="584657"/>
          </a:xfrm>
          <a:custGeom>
            <a:avLst/>
            <a:gdLst/>
            <a:ahLst/>
            <a:cxnLst/>
            <a:rect l="l" t="t" r="r" b="b"/>
            <a:pathLst>
              <a:path w="28362" h="30171" extrusionOk="0">
                <a:moveTo>
                  <a:pt x="0" y="1"/>
                </a:moveTo>
                <a:lnTo>
                  <a:pt x="0" y="23527"/>
                </a:lnTo>
                <a:lnTo>
                  <a:pt x="14181" y="30171"/>
                </a:lnTo>
                <a:lnTo>
                  <a:pt x="28361" y="23527"/>
                </a:lnTo>
                <a:lnTo>
                  <a:pt x="28361" y="1"/>
                </a:lnTo>
                <a:lnTo>
                  <a:pt x="14181" y="663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" name="Google Shape;1538;p45">
            <a:extLst>
              <a:ext uri="{FF2B5EF4-FFF2-40B4-BE49-F238E27FC236}">
                <a16:creationId xmlns:a16="http://schemas.microsoft.com/office/drawing/2014/main" id="{95A89CB7-BBE2-92C6-9A4D-D99B972A5D4B}"/>
              </a:ext>
            </a:extLst>
          </p:cNvPr>
          <p:cNvSpPr/>
          <p:nvPr/>
        </p:nvSpPr>
        <p:spPr>
          <a:xfrm>
            <a:off x="5413350" y="2812641"/>
            <a:ext cx="629711" cy="663599"/>
          </a:xfrm>
          <a:custGeom>
            <a:avLst/>
            <a:gdLst/>
            <a:ahLst/>
            <a:cxnLst/>
            <a:rect l="l" t="t" r="r" b="b"/>
            <a:pathLst>
              <a:path w="28362" h="30171" extrusionOk="0">
                <a:moveTo>
                  <a:pt x="0" y="1"/>
                </a:moveTo>
                <a:lnTo>
                  <a:pt x="0" y="23527"/>
                </a:lnTo>
                <a:lnTo>
                  <a:pt x="14181" y="30171"/>
                </a:lnTo>
                <a:lnTo>
                  <a:pt x="28361" y="23527"/>
                </a:lnTo>
                <a:lnTo>
                  <a:pt x="28361" y="1"/>
                </a:lnTo>
                <a:lnTo>
                  <a:pt x="14181" y="663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4AECA-6519-27F6-614E-D509293F71C6}"/>
              </a:ext>
            </a:extLst>
          </p:cNvPr>
          <p:cNvSpPr txBox="1"/>
          <p:nvPr/>
        </p:nvSpPr>
        <p:spPr>
          <a:xfrm>
            <a:off x="6167772" y="1460946"/>
            <a:ext cx="2795117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/>
              </a:rPr>
              <a:t>This is the architecture is used for continuous deployment using GCP cloud run once the code gets merged into the main a build gets trigged.</a:t>
            </a:r>
          </a:p>
          <a:p>
            <a:pPr algn="l"/>
            <a:endParaRPr lang="en-US" sz="1200">
              <a:solidFill>
                <a:schemeClr val="tx1"/>
              </a:solidFill>
            </a:endParaRPr>
          </a:p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7FC4A9-8E57-9CC8-2A92-67F69E8CCF0A}"/>
              </a:ext>
            </a:extLst>
          </p:cNvPr>
          <p:cNvSpPr txBox="1"/>
          <p:nvPr/>
        </p:nvSpPr>
        <p:spPr>
          <a:xfrm>
            <a:off x="6169262" y="2706158"/>
            <a:ext cx="261602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/>
              </a:rPr>
              <a:t>During every pull request, the CI pipeline is automatically run. The unit tests are run and it outputs if it failed or succeeded. Test Build is also done.</a:t>
            </a:r>
          </a:p>
          <a:p>
            <a:pPr algn="l"/>
            <a:endParaRPr lang="en-US" sz="1200">
              <a:solidFill>
                <a:schemeClr val="tx1"/>
              </a:solidFill>
            </a:endParaRPr>
          </a:p>
          <a:p>
            <a:endParaRPr lang="en-US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D92431D4-B1BD-E8D7-E4C3-25C41A57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24" y="1365661"/>
            <a:ext cx="4700402" cy="267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7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7"/>
          <p:cNvSpPr txBox="1">
            <a:spLocks noGrp="1"/>
          </p:cNvSpPr>
          <p:nvPr>
            <p:ph type="title"/>
          </p:nvPr>
        </p:nvSpPr>
        <p:spPr>
          <a:xfrm>
            <a:off x="606366" y="91325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imes New Roman"/>
              </a:rPr>
              <a:t>Logging</a:t>
            </a:r>
          </a:p>
        </p:txBody>
      </p:sp>
      <p:grpSp>
        <p:nvGrpSpPr>
          <p:cNvPr id="707" name="Google Shape;707;p27"/>
          <p:cNvGrpSpPr/>
          <p:nvPr/>
        </p:nvGrpSpPr>
        <p:grpSpPr>
          <a:xfrm>
            <a:off x="2551385" y="440043"/>
            <a:ext cx="1427268" cy="1426368"/>
            <a:chOff x="3145150" y="1332175"/>
            <a:chExt cx="1427268" cy="1426368"/>
          </a:xfrm>
        </p:grpSpPr>
        <p:sp>
          <p:nvSpPr>
            <p:cNvPr id="708" name="Google Shape;708;p27"/>
            <p:cNvSpPr/>
            <p:nvPr/>
          </p:nvSpPr>
          <p:spPr>
            <a:xfrm>
              <a:off x="3145150" y="1332175"/>
              <a:ext cx="765000" cy="7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09" name="Google Shape;709;p27"/>
            <p:cNvCxnSpPr>
              <a:endCxn id="708" idx="5"/>
            </p:cNvCxnSpPr>
            <p:nvPr/>
          </p:nvCxnSpPr>
          <p:spPr>
            <a:xfrm rot="10800000">
              <a:off x="3798118" y="1985143"/>
              <a:ext cx="774300" cy="773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0" name="Google Shape;710;p27"/>
          <p:cNvGrpSpPr/>
          <p:nvPr/>
        </p:nvGrpSpPr>
        <p:grpSpPr>
          <a:xfrm>
            <a:off x="4928592" y="432619"/>
            <a:ext cx="1424868" cy="1428768"/>
            <a:chOff x="4572332" y="1332175"/>
            <a:chExt cx="1424868" cy="1428768"/>
          </a:xfrm>
        </p:grpSpPr>
        <p:sp>
          <p:nvSpPr>
            <p:cNvPr id="711" name="Google Shape;711;p27"/>
            <p:cNvSpPr/>
            <p:nvPr/>
          </p:nvSpPr>
          <p:spPr>
            <a:xfrm>
              <a:off x="5232200" y="1332175"/>
              <a:ext cx="765000" cy="7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12" name="Google Shape;712;p27"/>
            <p:cNvCxnSpPr>
              <a:endCxn id="711" idx="3"/>
            </p:cNvCxnSpPr>
            <p:nvPr/>
          </p:nvCxnSpPr>
          <p:spPr>
            <a:xfrm rot="10800000" flipH="1">
              <a:off x="4572332" y="1985143"/>
              <a:ext cx="771900" cy="77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9" name="Google Shape;719;p27"/>
          <p:cNvGrpSpPr/>
          <p:nvPr/>
        </p:nvGrpSpPr>
        <p:grpSpPr>
          <a:xfrm>
            <a:off x="3859400" y="952154"/>
            <a:ext cx="1171200" cy="1171200"/>
            <a:chOff x="5587975" y="1952850"/>
            <a:chExt cx="1171200" cy="1171200"/>
          </a:xfrm>
        </p:grpSpPr>
        <p:sp>
          <p:nvSpPr>
            <p:cNvPr id="720" name="Google Shape;720;p27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latin typeface="Fira Sans Extra Condensed Medium"/>
                </a:rPr>
                <a:t>Logging</a:t>
              </a:r>
            </a:p>
          </p:txBody>
        </p:sp>
      </p:grpSp>
      <p:grpSp>
        <p:nvGrpSpPr>
          <p:cNvPr id="722" name="Google Shape;722;p27"/>
          <p:cNvGrpSpPr/>
          <p:nvPr/>
        </p:nvGrpSpPr>
        <p:grpSpPr>
          <a:xfrm>
            <a:off x="836438" y="171619"/>
            <a:ext cx="1884612" cy="1040749"/>
            <a:chOff x="710263" y="1513963"/>
            <a:chExt cx="1884612" cy="1040749"/>
          </a:xfrm>
        </p:grpSpPr>
        <p:sp>
          <p:nvSpPr>
            <p:cNvPr id="723" name="Google Shape;723;p27"/>
            <p:cNvSpPr txBox="1"/>
            <p:nvPr/>
          </p:nvSpPr>
          <p:spPr>
            <a:xfrm>
              <a:off x="710263" y="17897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1200">
                  <a:ea typeface="Roboto"/>
                  <a:sym typeface="Roboto"/>
                </a:rPr>
                <a:t>Utilized Google Logs Explorer to view App Logs</a:t>
              </a:r>
              <a:endParaRPr lang="en" sz="1200">
                <a:ea typeface="Roboto"/>
              </a:endParaRPr>
            </a:p>
          </p:txBody>
        </p:sp>
        <p:sp>
          <p:nvSpPr>
            <p:cNvPr id="724" name="Google Shape;724;p27"/>
            <p:cNvSpPr txBox="1"/>
            <p:nvPr/>
          </p:nvSpPr>
          <p:spPr>
            <a:xfrm>
              <a:off x="710275" y="1513963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</p:grpSp>
      <p:grpSp>
        <p:nvGrpSpPr>
          <p:cNvPr id="728" name="Google Shape;728;p27"/>
          <p:cNvGrpSpPr/>
          <p:nvPr/>
        </p:nvGrpSpPr>
        <p:grpSpPr>
          <a:xfrm>
            <a:off x="6354489" y="119664"/>
            <a:ext cx="1884612" cy="1040749"/>
            <a:chOff x="6547463" y="1513963"/>
            <a:chExt cx="1884612" cy="1040749"/>
          </a:xfrm>
        </p:grpSpPr>
        <p:sp>
          <p:nvSpPr>
            <p:cNvPr id="729" name="Google Shape;729;p27"/>
            <p:cNvSpPr txBox="1"/>
            <p:nvPr/>
          </p:nvSpPr>
          <p:spPr>
            <a:xfrm>
              <a:off x="6547463" y="17897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r"/>
              <a:r>
                <a:rPr lang="en-US" sz="1200">
                  <a:ea typeface="Roboto"/>
                </a:rPr>
                <a:t>Utilized </a:t>
              </a:r>
              <a:r>
                <a:rPr lang="en-US" sz="1200" err="1">
                  <a:ea typeface="Roboto"/>
                </a:rPr>
                <a:t>Cloudrun</a:t>
              </a:r>
              <a:r>
                <a:rPr lang="en-US" sz="1200">
                  <a:ea typeface="Roboto"/>
                </a:rPr>
                <a:t> to see System Metrics for the instances we are running</a:t>
              </a:r>
              <a:endParaRPr lang="en" sz="1200">
                <a:ea typeface="Roboto"/>
              </a:endParaRPr>
            </a:p>
          </p:txBody>
        </p:sp>
        <p:sp>
          <p:nvSpPr>
            <p:cNvPr id="730" name="Google Shape;730;p27"/>
            <p:cNvSpPr txBox="1"/>
            <p:nvPr/>
          </p:nvSpPr>
          <p:spPr>
            <a:xfrm>
              <a:off x="6547475" y="1513963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</p:grpSp>
      <p:pic>
        <p:nvPicPr>
          <p:cNvPr id="2" name="Picture 1" descr="A blue hexagon with white text and a white text on it&#10;&#10;Description automatically generated">
            <a:extLst>
              <a:ext uri="{FF2B5EF4-FFF2-40B4-BE49-F238E27FC236}">
                <a16:creationId xmlns:a16="http://schemas.microsoft.com/office/drawing/2014/main" id="{98DD97AD-2E83-E149-87A6-EFCA7C711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2" y="442801"/>
            <a:ext cx="1306287" cy="769521"/>
          </a:xfrm>
          <a:prstGeom prst="rect">
            <a:avLst/>
          </a:prstGeom>
        </p:spPr>
      </p:pic>
      <p:pic>
        <p:nvPicPr>
          <p:cNvPr id="3" name="Picture 2" descr="A blue hexagon with a white arrow&#10;&#10;Description automatically generated">
            <a:extLst>
              <a:ext uri="{FF2B5EF4-FFF2-40B4-BE49-F238E27FC236}">
                <a16:creationId xmlns:a16="http://schemas.microsoft.com/office/drawing/2014/main" id="{8B895255-A6A0-EECB-C0A6-EE099ED26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738" y="641823"/>
            <a:ext cx="490601" cy="304677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E55496D-AD3A-471A-AB8D-7563E4CA0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390" y="2213672"/>
            <a:ext cx="5811486" cy="29279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42"/>
          <p:cNvSpPr txBox="1">
            <a:spLocks noGrp="1"/>
          </p:cNvSpPr>
          <p:nvPr>
            <p:ph type="title"/>
          </p:nvPr>
        </p:nvSpPr>
        <p:spPr>
          <a:xfrm>
            <a:off x="586036" y="205346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imes New Roman"/>
              </a:rPr>
              <a:t>Conclusion</a:t>
            </a:r>
            <a:endParaRPr lang="en-US" sz="2400" b="1">
              <a:latin typeface="Times New Roman"/>
            </a:endParaRPr>
          </a:p>
        </p:txBody>
      </p:sp>
      <p:grpSp>
        <p:nvGrpSpPr>
          <p:cNvPr id="1392" name="Google Shape;1392;p42"/>
          <p:cNvGrpSpPr/>
          <p:nvPr/>
        </p:nvGrpSpPr>
        <p:grpSpPr>
          <a:xfrm>
            <a:off x="4607563" y="2051500"/>
            <a:ext cx="1578500" cy="1556450"/>
            <a:chOff x="4607563" y="2051500"/>
            <a:chExt cx="1578500" cy="1556450"/>
          </a:xfrm>
        </p:grpSpPr>
        <p:grpSp>
          <p:nvGrpSpPr>
            <p:cNvPr id="1393" name="Google Shape;1393;p42"/>
            <p:cNvGrpSpPr/>
            <p:nvPr/>
          </p:nvGrpSpPr>
          <p:grpSpPr>
            <a:xfrm>
              <a:off x="4607563" y="2051500"/>
              <a:ext cx="1578500" cy="1556450"/>
              <a:chOff x="4607550" y="1975300"/>
              <a:chExt cx="1578500" cy="1556450"/>
            </a:xfrm>
          </p:grpSpPr>
          <p:sp>
            <p:nvSpPr>
              <p:cNvPr id="1394" name="Google Shape;1394;p42"/>
              <p:cNvSpPr/>
              <p:nvPr/>
            </p:nvSpPr>
            <p:spPr>
              <a:xfrm>
                <a:off x="5585350" y="2941925"/>
                <a:ext cx="448600" cy="448600"/>
              </a:xfrm>
              <a:custGeom>
                <a:avLst/>
                <a:gdLst/>
                <a:ahLst/>
                <a:cxnLst/>
                <a:rect l="l" t="t" r="r" b="b"/>
                <a:pathLst>
                  <a:path w="17944" h="17944" extrusionOk="0">
                    <a:moveTo>
                      <a:pt x="8966" y="1"/>
                    </a:moveTo>
                    <a:cubicBezTo>
                      <a:pt x="4013" y="1"/>
                      <a:pt x="0" y="4013"/>
                      <a:pt x="0" y="8966"/>
                    </a:cubicBezTo>
                    <a:cubicBezTo>
                      <a:pt x="0" y="13931"/>
                      <a:pt x="4013" y="17943"/>
                      <a:pt x="8966" y="17943"/>
                    </a:cubicBezTo>
                    <a:cubicBezTo>
                      <a:pt x="13931" y="17943"/>
                      <a:pt x="17943" y="13931"/>
                      <a:pt x="17943" y="8966"/>
                    </a:cubicBezTo>
                    <a:cubicBezTo>
                      <a:pt x="17943" y="4013"/>
                      <a:pt x="13931" y="1"/>
                      <a:pt x="89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2"/>
              <p:cNvSpPr/>
              <p:nvPr/>
            </p:nvSpPr>
            <p:spPr>
              <a:xfrm>
                <a:off x="4607550" y="1975300"/>
                <a:ext cx="1578500" cy="1556450"/>
              </a:xfrm>
              <a:custGeom>
                <a:avLst/>
                <a:gdLst/>
                <a:ahLst/>
                <a:cxnLst/>
                <a:rect l="l" t="t" r="r" b="b"/>
                <a:pathLst>
                  <a:path w="63140" h="62258" extrusionOk="0">
                    <a:moveTo>
                      <a:pt x="31570" y="0"/>
                    </a:moveTo>
                    <a:cubicBezTo>
                      <a:pt x="30400" y="0"/>
                      <a:pt x="29230" y="447"/>
                      <a:pt x="28337" y="1340"/>
                    </a:cubicBezTo>
                    <a:lnTo>
                      <a:pt x="1786" y="27902"/>
                    </a:lnTo>
                    <a:cubicBezTo>
                      <a:pt x="0" y="29676"/>
                      <a:pt x="0" y="32570"/>
                      <a:pt x="1786" y="34355"/>
                    </a:cubicBezTo>
                    <a:lnTo>
                      <a:pt x="8728" y="41297"/>
                    </a:lnTo>
                    <a:cubicBezTo>
                      <a:pt x="5311" y="44809"/>
                      <a:pt x="5334" y="50417"/>
                      <a:pt x="8799" y="53894"/>
                    </a:cubicBezTo>
                    <a:cubicBezTo>
                      <a:pt x="10551" y="55645"/>
                      <a:pt x="12847" y="56521"/>
                      <a:pt x="15143" y="56521"/>
                    </a:cubicBezTo>
                    <a:cubicBezTo>
                      <a:pt x="17404" y="56521"/>
                      <a:pt x="19665" y="55672"/>
                      <a:pt x="21408" y="53977"/>
                    </a:cubicBezTo>
                    <a:lnTo>
                      <a:pt x="28337" y="60918"/>
                    </a:lnTo>
                    <a:cubicBezTo>
                      <a:pt x="29230" y="61811"/>
                      <a:pt x="30400" y="62258"/>
                      <a:pt x="31570" y="62258"/>
                    </a:cubicBezTo>
                    <a:cubicBezTo>
                      <a:pt x="32740" y="62258"/>
                      <a:pt x="33909" y="61811"/>
                      <a:pt x="34802" y="60918"/>
                    </a:cubicBezTo>
                    <a:lnTo>
                      <a:pt x="61365" y="34355"/>
                    </a:lnTo>
                    <a:cubicBezTo>
                      <a:pt x="63139" y="32570"/>
                      <a:pt x="63139" y="29676"/>
                      <a:pt x="61365" y="27902"/>
                    </a:cubicBezTo>
                    <a:lnTo>
                      <a:pt x="54424" y="20961"/>
                    </a:lnTo>
                    <a:cubicBezTo>
                      <a:pt x="54436" y="20961"/>
                      <a:pt x="54436" y="20949"/>
                      <a:pt x="54448" y="20949"/>
                    </a:cubicBezTo>
                    <a:cubicBezTo>
                      <a:pt x="57948" y="17437"/>
                      <a:pt x="57948" y="11757"/>
                      <a:pt x="54448" y="8257"/>
                    </a:cubicBezTo>
                    <a:cubicBezTo>
                      <a:pt x="52698" y="6507"/>
                      <a:pt x="50400" y="5632"/>
                      <a:pt x="48102" y="5632"/>
                    </a:cubicBezTo>
                    <a:cubicBezTo>
                      <a:pt x="45804" y="5632"/>
                      <a:pt x="43506" y="6507"/>
                      <a:pt x="41756" y="8257"/>
                    </a:cubicBezTo>
                    <a:cubicBezTo>
                      <a:pt x="41744" y="8257"/>
                      <a:pt x="41744" y="8269"/>
                      <a:pt x="41732" y="8281"/>
                    </a:cubicBezTo>
                    <a:lnTo>
                      <a:pt x="34802" y="1340"/>
                    </a:lnTo>
                    <a:cubicBezTo>
                      <a:pt x="33909" y="447"/>
                      <a:pt x="32740" y="0"/>
                      <a:pt x="315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6" name="Google Shape;1396;p42"/>
            <p:cNvSpPr/>
            <p:nvPr/>
          </p:nvSpPr>
          <p:spPr>
            <a:xfrm>
              <a:off x="5609463" y="3042225"/>
              <a:ext cx="400375" cy="400375"/>
            </a:xfrm>
            <a:custGeom>
              <a:avLst/>
              <a:gdLst/>
              <a:ahLst/>
              <a:cxnLst/>
              <a:rect l="l" t="t" r="r" b="b"/>
              <a:pathLst>
                <a:path w="16015" h="16015" extrusionOk="0">
                  <a:moveTo>
                    <a:pt x="8002" y="1"/>
                  </a:moveTo>
                  <a:cubicBezTo>
                    <a:pt x="3585" y="1"/>
                    <a:pt x="1" y="3585"/>
                    <a:pt x="1" y="8002"/>
                  </a:cubicBezTo>
                  <a:cubicBezTo>
                    <a:pt x="1" y="12431"/>
                    <a:pt x="3585" y="16015"/>
                    <a:pt x="8002" y="16015"/>
                  </a:cubicBezTo>
                  <a:cubicBezTo>
                    <a:pt x="12431" y="16015"/>
                    <a:pt x="16015" y="12431"/>
                    <a:pt x="16015" y="8002"/>
                  </a:cubicBezTo>
                  <a:cubicBezTo>
                    <a:pt x="16015" y="3585"/>
                    <a:pt x="12431" y="1"/>
                    <a:pt x="80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2"/>
            <p:cNvSpPr txBox="1"/>
            <p:nvPr/>
          </p:nvSpPr>
          <p:spPr>
            <a:xfrm>
              <a:off x="4699013" y="2640788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98" name="Google Shape;1398;p42"/>
          <p:cNvGrpSpPr/>
          <p:nvPr/>
        </p:nvGrpSpPr>
        <p:grpSpPr>
          <a:xfrm>
            <a:off x="3783638" y="1227575"/>
            <a:ext cx="1578500" cy="1556250"/>
            <a:chOff x="3783638" y="1227575"/>
            <a:chExt cx="1578500" cy="1556250"/>
          </a:xfrm>
        </p:grpSpPr>
        <p:grpSp>
          <p:nvGrpSpPr>
            <p:cNvPr id="1399" name="Google Shape;1399;p42"/>
            <p:cNvGrpSpPr/>
            <p:nvPr/>
          </p:nvGrpSpPr>
          <p:grpSpPr>
            <a:xfrm>
              <a:off x="3783638" y="1227575"/>
              <a:ext cx="1578500" cy="1556250"/>
              <a:chOff x="3783625" y="1151375"/>
              <a:chExt cx="1578500" cy="1556250"/>
            </a:xfrm>
          </p:grpSpPr>
          <p:sp>
            <p:nvSpPr>
              <p:cNvPr id="1400" name="Google Shape;1400;p42"/>
              <p:cNvSpPr/>
              <p:nvPr/>
            </p:nvSpPr>
            <p:spPr>
              <a:xfrm>
                <a:off x="4761725" y="1292025"/>
                <a:ext cx="448900" cy="448575"/>
              </a:xfrm>
              <a:custGeom>
                <a:avLst/>
                <a:gdLst/>
                <a:ahLst/>
                <a:cxnLst/>
                <a:rect l="l" t="t" r="r" b="b"/>
                <a:pathLst>
                  <a:path w="17956" h="17943" extrusionOk="0">
                    <a:moveTo>
                      <a:pt x="8978" y="0"/>
                    </a:moveTo>
                    <a:cubicBezTo>
                      <a:pt x="4025" y="0"/>
                      <a:pt x="1" y="4013"/>
                      <a:pt x="1" y="8978"/>
                    </a:cubicBezTo>
                    <a:cubicBezTo>
                      <a:pt x="1" y="13931"/>
                      <a:pt x="4025" y="17943"/>
                      <a:pt x="8978" y="17943"/>
                    </a:cubicBezTo>
                    <a:cubicBezTo>
                      <a:pt x="13931" y="17943"/>
                      <a:pt x="17956" y="13931"/>
                      <a:pt x="17956" y="8978"/>
                    </a:cubicBezTo>
                    <a:cubicBezTo>
                      <a:pt x="17956" y="4013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2"/>
              <p:cNvSpPr/>
              <p:nvPr/>
            </p:nvSpPr>
            <p:spPr>
              <a:xfrm>
                <a:off x="3783625" y="1151375"/>
                <a:ext cx="1578500" cy="1556250"/>
              </a:xfrm>
              <a:custGeom>
                <a:avLst/>
                <a:gdLst/>
                <a:ahLst/>
                <a:cxnLst/>
                <a:rect l="l" t="t" r="r" b="b"/>
                <a:pathLst>
                  <a:path w="63140" h="62250" extrusionOk="0">
                    <a:moveTo>
                      <a:pt x="31570" y="1"/>
                    </a:moveTo>
                    <a:cubicBezTo>
                      <a:pt x="30401" y="1"/>
                      <a:pt x="29231" y="447"/>
                      <a:pt x="28338" y="1340"/>
                    </a:cubicBezTo>
                    <a:lnTo>
                      <a:pt x="21408" y="8270"/>
                    </a:lnTo>
                    <a:cubicBezTo>
                      <a:pt x="19658" y="6519"/>
                      <a:pt x="17363" y="5644"/>
                      <a:pt x="15067" y="5644"/>
                    </a:cubicBezTo>
                    <a:cubicBezTo>
                      <a:pt x="12770" y="5644"/>
                      <a:pt x="10473" y="6519"/>
                      <a:pt x="8716" y="8270"/>
                    </a:cubicBezTo>
                    <a:cubicBezTo>
                      <a:pt x="5216" y="11782"/>
                      <a:pt x="5216" y="17461"/>
                      <a:pt x="8716" y="20962"/>
                    </a:cubicBezTo>
                    <a:lnTo>
                      <a:pt x="1787" y="27903"/>
                    </a:lnTo>
                    <a:cubicBezTo>
                      <a:pt x="1" y="29677"/>
                      <a:pt x="1" y="32570"/>
                      <a:pt x="1787" y="34356"/>
                    </a:cubicBezTo>
                    <a:lnTo>
                      <a:pt x="28338" y="60919"/>
                    </a:lnTo>
                    <a:cubicBezTo>
                      <a:pt x="29231" y="61806"/>
                      <a:pt x="30401" y="62249"/>
                      <a:pt x="31570" y="62249"/>
                    </a:cubicBezTo>
                    <a:cubicBezTo>
                      <a:pt x="32740" y="62249"/>
                      <a:pt x="33910" y="61806"/>
                      <a:pt x="34803" y="60919"/>
                    </a:cubicBezTo>
                    <a:lnTo>
                      <a:pt x="41732" y="53977"/>
                    </a:lnTo>
                    <a:cubicBezTo>
                      <a:pt x="43489" y="55734"/>
                      <a:pt x="45786" y="56612"/>
                      <a:pt x="48083" y="56612"/>
                    </a:cubicBezTo>
                    <a:cubicBezTo>
                      <a:pt x="50379" y="56612"/>
                      <a:pt x="52674" y="55734"/>
                      <a:pt x="54424" y="53977"/>
                    </a:cubicBezTo>
                    <a:cubicBezTo>
                      <a:pt x="57937" y="50477"/>
                      <a:pt x="57937" y="44798"/>
                      <a:pt x="54424" y="41285"/>
                    </a:cubicBezTo>
                    <a:lnTo>
                      <a:pt x="61354" y="34356"/>
                    </a:lnTo>
                    <a:cubicBezTo>
                      <a:pt x="63140" y="32570"/>
                      <a:pt x="63140" y="29677"/>
                      <a:pt x="61354" y="27903"/>
                    </a:cubicBezTo>
                    <a:lnTo>
                      <a:pt x="34803" y="1340"/>
                    </a:lnTo>
                    <a:cubicBezTo>
                      <a:pt x="33910" y="447"/>
                      <a:pt x="32740" y="1"/>
                      <a:pt x="31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2" name="Google Shape;1402;p42"/>
            <p:cNvSpPr/>
            <p:nvPr/>
          </p:nvSpPr>
          <p:spPr>
            <a:xfrm>
              <a:off x="4781088" y="1387575"/>
              <a:ext cx="410200" cy="410175"/>
            </a:xfrm>
            <a:custGeom>
              <a:avLst/>
              <a:gdLst/>
              <a:ahLst/>
              <a:cxnLst/>
              <a:rect l="l" t="t" r="r" b="b"/>
              <a:pathLst>
                <a:path w="16408" h="16407" extrusionOk="0">
                  <a:moveTo>
                    <a:pt x="8204" y="0"/>
                  </a:moveTo>
                  <a:cubicBezTo>
                    <a:pt x="3668" y="0"/>
                    <a:pt x="1" y="3667"/>
                    <a:pt x="1" y="8204"/>
                  </a:cubicBezTo>
                  <a:cubicBezTo>
                    <a:pt x="1" y="12728"/>
                    <a:pt x="3668" y="16407"/>
                    <a:pt x="8204" y="16407"/>
                  </a:cubicBezTo>
                  <a:cubicBezTo>
                    <a:pt x="12729" y="16407"/>
                    <a:pt x="16408" y="12728"/>
                    <a:pt x="16408" y="8204"/>
                  </a:cubicBezTo>
                  <a:cubicBezTo>
                    <a:pt x="16408" y="3667"/>
                    <a:pt x="12729" y="0"/>
                    <a:pt x="8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2"/>
            <p:cNvSpPr txBox="1"/>
            <p:nvPr/>
          </p:nvSpPr>
          <p:spPr>
            <a:xfrm>
              <a:off x="3875088" y="1780325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04" name="Google Shape;1404;p42"/>
          <p:cNvGrpSpPr/>
          <p:nvPr/>
        </p:nvGrpSpPr>
        <p:grpSpPr>
          <a:xfrm>
            <a:off x="2957963" y="2053275"/>
            <a:ext cx="1578475" cy="1556175"/>
            <a:chOff x="2957963" y="2053275"/>
            <a:chExt cx="1578475" cy="1556175"/>
          </a:xfrm>
        </p:grpSpPr>
        <p:grpSp>
          <p:nvGrpSpPr>
            <p:cNvPr id="1405" name="Google Shape;1405;p42"/>
            <p:cNvGrpSpPr/>
            <p:nvPr/>
          </p:nvGrpSpPr>
          <p:grpSpPr>
            <a:xfrm>
              <a:off x="2957963" y="2053275"/>
              <a:ext cx="1578475" cy="1556175"/>
              <a:chOff x="2957950" y="1977075"/>
              <a:chExt cx="1578475" cy="1556175"/>
            </a:xfrm>
          </p:grpSpPr>
          <p:sp>
            <p:nvSpPr>
              <p:cNvPr id="1406" name="Google Shape;1406;p42"/>
              <p:cNvSpPr/>
              <p:nvPr/>
            </p:nvSpPr>
            <p:spPr>
              <a:xfrm>
                <a:off x="3110350" y="2118325"/>
                <a:ext cx="448575" cy="448575"/>
              </a:xfrm>
              <a:custGeom>
                <a:avLst/>
                <a:gdLst/>
                <a:ahLst/>
                <a:cxnLst/>
                <a:rect l="l" t="t" r="r" b="b"/>
                <a:pathLst>
                  <a:path w="17943" h="17943" extrusionOk="0">
                    <a:moveTo>
                      <a:pt x="8965" y="0"/>
                    </a:moveTo>
                    <a:cubicBezTo>
                      <a:pt x="4012" y="0"/>
                      <a:pt x="0" y="4012"/>
                      <a:pt x="0" y="8965"/>
                    </a:cubicBezTo>
                    <a:cubicBezTo>
                      <a:pt x="0" y="13918"/>
                      <a:pt x="4012" y="17943"/>
                      <a:pt x="8965" y="17943"/>
                    </a:cubicBezTo>
                    <a:cubicBezTo>
                      <a:pt x="13930" y="17943"/>
                      <a:pt x="17943" y="13918"/>
                      <a:pt x="17943" y="8965"/>
                    </a:cubicBezTo>
                    <a:cubicBezTo>
                      <a:pt x="17943" y="4012"/>
                      <a:pt x="13930" y="0"/>
                      <a:pt x="89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2957950" y="1977075"/>
                <a:ext cx="1578475" cy="1556175"/>
              </a:xfrm>
              <a:custGeom>
                <a:avLst/>
                <a:gdLst/>
                <a:ahLst/>
                <a:cxnLst/>
                <a:rect l="l" t="t" r="r" b="b"/>
                <a:pathLst>
                  <a:path w="63139" h="62247" extrusionOk="0">
                    <a:moveTo>
                      <a:pt x="31571" y="0"/>
                    </a:moveTo>
                    <a:cubicBezTo>
                      <a:pt x="30403" y="0"/>
                      <a:pt x="29236" y="447"/>
                      <a:pt x="28349" y="1340"/>
                    </a:cubicBezTo>
                    <a:lnTo>
                      <a:pt x="1786" y="27891"/>
                    </a:lnTo>
                    <a:cubicBezTo>
                      <a:pt x="0" y="29677"/>
                      <a:pt x="0" y="32570"/>
                      <a:pt x="1786" y="34356"/>
                    </a:cubicBezTo>
                    <a:lnTo>
                      <a:pt x="8727" y="41297"/>
                    </a:lnTo>
                    <a:cubicBezTo>
                      <a:pt x="5310" y="44810"/>
                      <a:pt x="5334" y="50417"/>
                      <a:pt x="8811" y="53894"/>
                    </a:cubicBezTo>
                    <a:cubicBezTo>
                      <a:pt x="10562" y="55646"/>
                      <a:pt x="12855" y="56521"/>
                      <a:pt x="15149" y="56521"/>
                    </a:cubicBezTo>
                    <a:cubicBezTo>
                      <a:pt x="17407" y="56521"/>
                      <a:pt x="19665" y="55673"/>
                      <a:pt x="21407" y="53977"/>
                    </a:cubicBezTo>
                    <a:lnTo>
                      <a:pt x="28349" y="60907"/>
                    </a:lnTo>
                    <a:cubicBezTo>
                      <a:pt x="29236" y="61800"/>
                      <a:pt x="30403" y="62246"/>
                      <a:pt x="31571" y="62246"/>
                    </a:cubicBezTo>
                    <a:cubicBezTo>
                      <a:pt x="32739" y="62246"/>
                      <a:pt x="33909" y="61800"/>
                      <a:pt x="34802" y="60907"/>
                    </a:cubicBezTo>
                    <a:lnTo>
                      <a:pt x="61365" y="34356"/>
                    </a:lnTo>
                    <a:cubicBezTo>
                      <a:pt x="63139" y="32570"/>
                      <a:pt x="63139" y="29677"/>
                      <a:pt x="61365" y="27891"/>
                    </a:cubicBezTo>
                    <a:lnTo>
                      <a:pt x="54423" y="20961"/>
                    </a:lnTo>
                    <a:cubicBezTo>
                      <a:pt x="54459" y="20926"/>
                      <a:pt x="54495" y="20902"/>
                      <a:pt x="54519" y="20866"/>
                    </a:cubicBezTo>
                    <a:cubicBezTo>
                      <a:pt x="58031" y="17366"/>
                      <a:pt x="58031" y="11686"/>
                      <a:pt x="54519" y="8174"/>
                    </a:cubicBezTo>
                    <a:cubicBezTo>
                      <a:pt x="52769" y="6424"/>
                      <a:pt x="50474" y="5549"/>
                      <a:pt x="48177" y="5549"/>
                    </a:cubicBezTo>
                    <a:cubicBezTo>
                      <a:pt x="45881" y="5549"/>
                      <a:pt x="43583" y="6424"/>
                      <a:pt x="41827" y="8174"/>
                    </a:cubicBezTo>
                    <a:cubicBezTo>
                      <a:pt x="41803" y="8210"/>
                      <a:pt x="41779" y="8246"/>
                      <a:pt x="41743" y="8281"/>
                    </a:cubicBezTo>
                    <a:lnTo>
                      <a:pt x="34802" y="1340"/>
                    </a:lnTo>
                    <a:cubicBezTo>
                      <a:pt x="33909" y="447"/>
                      <a:pt x="32739" y="0"/>
                      <a:pt x="315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8" name="Google Shape;1408;p42"/>
            <p:cNvSpPr/>
            <p:nvPr/>
          </p:nvSpPr>
          <p:spPr>
            <a:xfrm>
              <a:off x="3134163" y="2218325"/>
              <a:ext cx="400975" cy="400975"/>
            </a:xfrm>
            <a:custGeom>
              <a:avLst/>
              <a:gdLst/>
              <a:ahLst/>
              <a:cxnLst/>
              <a:rect l="l" t="t" r="r" b="b"/>
              <a:pathLst>
                <a:path w="16039" h="16039" extrusionOk="0">
                  <a:moveTo>
                    <a:pt x="8013" y="0"/>
                  </a:moveTo>
                  <a:cubicBezTo>
                    <a:pt x="3596" y="0"/>
                    <a:pt x="1" y="3584"/>
                    <a:pt x="1" y="8013"/>
                  </a:cubicBezTo>
                  <a:cubicBezTo>
                    <a:pt x="1" y="12443"/>
                    <a:pt x="3596" y="16038"/>
                    <a:pt x="8013" y="16038"/>
                  </a:cubicBezTo>
                  <a:cubicBezTo>
                    <a:pt x="12443" y="16038"/>
                    <a:pt x="16038" y="12443"/>
                    <a:pt x="16038" y="8013"/>
                  </a:cubicBezTo>
                  <a:cubicBezTo>
                    <a:pt x="16038" y="3584"/>
                    <a:pt x="12443" y="0"/>
                    <a:pt x="8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2"/>
            <p:cNvSpPr txBox="1"/>
            <p:nvPr/>
          </p:nvSpPr>
          <p:spPr>
            <a:xfrm>
              <a:off x="3049400" y="2640788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10" name="Google Shape;1410;p42"/>
          <p:cNvGrpSpPr/>
          <p:nvPr/>
        </p:nvGrpSpPr>
        <p:grpSpPr>
          <a:xfrm>
            <a:off x="3781863" y="2877175"/>
            <a:ext cx="1578800" cy="1556250"/>
            <a:chOff x="3781863" y="2877175"/>
            <a:chExt cx="1578800" cy="1556250"/>
          </a:xfrm>
        </p:grpSpPr>
        <p:grpSp>
          <p:nvGrpSpPr>
            <p:cNvPr id="1411" name="Google Shape;1411;p42"/>
            <p:cNvGrpSpPr/>
            <p:nvPr/>
          </p:nvGrpSpPr>
          <p:grpSpPr>
            <a:xfrm>
              <a:off x="3781863" y="2877175"/>
              <a:ext cx="1578800" cy="1556250"/>
              <a:chOff x="3781850" y="2800975"/>
              <a:chExt cx="1578800" cy="1556250"/>
            </a:xfrm>
          </p:grpSpPr>
          <p:sp>
            <p:nvSpPr>
              <p:cNvPr id="1412" name="Google Shape;1412;p42"/>
              <p:cNvSpPr/>
              <p:nvPr/>
            </p:nvSpPr>
            <p:spPr>
              <a:xfrm>
                <a:off x="3936325" y="3765250"/>
                <a:ext cx="448600" cy="448875"/>
              </a:xfrm>
              <a:custGeom>
                <a:avLst/>
                <a:gdLst/>
                <a:ahLst/>
                <a:cxnLst/>
                <a:rect l="l" t="t" r="r" b="b"/>
                <a:pathLst>
                  <a:path w="17944" h="17955" extrusionOk="0">
                    <a:moveTo>
                      <a:pt x="8978" y="0"/>
                    </a:moveTo>
                    <a:cubicBezTo>
                      <a:pt x="4013" y="0"/>
                      <a:pt x="1" y="4024"/>
                      <a:pt x="1" y="8977"/>
                    </a:cubicBezTo>
                    <a:cubicBezTo>
                      <a:pt x="1" y="13930"/>
                      <a:pt x="4013" y="17955"/>
                      <a:pt x="8978" y="17955"/>
                    </a:cubicBezTo>
                    <a:cubicBezTo>
                      <a:pt x="13931" y="17955"/>
                      <a:pt x="17944" y="13930"/>
                      <a:pt x="17944" y="8977"/>
                    </a:cubicBezTo>
                    <a:cubicBezTo>
                      <a:pt x="17944" y="4024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3781850" y="2800975"/>
                <a:ext cx="1578800" cy="1556250"/>
              </a:xfrm>
              <a:custGeom>
                <a:avLst/>
                <a:gdLst/>
                <a:ahLst/>
                <a:cxnLst/>
                <a:rect l="l" t="t" r="r" b="b"/>
                <a:pathLst>
                  <a:path w="63152" h="62250" extrusionOk="0">
                    <a:moveTo>
                      <a:pt x="31576" y="1"/>
                    </a:moveTo>
                    <a:cubicBezTo>
                      <a:pt x="30409" y="1"/>
                      <a:pt x="29242" y="447"/>
                      <a:pt x="28349" y="1340"/>
                    </a:cubicBezTo>
                    <a:lnTo>
                      <a:pt x="21408" y="8282"/>
                    </a:lnTo>
                    <a:cubicBezTo>
                      <a:pt x="19661" y="6564"/>
                      <a:pt x="17389" y="5707"/>
                      <a:pt x="15118" y="5707"/>
                    </a:cubicBezTo>
                    <a:cubicBezTo>
                      <a:pt x="12823" y="5707"/>
                      <a:pt x="10529" y="6582"/>
                      <a:pt x="8775" y="8329"/>
                    </a:cubicBezTo>
                    <a:cubicBezTo>
                      <a:pt x="5299" y="11818"/>
                      <a:pt x="5275" y="17450"/>
                      <a:pt x="8728" y="20962"/>
                    </a:cubicBezTo>
                    <a:lnTo>
                      <a:pt x="1786" y="27891"/>
                    </a:lnTo>
                    <a:cubicBezTo>
                      <a:pt x="1" y="29677"/>
                      <a:pt x="1" y="32570"/>
                      <a:pt x="1786" y="34356"/>
                    </a:cubicBezTo>
                    <a:lnTo>
                      <a:pt x="28349" y="60919"/>
                    </a:lnTo>
                    <a:cubicBezTo>
                      <a:pt x="29242" y="61806"/>
                      <a:pt x="30409" y="62250"/>
                      <a:pt x="31576" y="62250"/>
                    </a:cubicBezTo>
                    <a:cubicBezTo>
                      <a:pt x="32743" y="62250"/>
                      <a:pt x="33910" y="61806"/>
                      <a:pt x="34802" y="60919"/>
                    </a:cubicBezTo>
                    <a:lnTo>
                      <a:pt x="41744" y="53978"/>
                    </a:lnTo>
                    <a:cubicBezTo>
                      <a:pt x="43494" y="55734"/>
                      <a:pt x="45789" y="56612"/>
                      <a:pt x="48084" y="56612"/>
                    </a:cubicBezTo>
                    <a:cubicBezTo>
                      <a:pt x="50379" y="56612"/>
                      <a:pt x="52674" y="55734"/>
                      <a:pt x="54424" y="53978"/>
                    </a:cubicBezTo>
                    <a:cubicBezTo>
                      <a:pt x="57936" y="50477"/>
                      <a:pt x="57936" y="44798"/>
                      <a:pt x="54424" y="41286"/>
                    </a:cubicBezTo>
                    <a:lnTo>
                      <a:pt x="61365" y="34356"/>
                    </a:lnTo>
                    <a:cubicBezTo>
                      <a:pt x="63151" y="32570"/>
                      <a:pt x="63151" y="29677"/>
                      <a:pt x="61365" y="27891"/>
                    </a:cubicBezTo>
                    <a:lnTo>
                      <a:pt x="34802" y="1340"/>
                    </a:lnTo>
                    <a:cubicBezTo>
                      <a:pt x="33910" y="447"/>
                      <a:pt x="32743" y="1"/>
                      <a:pt x="315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4" name="Google Shape;1414;p42"/>
            <p:cNvSpPr/>
            <p:nvPr/>
          </p:nvSpPr>
          <p:spPr>
            <a:xfrm>
              <a:off x="3959263" y="3864650"/>
              <a:ext cx="402750" cy="402475"/>
            </a:xfrm>
            <a:custGeom>
              <a:avLst/>
              <a:gdLst/>
              <a:ahLst/>
              <a:cxnLst/>
              <a:rect l="l" t="t" r="r" b="b"/>
              <a:pathLst>
                <a:path w="16110" h="16099" extrusionOk="0">
                  <a:moveTo>
                    <a:pt x="8061" y="1"/>
                  </a:moveTo>
                  <a:cubicBezTo>
                    <a:pt x="3608" y="1"/>
                    <a:pt x="1" y="3608"/>
                    <a:pt x="1" y="8049"/>
                  </a:cubicBezTo>
                  <a:cubicBezTo>
                    <a:pt x="1" y="12502"/>
                    <a:pt x="3608" y="16098"/>
                    <a:pt x="8061" y="16098"/>
                  </a:cubicBezTo>
                  <a:cubicBezTo>
                    <a:pt x="12502" y="16098"/>
                    <a:pt x="16110" y="12502"/>
                    <a:pt x="16110" y="8049"/>
                  </a:cubicBezTo>
                  <a:cubicBezTo>
                    <a:pt x="16110" y="3608"/>
                    <a:pt x="12502" y="1"/>
                    <a:pt x="8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2"/>
            <p:cNvSpPr txBox="1"/>
            <p:nvPr/>
          </p:nvSpPr>
          <p:spPr>
            <a:xfrm>
              <a:off x="3875088" y="3501250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16" name="Google Shape;1416;p42"/>
          <p:cNvGrpSpPr/>
          <p:nvPr/>
        </p:nvGrpSpPr>
        <p:grpSpPr>
          <a:xfrm>
            <a:off x="5261377" y="1510731"/>
            <a:ext cx="2954150" cy="764412"/>
            <a:chOff x="5476725" y="1576992"/>
            <a:chExt cx="2954150" cy="764412"/>
          </a:xfrm>
        </p:grpSpPr>
        <p:grpSp>
          <p:nvGrpSpPr>
            <p:cNvPr id="1417" name="Google Shape;1417;p42"/>
            <p:cNvGrpSpPr/>
            <p:nvPr/>
          </p:nvGrpSpPr>
          <p:grpSpPr>
            <a:xfrm>
              <a:off x="6348644" y="1576992"/>
              <a:ext cx="2082231" cy="764412"/>
              <a:chOff x="6348644" y="1164913"/>
              <a:chExt cx="2082231" cy="764412"/>
            </a:xfrm>
          </p:grpSpPr>
          <p:sp>
            <p:nvSpPr>
              <p:cNvPr id="1418" name="Google Shape;1418;p42"/>
              <p:cNvSpPr txBox="1"/>
              <p:nvPr/>
            </p:nvSpPr>
            <p:spPr>
              <a:xfrm>
                <a:off x="6348644" y="1339225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en-US">
                    <a:latin typeface="Times New Roman"/>
                    <a:ea typeface="Roboto"/>
                    <a:cs typeface="Times New Roman"/>
                    <a:sym typeface="Roboto"/>
                  </a:rPr>
                  <a:t>of events on a calendar</a:t>
                </a:r>
                <a:endParaRPr lang="en-US"/>
              </a:p>
            </p:txBody>
          </p:sp>
          <p:sp>
            <p:nvSpPr>
              <p:cNvPr id="1419" name="Google Shape;1419;p42"/>
              <p:cNvSpPr txBox="1"/>
              <p:nvPr/>
            </p:nvSpPr>
            <p:spPr>
              <a:xfrm>
                <a:off x="6351275" y="1164913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en-US" sz="1600">
                    <a:solidFill>
                      <a:schemeClr val="accent1">
                        <a:lumMod val="75000"/>
                      </a:schemeClr>
                    </a:solidFill>
                    <a:latin typeface="Times New Roman"/>
                    <a:cs typeface="Times New Roman"/>
                    <a:sym typeface="Fira Sans Extra Condensed Medium"/>
                  </a:rPr>
                  <a:t>Seamless integration</a:t>
                </a:r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420" name="Google Shape;1420;p42"/>
            <p:cNvCxnSpPr/>
            <p:nvPr/>
          </p:nvCxnSpPr>
          <p:spPr>
            <a:xfrm rot="10800000">
              <a:off x="5476725" y="1592663"/>
              <a:ext cx="285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21" name="Google Shape;1421;p42"/>
          <p:cNvGrpSpPr/>
          <p:nvPr/>
        </p:nvGrpSpPr>
        <p:grpSpPr>
          <a:xfrm>
            <a:off x="451427" y="2786469"/>
            <a:ext cx="7768641" cy="1004119"/>
            <a:chOff x="567384" y="2993534"/>
            <a:chExt cx="7768641" cy="1004119"/>
          </a:xfrm>
        </p:grpSpPr>
        <p:grpSp>
          <p:nvGrpSpPr>
            <p:cNvPr id="1422" name="Google Shape;1422;p42"/>
            <p:cNvGrpSpPr/>
            <p:nvPr/>
          </p:nvGrpSpPr>
          <p:grpSpPr>
            <a:xfrm>
              <a:off x="567384" y="2993534"/>
              <a:ext cx="2510295" cy="1004119"/>
              <a:chOff x="567384" y="2578837"/>
              <a:chExt cx="2510295" cy="1004119"/>
            </a:xfrm>
          </p:grpSpPr>
          <p:sp>
            <p:nvSpPr>
              <p:cNvPr id="1423" name="Google Shape;1423;p42"/>
              <p:cNvSpPr txBox="1"/>
              <p:nvPr/>
            </p:nvSpPr>
            <p:spPr>
              <a:xfrm>
                <a:off x="567384" y="2992856"/>
                <a:ext cx="2510295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en-US">
                    <a:latin typeface="Times New Roman"/>
                    <a:ea typeface="Roboto"/>
                    <a:cs typeface="Times New Roman"/>
                    <a:sym typeface="Roboto"/>
                  </a:rPr>
                  <a:t>ensure a reliable and efficient experience for users</a:t>
                </a:r>
                <a:endParaRPr lang="en-US"/>
              </a:p>
            </p:txBody>
          </p:sp>
          <p:sp>
            <p:nvSpPr>
              <p:cNvPr id="1424" name="Google Shape;1424;p42"/>
              <p:cNvSpPr txBox="1"/>
              <p:nvPr/>
            </p:nvSpPr>
            <p:spPr>
              <a:xfrm>
                <a:off x="652841" y="2578837"/>
                <a:ext cx="2419186" cy="371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r"/>
                <a:r>
                  <a:rPr lang="en-US" sz="1600">
                    <a:solidFill>
                      <a:schemeClr val="accent3">
                        <a:lumMod val="75000"/>
                      </a:schemeClr>
                    </a:solidFill>
                    <a:latin typeface="Times New Roman"/>
                    <a:cs typeface="Times New Roman"/>
                    <a:sym typeface="Fira Sans Extra Condensed Medium"/>
                  </a:rPr>
                  <a:t>Security, scalability, and performance</a:t>
                </a:r>
                <a:endParaRPr lang="en-US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425" name="Google Shape;1425;p42"/>
            <p:cNvCxnSpPr/>
            <p:nvPr/>
          </p:nvCxnSpPr>
          <p:spPr>
            <a:xfrm rot="10800000">
              <a:off x="6297825" y="3242400"/>
              <a:ext cx="2038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26" name="Google Shape;1426;p42"/>
          <p:cNvGrpSpPr/>
          <p:nvPr/>
        </p:nvGrpSpPr>
        <p:grpSpPr>
          <a:xfrm>
            <a:off x="706147" y="1551989"/>
            <a:ext cx="2634534" cy="880680"/>
            <a:chOff x="706147" y="1551989"/>
            <a:chExt cx="2634534" cy="880680"/>
          </a:xfrm>
        </p:grpSpPr>
        <p:grpSp>
          <p:nvGrpSpPr>
            <p:cNvPr id="1427" name="Google Shape;1427;p42"/>
            <p:cNvGrpSpPr/>
            <p:nvPr/>
          </p:nvGrpSpPr>
          <p:grpSpPr>
            <a:xfrm>
              <a:off x="706147" y="1551989"/>
              <a:ext cx="2634534" cy="880680"/>
              <a:chOff x="706147" y="1966045"/>
              <a:chExt cx="2634534" cy="880680"/>
            </a:xfrm>
          </p:grpSpPr>
          <p:sp>
            <p:nvSpPr>
              <p:cNvPr id="1428" name="Google Shape;1428;p42"/>
              <p:cNvSpPr txBox="1"/>
              <p:nvPr/>
            </p:nvSpPr>
            <p:spPr>
              <a:xfrm>
                <a:off x="706147" y="2248343"/>
                <a:ext cx="2634534" cy="5983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>
                    <a:latin typeface="Times New Roman"/>
                    <a:ea typeface="Roboto"/>
                    <a:cs typeface="Times New Roman"/>
                    <a:sym typeface="Roboto"/>
                  </a:rPr>
                  <a:t>to empower users in creating memorable events effortlessly</a:t>
                </a:r>
                <a:endParaRPr lang="en-US"/>
              </a:p>
            </p:txBody>
          </p:sp>
          <p:sp>
            <p:nvSpPr>
              <p:cNvPr id="1429" name="Google Shape;1429;p42"/>
              <p:cNvSpPr txBox="1"/>
              <p:nvPr/>
            </p:nvSpPr>
            <p:spPr>
              <a:xfrm>
                <a:off x="707517" y="1966045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600">
                    <a:solidFill>
                      <a:schemeClr val="accent5">
                        <a:lumMod val="75000"/>
                      </a:schemeClr>
                    </a:solidFill>
                    <a:latin typeface="Times New Roman"/>
                    <a:cs typeface="Times New Roman"/>
                  </a:rPr>
                  <a:t>Leveraging AI</a:t>
                </a:r>
                <a:endParaRPr lang="en-US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430" name="Google Shape;1430;p42"/>
            <p:cNvCxnSpPr/>
            <p:nvPr/>
          </p:nvCxnSpPr>
          <p:spPr>
            <a:xfrm rot="10800000">
              <a:off x="807425" y="2418813"/>
              <a:ext cx="2034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1" name="Google Shape;1431;p42"/>
          <p:cNvGrpSpPr/>
          <p:nvPr/>
        </p:nvGrpSpPr>
        <p:grpSpPr>
          <a:xfrm>
            <a:off x="890325" y="3109718"/>
            <a:ext cx="7428203" cy="763469"/>
            <a:chOff x="807500" y="3432740"/>
            <a:chExt cx="7428203" cy="763469"/>
          </a:xfrm>
        </p:grpSpPr>
        <p:grpSp>
          <p:nvGrpSpPr>
            <p:cNvPr id="1432" name="Google Shape;1432;p42"/>
            <p:cNvGrpSpPr/>
            <p:nvPr/>
          </p:nvGrpSpPr>
          <p:grpSpPr>
            <a:xfrm>
              <a:off x="6149191" y="3432740"/>
              <a:ext cx="2086512" cy="763469"/>
              <a:chOff x="6149191" y="3841515"/>
              <a:chExt cx="2086512" cy="763469"/>
            </a:xfrm>
          </p:grpSpPr>
          <p:sp>
            <p:nvSpPr>
              <p:cNvPr id="1433" name="Google Shape;1433;p42"/>
              <p:cNvSpPr txBox="1"/>
              <p:nvPr/>
            </p:nvSpPr>
            <p:spPr>
              <a:xfrm>
                <a:off x="6156103" y="4014884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>
                    <a:latin typeface="Times New Roman"/>
                    <a:ea typeface="Roboto"/>
                    <a:cs typeface="Times New Roman"/>
                    <a:sym typeface="Roboto"/>
                  </a:rPr>
                  <a:t>and customizable features</a:t>
                </a:r>
                <a:endParaRPr lang="en-US"/>
              </a:p>
            </p:txBody>
          </p:sp>
          <p:sp>
            <p:nvSpPr>
              <p:cNvPr id="1434" name="Google Shape;1434;p42"/>
              <p:cNvSpPr txBox="1"/>
              <p:nvPr/>
            </p:nvSpPr>
            <p:spPr>
              <a:xfrm>
                <a:off x="6149191" y="3841515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600">
                    <a:solidFill>
                      <a:schemeClr val="accent2">
                        <a:lumMod val="75000"/>
                      </a:schemeClr>
                    </a:solidFill>
                    <a:latin typeface="Times New Roman"/>
                    <a:cs typeface="Times New Roman"/>
                    <a:sym typeface="Fira Sans Extra Condensed Medium"/>
                  </a:rPr>
                  <a:t>User-friendly interface</a:t>
                </a:r>
                <a:endParaRPr 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435" name="Google Shape;1435;p42"/>
            <p:cNvCxnSpPr/>
            <p:nvPr/>
          </p:nvCxnSpPr>
          <p:spPr>
            <a:xfrm rot="10800000">
              <a:off x="807500" y="4065888"/>
              <a:ext cx="2863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6" name="Google Shape;1436;p42"/>
          <p:cNvGrpSpPr/>
          <p:nvPr/>
        </p:nvGrpSpPr>
        <p:grpSpPr>
          <a:xfrm>
            <a:off x="5705595" y="3112116"/>
            <a:ext cx="224702" cy="277160"/>
            <a:chOff x="3330525" y="4399275"/>
            <a:chExt cx="390650" cy="481850"/>
          </a:xfrm>
        </p:grpSpPr>
        <p:sp>
          <p:nvSpPr>
            <p:cNvPr id="1437" name="Google Shape;1437;p42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8" name="Google Shape;1438;p42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9" name="Google Shape;1439;p42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0" name="Google Shape;1440;p42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1" name="Google Shape;1441;p42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44" name="Google Shape;1444;p42"/>
          <p:cNvGrpSpPr/>
          <p:nvPr/>
        </p:nvGrpSpPr>
        <p:grpSpPr>
          <a:xfrm>
            <a:off x="3231209" y="2280241"/>
            <a:ext cx="206899" cy="277146"/>
            <a:chOff x="3938800" y="4399275"/>
            <a:chExt cx="359700" cy="481825"/>
          </a:xfrm>
        </p:grpSpPr>
        <p:sp>
          <p:nvSpPr>
            <p:cNvPr id="1445" name="Google Shape;1445;p42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50" name="Google Shape;1450;p42"/>
          <p:cNvGrpSpPr/>
          <p:nvPr/>
        </p:nvGrpSpPr>
        <p:grpSpPr>
          <a:xfrm>
            <a:off x="4847629" y="1454090"/>
            <a:ext cx="277146" cy="277146"/>
            <a:chOff x="1492675" y="4992125"/>
            <a:chExt cx="481825" cy="481825"/>
          </a:xfrm>
        </p:grpSpPr>
        <p:sp>
          <p:nvSpPr>
            <p:cNvPr id="1451" name="Google Shape;1451;p42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53" name="Google Shape;1453;p42"/>
          <p:cNvGrpSpPr/>
          <p:nvPr/>
        </p:nvGrpSpPr>
        <p:grpSpPr>
          <a:xfrm>
            <a:off x="4022073" y="3919032"/>
            <a:ext cx="277146" cy="277146"/>
            <a:chOff x="2085525" y="4992125"/>
            <a:chExt cx="481825" cy="481825"/>
          </a:xfrm>
        </p:grpSpPr>
        <p:sp>
          <p:nvSpPr>
            <p:cNvPr id="1454" name="Google Shape;1454;p42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5" name="Google Shape;1455;p42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004CB7-83B8-3E43-BF62-9D3FBE4EA709}"/>
              </a:ext>
            </a:extLst>
          </p:cNvPr>
          <p:cNvSpPr txBox="1"/>
          <p:nvPr/>
        </p:nvSpPr>
        <p:spPr>
          <a:xfrm>
            <a:off x="880027" y="691597"/>
            <a:ext cx="755580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err="1">
                <a:latin typeface="Times New Roman"/>
                <a:cs typeface="Times New Roman"/>
              </a:rPr>
              <a:t>Eventique</a:t>
            </a:r>
            <a:r>
              <a:rPr lang="en-US" sz="1600" b="1">
                <a:latin typeface="Times New Roman"/>
                <a:cs typeface="Times New Roman"/>
              </a:rPr>
              <a:t>: Your One-Stop Solution for Seamless Event Planning!</a:t>
            </a:r>
            <a:endParaRPr lang="en-US" sz="1600">
              <a:latin typeface="Times New Roman"/>
              <a:cs typeface="Times New Roman"/>
            </a:endParaRPr>
          </a:p>
          <a:p>
            <a:pPr algn="l"/>
            <a:endParaRPr lang="en-US" sz="160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3144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0D90-35C4-689A-6BBE-88574C04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492" y="261834"/>
            <a:ext cx="7533017" cy="658297"/>
          </a:xfr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Questionnaire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D70244-C1E3-FE48-12A7-8D211D8B52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142689"/>
              </p:ext>
            </p:extLst>
          </p:nvPr>
        </p:nvGraphicFramePr>
        <p:xfrm>
          <a:off x="1039374" y="971506"/>
          <a:ext cx="6804394" cy="2680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226CD10-A661-5E6E-C0D0-4F732A78EFC8}"/>
              </a:ext>
            </a:extLst>
          </p:cNvPr>
          <p:cNvSpPr txBox="1"/>
          <p:nvPr/>
        </p:nvSpPr>
        <p:spPr>
          <a:xfrm>
            <a:off x="2623515" y="505239"/>
            <a:ext cx="36443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1F1F1F"/>
                </a:solidFill>
                <a:latin typeface="Times New Roman"/>
              </a:rPr>
              <a:t>Questionnaire</a:t>
            </a:r>
            <a:endParaRPr lang="en-US" sz="2400" b="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353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57D7-F0D3-B710-D103-11EE264FC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04" y="355924"/>
            <a:ext cx="7723500" cy="481200"/>
          </a:xfrm>
        </p:spPr>
        <p:txBody>
          <a:bodyPr/>
          <a:lstStyle/>
          <a:p>
            <a:r>
              <a:rPr lang="en-US" sz="2400" b="1">
                <a:latin typeface="Times New Roman"/>
              </a:rPr>
              <a:t>Agenda</a:t>
            </a:r>
            <a:endParaRPr lang="en-US" sz="2400">
              <a:latin typeface="Times New Roman"/>
            </a:endParaRPr>
          </a:p>
          <a:p>
            <a:endParaRPr lang="en-US"/>
          </a:p>
        </p:txBody>
      </p:sp>
      <p:grpSp>
        <p:nvGrpSpPr>
          <p:cNvPr id="3" name="Google Shape;57;p15">
            <a:extLst>
              <a:ext uri="{FF2B5EF4-FFF2-40B4-BE49-F238E27FC236}">
                <a16:creationId xmlns:a16="http://schemas.microsoft.com/office/drawing/2014/main" id="{22FC1E6D-E399-617D-06E0-268CF3C72B51}"/>
              </a:ext>
            </a:extLst>
          </p:cNvPr>
          <p:cNvGrpSpPr/>
          <p:nvPr/>
        </p:nvGrpSpPr>
        <p:grpSpPr>
          <a:xfrm rot="1578645" flipH="1">
            <a:off x="6138685" y="1133143"/>
            <a:ext cx="1566930" cy="1715068"/>
            <a:chOff x="2731727" y="1134112"/>
            <a:chExt cx="1467100" cy="1605800"/>
          </a:xfrm>
        </p:grpSpPr>
        <p:cxnSp>
          <p:nvCxnSpPr>
            <p:cNvPr id="34" name="Google Shape;58;p15">
              <a:extLst>
                <a:ext uri="{FF2B5EF4-FFF2-40B4-BE49-F238E27FC236}">
                  <a16:creationId xmlns:a16="http://schemas.microsoft.com/office/drawing/2014/main" id="{A0E7FE6D-D168-B8A9-1CB5-5FB70B16C8C3}"/>
                </a:ext>
              </a:extLst>
            </p:cNvPr>
            <p:cNvCxnSpPr/>
            <p:nvPr/>
          </p:nvCxnSpPr>
          <p:spPr>
            <a:xfrm>
              <a:off x="3132927" y="1516212"/>
              <a:ext cx="1065900" cy="122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59;p15">
              <a:extLst>
                <a:ext uri="{FF2B5EF4-FFF2-40B4-BE49-F238E27FC236}">
                  <a16:creationId xmlns:a16="http://schemas.microsoft.com/office/drawing/2014/main" id="{3BE2E35A-2AE9-B99C-969D-0556FC685568}"/>
                </a:ext>
              </a:extLst>
            </p:cNvPr>
            <p:cNvSpPr/>
            <p:nvPr/>
          </p:nvSpPr>
          <p:spPr>
            <a:xfrm>
              <a:off x="2731727" y="1134112"/>
              <a:ext cx="826800" cy="82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" name="Google Shape;60;p15">
            <a:extLst>
              <a:ext uri="{FF2B5EF4-FFF2-40B4-BE49-F238E27FC236}">
                <a16:creationId xmlns:a16="http://schemas.microsoft.com/office/drawing/2014/main" id="{76F4AF98-B53F-D9F5-95E8-398490B71066}"/>
              </a:ext>
            </a:extLst>
          </p:cNvPr>
          <p:cNvGrpSpPr/>
          <p:nvPr/>
        </p:nvGrpSpPr>
        <p:grpSpPr>
          <a:xfrm rot="1578645" flipH="1">
            <a:off x="4616245" y="2128562"/>
            <a:ext cx="883060" cy="1781848"/>
            <a:chOff x="1209287" y="2129531"/>
            <a:chExt cx="826800" cy="1668325"/>
          </a:xfrm>
        </p:grpSpPr>
        <p:cxnSp>
          <p:nvCxnSpPr>
            <p:cNvPr id="32" name="Google Shape;61;p15">
              <a:extLst>
                <a:ext uri="{FF2B5EF4-FFF2-40B4-BE49-F238E27FC236}">
                  <a16:creationId xmlns:a16="http://schemas.microsoft.com/office/drawing/2014/main" id="{9B451578-4450-C49F-5409-8D025B8B6B7E}"/>
                </a:ext>
              </a:extLst>
            </p:cNvPr>
            <p:cNvCxnSpPr/>
            <p:nvPr/>
          </p:nvCxnSpPr>
          <p:spPr>
            <a:xfrm rot="10800000">
              <a:off x="1223412" y="2129531"/>
              <a:ext cx="406200" cy="1281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" name="Google Shape;62;p15">
              <a:extLst>
                <a:ext uri="{FF2B5EF4-FFF2-40B4-BE49-F238E27FC236}">
                  <a16:creationId xmlns:a16="http://schemas.microsoft.com/office/drawing/2014/main" id="{3E293FF7-4A55-2639-D295-5FAC292FF864}"/>
                </a:ext>
              </a:extLst>
            </p:cNvPr>
            <p:cNvSpPr/>
            <p:nvPr/>
          </p:nvSpPr>
          <p:spPr>
            <a:xfrm>
              <a:off x="1209287" y="2971056"/>
              <a:ext cx="826800" cy="82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" name="Google Shape;63;p15">
            <a:extLst>
              <a:ext uri="{FF2B5EF4-FFF2-40B4-BE49-F238E27FC236}">
                <a16:creationId xmlns:a16="http://schemas.microsoft.com/office/drawing/2014/main" id="{15B89F7B-2FB8-AAD5-CE34-8C4B95D9F72B}"/>
              </a:ext>
            </a:extLst>
          </p:cNvPr>
          <p:cNvGrpSpPr/>
          <p:nvPr/>
        </p:nvGrpSpPr>
        <p:grpSpPr>
          <a:xfrm rot="1578645" flipH="1">
            <a:off x="5682962" y="696179"/>
            <a:ext cx="709718" cy="1720354"/>
            <a:chOff x="2276008" y="697150"/>
            <a:chExt cx="664500" cy="1610750"/>
          </a:xfrm>
        </p:grpSpPr>
        <p:cxnSp>
          <p:nvCxnSpPr>
            <p:cNvPr id="30" name="Google Shape;64;p15">
              <a:extLst>
                <a:ext uri="{FF2B5EF4-FFF2-40B4-BE49-F238E27FC236}">
                  <a16:creationId xmlns:a16="http://schemas.microsoft.com/office/drawing/2014/main" id="{16B93A6F-9156-72D1-EEE1-3979B8A293B1}"/>
                </a:ext>
              </a:extLst>
            </p:cNvPr>
            <p:cNvCxnSpPr/>
            <p:nvPr/>
          </p:nvCxnSpPr>
          <p:spPr>
            <a:xfrm flipH="1">
              <a:off x="2424333" y="1041000"/>
              <a:ext cx="191100" cy="1266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" name="Google Shape;65;p15">
              <a:extLst>
                <a:ext uri="{FF2B5EF4-FFF2-40B4-BE49-F238E27FC236}">
                  <a16:creationId xmlns:a16="http://schemas.microsoft.com/office/drawing/2014/main" id="{A1D1F5B0-B612-26CD-66F7-AAAABDBC2994}"/>
                </a:ext>
              </a:extLst>
            </p:cNvPr>
            <p:cNvSpPr/>
            <p:nvPr/>
          </p:nvSpPr>
          <p:spPr>
            <a:xfrm>
              <a:off x="2276008" y="697150"/>
              <a:ext cx="664500" cy="6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" name="Google Shape;66;p15">
            <a:extLst>
              <a:ext uri="{FF2B5EF4-FFF2-40B4-BE49-F238E27FC236}">
                <a16:creationId xmlns:a16="http://schemas.microsoft.com/office/drawing/2014/main" id="{4D8CD5E2-5EC7-AC14-0AA9-C47F2CBB0B80}"/>
              </a:ext>
            </a:extLst>
          </p:cNvPr>
          <p:cNvGrpSpPr/>
          <p:nvPr/>
        </p:nvGrpSpPr>
        <p:grpSpPr>
          <a:xfrm rot="1578645" flipH="1">
            <a:off x="4129585" y="1236750"/>
            <a:ext cx="1983628" cy="780901"/>
            <a:chOff x="722626" y="1237720"/>
            <a:chExt cx="1857250" cy="731150"/>
          </a:xfrm>
        </p:grpSpPr>
        <p:cxnSp>
          <p:nvCxnSpPr>
            <p:cNvPr id="28" name="Google Shape;67;p15">
              <a:extLst>
                <a:ext uri="{FF2B5EF4-FFF2-40B4-BE49-F238E27FC236}">
                  <a16:creationId xmlns:a16="http://schemas.microsoft.com/office/drawing/2014/main" id="{00629DE2-72FF-DB22-1F67-C82F107BC3F1}"/>
                </a:ext>
              </a:extLst>
            </p:cNvPr>
            <p:cNvCxnSpPr/>
            <p:nvPr/>
          </p:nvCxnSpPr>
          <p:spPr>
            <a:xfrm flipH="1">
              <a:off x="722626" y="1581570"/>
              <a:ext cx="1534500" cy="387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68;p15">
              <a:extLst>
                <a:ext uri="{FF2B5EF4-FFF2-40B4-BE49-F238E27FC236}">
                  <a16:creationId xmlns:a16="http://schemas.microsoft.com/office/drawing/2014/main" id="{178C63F4-9380-30E9-3D88-46BE0BE580AC}"/>
                </a:ext>
              </a:extLst>
            </p:cNvPr>
            <p:cNvSpPr/>
            <p:nvPr/>
          </p:nvSpPr>
          <p:spPr>
            <a:xfrm>
              <a:off x="1915376" y="123772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" name="Google Shape;69;p15">
            <a:extLst>
              <a:ext uri="{FF2B5EF4-FFF2-40B4-BE49-F238E27FC236}">
                <a16:creationId xmlns:a16="http://schemas.microsoft.com/office/drawing/2014/main" id="{D8072D21-3A30-E06B-7F87-2DACE3A3F7E7}"/>
              </a:ext>
            </a:extLst>
          </p:cNvPr>
          <p:cNvGrpSpPr/>
          <p:nvPr/>
        </p:nvGrpSpPr>
        <p:grpSpPr>
          <a:xfrm rot="1578645" flipH="1">
            <a:off x="5515981" y="2794866"/>
            <a:ext cx="1944805" cy="975632"/>
            <a:chOff x="2109021" y="2795838"/>
            <a:chExt cx="1820900" cy="913475"/>
          </a:xfrm>
        </p:grpSpPr>
        <p:cxnSp>
          <p:nvCxnSpPr>
            <p:cNvPr id="26" name="Google Shape;70;p15">
              <a:extLst>
                <a:ext uri="{FF2B5EF4-FFF2-40B4-BE49-F238E27FC236}">
                  <a16:creationId xmlns:a16="http://schemas.microsoft.com/office/drawing/2014/main" id="{6C2F31C4-BA69-0103-4458-B7E4F401BE74}"/>
                </a:ext>
              </a:extLst>
            </p:cNvPr>
            <p:cNvCxnSpPr/>
            <p:nvPr/>
          </p:nvCxnSpPr>
          <p:spPr>
            <a:xfrm rot="10800000" flipH="1">
              <a:off x="2429021" y="2795838"/>
              <a:ext cx="1500900" cy="59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Google Shape;71;p15">
              <a:extLst>
                <a:ext uri="{FF2B5EF4-FFF2-40B4-BE49-F238E27FC236}">
                  <a16:creationId xmlns:a16="http://schemas.microsoft.com/office/drawing/2014/main" id="{1676C9AD-30ED-A6BB-0277-107C45DBCB30}"/>
                </a:ext>
              </a:extLst>
            </p:cNvPr>
            <p:cNvSpPr/>
            <p:nvPr/>
          </p:nvSpPr>
          <p:spPr>
            <a:xfrm>
              <a:off x="2109021" y="3044813"/>
              <a:ext cx="664500" cy="66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" name="Google Shape;72;p15">
            <a:extLst>
              <a:ext uri="{FF2B5EF4-FFF2-40B4-BE49-F238E27FC236}">
                <a16:creationId xmlns:a16="http://schemas.microsoft.com/office/drawing/2014/main" id="{C9F03C7A-9AB6-4CD7-7F00-3E0D498D5D03}"/>
              </a:ext>
            </a:extLst>
          </p:cNvPr>
          <p:cNvGrpSpPr/>
          <p:nvPr/>
        </p:nvGrpSpPr>
        <p:grpSpPr>
          <a:xfrm rot="1578645" flipH="1">
            <a:off x="5387602" y="2608599"/>
            <a:ext cx="1276075" cy="1710769"/>
            <a:chOff x="1980644" y="2609568"/>
            <a:chExt cx="1194775" cy="1601775"/>
          </a:xfrm>
        </p:grpSpPr>
        <p:cxnSp>
          <p:nvCxnSpPr>
            <p:cNvPr id="24" name="Google Shape;73;p15">
              <a:extLst>
                <a:ext uri="{FF2B5EF4-FFF2-40B4-BE49-F238E27FC236}">
                  <a16:creationId xmlns:a16="http://schemas.microsoft.com/office/drawing/2014/main" id="{E36C808A-1073-CB5D-8E9D-FE3629DD2045}"/>
                </a:ext>
              </a:extLst>
            </p:cNvPr>
            <p:cNvCxnSpPr/>
            <p:nvPr/>
          </p:nvCxnSpPr>
          <p:spPr>
            <a:xfrm rot="10800000" flipH="1">
              <a:off x="2310219" y="2609568"/>
              <a:ext cx="865200" cy="1305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74;p15">
              <a:extLst>
                <a:ext uri="{FF2B5EF4-FFF2-40B4-BE49-F238E27FC236}">
                  <a16:creationId xmlns:a16="http://schemas.microsoft.com/office/drawing/2014/main" id="{411B6B1C-D2DA-A708-5DD3-2DA823CF79C5}"/>
                </a:ext>
              </a:extLst>
            </p:cNvPr>
            <p:cNvSpPr/>
            <p:nvPr/>
          </p:nvSpPr>
          <p:spPr>
            <a:xfrm>
              <a:off x="1980644" y="3546843"/>
              <a:ext cx="664500" cy="66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" name="Google Shape;75;p15">
            <a:extLst>
              <a:ext uri="{FF2B5EF4-FFF2-40B4-BE49-F238E27FC236}">
                <a16:creationId xmlns:a16="http://schemas.microsoft.com/office/drawing/2014/main" id="{D4D0D310-EEC9-00E7-6A9C-E53EAD06B76A}"/>
              </a:ext>
            </a:extLst>
          </p:cNvPr>
          <p:cNvGrpSpPr/>
          <p:nvPr/>
        </p:nvGrpSpPr>
        <p:grpSpPr>
          <a:xfrm rot="1578645" flipH="1">
            <a:off x="4373757" y="2073542"/>
            <a:ext cx="1383493" cy="664005"/>
            <a:chOff x="966801" y="2074508"/>
            <a:chExt cx="1295350" cy="621700"/>
          </a:xfrm>
        </p:grpSpPr>
        <p:cxnSp>
          <p:nvCxnSpPr>
            <p:cNvPr id="22" name="Google Shape;76;p15">
              <a:extLst>
                <a:ext uri="{FF2B5EF4-FFF2-40B4-BE49-F238E27FC236}">
                  <a16:creationId xmlns:a16="http://schemas.microsoft.com/office/drawing/2014/main" id="{4C4E91BD-82AC-6BF7-D2C5-F69AD2876639}"/>
                </a:ext>
              </a:extLst>
            </p:cNvPr>
            <p:cNvCxnSpPr/>
            <p:nvPr/>
          </p:nvCxnSpPr>
          <p:spPr>
            <a:xfrm rot="10800000">
              <a:off x="966801" y="2074508"/>
              <a:ext cx="1085100" cy="401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77;p15">
              <a:extLst>
                <a:ext uri="{FF2B5EF4-FFF2-40B4-BE49-F238E27FC236}">
                  <a16:creationId xmlns:a16="http://schemas.microsoft.com/office/drawing/2014/main" id="{5AC2E03A-9F0C-EDB2-C4D9-57C952011334}"/>
                </a:ext>
              </a:extLst>
            </p:cNvPr>
            <p:cNvSpPr/>
            <p:nvPr/>
          </p:nvSpPr>
          <p:spPr>
            <a:xfrm>
              <a:off x="1807951" y="2242008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78;p15">
            <a:extLst>
              <a:ext uri="{FF2B5EF4-FFF2-40B4-BE49-F238E27FC236}">
                <a16:creationId xmlns:a16="http://schemas.microsoft.com/office/drawing/2014/main" id="{440F4C25-06AA-3EBA-97C4-36D2A49BA504}"/>
              </a:ext>
            </a:extLst>
          </p:cNvPr>
          <p:cNvGrpSpPr/>
          <p:nvPr/>
        </p:nvGrpSpPr>
        <p:grpSpPr>
          <a:xfrm rot="1578645" flipH="1">
            <a:off x="5866113" y="2310110"/>
            <a:ext cx="1561911" cy="485108"/>
            <a:chOff x="2459157" y="2311074"/>
            <a:chExt cx="1462400" cy="454200"/>
          </a:xfrm>
        </p:grpSpPr>
        <p:cxnSp>
          <p:nvCxnSpPr>
            <p:cNvPr id="20" name="Google Shape;79;p15">
              <a:extLst>
                <a:ext uri="{FF2B5EF4-FFF2-40B4-BE49-F238E27FC236}">
                  <a16:creationId xmlns:a16="http://schemas.microsoft.com/office/drawing/2014/main" id="{4F1236FC-6065-9398-1206-EC25E821686A}"/>
                </a:ext>
              </a:extLst>
            </p:cNvPr>
            <p:cNvCxnSpPr/>
            <p:nvPr/>
          </p:nvCxnSpPr>
          <p:spPr>
            <a:xfrm>
              <a:off x="2688257" y="2549724"/>
              <a:ext cx="1233300" cy="205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" name="Google Shape;80;p15">
              <a:extLst>
                <a:ext uri="{FF2B5EF4-FFF2-40B4-BE49-F238E27FC236}">
                  <a16:creationId xmlns:a16="http://schemas.microsoft.com/office/drawing/2014/main" id="{3E9DC42D-935A-DCD5-44DB-FAA6C23912B6}"/>
                </a:ext>
              </a:extLst>
            </p:cNvPr>
            <p:cNvSpPr/>
            <p:nvPr/>
          </p:nvSpPr>
          <p:spPr>
            <a:xfrm>
              <a:off x="2459157" y="2311074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81;p15">
            <a:extLst>
              <a:ext uri="{FF2B5EF4-FFF2-40B4-BE49-F238E27FC236}">
                <a16:creationId xmlns:a16="http://schemas.microsoft.com/office/drawing/2014/main" id="{A1E03CCD-EB40-7526-82B8-C9AF4A2CFE76}"/>
              </a:ext>
            </a:extLst>
          </p:cNvPr>
          <p:cNvGrpSpPr/>
          <p:nvPr/>
        </p:nvGrpSpPr>
        <p:grpSpPr>
          <a:xfrm rot="1578645" flipH="1">
            <a:off x="5030865" y="1110394"/>
            <a:ext cx="1113158" cy="1112690"/>
            <a:chOff x="1623907" y="1111363"/>
            <a:chExt cx="1042238" cy="1041800"/>
          </a:xfrm>
        </p:grpSpPr>
        <p:cxnSp>
          <p:nvCxnSpPr>
            <p:cNvPr id="18" name="Google Shape;82;p15">
              <a:extLst>
                <a:ext uri="{FF2B5EF4-FFF2-40B4-BE49-F238E27FC236}">
                  <a16:creationId xmlns:a16="http://schemas.microsoft.com/office/drawing/2014/main" id="{81382A8C-EFD3-07F1-7A87-CA89DFC4D32C}"/>
                </a:ext>
              </a:extLst>
            </p:cNvPr>
            <p:cNvCxnSpPr/>
            <p:nvPr/>
          </p:nvCxnSpPr>
          <p:spPr>
            <a:xfrm flipH="1">
              <a:off x="1623907" y="1359663"/>
              <a:ext cx="822300" cy="793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" name="Google Shape;83;p15">
              <a:extLst>
                <a:ext uri="{FF2B5EF4-FFF2-40B4-BE49-F238E27FC236}">
                  <a16:creationId xmlns:a16="http://schemas.microsoft.com/office/drawing/2014/main" id="{60111B01-A867-D15A-4718-8C3046302625}"/>
                </a:ext>
              </a:extLst>
            </p:cNvPr>
            <p:cNvSpPr/>
            <p:nvPr/>
          </p:nvSpPr>
          <p:spPr>
            <a:xfrm>
              <a:off x="2211945" y="1111363"/>
              <a:ext cx="454200" cy="4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84;p15">
            <a:extLst>
              <a:ext uri="{FF2B5EF4-FFF2-40B4-BE49-F238E27FC236}">
                <a16:creationId xmlns:a16="http://schemas.microsoft.com/office/drawing/2014/main" id="{1FF19166-246E-AEE9-849E-CD7427A02416}"/>
              </a:ext>
            </a:extLst>
          </p:cNvPr>
          <p:cNvGrpSpPr/>
          <p:nvPr/>
        </p:nvGrpSpPr>
        <p:grpSpPr>
          <a:xfrm rot="1578645" flipH="1">
            <a:off x="5226685" y="1790429"/>
            <a:ext cx="1250896" cy="1250896"/>
            <a:chOff x="1819727" y="1791398"/>
            <a:chExt cx="1171200" cy="1171200"/>
          </a:xfrm>
        </p:grpSpPr>
        <p:sp>
          <p:nvSpPr>
            <p:cNvPr id="16" name="Google Shape;85;p15">
              <a:extLst>
                <a:ext uri="{FF2B5EF4-FFF2-40B4-BE49-F238E27FC236}">
                  <a16:creationId xmlns:a16="http://schemas.microsoft.com/office/drawing/2014/main" id="{BE17D3C2-9BBA-52A3-40B9-3ACA7E061893}"/>
                </a:ext>
              </a:extLst>
            </p:cNvPr>
            <p:cNvSpPr/>
            <p:nvPr/>
          </p:nvSpPr>
          <p:spPr>
            <a:xfrm>
              <a:off x="1819727" y="1791398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;p15">
              <a:extLst>
                <a:ext uri="{FF2B5EF4-FFF2-40B4-BE49-F238E27FC236}">
                  <a16:creationId xmlns:a16="http://schemas.microsoft.com/office/drawing/2014/main" id="{06B303BE-B149-7E3E-2CF4-D34CAE911E28}"/>
                </a:ext>
              </a:extLst>
            </p:cNvPr>
            <p:cNvSpPr/>
            <p:nvPr/>
          </p:nvSpPr>
          <p:spPr>
            <a:xfrm>
              <a:off x="1905627" y="1877298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buClr>
                  <a:schemeClr val="dk1"/>
                </a:buClr>
                <a:buSzPts val="1100"/>
              </a:pPr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50A4647-A453-C9CD-E156-5F96A9E3F5B2}"/>
              </a:ext>
            </a:extLst>
          </p:cNvPr>
          <p:cNvSpPr txBox="1"/>
          <p:nvPr/>
        </p:nvSpPr>
        <p:spPr>
          <a:xfrm>
            <a:off x="392403" y="782794"/>
            <a:ext cx="4184022" cy="340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>
                <a:latin typeface="Times New Roman"/>
                <a:cs typeface="Times New Roman"/>
              </a:rPr>
              <a:t>Project vision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>
                <a:latin typeface="Times New Roman"/>
                <a:cs typeface="Times New Roman"/>
              </a:rPr>
              <a:t>Features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>
                <a:latin typeface="Times New Roman"/>
                <a:cs typeface="Times New Roman"/>
              </a:rPr>
              <a:t>User Stories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>
                <a:latin typeface="Times New Roman"/>
                <a:cs typeface="Times New Roman"/>
              </a:rPr>
              <a:t>Demo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>
                <a:latin typeface="Times New Roman"/>
                <a:cs typeface="Times New Roman"/>
              </a:rPr>
              <a:t>Technical Stack Overview</a:t>
            </a:r>
            <a:endParaRPr lang="en-US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>
                <a:latin typeface="Times New Roman"/>
                <a:cs typeface="Times New Roman"/>
              </a:rPr>
              <a:t>Architecture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>
                <a:latin typeface="Times New Roman"/>
                <a:cs typeface="Times New Roman"/>
              </a:rPr>
              <a:t>GitHub - </a:t>
            </a:r>
            <a:r>
              <a:rPr lang="en-US">
                <a:latin typeface="Times New Roman"/>
              </a:rPr>
              <a:t>Sprint Review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>
                <a:latin typeface="Times New Roman"/>
                <a:cs typeface="Times New Roman"/>
              </a:rPr>
              <a:t>DevOps metrics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>
                <a:latin typeface="Times New Roman"/>
                <a:cs typeface="Times New Roman"/>
              </a:rPr>
              <a:t>CI/CD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en-US">
                <a:latin typeface="Times New Roman"/>
                <a:cs typeface="Times New Roman"/>
              </a:rPr>
              <a:t>Conclusion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3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>
            <a:spLocks noGrp="1"/>
          </p:cNvSpPr>
          <p:nvPr>
            <p:ph type="title"/>
          </p:nvPr>
        </p:nvSpPr>
        <p:spPr>
          <a:xfrm>
            <a:off x="581486" y="810326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>
                <a:latin typeface="Times New Roman"/>
              </a:rPr>
              <a:t>Product Vision</a:t>
            </a:r>
            <a:endParaRPr lang="en" sz="2400" b="1">
              <a:latin typeface="Times New Roman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416" name="Google Shape;416;p21"/>
          <p:cNvSpPr/>
          <p:nvPr/>
        </p:nvSpPr>
        <p:spPr>
          <a:xfrm rot="10800000" flipH="1">
            <a:off x="710277" y="1363466"/>
            <a:ext cx="7724834" cy="2409300"/>
          </a:xfrm>
          <a:prstGeom prst="round2SameRect">
            <a:avLst>
              <a:gd name="adj1" fmla="val 5874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5E699-57FC-A556-1572-E8EAA6685F2B}"/>
              </a:ext>
            </a:extLst>
          </p:cNvPr>
          <p:cNvSpPr txBox="1"/>
          <p:nvPr/>
        </p:nvSpPr>
        <p:spPr>
          <a:xfrm>
            <a:off x="825052" y="1479057"/>
            <a:ext cx="748584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800" b="1">
                <a:latin typeface="Times New Roman"/>
                <a:cs typeface="Times New Roman"/>
              </a:rPr>
              <a:t>For </a:t>
            </a:r>
            <a:r>
              <a:rPr lang="en-US" sz="1800">
                <a:latin typeface="Times New Roman"/>
                <a:cs typeface="Times New Roman"/>
              </a:rPr>
              <a:t>anyone </a:t>
            </a:r>
            <a:r>
              <a:rPr lang="en-US" sz="1800" b="1">
                <a:latin typeface="Times New Roman"/>
                <a:cs typeface="Times New Roman"/>
              </a:rPr>
              <a:t>who </a:t>
            </a:r>
            <a:r>
              <a:rPr lang="en-US" sz="1800">
                <a:latin typeface="Times New Roman"/>
                <a:cs typeface="Times New Roman"/>
              </a:rPr>
              <a:t>is planning an event like a birthday party, wedding, or conference, </a:t>
            </a:r>
            <a:r>
              <a:rPr lang="en-US" sz="1800" b="1">
                <a:latin typeface="Times New Roman"/>
                <a:cs typeface="Times New Roman"/>
              </a:rPr>
              <a:t>the </a:t>
            </a:r>
            <a:r>
              <a:rPr lang="en-US" sz="1800">
                <a:latin typeface="Times New Roman"/>
                <a:cs typeface="Times New Roman"/>
              </a:rPr>
              <a:t>application, </a:t>
            </a:r>
            <a:r>
              <a:rPr lang="en-US" sz="1800" err="1">
                <a:latin typeface="Times New Roman"/>
                <a:cs typeface="Times New Roman"/>
              </a:rPr>
              <a:t>Eventique</a:t>
            </a:r>
            <a:r>
              <a:rPr lang="en-US" sz="1800">
                <a:latin typeface="Times New Roman"/>
                <a:cs typeface="Times New Roman"/>
              </a:rPr>
              <a:t> is a web app </a:t>
            </a:r>
            <a:r>
              <a:rPr lang="en-US" sz="1800" b="1">
                <a:latin typeface="Times New Roman"/>
                <a:cs typeface="Times New Roman"/>
              </a:rPr>
              <a:t>that </a:t>
            </a:r>
            <a:r>
              <a:rPr lang="en-US" sz="1800">
                <a:latin typeface="Times New Roman"/>
                <a:cs typeface="Times New Roman"/>
              </a:rPr>
              <a:t>works on a browser on any device. It uses artificial intelligence to supercharge your event planning in minutes with a recommender, scheduler, organizer, and notification system. </a:t>
            </a:r>
            <a:r>
              <a:rPr lang="en-US" sz="1800" b="1">
                <a:latin typeface="Times New Roman"/>
                <a:cs typeface="Times New Roman"/>
              </a:rPr>
              <a:t>Unlike </a:t>
            </a:r>
            <a:r>
              <a:rPr lang="en-US" sz="1800">
                <a:latin typeface="Times New Roman"/>
                <a:cs typeface="Times New Roman"/>
              </a:rPr>
              <a:t>other event management companies (such as Cvent, </a:t>
            </a:r>
            <a:r>
              <a:rPr lang="en-US" sz="1800" err="1">
                <a:latin typeface="Times New Roman"/>
                <a:cs typeface="Times New Roman"/>
              </a:rPr>
              <a:t>EventPro</a:t>
            </a:r>
            <a:r>
              <a:rPr lang="en-US" sz="1800">
                <a:latin typeface="Times New Roman"/>
                <a:cs typeface="Times New Roman"/>
              </a:rPr>
              <a:t>, and </a:t>
            </a:r>
            <a:r>
              <a:rPr lang="en-US" sz="1800" err="1">
                <a:latin typeface="Times New Roman"/>
                <a:cs typeface="Times New Roman"/>
              </a:rPr>
              <a:t>Bizzabo</a:t>
            </a:r>
            <a:r>
              <a:rPr lang="en-US" sz="1800">
                <a:latin typeface="Times New Roman"/>
                <a:cs typeface="Times New Roman"/>
              </a:rPr>
              <a:t>) which don’t have recommendation systems, are pricey and take a lot of time, </a:t>
            </a:r>
            <a:r>
              <a:rPr lang="en-US" sz="1800" b="1">
                <a:latin typeface="Times New Roman"/>
                <a:cs typeface="Times New Roman"/>
              </a:rPr>
              <a:t>our product</a:t>
            </a:r>
            <a:r>
              <a:rPr lang="en-US" sz="1800">
                <a:latin typeface="Times New Roman"/>
                <a:cs typeface="Times New Roman"/>
              </a:rPr>
              <a:t> provides a platform to design your event quickly in a way you would like within a few minutes.</a:t>
            </a:r>
            <a:r>
              <a:rPr lang="en-US" sz="1800" b="1">
                <a:latin typeface="Times New Roman"/>
                <a:cs typeface="Times New Roman"/>
              </a:rPr>
              <a:t> </a:t>
            </a:r>
            <a:endParaRPr lang="en-US" sz="1800">
              <a:latin typeface="Times New Roman"/>
              <a:cs typeface="Times New Roman"/>
            </a:endParaRPr>
          </a:p>
          <a:p>
            <a:pPr algn="l"/>
            <a:endParaRPr lang="en-US" sz="180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311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4748552-7D4B-C51B-B15E-2BF0D60D295E}"/>
              </a:ext>
            </a:extLst>
          </p:cNvPr>
          <p:cNvGrpSpPr/>
          <p:nvPr/>
        </p:nvGrpSpPr>
        <p:grpSpPr>
          <a:xfrm>
            <a:off x="789054" y="601643"/>
            <a:ext cx="8013149" cy="4010691"/>
            <a:chOff x="988072" y="263805"/>
            <a:chExt cx="10508103" cy="64375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A77CC3-CB3F-52A1-F4DE-360E63CF3931}"/>
                </a:ext>
              </a:extLst>
            </p:cNvPr>
            <p:cNvSpPr/>
            <p:nvPr/>
          </p:nvSpPr>
          <p:spPr>
            <a:xfrm>
              <a:off x="8160084" y="3637065"/>
              <a:ext cx="3336091" cy="30575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75EE154-FDE2-D8DA-9F94-D4722C4E7553}"/>
                </a:ext>
              </a:extLst>
            </p:cNvPr>
            <p:cNvSpPr/>
            <p:nvPr/>
          </p:nvSpPr>
          <p:spPr>
            <a:xfrm>
              <a:off x="8083714" y="263805"/>
              <a:ext cx="3238340" cy="30442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A9AEF4-57AA-C57E-A4AA-24DAEC687375}"/>
                </a:ext>
              </a:extLst>
            </p:cNvPr>
            <p:cNvSpPr/>
            <p:nvPr/>
          </p:nvSpPr>
          <p:spPr>
            <a:xfrm>
              <a:off x="1009795" y="3617245"/>
              <a:ext cx="3118863" cy="308409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4A13A4-321A-844C-973E-72D68E5E5EC8}"/>
                </a:ext>
              </a:extLst>
            </p:cNvPr>
            <p:cNvSpPr/>
            <p:nvPr/>
          </p:nvSpPr>
          <p:spPr>
            <a:xfrm>
              <a:off x="988072" y="502309"/>
              <a:ext cx="3140587" cy="292456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D0FC9F-B280-0163-B18D-5381225FA899}"/>
                </a:ext>
              </a:extLst>
            </p:cNvPr>
            <p:cNvSpPr/>
            <p:nvPr/>
          </p:nvSpPr>
          <p:spPr>
            <a:xfrm>
              <a:off x="5060797" y="2818927"/>
              <a:ext cx="2131724" cy="97818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734D673-404B-6A65-8AA4-1E37CF8CC2E0}"/>
                </a:ext>
              </a:extLst>
            </p:cNvPr>
            <p:cNvGrpSpPr/>
            <p:nvPr/>
          </p:nvGrpSpPr>
          <p:grpSpPr>
            <a:xfrm>
              <a:off x="1344725" y="564348"/>
              <a:ext cx="2508350" cy="2640365"/>
              <a:chOff x="622189" y="3252889"/>
              <a:chExt cx="2525008" cy="3200681"/>
            </a:xfrm>
          </p:grpSpPr>
          <p:pic>
            <p:nvPicPr>
              <p:cNvPr id="11" name="Content Placeholder 10" descr="Scientific Thought with solid fill">
                <a:extLst>
                  <a:ext uri="{FF2B5EF4-FFF2-40B4-BE49-F238E27FC236}">
                    <a16:creationId xmlns:a16="http://schemas.microsoft.com/office/drawing/2014/main" id="{9725C551-C62F-7CD9-FE87-519DEEAAFF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7613" y="3252889"/>
                <a:ext cx="1378119" cy="137811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6AD4D8-DA6A-C9C7-7D13-F7A2B3F6E665}"/>
                  </a:ext>
                </a:extLst>
              </p:cNvPr>
              <p:cNvSpPr txBox="1"/>
              <p:nvPr/>
            </p:nvSpPr>
            <p:spPr>
              <a:xfrm>
                <a:off x="622189" y="4597150"/>
                <a:ext cx="2525008" cy="18564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78530">
                  <a:spcAft>
                    <a:spcPts val="459"/>
                  </a:spcAft>
                </a:pPr>
                <a:r>
                  <a:rPr lang="en-US" sz="1400" b="1" kern="1200">
                    <a:latin typeface="Times New Roman"/>
                    <a:cs typeface="Times New Roman"/>
                  </a:rPr>
                  <a:t>Apt, real time adaptable recommender system to plan an event.</a:t>
                </a:r>
                <a:endParaRPr lang="en-US" sz="1400" b="1">
                  <a:cs typeface="Arial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2FE83BD-AD90-EA57-1143-75F5C55C2A37}"/>
                </a:ext>
              </a:extLst>
            </p:cNvPr>
            <p:cNvGrpSpPr/>
            <p:nvPr/>
          </p:nvGrpSpPr>
          <p:grpSpPr>
            <a:xfrm>
              <a:off x="1585011" y="4064251"/>
              <a:ext cx="2023073" cy="2261511"/>
              <a:chOff x="3756801" y="3919556"/>
              <a:chExt cx="2137373" cy="2261511"/>
            </a:xfrm>
          </p:grpSpPr>
          <p:pic>
            <p:nvPicPr>
              <p:cNvPr id="17" name="Graphic 16" descr="Stopwatch 75% with solid fill">
                <a:extLst>
                  <a:ext uri="{FF2B5EF4-FFF2-40B4-BE49-F238E27FC236}">
                    <a16:creationId xmlns:a16="http://schemas.microsoft.com/office/drawing/2014/main" id="{BC49D65B-8FD6-C52C-2EBA-A78F048815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244099" y="3919556"/>
                <a:ext cx="1133016" cy="1133015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C513B4-D1D0-05F9-36B0-909C0B23F1C6}"/>
                  </a:ext>
                </a:extLst>
              </p:cNvPr>
              <p:cNvSpPr txBox="1"/>
              <p:nvPr/>
            </p:nvSpPr>
            <p:spPr>
              <a:xfrm>
                <a:off x="3756801" y="4995442"/>
                <a:ext cx="2137373" cy="118562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78530">
                  <a:spcAft>
                    <a:spcPts val="459"/>
                  </a:spcAft>
                </a:pPr>
                <a:r>
                  <a:rPr lang="en-US" sz="1400" b="1" kern="1200">
                    <a:latin typeface="Times New Roman"/>
                    <a:cs typeface="Times New Roman"/>
                  </a:rPr>
                  <a:t>Personalized suggestions made faster for a user.</a:t>
                </a:r>
                <a:endParaRPr lang="en-US" sz="1400" b="1">
                  <a:latin typeface="Times New Roman"/>
                  <a:cs typeface="Arial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EAD7D7-BDFE-74AD-5F11-A1D3042C3CD0}"/>
                </a:ext>
              </a:extLst>
            </p:cNvPr>
            <p:cNvGrpSpPr/>
            <p:nvPr/>
          </p:nvGrpSpPr>
          <p:grpSpPr>
            <a:xfrm>
              <a:off x="8533066" y="549760"/>
              <a:ext cx="2150419" cy="2556912"/>
              <a:chOff x="6518539" y="3212983"/>
              <a:chExt cx="2150419" cy="2556912"/>
            </a:xfrm>
          </p:grpSpPr>
          <p:pic>
            <p:nvPicPr>
              <p:cNvPr id="23" name="Graphic 22" descr="Pencil with solid fill">
                <a:extLst>
                  <a:ext uri="{FF2B5EF4-FFF2-40B4-BE49-F238E27FC236}">
                    <a16:creationId xmlns:a16="http://schemas.microsoft.com/office/drawing/2014/main" id="{103AEEA3-7728-EF61-2D6F-A310A065DD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60606" y="3275140"/>
                <a:ext cx="887915" cy="887915"/>
              </a:xfrm>
              <a:prstGeom prst="rect">
                <a:avLst/>
              </a:prstGeom>
            </p:spPr>
          </p:pic>
          <p:pic>
            <p:nvPicPr>
              <p:cNvPr id="25" name="Graphic 24" descr="Garbage with solid fill">
                <a:extLst>
                  <a:ext uri="{FF2B5EF4-FFF2-40B4-BE49-F238E27FC236}">
                    <a16:creationId xmlns:a16="http://schemas.microsoft.com/office/drawing/2014/main" id="{D7094317-9933-BC6F-F93F-EC55B2615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548522" y="3212983"/>
                <a:ext cx="887915" cy="887915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6D9BEDE-37C1-D858-BDBE-F00BF71AE4A7}"/>
                  </a:ext>
                </a:extLst>
              </p:cNvPr>
              <p:cNvSpPr txBox="1"/>
              <p:nvPr/>
            </p:nvSpPr>
            <p:spPr>
              <a:xfrm>
                <a:off x="6518539" y="4238464"/>
                <a:ext cx="2150419" cy="15314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78530">
                  <a:spcAft>
                    <a:spcPts val="459"/>
                  </a:spcAft>
                </a:pPr>
                <a:r>
                  <a:rPr lang="en-US" sz="1400" b="1" kern="1200">
                    <a:latin typeface="Times New Roman"/>
                    <a:cs typeface="Times New Roman"/>
                  </a:rPr>
                  <a:t>Ability to edit, delete or regenerate ideas for an event.</a:t>
                </a:r>
                <a:endParaRPr lang="en-US" sz="1400" b="1">
                  <a:latin typeface="Times New Roman"/>
                  <a:cs typeface="Arial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05EF99-3FDE-E481-D68A-CF1F52BC5D04}"/>
                </a:ext>
              </a:extLst>
            </p:cNvPr>
            <p:cNvGrpSpPr/>
            <p:nvPr/>
          </p:nvGrpSpPr>
          <p:grpSpPr>
            <a:xfrm>
              <a:off x="8824500" y="3977091"/>
              <a:ext cx="1950428" cy="2270458"/>
              <a:chOff x="9754434" y="3544311"/>
              <a:chExt cx="1950428" cy="2270458"/>
            </a:xfrm>
          </p:grpSpPr>
          <p:pic>
            <p:nvPicPr>
              <p:cNvPr id="28" name="Graphic 27" descr="Person with idea with solid fill">
                <a:extLst>
                  <a:ext uri="{FF2B5EF4-FFF2-40B4-BE49-F238E27FC236}">
                    <a16:creationId xmlns:a16="http://schemas.microsoft.com/office/drawing/2014/main" id="{77D96D81-6476-7071-76D5-78C26B2C1E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128821" y="3544311"/>
                <a:ext cx="1133016" cy="1133017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15D47B-888C-655A-FB9C-2B27E70C085F}"/>
                  </a:ext>
                </a:extLst>
              </p:cNvPr>
              <p:cNvSpPr txBox="1"/>
              <p:nvPr/>
            </p:nvSpPr>
            <p:spPr>
              <a:xfrm>
                <a:off x="9754434" y="4629144"/>
                <a:ext cx="1950428" cy="118562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78530">
                  <a:spcAft>
                    <a:spcPts val="459"/>
                  </a:spcAft>
                </a:pPr>
                <a:r>
                  <a:rPr lang="en-US" sz="1400" b="1" kern="1200">
                    <a:latin typeface="Times New Roman"/>
                    <a:cs typeface="Times New Roman"/>
                  </a:rPr>
                  <a:t>One Stop solution to all event planners.</a:t>
                </a:r>
                <a:endParaRPr lang="en-US" sz="1400" b="1">
                  <a:latin typeface="Times New Roman"/>
                  <a:cs typeface="Arial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C9B68F-822B-F32F-1EBB-F2A00EE8D33A}"/>
                </a:ext>
              </a:extLst>
            </p:cNvPr>
            <p:cNvSpPr txBox="1"/>
            <p:nvPr/>
          </p:nvSpPr>
          <p:spPr>
            <a:xfrm>
              <a:off x="5087923" y="2878471"/>
              <a:ext cx="1984728" cy="83981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99516">
                <a:spcAft>
                  <a:spcPts val="450"/>
                </a:spcAft>
              </a:pPr>
              <a:r>
                <a:rPr lang="en-US" sz="2800" b="1" kern="1200">
                  <a:latin typeface="Times New Roman"/>
                  <a:cs typeface="Times New Roman"/>
                </a:rPr>
                <a:t>Features</a:t>
              </a:r>
              <a:endParaRPr lang="en-US" sz="2800" b="1">
                <a:latin typeface="Times New Roman"/>
                <a:cs typeface="Times New Roman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7CEF4B5-92EF-E584-78B1-A832DC7F3BDC}"/>
                </a:ext>
              </a:extLst>
            </p:cNvPr>
            <p:cNvCxnSpPr/>
            <p:nvPr/>
          </p:nvCxnSpPr>
          <p:spPr>
            <a:xfrm flipH="1" flipV="1">
              <a:off x="4128658" y="1976710"/>
              <a:ext cx="1372030" cy="69598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9819C6A-F65D-FA9C-6BB9-25432F8D22EC}"/>
                </a:ext>
              </a:extLst>
            </p:cNvPr>
            <p:cNvCxnSpPr>
              <a:cxnSpLocks/>
            </p:cNvCxnSpPr>
            <p:nvPr/>
          </p:nvCxnSpPr>
          <p:spPr>
            <a:xfrm>
              <a:off x="7122327" y="3943350"/>
              <a:ext cx="972588" cy="92868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324E8FB-9B7F-7C7A-3FB7-36837DAA4F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5554" y="3943350"/>
              <a:ext cx="1069559" cy="7908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82A2ABF-366E-9D53-7CC9-34EF34A566D6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6829426" y="1785913"/>
              <a:ext cx="1254289" cy="9214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263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9"/>
          <p:cNvSpPr txBox="1">
            <a:spLocks noGrp="1"/>
          </p:cNvSpPr>
          <p:nvPr>
            <p:ph type="title"/>
          </p:nvPr>
        </p:nvSpPr>
        <p:spPr>
          <a:xfrm>
            <a:off x="710276" y="289550"/>
            <a:ext cx="7723500" cy="481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" sz="2400" b="1">
                <a:latin typeface="Times New Roman"/>
                <a:cs typeface="Times New Roman"/>
              </a:rPr>
              <a:t>User Stories</a:t>
            </a:r>
            <a:endParaRPr lang="en-US" sz="2400" b="1">
              <a:latin typeface="Times New Roman"/>
              <a:cs typeface="Times New Roman"/>
            </a:endParaRPr>
          </a:p>
        </p:txBody>
      </p:sp>
      <p:sp>
        <p:nvSpPr>
          <p:cNvPr id="793" name="Google Shape;793;p29"/>
          <p:cNvSpPr/>
          <p:nvPr/>
        </p:nvSpPr>
        <p:spPr>
          <a:xfrm>
            <a:off x="1037085" y="2212569"/>
            <a:ext cx="633921" cy="538800"/>
          </a:xfrm>
          <a:custGeom>
            <a:avLst/>
            <a:gdLst/>
            <a:ahLst/>
            <a:cxnLst/>
            <a:rect l="l" t="t" r="r" b="b"/>
            <a:pathLst>
              <a:path w="22409" h="21552" extrusionOk="0">
                <a:moveTo>
                  <a:pt x="1" y="1"/>
                </a:moveTo>
                <a:lnTo>
                  <a:pt x="1" y="21551"/>
                </a:lnTo>
                <a:lnTo>
                  <a:pt x="22408" y="21551"/>
                </a:lnTo>
                <a:lnTo>
                  <a:pt x="2240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endParaRPr sz="1600">
              <a:latin typeface="Times New Roman"/>
              <a:cs typeface="Times New Roman"/>
            </a:endParaRPr>
          </a:p>
        </p:txBody>
      </p:sp>
      <p:sp>
        <p:nvSpPr>
          <p:cNvPr id="797" name="Google Shape;797;p29"/>
          <p:cNvSpPr/>
          <p:nvPr/>
        </p:nvSpPr>
        <p:spPr>
          <a:xfrm>
            <a:off x="3629539" y="1060811"/>
            <a:ext cx="617543" cy="538475"/>
          </a:xfrm>
          <a:custGeom>
            <a:avLst/>
            <a:gdLst/>
            <a:ahLst/>
            <a:cxnLst/>
            <a:rect l="l" t="t" r="r" b="b"/>
            <a:pathLst>
              <a:path w="22409" h="21539" extrusionOk="0">
                <a:moveTo>
                  <a:pt x="1" y="0"/>
                </a:moveTo>
                <a:lnTo>
                  <a:pt x="1" y="21539"/>
                </a:lnTo>
                <a:lnTo>
                  <a:pt x="22408" y="21539"/>
                </a:lnTo>
                <a:lnTo>
                  <a:pt x="224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endParaRPr sz="1600">
              <a:latin typeface="Times New Roman"/>
              <a:cs typeface="Times New Roman"/>
            </a:endParaRPr>
          </a:p>
        </p:txBody>
      </p:sp>
      <p:sp>
        <p:nvSpPr>
          <p:cNvPr id="801" name="Google Shape;801;p29"/>
          <p:cNvSpPr/>
          <p:nvPr/>
        </p:nvSpPr>
        <p:spPr>
          <a:xfrm>
            <a:off x="3641193" y="2233837"/>
            <a:ext cx="614315" cy="530493"/>
          </a:xfrm>
          <a:custGeom>
            <a:avLst/>
            <a:gdLst/>
            <a:ahLst/>
            <a:cxnLst/>
            <a:rect l="l" t="t" r="r" b="b"/>
            <a:pathLst>
              <a:path w="22408" h="21551" extrusionOk="0">
                <a:moveTo>
                  <a:pt x="0" y="0"/>
                </a:moveTo>
                <a:lnTo>
                  <a:pt x="0" y="21551"/>
                </a:lnTo>
                <a:lnTo>
                  <a:pt x="22408" y="21551"/>
                </a:lnTo>
                <a:lnTo>
                  <a:pt x="2240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endParaRPr sz="1600">
              <a:latin typeface="Times New Roman"/>
              <a:cs typeface="Times New Roman"/>
            </a:endParaRPr>
          </a:p>
        </p:txBody>
      </p:sp>
      <p:sp>
        <p:nvSpPr>
          <p:cNvPr id="805" name="Google Shape;805;p29"/>
          <p:cNvSpPr/>
          <p:nvPr/>
        </p:nvSpPr>
        <p:spPr>
          <a:xfrm>
            <a:off x="6308681" y="1073473"/>
            <a:ext cx="630387" cy="538475"/>
          </a:xfrm>
          <a:custGeom>
            <a:avLst/>
            <a:gdLst/>
            <a:ahLst/>
            <a:cxnLst/>
            <a:rect l="l" t="t" r="r" b="b"/>
            <a:pathLst>
              <a:path w="22408" h="21539" extrusionOk="0">
                <a:moveTo>
                  <a:pt x="0" y="1"/>
                </a:moveTo>
                <a:lnTo>
                  <a:pt x="0" y="21539"/>
                </a:lnTo>
                <a:lnTo>
                  <a:pt x="22408" y="21539"/>
                </a:lnTo>
                <a:lnTo>
                  <a:pt x="2240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endParaRPr sz="1600">
              <a:latin typeface="Times New Roman"/>
              <a:cs typeface="Times New Roman"/>
            </a:endParaRPr>
          </a:p>
        </p:txBody>
      </p:sp>
      <p:sp>
        <p:nvSpPr>
          <p:cNvPr id="809" name="Google Shape;809;p29"/>
          <p:cNvSpPr/>
          <p:nvPr/>
        </p:nvSpPr>
        <p:spPr>
          <a:xfrm>
            <a:off x="1049132" y="1072700"/>
            <a:ext cx="622199" cy="538775"/>
          </a:xfrm>
          <a:custGeom>
            <a:avLst/>
            <a:gdLst/>
            <a:ahLst/>
            <a:cxnLst/>
            <a:rect l="l" t="t" r="r" b="b"/>
            <a:pathLst>
              <a:path w="22408" h="21551" extrusionOk="0">
                <a:moveTo>
                  <a:pt x="0" y="0"/>
                </a:moveTo>
                <a:lnTo>
                  <a:pt x="0" y="21550"/>
                </a:lnTo>
                <a:lnTo>
                  <a:pt x="22408" y="21550"/>
                </a:lnTo>
                <a:lnTo>
                  <a:pt x="224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endParaRPr sz="1600">
              <a:solidFill>
                <a:srgbClr val="FFFFFF"/>
              </a:solidFill>
              <a:latin typeface="Times New Roman"/>
              <a:ea typeface="Roboto"/>
              <a:cs typeface="Times New Roman"/>
              <a:sym typeface="Roboto"/>
            </a:endParaRPr>
          </a:p>
        </p:txBody>
      </p:sp>
      <p:grpSp>
        <p:nvGrpSpPr>
          <p:cNvPr id="811" name="Google Shape;811;p29"/>
          <p:cNvGrpSpPr/>
          <p:nvPr/>
        </p:nvGrpSpPr>
        <p:grpSpPr>
          <a:xfrm>
            <a:off x="1201180" y="1190271"/>
            <a:ext cx="303645" cy="303598"/>
            <a:chOff x="2685825" y="840375"/>
            <a:chExt cx="481900" cy="481825"/>
          </a:xfrm>
        </p:grpSpPr>
        <p:sp>
          <p:nvSpPr>
            <p:cNvPr id="812" name="Google Shape;812;p29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600">
                <a:solidFill>
                  <a:srgbClr val="435D74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600">
                <a:solidFill>
                  <a:srgbClr val="435D74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18" name="Google Shape;818;p29"/>
          <p:cNvSpPr/>
          <p:nvPr/>
        </p:nvSpPr>
        <p:spPr>
          <a:xfrm>
            <a:off x="3787402" y="1187736"/>
            <a:ext cx="303598" cy="284632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600">
              <a:solidFill>
                <a:srgbClr val="435D74"/>
              </a:solidFill>
              <a:latin typeface="Times New Roman"/>
              <a:cs typeface="Times New Roman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AB5E0726-7CBB-EB28-2767-A56FE2340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1894" y="1192957"/>
            <a:ext cx="362116" cy="362116"/>
          </a:xfrm>
          <a:prstGeom prst="rect">
            <a:avLst/>
          </a:prstGeom>
        </p:spPr>
      </p:pic>
      <p:pic>
        <p:nvPicPr>
          <p:cNvPr id="5" name="Graphic 4" descr="Pencil with solid fill">
            <a:extLst>
              <a:ext uri="{FF2B5EF4-FFF2-40B4-BE49-F238E27FC236}">
                <a16:creationId xmlns:a16="http://schemas.microsoft.com/office/drawing/2014/main" id="{88CBA9D3-4A18-BBCB-7CB1-62FBE7AC3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4364" y="2304936"/>
            <a:ext cx="349538" cy="349538"/>
          </a:xfrm>
          <a:prstGeom prst="rect">
            <a:avLst/>
          </a:prstGeom>
        </p:spPr>
      </p:pic>
      <p:pic>
        <p:nvPicPr>
          <p:cNvPr id="7" name="Graphic 6" descr="Flip calendar with solid fill">
            <a:extLst>
              <a:ext uri="{FF2B5EF4-FFF2-40B4-BE49-F238E27FC236}">
                <a16:creationId xmlns:a16="http://schemas.microsoft.com/office/drawing/2014/main" id="{044BA638-5199-883A-5152-4AEED66CB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1898" y="2239393"/>
            <a:ext cx="560860" cy="4692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37B674-9C6E-3BB3-2F24-8B841BABF2B7}"/>
              </a:ext>
            </a:extLst>
          </p:cNvPr>
          <p:cNvSpPr txBox="1"/>
          <p:nvPr/>
        </p:nvSpPr>
        <p:spPr>
          <a:xfrm>
            <a:off x="1364559" y="1155423"/>
            <a:ext cx="21141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" sz="1600" b="1">
                <a:solidFill>
                  <a:schemeClr val="accent1"/>
                </a:solidFill>
                <a:latin typeface="Times New Roman"/>
                <a:cs typeface="Times New Roman"/>
              </a:rPr>
              <a:t>Login/Signup</a:t>
            </a:r>
            <a:endParaRPr lang="en-US" sz="1600" b="1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algn="l"/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0BE9F-B732-6F63-0B3B-8B5EB39BFF57}"/>
              </a:ext>
            </a:extLst>
          </p:cNvPr>
          <p:cNvSpPr txBox="1"/>
          <p:nvPr/>
        </p:nvSpPr>
        <p:spPr>
          <a:xfrm>
            <a:off x="4393095" y="1075909"/>
            <a:ext cx="169959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FB8569"/>
                </a:solidFill>
                <a:latin typeface="Times New Roman"/>
              </a:rPr>
              <a:t>Plan Recommendation</a:t>
            </a:r>
            <a:r>
              <a:rPr lang="en-US" sz="1600" b="1">
                <a:latin typeface="Times New Roman"/>
              </a:rPr>
              <a:t>​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D0C8E-779E-1E30-F879-1D957BBDFEF6}"/>
              </a:ext>
            </a:extLst>
          </p:cNvPr>
          <p:cNvSpPr txBox="1"/>
          <p:nvPr/>
        </p:nvSpPr>
        <p:spPr>
          <a:xfrm>
            <a:off x="7010400" y="1084194"/>
            <a:ext cx="19646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FB569C"/>
                </a:solidFill>
                <a:latin typeface="Times New Roman"/>
                <a:cs typeface="Times New Roman"/>
              </a:rPr>
              <a:t>Approve/Regenerate Plan</a:t>
            </a:r>
            <a:r>
              <a:rPr lang="en-US" sz="1600" b="1">
                <a:latin typeface="Times New Roman"/>
                <a:cs typeface="Times New Roman"/>
              </a:rPr>
              <a:t>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782B2-9741-D63C-9695-35A650D51B9E}"/>
              </a:ext>
            </a:extLst>
          </p:cNvPr>
          <p:cNvSpPr txBox="1"/>
          <p:nvPr/>
        </p:nvSpPr>
        <p:spPr>
          <a:xfrm>
            <a:off x="1792356" y="2235476"/>
            <a:ext cx="17575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E850E0"/>
                </a:solidFill>
                <a:latin typeface="Times New Roman"/>
                <a:cs typeface="Times New Roman"/>
              </a:rPr>
              <a:t>Calendar with navigation</a:t>
            </a:r>
            <a:r>
              <a:rPr lang="en-US" sz="1600" b="1">
                <a:latin typeface="Times New Roman"/>
                <a:cs typeface="Times New Roman"/>
              </a:rPr>
              <a:t>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62B7A-185A-89EF-07C1-74A42EA0F538}"/>
              </a:ext>
            </a:extLst>
          </p:cNvPr>
          <p:cNvSpPr txBox="1"/>
          <p:nvPr/>
        </p:nvSpPr>
        <p:spPr>
          <a:xfrm>
            <a:off x="4401378" y="2235476"/>
            <a:ext cx="189837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9C27B0"/>
                </a:solidFill>
                <a:latin typeface="Times New Roman"/>
                <a:cs typeface="Times New Roman"/>
              </a:rPr>
              <a:t>Editing Tasks from Calendar UI</a:t>
            </a:r>
            <a:r>
              <a:rPr lang="en-US" sz="1600" b="1">
                <a:latin typeface="Times New Roman"/>
                <a:cs typeface="Times New Roman"/>
              </a:rPr>
              <a:t>​</a:t>
            </a:r>
          </a:p>
        </p:txBody>
      </p:sp>
      <p:pic>
        <p:nvPicPr>
          <p:cNvPr id="11" name="Graphic 10" descr="Eye with solid fill">
            <a:extLst>
              <a:ext uri="{FF2B5EF4-FFF2-40B4-BE49-F238E27FC236}">
                <a16:creationId xmlns:a16="http://schemas.microsoft.com/office/drawing/2014/main" id="{3F1FAA95-90EE-FDA5-78EC-B9A4242F9D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48736" y="3629932"/>
            <a:ext cx="594094" cy="594094"/>
          </a:xfrm>
          <a:prstGeom prst="rect">
            <a:avLst/>
          </a:prstGeom>
        </p:spPr>
      </p:pic>
      <p:sp>
        <p:nvSpPr>
          <p:cNvPr id="16" name="Google Shape;797;p29">
            <a:extLst>
              <a:ext uri="{FF2B5EF4-FFF2-40B4-BE49-F238E27FC236}">
                <a16:creationId xmlns:a16="http://schemas.microsoft.com/office/drawing/2014/main" id="{F46C55B7-5CE2-F78C-37CA-B6E1D176B884}"/>
              </a:ext>
            </a:extLst>
          </p:cNvPr>
          <p:cNvSpPr/>
          <p:nvPr/>
        </p:nvSpPr>
        <p:spPr>
          <a:xfrm>
            <a:off x="6325817" y="3388349"/>
            <a:ext cx="617543" cy="538475"/>
          </a:xfrm>
          <a:custGeom>
            <a:avLst/>
            <a:gdLst/>
            <a:ahLst/>
            <a:cxnLst/>
            <a:rect l="l" t="t" r="r" b="b"/>
            <a:pathLst>
              <a:path w="22409" h="21539" extrusionOk="0">
                <a:moveTo>
                  <a:pt x="1" y="0"/>
                </a:moveTo>
                <a:lnTo>
                  <a:pt x="1" y="21539"/>
                </a:lnTo>
                <a:lnTo>
                  <a:pt x="22408" y="21539"/>
                </a:lnTo>
                <a:lnTo>
                  <a:pt x="224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Google Shape;805;p29">
            <a:extLst>
              <a:ext uri="{FF2B5EF4-FFF2-40B4-BE49-F238E27FC236}">
                <a16:creationId xmlns:a16="http://schemas.microsoft.com/office/drawing/2014/main" id="{34408A96-5A1A-7F71-7B64-F7AC35CE146F}"/>
              </a:ext>
            </a:extLst>
          </p:cNvPr>
          <p:cNvSpPr/>
          <p:nvPr/>
        </p:nvSpPr>
        <p:spPr>
          <a:xfrm>
            <a:off x="1053654" y="3459828"/>
            <a:ext cx="630387" cy="538475"/>
          </a:xfrm>
          <a:custGeom>
            <a:avLst/>
            <a:gdLst/>
            <a:ahLst/>
            <a:cxnLst/>
            <a:rect l="l" t="t" r="r" b="b"/>
            <a:pathLst>
              <a:path w="22408" h="21539" extrusionOk="0">
                <a:moveTo>
                  <a:pt x="0" y="1"/>
                </a:moveTo>
                <a:lnTo>
                  <a:pt x="0" y="21539"/>
                </a:lnTo>
                <a:lnTo>
                  <a:pt x="22408" y="21539"/>
                </a:lnTo>
                <a:lnTo>
                  <a:pt x="2240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Google Shape;809;p29">
            <a:extLst>
              <a:ext uri="{FF2B5EF4-FFF2-40B4-BE49-F238E27FC236}">
                <a16:creationId xmlns:a16="http://schemas.microsoft.com/office/drawing/2014/main" id="{F12A2C51-6CB5-C053-9459-149817BB249E}"/>
              </a:ext>
            </a:extLst>
          </p:cNvPr>
          <p:cNvSpPr/>
          <p:nvPr/>
        </p:nvSpPr>
        <p:spPr>
          <a:xfrm>
            <a:off x="6315834" y="2188322"/>
            <a:ext cx="622199" cy="538775"/>
          </a:xfrm>
          <a:custGeom>
            <a:avLst/>
            <a:gdLst/>
            <a:ahLst/>
            <a:cxnLst/>
            <a:rect l="l" t="t" r="r" b="b"/>
            <a:pathLst>
              <a:path w="22408" h="21551" extrusionOk="0">
                <a:moveTo>
                  <a:pt x="0" y="0"/>
                </a:moveTo>
                <a:lnTo>
                  <a:pt x="0" y="21550"/>
                </a:lnTo>
                <a:lnTo>
                  <a:pt x="22408" y="21550"/>
                </a:lnTo>
                <a:lnTo>
                  <a:pt x="224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endParaRPr sz="1600">
              <a:solidFill>
                <a:srgbClr val="FFFFFF"/>
              </a:solidFill>
              <a:latin typeface="Times New Roman"/>
              <a:ea typeface="Roboto"/>
              <a:cs typeface="Times New Roman"/>
              <a:sym typeface="Roboto"/>
            </a:endParaRPr>
          </a:p>
        </p:txBody>
      </p:sp>
      <p:sp>
        <p:nvSpPr>
          <p:cNvPr id="27" name="Google Shape;818;p29">
            <a:extLst>
              <a:ext uri="{FF2B5EF4-FFF2-40B4-BE49-F238E27FC236}">
                <a16:creationId xmlns:a16="http://schemas.microsoft.com/office/drawing/2014/main" id="{BF04DE86-B79C-83D8-39AA-58B4FC02A286}"/>
              </a:ext>
            </a:extLst>
          </p:cNvPr>
          <p:cNvSpPr/>
          <p:nvPr/>
        </p:nvSpPr>
        <p:spPr>
          <a:xfrm>
            <a:off x="2996700" y="4525757"/>
            <a:ext cx="303598" cy="284632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600">
              <a:solidFill>
                <a:srgbClr val="435D74"/>
              </a:solidFill>
              <a:latin typeface="Times New Roman"/>
              <a:cs typeface="Times New Roman"/>
            </a:endParaRPr>
          </a:p>
        </p:txBody>
      </p:sp>
      <p:sp>
        <p:nvSpPr>
          <p:cNvPr id="29" name="Google Shape;820;p29">
            <a:extLst>
              <a:ext uri="{FF2B5EF4-FFF2-40B4-BE49-F238E27FC236}">
                <a16:creationId xmlns:a16="http://schemas.microsoft.com/office/drawing/2014/main" id="{9A505B94-3C80-F4BA-2056-E6BD9CB9BA15}"/>
              </a:ext>
            </a:extLst>
          </p:cNvPr>
          <p:cNvSpPr/>
          <p:nvPr/>
        </p:nvSpPr>
        <p:spPr>
          <a:xfrm>
            <a:off x="4613467" y="5895855"/>
            <a:ext cx="303598" cy="303598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9597" y="2259"/>
                </a:moveTo>
                <a:cubicBezTo>
                  <a:pt x="13635" y="2259"/>
                  <a:pt x="17014" y="5545"/>
                  <a:pt x="17014" y="9601"/>
                </a:cubicBezTo>
                <a:cubicBezTo>
                  <a:pt x="17014" y="13636"/>
                  <a:pt x="13654" y="17014"/>
                  <a:pt x="9597" y="17014"/>
                </a:cubicBezTo>
                <a:cubicBezTo>
                  <a:pt x="5562" y="17014"/>
                  <a:pt x="2259" y="13654"/>
                  <a:pt x="2259" y="9601"/>
                </a:cubicBezTo>
                <a:cubicBezTo>
                  <a:pt x="2259" y="5563"/>
                  <a:pt x="5541" y="2259"/>
                  <a:pt x="9597" y="2259"/>
                </a:cubicBezTo>
                <a:close/>
                <a:moveTo>
                  <a:pt x="9597" y="1"/>
                </a:moveTo>
                <a:cubicBezTo>
                  <a:pt x="4304" y="1"/>
                  <a:pt x="0" y="4307"/>
                  <a:pt x="0" y="9601"/>
                </a:cubicBezTo>
                <a:cubicBezTo>
                  <a:pt x="0" y="14892"/>
                  <a:pt x="4304" y="19273"/>
                  <a:pt x="9597" y="19273"/>
                </a:cubicBezTo>
                <a:cubicBezTo>
                  <a:pt x="14891" y="19273"/>
                  <a:pt x="19272" y="14892"/>
                  <a:pt x="19272" y="9601"/>
                </a:cubicBezTo>
                <a:cubicBezTo>
                  <a:pt x="19272" y="4307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600">
              <a:solidFill>
                <a:srgbClr val="435D74"/>
              </a:solidFill>
              <a:latin typeface="Times New Roman"/>
              <a:cs typeface="Times New Roman"/>
            </a:endParaRPr>
          </a:p>
        </p:txBody>
      </p:sp>
      <p:grpSp>
        <p:nvGrpSpPr>
          <p:cNvPr id="33" name="Google Shape;822;p29">
            <a:extLst>
              <a:ext uri="{FF2B5EF4-FFF2-40B4-BE49-F238E27FC236}">
                <a16:creationId xmlns:a16="http://schemas.microsoft.com/office/drawing/2014/main" id="{0324AD62-4E16-300A-18AB-B6832F7F07EA}"/>
              </a:ext>
            </a:extLst>
          </p:cNvPr>
          <p:cNvGrpSpPr/>
          <p:nvPr/>
        </p:nvGrpSpPr>
        <p:grpSpPr>
          <a:xfrm>
            <a:off x="2525420" y="6418020"/>
            <a:ext cx="297896" cy="297896"/>
            <a:chOff x="6239925" y="2032450"/>
            <a:chExt cx="472775" cy="472775"/>
          </a:xfrm>
        </p:grpSpPr>
        <p:sp>
          <p:nvSpPr>
            <p:cNvPr id="31" name="Google Shape;823;p29">
              <a:extLst>
                <a:ext uri="{FF2B5EF4-FFF2-40B4-BE49-F238E27FC236}">
                  <a16:creationId xmlns:a16="http://schemas.microsoft.com/office/drawing/2014/main" id="{63E8A3F0-C4F2-686D-D6CB-DD1DF52CEF14}"/>
                </a:ext>
              </a:extLst>
            </p:cNvPr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600">
                <a:solidFill>
                  <a:srgbClr val="435D74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2" name="Google Shape;824;p29">
              <a:extLst>
                <a:ext uri="{FF2B5EF4-FFF2-40B4-BE49-F238E27FC236}">
                  <a16:creationId xmlns:a16="http://schemas.microsoft.com/office/drawing/2014/main" id="{EFF2FFD3-303C-4BB5-654D-7A3501F83D0E}"/>
                </a:ext>
              </a:extLst>
            </p:cNvPr>
            <p:cNvSpPr/>
            <p:nvPr/>
          </p:nvSpPr>
          <p:spPr>
            <a:xfrm>
              <a:off x="6329800" y="2122325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600">
                <a:solidFill>
                  <a:srgbClr val="435D74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8" name="Google Shape;793;p29">
            <a:extLst>
              <a:ext uri="{FF2B5EF4-FFF2-40B4-BE49-F238E27FC236}">
                <a16:creationId xmlns:a16="http://schemas.microsoft.com/office/drawing/2014/main" id="{D963275B-1D3F-BDDF-0A53-1BA9BB0F5691}"/>
              </a:ext>
            </a:extLst>
          </p:cNvPr>
          <p:cNvSpPr/>
          <p:nvPr/>
        </p:nvSpPr>
        <p:spPr>
          <a:xfrm>
            <a:off x="3683664" y="3412258"/>
            <a:ext cx="633920" cy="538800"/>
          </a:xfrm>
          <a:custGeom>
            <a:avLst/>
            <a:gdLst/>
            <a:ahLst/>
            <a:cxnLst/>
            <a:rect l="l" t="t" r="r" b="b"/>
            <a:pathLst>
              <a:path w="22409" h="21552" extrusionOk="0">
                <a:moveTo>
                  <a:pt x="1" y="1"/>
                </a:moveTo>
                <a:lnTo>
                  <a:pt x="1" y="21551"/>
                </a:lnTo>
                <a:lnTo>
                  <a:pt x="22408" y="21551"/>
                </a:lnTo>
                <a:lnTo>
                  <a:pt x="2240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endParaRPr sz="1600">
              <a:latin typeface="Times New Roman"/>
              <a:cs typeface="Times New Roman"/>
            </a:endParaRPr>
          </a:p>
        </p:txBody>
      </p:sp>
      <p:pic>
        <p:nvPicPr>
          <p:cNvPr id="41" name="Graphic 40" descr="Eye with solid fill">
            <a:extLst>
              <a:ext uri="{FF2B5EF4-FFF2-40B4-BE49-F238E27FC236}">
                <a16:creationId xmlns:a16="http://schemas.microsoft.com/office/drawing/2014/main" id="{0957933D-6589-2227-1D8C-8291CEC8F6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90419" y="3459308"/>
            <a:ext cx="652071" cy="511268"/>
          </a:xfrm>
          <a:prstGeom prst="rect">
            <a:avLst/>
          </a:prstGeom>
        </p:spPr>
      </p:pic>
      <p:pic>
        <p:nvPicPr>
          <p:cNvPr id="43" name="Graphic 42" descr="Hourglass Full with solid fill">
            <a:extLst>
              <a:ext uri="{FF2B5EF4-FFF2-40B4-BE49-F238E27FC236}">
                <a16:creationId xmlns:a16="http://schemas.microsoft.com/office/drawing/2014/main" id="{E35ACAD7-B5D2-ED1C-D8D4-7C453B6306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8083" y="3503135"/>
            <a:ext cx="434821" cy="451386"/>
          </a:xfrm>
          <a:prstGeom prst="rect">
            <a:avLst/>
          </a:prstGeom>
        </p:spPr>
      </p:pic>
      <p:pic>
        <p:nvPicPr>
          <p:cNvPr id="45" name="Graphic 44" descr="Filter with solid fill">
            <a:extLst>
              <a:ext uri="{FF2B5EF4-FFF2-40B4-BE49-F238E27FC236}">
                <a16:creationId xmlns:a16="http://schemas.microsoft.com/office/drawing/2014/main" id="{C266B02E-83BA-9860-1943-D13017DFDF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79276" y="2185697"/>
            <a:ext cx="497960" cy="580786"/>
          </a:xfrm>
          <a:prstGeom prst="rect">
            <a:avLst/>
          </a:prstGeom>
        </p:spPr>
      </p:pic>
      <p:pic>
        <p:nvPicPr>
          <p:cNvPr id="47" name="Graphic 46" descr="Ringer with solid fill">
            <a:extLst>
              <a:ext uri="{FF2B5EF4-FFF2-40B4-BE49-F238E27FC236}">
                <a16:creationId xmlns:a16="http://schemas.microsoft.com/office/drawing/2014/main" id="{3ADA444D-CB11-EBC9-5F86-ABD32C1A4C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97683" y="3423044"/>
            <a:ext cx="439085" cy="52191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EE54B2B-9624-A42F-94BA-51B922FD51C9}"/>
              </a:ext>
            </a:extLst>
          </p:cNvPr>
          <p:cNvSpPr txBox="1"/>
          <p:nvPr/>
        </p:nvSpPr>
        <p:spPr>
          <a:xfrm>
            <a:off x="7051813" y="2276889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FBB831"/>
                </a:solidFill>
                <a:latin typeface="Times New Roman"/>
                <a:cs typeface="Times New Roman"/>
              </a:rPr>
              <a:t>Filter Events</a:t>
            </a:r>
            <a:r>
              <a:rPr lang="en-US" sz="1600" b="1">
                <a:latin typeface="Times New Roman"/>
                <a:cs typeface="Times New Roman"/>
              </a:rPr>
              <a:t>​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79F1A0-F453-2306-0699-5B22D7E45A1A}"/>
              </a:ext>
            </a:extLst>
          </p:cNvPr>
          <p:cNvSpPr txBox="1"/>
          <p:nvPr/>
        </p:nvSpPr>
        <p:spPr>
          <a:xfrm>
            <a:off x="4359966" y="3535846"/>
            <a:ext cx="157535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E850E0"/>
                </a:solidFill>
                <a:latin typeface="Times New Roman"/>
                <a:cs typeface="Times New Roman"/>
              </a:rPr>
              <a:t>View Events</a:t>
            </a:r>
            <a:r>
              <a:rPr lang="en-US" sz="1600" b="1">
                <a:latin typeface="Times New Roman"/>
                <a:cs typeface="Times New Roman"/>
              </a:rPr>
              <a:t>​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835185-16D6-CD74-F067-5B6C507644CB}"/>
              </a:ext>
            </a:extLst>
          </p:cNvPr>
          <p:cNvSpPr txBox="1"/>
          <p:nvPr/>
        </p:nvSpPr>
        <p:spPr>
          <a:xfrm>
            <a:off x="1792356" y="3461302"/>
            <a:ext cx="175757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FB569C"/>
                </a:solidFill>
                <a:latin typeface="Times New Roman"/>
                <a:cs typeface="Times New Roman"/>
              </a:rPr>
              <a:t>Instant Task Creation</a:t>
            </a:r>
            <a:r>
              <a:rPr lang="en-US" sz="1600" b="1">
                <a:latin typeface="Times New Roman"/>
                <a:cs typeface="Times New Roman"/>
              </a:rPr>
              <a:t>​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8B0BE3-39BC-EA7F-004B-DB0AA1572478}"/>
              </a:ext>
            </a:extLst>
          </p:cNvPr>
          <p:cNvSpPr txBox="1"/>
          <p:nvPr/>
        </p:nvSpPr>
        <p:spPr>
          <a:xfrm>
            <a:off x="7167771" y="3477867"/>
            <a:ext cx="125233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FB8569"/>
                </a:solidFill>
                <a:latin typeface="Times New Roman"/>
                <a:cs typeface="Times New Roman"/>
              </a:rPr>
              <a:t>Notification</a:t>
            </a:r>
            <a:r>
              <a:rPr lang="en-US" sz="1600" b="1">
                <a:latin typeface="Times New Roman"/>
                <a:cs typeface="Times New Roman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08071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6607-F6DC-C47F-4ABD-6E455D6E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0515"/>
            <a:ext cx="4397409" cy="368653"/>
          </a:xfrm>
        </p:spPr>
        <p:txBody>
          <a:bodyPr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latin typeface="Times New Roman"/>
                <a:cs typeface="Times New Roman"/>
              </a:rPr>
              <a:t>Technical Stack Overview</a:t>
            </a:r>
          </a:p>
        </p:txBody>
      </p:sp>
      <p:graphicFrame>
        <p:nvGraphicFramePr>
          <p:cNvPr id="1034" name="Content Placeholder 2">
            <a:extLst>
              <a:ext uri="{FF2B5EF4-FFF2-40B4-BE49-F238E27FC236}">
                <a16:creationId xmlns:a16="http://schemas.microsoft.com/office/drawing/2014/main" id="{99FB2D5A-852D-7FF9-D541-FEC5DBB4A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050314"/>
              </p:ext>
            </p:extLst>
          </p:nvPr>
        </p:nvGraphicFramePr>
        <p:xfrm>
          <a:off x="628650" y="1200184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3203B31-16E3-C931-CEF2-18E3F0DCA032}"/>
              </a:ext>
            </a:extLst>
          </p:cNvPr>
          <p:cNvGrpSpPr/>
          <p:nvPr/>
        </p:nvGrpSpPr>
        <p:grpSpPr>
          <a:xfrm>
            <a:off x="4936332" y="510778"/>
            <a:ext cx="3943350" cy="2661047"/>
            <a:chOff x="6701412" y="614362"/>
            <a:chExt cx="4828601" cy="330041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050BFC0-890D-99A1-56C2-F71D43612211}"/>
                </a:ext>
              </a:extLst>
            </p:cNvPr>
            <p:cNvSpPr/>
            <p:nvPr/>
          </p:nvSpPr>
          <p:spPr>
            <a:xfrm>
              <a:off x="6701412" y="614362"/>
              <a:ext cx="4828601" cy="330041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13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pic>
          <p:nvPicPr>
            <p:cNvPr id="1032" name="Picture 8" descr="Google Tests Gemini AI Integration With ...">
              <a:extLst>
                <a:ext uri="{FF2B5EF4-FFF2-40B4-BE49-F238E27FC236}">
                  <a16:creationId xmlns:a16="http://schemas.microsoft.com/office/drawing/2014/main" id="{03D53C52-2781-CC30-9FA0-70AB3A164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6638" y="1124915"/>
              <a:ext cx="1746250" cy="1162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ostgreSQL Reviews: 620+ User Reviews ...">
              <a:extLst>
                <a:ext uri="{FF2B5EF4-FFF2-40B4-BE49-F238E27FC236}">
                  <a16:creationId xmlns:a16="http://schemas.microsoft.com/office/drawing/2014/main" id="{C632C675-15A0-CA07-AFBA-DD6DAD1AF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6451" y="2270540"/>
              <a:ext cx="2203206" cy="1158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4A3B97E-3A82-3EF7-89C4-16619C8C9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2637" y="1965496"/>
              <a:ext cx="1525338" cy="1322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jango Community | Django">
              <a:extLst>
                <a:ext uri="{FF2B5EF4-FFF2-40B4-BE49-F238E27FC236}">
                  <a16:creationId xmlns:a16="http://schemas.microsoft.com/office/drawing/2014/main" id="{9AA8B553-CF77-8BF2-0633-5A835D6DB6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116" y="1745835"/>
              <a:ext cx="1842005" cy="638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251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C72A-4F0F-2E25-001A-0219D00A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18" y="239356"/>
            <a:ext cx="7735442" cy="523567"/>
          </a:xfrm>
        </p:spPr>
        <p:txBody>
          <a:bodyPr anchor="b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2400" b="1">
                <a:latin typeface="Times New Roman"/>
                <a:ea typeface="+mj-lt"/>
                <a:cs typeface="Times New Roman"/>
              </a:rPr>
              <a:t>Software Architecture – Layered Architecture</a:t>
            </a:r>
            <a:endParaRPr lang="en-US" sz="2400">
              <a:latin typeface="Times New Roman"/>
              <a:cs typeface="Arial"/>
            </a:endParaRPr>
          </a:p>
        </p:txBody>
      </p:sp>
      <p:pic>
        <p:nvPicPr>
          <p:cNvPr id="4" name="Content Placeholder 3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A782DE1D-8606-EE92-F020-8D3C3CB06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852" y="894047"/>
            <a:ext cx="5413939" cy="401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5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DB52-300A-EF17-1ACB-5217DBE3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547" y="287730"/>
            <a:ext cx="7261575" cy="361516"/>
          </a:xfrm>
        </p:spPr>
        <p:txBody>
          <a:bodyPr vert="horz" lIns="68580" tIns="34290" rIns="68580" bIns="34290" rtlCol="0" anchor="ctr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latin typeface="Times New Roman"/>
                <a:cs typeface="Times New Roman"/>
              </a:rPr>
              <a:t>Cloud Infrastructure</a:t>
            </a:r>
          </a:p>
        </p:txBody>
      </p:sp>
      <p:sp>
        <p:nvSpPr>
          <p:cNvPr id="36" name="Content Placeholder 22">
            <a:extLst>
              <a:ext uri="{FF2B5EF4-FFF2-40B4-BE49-F238E27FC236}">
                <a16:creationId xmlns:a16="http://schemas.microsoft.com/office/drawing/2014/main" id="{F71EEDDA-AC07-6701-E24F-69A4FBA0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631" y="290418"/>
            <a:ext cx="2468879" cy="622840"/>
          </a:xfrm>
        </p:spPr>
        <p:txBody>
          <a:bodyPr vert="horz" lIns="68580" tIns="34290" rIns="6858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75">
                <a:solidFill>
                  <a:srgbClr val="FFFFFF"/>
                </a:solidFill>
              </a:rPr>
              <a:t>Backend communicates with Frontend via Load Balancer (Nginx)</a:t>
            </a:r>
          </a:p>
        </p:txBody>
      </p:sp>
      <p:pic>
        <p:nvPicPr>
          <p:cNvPr id="4" name="Content Placeholder 3" descr="A diagram of a cloud server&#10;&#10;Description automatically generated">
            <a:extLst>
              <a:ext uri="{FF2B5EF4-FFF2-40B4-BE49-F238E27FC236}">
                <a16:creationId xmlns:a16="http://schemas.microsoft.com/office/drawing/2014/main" id="{BDE31B5F-1DAC-CA62-B2F2-16C56201A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35" y="646146"/>
            <a:ext cx="5133990" cy="3853501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B400A3A-1E49-5062-870E-27F463AB7F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94" b="-229"/>
          <a:stretch/>
        </p:blipFill>
        <p:spPr>
          <a:xfrm>
            <a:off x="5918597" y="730627"/>
            <a:ext cx="1651228" cy="35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7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0"/>
          <p:cNvSpPr txBox="1">
            <a:spLocks noGrp="1"/>
          </p:cNvSpPr>
          <p:nvPr>
            <p:ph type="title"/>
          </p:nvPr>
        </p:nvSpPr>
        <p:spPr>
          <a:xfrm>
            <a:off x="710275" y="269336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>
                <a:solidFill>
                  <a:schemeClr val="tx1"/>
                </a:solidFill>
                <a:latin typeface="Times New Roman"/>
              </a:rPr>
              <a:t>GitHub- Overview of the Sprints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CA700-11A4-236D-C21A-2E1C97F78751}"/>
              </a:ext>
            </a:extLst>
          </p:cNvPr>
          <p:cNvSpPr txBox="1"/>
          <p:nvPr/>
        </p:nvSpPr>
        <p:spPr>
          <a:xfrm>
            <a:off x="3647922" y="870208"/>
            <a:ext cx="18602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</a:rPr>
              <a:t> </a:t>
            </a:r>
            <a:r>
              <a:rPr lang="en-US" b="1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Repository</a:t>
            </a:r>
            <a:endParaRPr lang="en-US" b="1">
              <a:solidFill>
                <a:schemeClr val="accent5">
                  <a:lumMod val="75000"/>
                </a:schemeClr>
              </a:solidFill>
              <a:latin typeface="Times New Roman"/>
            </a:endParaRPr>
          </a:p>
        </p:txBody>
      </p:sp>
      <p:sp>
        <p:nvSpPr>
          <p:cNvPr id="54" name="Google Shape;1170;p37">
            <a:extLst>
              <a:ext uri="{FF2B5EF4-FFF2-40B4-BE49-F238E27FC236}">
                <a16:creationId xmlns:a16="http://schemas.microsoft.com/office/drawing/2014/main" id="{CE46E0CC-ACC3-C40E-E1F9-BA320CF72D52}"/>
              </a:ext>
            </a:extLst>
          </p:cNvPr>
          <p:cNvSpPr/>
          <p:nvPr/>
        </p:nvSpPr>
        <p:spPr>
          <a:xfrm>
            <a:off x="1088323" y="1357678"/>
            <a:ext cx="3507740" cy="599703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6"/>
                </a:lnTo>
                <a:lnTo>
                  <a:pt x="80332" y="27766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algn="ctr"/>
            <a:endParaRPr lang="en" b="1">
              <a:latin typeface="Times New Roman"/>
              <a:ea typeface="Roboto"/>
              <a:cs typeface="Times New Roman"/>
              <a:sym typeface="Roboto"/>
            </a:endParaRPr>
          </a:p>
          <a:p>
            <a:pPr algn="ctr"/>
            <a:r>
              <a:rPr lang="en" b="1">
                <a:latin typeface="Times New Roman"/>
                <a:ea typeface="Roboto"/>
                <a:cs typeface="Times New Roman"/>
                <a:sym typeface="Roboto"/>
              </a:rPr>
              <a:t>Completion of the committed user stories</a:t>
            </a:r>
            <a:endParaRPr lang="en-US" b="1">
              <a:latin typeface="Times New Roman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" sz="1200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56" name="Google Shape;1171;p37">
            <a:extLst>
              <a:ext uri="{FF2B5EF4-FFF2-40B4-BE49-F238E27FC236}">
                <a16:creationId xmlns:a16="http://schemas.microsoft.com/office/drawing/2014/main" id="{E5D6C3DE-5945-B478-6EC2-8CF2B6B7FFC1}"/>
              </a:ext>
            </a:extLst>
          </p:cNvPr>
          <p:cNvSpPr/>
          <p:nvPr/>
        </p:nvSpPr>
        <p:spPr>
          <a:xfrm>
            <a:off x="1082611" y="2858218"/>
            <a:ext cx="3507740" cy="599703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algn="ctr"/>
            <a:endParaRPr lang="en" b="1">
              <a:latin typeface="Times New Roman"/>
              <a:ea typeface="Roboto"/>
              <a:cs typeface="Times New Roman"/>
              <a:sym typeface="Roboto"/>
            </a:endParaRPr>
          </a:p>
          <a:p>
            <a:pPr algn="ctr"/>
            <a:r>
              <a:rPr lang="en" b="1">
                <a:latin typeface="Times New Roman"/>
                <a:ea typeface="Roboto"/>
                <a:cs typeface="Times New Roman"/>
                <a:sym typeface="Roboto"/>
              </a:rPr>
              <a:t>Setting up of the CI/CD Pipeline</a:t>
            </a:r>
            <a:endParaRPr lang="en-US" b="1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" sz="1200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58" name="Google Shape;1172;p37">
            <a:extLst>
              <a:ext uri="{FF2B5EF4-FFF2-40B4-BE49-F238E27FC236}">
                <a16:creationId xmlns:a16="http://schemas.microsoft.com/office/drawing/2014/main" id="{7E3CA901-2BA1-C97D-D3C7-8A8A95537AAD}"/>
              </a:ext>
            </a:extLst>
          </p:cNvPr>
          <p:cNvSpPr/>
          <p:nvPr/>
        </p:nvSpPr>
        <p:spPr>
          <a:xfrm>
            <a:off x="1081442" y="3595829"/>
            <a:ext cx="3507740" cy="608921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algn="ctr"/>
            <a:endParaRPr lang="en" b="1">
              <a:latin typeface="Times New Roman"/>
              <a:ea typeface="Roboto"/>
              <a:cs typeface="Times New Roman"/>
              <a:sym typeface="Roboto"/>
            </a:endParaRPr>
          </a:p>
          <a:p>
            <a:pPr algn="ctr"/>
            <a:r>
              <a:rPr lang="en" b="1" err="1">
                <a:latin typeface="Times New Roman"/>
                <a:ea typeface="Roboto"/>
                <a:cs typeface="Times New Roman"/>
                <a:sym typeface="Roboto"/>
              </a:rPr>
              <a:t>Dockerizing</a:t>
            </a:r>
            <a:r>
              <a:rPr lang="en" b="1">
                <a:latin typeface="Times New Roman"/>
                <a:ea typeface="Roboto"/>
                <a:cs typeface="Times New Roman"/>
                <a:sym typeface="Roboto"/>
              </a:rPr>
              <a:t> the application</a:t>
            </a:r>
            <a:endParaRPr lang="en-US" b="1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" sz="1200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60" name="Google Shape;1173;p37">
            <a:extLst>
              <a:ext uri="{FF2B5EF4-FFF2-40B4-BE49-F238E27FC236}">
                <a16:creationId xmlns:a16="http://schemas.microsoft.com/office/drawing/2014/main" id="{16A6ED6F-CB38-EA78-796E-513B6023C23E}"/>
              </a:ext>
            </a:extLst>
          </p:cNvPr>
          <p:cNvSpPr/>
          <p:nvPr/>
        </p:nvSpPr>
        <p:spPr>
          <a:xfrm>
            <a:off x="1066513" y="2078023"/>
            <a:ext cx="3507740" cy="599702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algn="ctr"/>
            <a:endParaRPr lang="en" b="1">
              <a:latin typeface="Times New Roman"/>
              <a:ea typeface="Roboto"/>
              <a:cs typeface="Times New Roman"/>
              <a:sym typeface="Roboto"/>
            </a:endParaRPr>
          </a:p>
          <a:p>
            <a:pPr algn="ctr"/>
            <a:r>
              <a:rPr lang="en" b="1">
                <a:latin typeface="Times New Roman"/>
                <a:ea typeface="Roboto"/>
                <a:cs typeface="Times New Roman"/>
                <a:sym typeface="Roboto"/>
              </a:rPr>
              <a:t>Logging pipeline setup</a:t>
            </a:r>
            <a:endParaRPr lang="en-US" b="1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" sz="1200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62" name="Google Shape;1174;p37">
            <a:extLst>
              <a:ext uri="{FF2B5EF4-FFF2-40B4-BE49-F238E27FC236}">
                <a16:creationId xmlns:a16="http://schemas.microsoft.com/office/drawing/2014/main" id="{5EC9E377-5D41-11F7-7DFC-03C651FCC782}"/>
              </a:ext>
            </a:extLst>
          </p:cNvPr>
          <p:cNvSpPr/>
          <p:nvPr/>
        </p:nvSpPr>
        <p:spPr>
          <a:xfrm>
            <a:off x="4093017" y="1510920"/>
            <a:ext cx="952800" cy="842188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1178;p37">
            <a:extLst>
              <a:ext uri="{FF2B5EF4-FFF2-40B4-BE49-F238E27FC236}">
                <a16:creationId xmlns:a16="http://schemas.microsoft.com/office/drawing/2014/main" id="{6D9B00D0-F13D-10C9-E4E4-F2A4BC424F30}"/>
              </a:ext>
            </a:extLst>
          </p:cNvPr>
          <p:cNvSpPr txBox="1"/>
          <p:nvPr/>
        </p:nvSpPr>
        <p:spPr>
          <a:xfrm>
            <a:off x="5752621" y="1927879"/>
            <a:ext cx="30138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sz="2000" b="1">
                <a:latin typeface="Times New Roman"/>
                <a:ea typeface="Fira Sans Extra Condensed Medium"/>
                <a:cs typeface="Fira Sans Extra Condensed Medium"/>
              </a:rPr>
              <a:t>Sprint Overview</a:t>
            </a:r>
          </a:p>
        </p:txBody>
      </p:sp>
      <p:sp>
        <p:nvSpPr>
          <p:cNvPr id="770" name="Google Shape;1179;p37">
            <a:extLst>
              <a:ext uri="{FF2B5EF4-FFF2-40B4-BE49-F238E27FC236}">
                <a16:creationId xmlns:a16="http://schemas.microsoft.com/office/drawing/2014/main" id="{1A4DF8ED-124D-E148-6C5B-79311E96DC8C}"/>
              </a:ext>
            </a:extLst>
          </p:cNvPr>
          <p:cNvSpPr txBox="1"/>
          <p:nvPr/>
        </p:nvSpPr>
        <p:spPr>
          <a:xfrm>
            <a:off x="5279948" y="3048421"/>
            <a:ext cx="3475749" cy="20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lnSpc>
                <a:spcPct val="110000"/>
              </a:lnSpc>
              <a:spcBef>
                <a:spcPts val="1000"/>
              </a:spcBef>
            </a:pPr>
            <a:r>
              <a:rPr lang="en-US" b="1">
                <a:latin typeface="Times New Roman"/>
                <a:ea typeface="Roboto"/>
                <a:cs typeface="Times New Roman"/>
                <a:sym typeface="Roboto"/>
              </a:rPr>
              <a:t>Improvements worked upon</a:t>
            </a:r>
            <a:r>
              <a:rPr lang="en-US">
                <a:latin typeface="Times New Roman"/>
                <a:ea typeface="Roboto"/>
                <a:cs typeface="Times New Roman"/>
                <a:sym typeface="Roboto"/>
              </a:rPr>
              <a:t>- Better presentation during the sprint review call and the need to improve integration of frontend and backend tasks seamlessly.</a:t>
            </a:r>
            <a:r>
              <a:rPr lang="en-US" sz="1700">
                <a:latin typeface="Times New Roman"/>
                <a:ea typeface="Roboto"/>
                <a:cs typeface="Times New Roman"/>
                <a:sym typeface="Roboto"/>
              </a:rPr>
              <a:t> </a:t>
            </a:r>
            <a:endParaRPr lang="en-US" sz="1700">
              <a:latin typeface="Times New Roman"/>
              <a:ea typeface="Roboto"/>
              <a:cs typeface="Times New Roman"/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 lang="en" sz="1200">
              <a:latin typeface="Roboto"/>
              <a:ea typeface="Roboto"/>
              <a:cs typeface="Roboto"/>
            </a:endParaRPr>
          </a:p>
        </p:txBody>
      </p:sp>
      <p:sp>
        <p:nvSpPr>
          <p:cNvPr id="772" name="Google Shape;1181;p37">
            <a:extLst>
              <a:ext uri="{FF2B5EF4-FFF2-40B4-BE49-F238E27FC236}">
                <a16:creationId xmlns:a16="http://schemas.microsoft.com/office/drawing/2014/main" id="{E71D33D0-DB21-643B-D431-B76D21A35515}"/>
              </a:ext>
            </a:extLst>
          </p:cNvPr>
          <p:cNvSpPr/>
          <p:nvPr/>
        </p:nvSpPr>
        <p:spPr>
          <a:xfrm>
            <a:off x="-8719" y="2232337"/>
            <a:ext cx="715680" cy="715729"/>
          </a:xfrm>
          <a:custGeom>
            <a:avLst/>
            <a:gdLst/>
            <a:ahLst/>
            <a:cxnLst/>
            <a:rect l="l" t="t" r="r" b="b"/>
            <a:pathLst>
              <a:path w="19694" h="19694" extrusionOk="0">
                <a:moveTo>
                  <a:pt x="9847" y="1"/>
                </a:moveTo>
                <a:cubicBezTo>
                  <a:pt x="4417" y="1"/>
                  <a:pt x="0" y="4418"/>
                  <a:pt x="0" y="9847"/>
                </a:cubicBezTo>
                <a:cubicBezTo>
                  <a:pt x="0" y="15276"/>
                  <a:pt x="4417" y="19694"/>
                  <a:pt x="9847" y="19694"/>
                </a:cubicBezTo>
                <a:cubicBezTo>
                  <a:pt x="15276" y="19694"/>
                  <a:pt x="19693" y="15276"/>
                  <a:pt x="19693" y="9847"/>
                </a:cubicBezTo>
                <a:cubicBezTo>
                  <a:pt x="19693" y="4418"/>
                  <a:pt x="15276" y="1"/>
                  <a:pt x="98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1186;p37">
            <a:extLst>
              <a:ext uri="{FF2B5EF4-FFF2-40B4-BE49-F238E27FC236}">
                <a16:creationId xmlns:a16="http://schemas.microsoft.com/office/drawing/2014/main" id="{8C842AF9-8430-9029-12DB-9018D555B322}"/>
              </a:ext>
            </a:extLst>
          </p:cNvPr>
          <p:cNvSpPr/>
          <p:nvPr/>
        </p:nvSpPr>
        <p:spPr>
          <a:xfrm>
            <a:off x="4093016" y="2346423"/>
            <a:ext cx="960849" cy="713399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1187;p37">
            <a:extLst>
              <a:ext uri="{FF2B5EF4-FFF2-40B4-BE49-F238E27FC236}">
                <a16:creationId xmlns:a16="http://schemas.microsoft.com/office/drawing/2014/main" id="{31C04741-9AA4-36B8-3FE9-ADE28D01DF31}"/>
              </a:ext>
            </a:extLst>
          </p:cNvPr>
          <p:cNvSpPr/>
          <p:nvPr/>
        </p:nvSpPr>
        <p:spPr>
          <a:xfrm>
            <a:off x="4111451" y="3051969"/>
            <a:ext cx="952800" cy="860623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1172;p37">
            <a:extLst>
              <a:ext uri="{FF2B5EF4-FFF2-40B4-BE49-F238E27FC236}">
                <a16:creationId xmlns:a16="http://schemas.microsoft.com/office/drawing/2014/main" id="{8179AD5F-D1B6-D83D-6478-0787421EAB58}"/>
              </a:ext>
            </a:extLst>
          </p:cNvPr>
          <p:cNvSpPr/>
          <p:nvPr/>
        </p:nvSpPr>
        <p:spPr>
          <a:xfrm>
            <a:off x="1064175" y="4323122"/>
            <a:ext cx="3507740" cy="599703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algn="ctr"/>
            <a:endParaRPr lang="en" sz="1200" b="1">
              <a:ea typeface="Roboto"/>
              <a:sym typeface="Roboto"/>
            </a:endParaRPr>
          </a:p>
          <a:p>
            <a:pPr algn="ctr"/>
            <a:r>
              <a:rPr lang="en" sz="1200" b="1">
                <a:ea typeface="Roboto"/>
                <a:sym typeface="Roboto"/>
              </a:rPr>
              <a:t>Successful Deployment</a:t>
            </a:r>
            <a:endParaRPr lang="en-US" b="1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" sz="1200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780" name="Google Shape;1187;p37">
            <a:extLst>
              <a:ext uri="{FF2B5EF4-FFF2-40B4-BE49-F238E27FC236}">
                <a16:creationId xmlns:a16="http://schemas.microsoft.com/office/drawing/2014/main" id="{C2678727-645B-6F9C-89B1-B021FA062C01}"/>
              </a:ext>
            </a:extLst>
          </p:cNvPr>
          <p:cNvSpPr/>
          <p:nvPr/>
        </p:nvSpPr>
        <p:spPr>
          <a:xfrm>
            <a:off x="4093015" y="3890783"/>
            <a:ext cx="952800" cy="860623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48687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16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Project Management Infographics by Slidesgo</vt:lpstr>
      <vt:lpstr>Eventique</vt:lpstr>
      <vt:lpstr>Agenda </vt:lpstr>
      <vt:lpstr>Product Vision </vt:lpstr>
      <vt:lpstr>PowerPoint Presentation</vt:lpstr>
      <vt:lpstr>User Stories</vt:lpstr>
      <vt:lpstr>Technical Stack Overview</vt:lpstr>
      <vt:lpstr>Software Architecture – Layered Architecture</vt:lpstr>
      <vt:lpstr>Cloud Infrastructure</vt:lpstr>
      <vt:lpstr>GitHub- Overview of the Sprints</vt:lpstr>
      <vt:lpstr>Process Measurement Metrics</vt:lpstr>
      <vt:lpstr>DevOps Metrics</vt:lpstr>
      <vt:lpstr>CI/CD Pipeline</vt:lpstr>
      <vt:lpstr>CI/CD Pipeline </vt:lpstr>
      <vt:lpstr>Logging</vt:lpstr>
      <vt:lpstr>Conclusion</vt:lpstr>
      <vt:lpstr>Questionnaire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Infographics</dc:title>
  <cp:revision>23</cp:revision>
  <dcterms:modified xsi:type="dcterms:W3CDTF">2024-04-26T18:50:31Z</dcterms:modified>
</cp:coreProperties>
</file>