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notesMasterIdLst>
    <p:notesMasterId r:id="rId27"/>
  </p:notesMasterIdLst>
  <p:sldIdLst>
    <p:sldId id="256" r:id="rId2"/>
    <p:sldId id="257" r:id="rId3"/>
    <p:sldId id="258" r:id="rId4"/>
    <p:sldId id="278" r:id="rId5"/>
    <p:sldId id="279" r:id="rId6"/>
    <p:sldId id="259" r:id="rId7"/>
    <p:sldId id="260" r:id="rId8"/>
    <p:sldId id="261" r:id="rId9"/>
    <p:sldId id="275" r:id="rId10"/>
    <p:sldId id="262" r:id="rId11"/>
    <p:sldId id="263" r:id="rId12"/>
    <p:sldId id="264" r:id="rId13"/>
    <p:sldId id="265" r:id="rId14"/>
    <p:sldId id="274" r:id="rId15"/>
    <p:sldId id="276" r:id="rId16"/>
    <p:sldId id="271" r:id="rId17"/>
    <p:sldId id="272" r:id="rId18"/>
    <p:sldId id="266" r:id="rId19"/>
    <p:sldId id="277" r:id="rId20"/>
    <p:sldId id="267" r:id="rId21"/>
    <p:sldId id="269" r:id="rId22"/>
    <p:sldId id="270" r:id="rId23"/>
    <p:sldId id="268" r:id="rId24"/>
    <p:sldId id="280" r:id="rId25"/>
    <p:sldId id="27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04AF1F-E482-AB06-C17D-93EF875A87E4}" v="33" dt="2025-04-15T01:46:10.399"/>
    <p1510:client id="{1F5DF80C-5ECD-CB4E-8126-3C2792915C51}" v="1606" dt="2025-04-15T00:36:27.915"/>
    <p1510:client id="{4C01A680-D45F-FA07-28C0-E70B74520102}" v="476" dt="2025-04-15T03:39:44.040"/>
    <p1510:client id="{4E4F6128-E380-7AEC-52A6-16E33DE4DEE3}" v="8" dt="2025-04-15T14:48:11.919"/>
    <p1510:client id="{4E85F0DE-C65A-F1F5-48EA-4963538AB1EB}" v="8" dt="2025-04-15T14:39:06.485"/>
    <p1510:client id="{5639E957-D399-5165-5F3A-51C1C3621446}" v="222" dt="2025-04-14T02:46:18.812"/>
    <p1510:client id="{A1AD93A5-C72F-B540-898B-9406C64BDACF}" v="718" dt="2025-04-15T02:40:59.404"/>
    <p1510:client id="{ABDD8114-154B-4B67-050B-14EDE7ED84A3}" v="1120" dt="2025-04-15T06:53:26.459"/>
    <p1510:client id="{C363BDE3-5D2A-A4B3-1C86-A1F94C1BF1E5}" v="723" dt="2025-04-15T05:10:23.337"/>
    <p1510:client id="{C50D1EED-804C-0BC2-6771-92B3080F6202}" v="19" dt="2025-04-15T09:34:45.5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2A9D10-67ED-418C-BC58-CA7CBB03E68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A15653A-E9F7-452A-8592-70D6BD636B7F}">
      <dgm:prSet/>
      <dgm:spPr/>
      <dgm:t>
        <a:bodyPr/>
        <a:lstStyle/>
        <a:p>
          <a:r>
            <a:rPr lang="en-US" b="1"/>
            <a:t>Persona #1</a:t>
          </a:r>
          <a:r>
            <a:rPr lang="en-US"/>
            <a:t> – Sara:</a:t>
          </a:r>
        </a:p>
      </dgm:t>
    </dgm:pt>
    <dgm:pt modelId="{0783309B-EC41-40F8-880F-49CE52972818}" type="parTrans" cxnId="{24D662E9-CDAA-46A5-A1A0-D1F43D066201}">
      <dgm:prSet/>
      <dgm:spPr/>
      <dgm:t>
        <a:bodyPr/>
        <a:lstStyle/>
        <a:p>
          <a:endParaRPr lang="en-US"/>
        </a:p>
      </dgm:t>
    </dgm:pt>
    <dgm:pt modelId="{DDD49E23-8B1B-4BF4-983F-CDA25EF23033}" type="sibTrans" cxnId="{24D662E9-CDAA-46A5-A1A0-D1F43D066201}">
      <dgm:prSet/>
      <dgm:spPr/>
      <dgm:t>
        <a:bodyPr/>
        <a:lstStyle/>
        <a:p>
          <a:endParaRPr lang="en-US"/>
        </a:p>
      </dgm:t>
    </dgm:pt>
    <dgm:pt modelId="{A68A351B-5808-41BD-8D28-8A1011DA1661}">
      <dgm:prSet/>
      <dgm:spPr/>
      <dgm:t>
        <a:bodyPr/>
        <a:lstStyle/>
        <a:p>
          <a:r>
            <a:rPr lang="en-US"/>
            <a:t>20 years old, full-time undergraduate </a:t>
          </a:r>
          <a:r>
            <a:rPr lang="en-US" b="1"/>
            <a:t>student</a:t>
          </a:r>
          <a:r>
            <a:rPr lang="en-US"/>
            <a:t>, </a:t>
          </a:r>
          <a:r>
            <a:rPr lang="en-US" b="1"/>
            <a:t>legally blind</a:t>
          </a:r>
          <a:r>
            <a:rPr lang="en-US"/>
            <a:t> since birth, </a:t>
          </a:r>
          <a:r>
            <a:rPr lang="en-US" b="1"/>
            <a:t>tech-savvy</a:t>
          </a:r>
          <a:endParaRPr lang="en-US"/>
        </a:p>
      </dgm:t>
    </dgm:pt>
    <dgm:pt modelId="{9A57AB3D-5115-45B8-A454-F157FE7D7732}" type="parTrans" cxnId="{4F7B0EEB-0107-4A58-A2CA-A046AEA3A14F}">
      <dgm:prSet/>
      <dgm:spPr/>
      <dgm:t>
        <a:bodyPr/>
        <a:lstStyle/>
        <a:p>
          <a:endParaRPr lang="en-US"/>
        </a:p>
      </dgm:t>
    </dgm:pt>
    <dgm:pt modelId="{6081D191-386E-4915-A5AA-4B2A2C6E243D}" type="sibTrans" cxnId="{4F7B0EEB-0107-4A58-A2CA-A046AEA3A14F}">
      <dgm:prSet/>
      <dgm:spPr/>
      <dgm:t>
        <a:bodyPr/>
        <a:lstStyle/>
        <a:p>
          <a:endParaRPr lang="en-US"/>
        </a:p>
      </dgm:t>
    </dgm:pt>
    <dgm:pt modelId="{D065EDCD-DAA5-48B3-9490-CFA2DC61CA37}">
      <dgm:prSet/>
      <dgm:spPr/>
      <dgm:t>
        <a:bodyPr/>
        <a:lstStyle/>
        <a:p>
          <a:r>
            <a:rPr lang="en-US" b="1"/>
            <a:t>Goals:</a:t>
          </a:r>
          <a:endParaRPr lang="en-US"/>
        </a:p>
      </dgm:t>
    </dgm:pt>
    <dgm:pt modelId="{2BF1B96E-030B-4929-B4E0-DD9A5AFEE97F}" type="parTrans" cxnId="{1D8BD81A-E98A-48F3-A55E-7F59974CA167}">
      <dgm:prSet/>
      <dgm:spPr/>
      <dgm:t>
        <a:bodyPr/>
        <a:lstStyle/>
        <a:p>
          <a:endParaRPr lang="en-US"/>
        </a:p>
      </dgm:t>
    </dgm:pt>
    <dgm:pt modelId="{BEDBB2CE-4B22-47CF-8B85-4806B1C4BC67}" type="sibTrans" cxnId="{1D8BD81A-E98A-48F3-A55E-7F59974CA167}">
      <dgm:prSet/>
      <dgm:spPr/>
      <dgm:t>
        <a:bodyPr/>
        <a:lstStyle/>
        <a:p>
          <a:endParaRPr lang="en-US"/>
        </a:p>
      </dgm:t>
    </dgm:pt>
    <dgm:pt modelId="{8A9C8815-136E-492A-9DCB-7E58512059E0}">
      <dgm:prSet/>
      <dgm:spPr/>
      <dgm:t>
        <a:bodyPr/>
        <a:lstStyle/>
        <a:p>
          <a:r>
            <a:rPr lang="en-US"/>
            <a:t>- </a:t>
          </a:r>
          <a:r>
            <a:rPr lang="en-US" b="1"/>
            <a:t>Manage multiple class schedules</a:t>
          </a:r>
          <a:r>
            <a:rPr lang="en-US"/>
            <a:t> and </a:t>
          </a:r>
          <a:r>
            <a:rPr lang="en-US" b="1"/>
            <a:t>assignment deadlines efficiently</a:t>
          </a:r>
          <a:endParaRPr lang="en-US"/>
        </a:p>
      </dgm:t>
    </dgm:pt>
    <dgm:pt modelId="{605934CA-0B75-4408-BBA9-D583AF83857B}" type="parTrans" cxnId="{2DB54E36-F6F6-4F62-A28B-F07F68695BCC}">
      <dgm:prSet/>
      <dgm:spPr/>
      <dgm:t>
        <a:bodyPr/>
        <a:lstStyle/>
        <a:p>
          <a:endParaRPr lang="en-US"/>
        </a:p>
      </dgm:t>
    </dgm:pt>
    <dgm:pt modelId="{EB371E99-4243-427B-B403-5DD7FEF3BBCC}" type="sibTrans" cxnId="{2DB54E36-F6F6-4F62-A28B-F07F68695BCC}">
      <dgm:prSet/>
      <dgm:spPr/>
      <dgm:t>
        <a:bodyPr/>
        <a:lstStyle/>
        <a:p>
          <a:endParaRPr lang="en-US"/>
        </a:p>
      </dgm:t>
    </dgm:pt>
    <dgm:pt modelId="{BF2D792B-D072-41F2-A33D-BF6E92D11955}">
      <dgm:prSet/>
      <dgm:spPr/>
      <dgm:t>
        <a:bodyPr/>
        <a:lstStyle/>
        <a:p>
          <a:r>
            <a:rPr lang="en-US"/>
            <a:t>- </a:t>
          </a:r>
          <a:r>
            <a:rPr lang="en-US" b="1"/>
            <a:t>Coordinate study group meetings</a:t>
          </a:r>
          <a:r>
            <a:rPr lang="en-US"/>
            <a:t> and </a:t>
          </a:r>
          <a:r>
            <a:rPr lang="en-US" b="1"/>
            <a:t>social activities</a:t>
          </a:r>
          <a:endParaRPr lang="en-US"/>
        </a:p>
      </dgm:t>
    </dgm:pt>
    <dgm:pt modelId="{D8347BCF-2CB2-419F-ADA4-979736FA967B}" type="parTrans" cxnId="{BB96EB3B-05DA-45D3-89D4-8C1D745C6873}">
      <dgm:prSet/>
      <dgm:spPr/>
      <dgm:t>
        <a:bodyPr/>
        <a:lstStyle/>
        <a:p>
          <a:endParaRPr lang="en-US"/>
        </a:p>
      </dgm:t>
    </dgm:pt>
    <dgm:pt modelId="{CB07E6C5-4289-4C66-BEE1-91BA475DEBF9}" type="sibTrans" cxnId="{BB96EB3B-05DA-45D3-89D4-8C1D745C6873}">
      <dgm:prSet/>
      <dgm:spPr/>
      <dgm:t>
        <a:bodyPr/>
        <a:lstStyle/>
        <a:p>
          <a:endParaRPr lang="en-US"/>
        </a:p>
      </dgm:t>
    </dgm:pt>
    <dgm:pt modelId="{0EE3DF64-A93F-45A0-B336-E477A9C8E3C9}">
      <dgm:prSet/>
      <dgm:spPr/>
      <dgm:t>
        <a:bodyPr/>
        <a:lstStyle/>
        <a:p>
          <a:r>
            <a:rPr lang="en-US"/>
            <a:t>- </a:t>
          </a:r>
          <a:r>
            <a:rPr lang="en-US" b="1"/>
            <a:t>Set reminders</a:t>
          </a:r>
          <a:r>
            <a:rPr lang="en-US"/>
            <a:t> for </a:t>
          </a:r>
          <a:r>
            <a:rPr lang="en-US" b="1"/>
            <a:t>medication </a:t>
          </a:r>
          <a:r>
            <a:rPr lang="en-US"/>
            <a:t>and </a:t>
          </a:r>
          <a:r>
            <a:rPr lang="en-US" b="1"/>
            <a:t>daily routines</a:t>
          </a:r>
          <a:endParaRPr lang="en-US"/>
        </a:p>
      </dgm:t>
    </dgm:pt>
    <dgm:pt modelId="{485432A9-A5A7-4CFC-9E6C-D2D5B729DEE0}" type="parTrans" cxnId="{3D629666-7440-436C-8386-1C932ED6BA86}">
      <dgm:prSet/>
      <dgm:spPr/>
      <dgm:t>
        <a:bodyPr/>
        <a:lstStyle/>
        <a:p>
          <a:endParaRPr lang="en-US"/>
        </a:p>
      </dgm:t>
    </dgm:pt>
    <dgm:pt modelId="{275F93D8-87BA-492E-AA11-18C1B4E31114}" type="sibTrans" cxnId="{3D629666-7440-436C-8386-1C932ED6BA86}">
      <dgm:prSet/>
      <dgm:spPr/>
      <dgm:t>
        <a:bodyPr/>
        <a:lstStyle/>
        <a:p>
          <a:endParaRPr lang="en-US"/>
        </a:p>
      </dgm:t>
    </dgm:pt>
    <dgm:pt modelId="{73E640C5-D903-4873-A9DC-0CF09722885B}">
      <dgm:prSet/>
      <dgm:spPr/>
      <dgm:t>
        <a:bodyPr/>
        <a:lstStyle/>
        <a:p>
          <a:r>
            <a:rPr lang="en-US" b="1"/>
            <a:t>Challenges:</a:t>
          </a:r>
          <a:endParaRPr lang="en-US"/>
        </a:p>
      </dgm:t>
    </dgm:pt>
    <dgm:pt modelId="{F52FE841-6072-4970-BCBF-A47CCBBDD338}" type="parTrans" cxnId="{85E86207-7CA6-446A-872F-70CC62ACF417}">
      <dgm:prSet/>
      <dgm:spPr/>
      <dgm:t>
        <a:bodyPr/>
        <a:lstStyle/>
        <a:p>
          <a:endParaRPr lang="en-US"/>
        </a:p>
      </dgm:t>
    </dgm:pt>
    <dgm:pt modelId="{D9CA4844-03EC-4782-AFD1-35EFA8333CB7}" type="sibTrans" cxnId="{85E86207-7CA6-446A-872F-70CC62ACF417}">
      <dgm:prSet/>
      <dgm:spPr/>
      <dgm:t>
        <a:bodyPr/>
        <a:lstStyle/>
        <a:p>
          <a:endParaRPr lang="en-US"/>
        </a:p>
      </dgm:t>
    </dgm:pt>
    <dgm:pt modelId="{E33AAA57-31CE-47F0-A497-9EA5A91644D6}">
      <dgm:prSet/>
      <dgm:spPr/>
      <dgm:t>
        <a:bodyPr/>
        <a:lstStyle/>
        <a:p>
          <a:r>
            <a:rPr lang="en-US"/>
            <a:t>- </a:t>
          </a:r>
          <a:r>
            <a:rPr lang="en-US" b="1"/>
            <a:t>Struggles</a:t>
          </a:r>
          <a:r>
            <a:rPr lang="en-US"/>
            <a:t> with </a:t>
          </a:r>
          <a:r>
            <a:rPr lang="en-US" b="1"/>
            <a:t>existing calendar apps</a:t>
          </a:r>
          <a:r>
            <a:rPr lang="en-US"/>
            <a:t> that </a:t>
          </a:r>
          <a:r>
            <a:rPr lang="en-US" b="1"/>
            <a:t>aren't fully</a:t>
          </a:r>
          <a:r>
            <a:rPr lang="en-US"/>
            <a:t> </a:t>
          </a:r>
          <a:r>
            <a:rPr lang="en-US" b="1"/>
            <a:t>screen reader compatible</a:t>
          </a:r>
          <a:endParaRPr lang="en-US"/>
        </a:p>
      </dgm:t>
    </dgm:pt>
    <dgm:pt modelId="{F2D9BCF3-A1B9-4A83-910C-40B74EEAAF6C}" type="parTrans" cxnId="{3EDA777E-7EF0-42D0-B74B-E66901B009B0}">
      <dgm:prSet/>
      <dgm:spPr/>
      <dgm:t>
        <a:bodyPr/>
        <a:lstStyle/>
        <a:p>
          <a:endParaRPr lang="en-US"/>
        </a:p>
      </dgm:t>
    </dgm:pt>
    <dgm:pt modelId="{2C303801-FBA5-42BB-9798-EE4BE44B7E58}" type="sibTrans" cxnId="{3EDA777E-7EF0-42D0-B74B-E66901B009B0}">
      <dgm:prSet/>
      <dgm:spPr/>
      <dgm:t>
        <a:bodyPr/>
        <a:lstStyle/>
        <a:p>
          <a:endParaRPr lang="en-US"/>
        </a:p>
      </dgm:t>
    </dgm:pt>
    <dgm:pt modelId="{091A1170-CD72-45C7-9F15-714D66AC2EA0}">
      <dgm:prSet/>
      <dgm:spPr/>
      <dgm:t>
        <a:bodyPr/>
        <a:lstStyle/>
        <a:p>
          <a:r>
            <a:rPr lang="en-US"/>
            <a:t>- </a:t>
          </a:r>
          <a:r>
            <a:rPr lang="en-US" b="1"/>
            <a:t>Struggles</a:t>
          </a:r>
          <a:r>
            <a:rPr lang="en-US"/>
            <a:t> with </a:t>
          </a:r>
          <a:r>
            <a:rPr lang="en-US" b="1"/>
            <a:t>websites </a:t>
          </a:r>
          <a:r>
            <a:rPr lang="en-US"/>
            <a:t>and </a:t>
          </a:r>
          <a:r>
            <a:rPr lang="en-US" b="1"/>
            <a:t>apps </a:t>
          </a:r>
          <a:r>
            <a:rPr lang="en-US"/>
            <a:t>that </a:t>
          </a:r>
          <a:r>
            <a:rPr lang="en-US" b="1"/>
            <a:t>do not have high enough color contrast</a:t>
          </a:r>
          <a:endParaRPr lang="en-US"/>
        </a:p>
      </dgm:t>
    </dgm:pt>
    <dgm:pt modelId="{96531A06-96EF-471A-9D46-99204BEAA869}" type="parTrans" cxnId="{9362E2B5-96D2-4E0F-BD3B-80C73274D00F}">
      <dgm:prSet/>
      <dgm:spPr/>
      <dgm:t>
        <a:bodyPr/>
        <a:lstStyle/>
        <a:p>
          <a:endParaRPr lang="en-US"/>
        </a:p>
      </dgm:t>
    </dgm:pt>
    <dgm:pt modelId="{BB693268-5E78-48CD-B107-EA990D766E2F}" type="sibTrans" cxnId="{9362E2B5-96D2-4E0F-BD3B-80C73274D00F}">
      <dgm:prSet/>
      <dgm:spPr/>
      <dgm:t>
        <a:bodyPr/>
        <a:lstStyle/>
        <a:p>
          <a:endParaRPr lang="en-US"/>
        </a:p>
      </dgm:t>
    </dgm:pt>
    <dgm:pt modelId="{0BB5B1D8-78C7-4AC9-BDF5-1BAFE61F2266}">
      <dgm:prSet/>
      <dgm:spPr/>
      <dgm:t>
        <a:bodyPr/>
        <a:lstStyle/>
        <a:p>
          <a:r>
            <a:rPr lang="en-US"/>
            <a:t>- Gets </a:t>
          </a:r>
          <a:r>
            <a:rPr lang="en-US" b="1"/>
            <a:t>overwhelmed</a:t>
          </a:r>
          <a:r>
            <a:rPr lang="en-US"/>
            <a:t> when </a:t>
          </a:r>
          <a:r>
            <a:rPr lang="en-US" b="1"/>
            <a:t>managing multiple deadlines across different classes</a:t>
          </a:r>
          <a:endParaRPr lang="en-US"/>
        </a:p>
      </dgm:t>
    </dgm:pt>
    <dgm:pt modelId="{3E159599-6D5C-4C9E-BF85-671977DCCD38}" type="parTrans" cxnId="{2A72D6C1-A9A1-4907-9861-D95881F2C601}">
      <dgm:prSet/>
      <dgm:spPr/>
      <dgm:t>
        <a:bodyPr/>
        <a:lstStyle/>
        <a:p>
          <a:endParaRPr lang="en-US"/>
        </a:p>
      </dgm:t>
    </dgm:pt>
    <dgm:pt modelId="{04285970-6FD1-4DA7-B4DF-A7FC9E1E0DCD}" type="sibTrans" cxnId="{2A72D6C1-A9A1-4907-9861-D95881F2C601}">
      <dgm:prSet/>
      <dgm:spPr/>
      <dgm:t>
        <a:bodyPr/>
        <a:lstStyle/>
        <a:p>
          <a:endParaRPr lang="en-US"/>
        </a:p>
      </dgm:t>
    </dgm:pt>
    <dgm:pt modelId="{693039FF-6A92-412E-B03E-85C52942B3E6}">
      <dgm:prSet/>
      <dgm:spPr/>
      <dgm:t>
        <a:bodyPr/>
        <a:lstStyle/>
        <a:p>
          <a:r>
            <a:rPr lang="en-US"/>
            <a:t>- Needs a way to</a:t>
          </a:r>
          <a:r>
            <a:rPr lang="en-US" b="1"/>
            <a:t> set reminders without having to type on a keyboard</a:t>
          </a:r>
          <a:endParaRPr lang="en-US"/>
        </a:p>
      </dgm:t>
    </dgm:pt>
    <dgm:pt modelId="{7C8FE6C3-C0C8-40A2-9F14-9C301B4731CA}" type="parTrans" cxnId="{4C6D6F72-48C2-4FC7-8FD0-BECCDC59C8E2}">
      <dgm:prSet/>
      <dgm:spPr/>
      <dgm:t>
        <a:bodyPr/>
        <a:lstStyle/>
        <a:p>
          <a:endParaRPr lang="en-US"/>
        </a:p>
      </dgm:t>
    </dgm:pt>
    <dgm:pt modelId="{4B81E72E-A3C2-4CDE-AB92-D135ED6685B0}" type="sibTrans" cxnId="{4C6D6F72-48C2-4FC7-8FD0-BECCDC59C8E2}">
      <dgm:prSet/>
      <dgm:spPr/>
      <dgm:t>
        <a:bodyPr/>
        <a:lstStyle/>
        <a:p>
          <a:endParaRPr lang="en-US"/>
        </a:p>
      </dgm:t>
    </dgm:pt>
    <dgm:pt modelId="{758E4857-1758-45C9-893D-EEE8DD5652A9}">
      <dgm:prSet/>
      <dgm:spPr/>
      <dgm:t>
        <a:bodyPr/>
        <a:lstStyle/>
        <a:p>
          <a:r>
            <a:rPr lang="en-US"/>
            <a:t>- Finds it </a:t>
          </a:r>
          <a:r>
            <a:rPr lang="en-US" b="1"/>
            <a:t>difficult to quickly check her schedule</a:t>
          </a:r>
          <a:r>
            <a:rPr lang="en-US"/>
            <a:t> for </a:t>
          </a:r>
          <a:r>
            <a:rPr lang="en-US" b="1"/>
            <a:t>upcoming events or deadlines</a:t>
          </a:r>
          <a:endParaRPr lang="en-US"/>
        </a:p>
      </dgm:t>
    </dgm:pt>
    <dgm:pt modelId="{2D5C0B05-A88A-4432-8234-21E7224B00F3}" type="parTrans" cxnId="{23A4684D-1C08-4B0E-90D4-0044C01325F0}">
      <dgm:prSet/>
      <dgm:spPr/>
      <dgm:t>
        <a:bodyPr/>
        <a:lstStyle/>
        <a:p>
          <a:endParaRPr lang="en-US"/>
        </a:p>
      </dgm:t>
    </dgm:pt>
    <dgm:pt modelId="{B2C48136-B13E-4BB6-86F3-7AC645398ED9}" type="sibTrans" cxnId="{23A4684D-1C08-4B0E-90D4-0044C01325F0}">
      <dgm:prSet/>
      <dgm:spPr/>
      <dgm:t>
        <a:bodyPr/>
        <a:lstStyle/>
        <a:p>
          <a:endParaRPr lang="en-US"/>
        </a:p>
      </dgm:t>
    </dgm:pt>
    <dgm:pt modelId="{935A49CF-ACD4-4140-A956-E8CE32955EBE}" type="pres">
      <dgm:prSet presAssocID="{DB2A9D10-67ED-418C-BC58-CA7CBB03E68E}" presName="linear" presStyleCnt="0">
        <dgm:presLayoutVars>
          <dgm:animLvl val="lvl"/>
          <dgm:resizeHandles val="exact"/>
        </dgm:presLayoutVars>
      </dgm:prSet>
      <dgm:spPr/>
    </dgm:pt>
    <dgm:pt modelId="{A80249AE-6BDC-4297-953C-20EA6F51C13D}" type="pres">
      <dgm:prSet presAssocID="{BA15653A-E9F7-452A-8592-70D6BD636B7F}" presName="parentText" presStyleLbl="node1" presStyleIdx="0" presStyleCnt="4">
        <dgm:presLayoutVars>
          <dgm:chMax val="0"/>
          <dgm:bulletEnabled val="1"/>
        </dgm:presLayoutVars>
      </dgm:prSet>
      <dgm:spPr/>
    </dgm:pt>
    <dgm:pt modelId="{10B876DB-3F59-4B4B-AE26-7F798BAD44B1}" type="pres">
      <dgm:prSet presAssocID="{DDD49E23-8B1B-4BF4-983F-CDA25EF23033}" presName="spacer" presStyleCnt="0"/>
      <dgm:spPr/>
    </dgm:pt>
    <dgm:pt modelId="{02334A40-B0CE-4FD6-8B1C-4FE1D6FDDAE2}" type="pres">
      <dgm:prSet presAssocID="{A68A351B-5808-41BD-8D28-8A1011DA1661}" presName="parentText" presStyleLbl="node1" presStyleIdx="1" presStyleCnt="4">
        <dgm:presLayoutVars>
          <dgm:chMax val="0"/>
          <dgm:bulletEnabled val="1"/>
        </dgm:presLayoutVars>
      </dgm:prSet>
      <dgm:spPr/>
    </dgm:pt>
    <dgm:pt modelId="{38997B4F-C8D8-4457-ADA9-864D9042D359}" type="pres">
      <dgm:prSet presAssocID="{6081D191-386E-4915-A5AA-4B2A2C6E243D}" presName="spacer" presStyleCnt="0"/>
      <dgm:spPr/>
    </dgm:pt>
    <dgm:pt modelId="{AED30E11-F373-497A-AA67-1574DAB36779}" type="pres">
      <dgm:prSet presAssocID="{D065EDCD-DAA5-48B3-9490-CFA2DC61CA37}" presName="parentText" presStyleLbl="node1" presStyleIdx="2" presStyleCnt="4">
        <dgm:presLayoutVars>
          <dgm:chMax val="0"/>
          <dgm:bulletEnabled val="1"/>
        </dgm:presLayoutVars>
      </dgm:prSet>
      <dgm:spPr/>
    </dgm:pt>
    <dgm:pt modelId="{1FE0F4EE-2465-49EE-B63F-7EDE20B8AF32}" type="pres">
      <dgm:prSet presAssocID="{D065EDCD-DAA5-48B3-9490-CFA2DC61CA37}" presName="childText" presStyleLbl="revTx" presStyleIdx="0" presStyleCnt="2">
        <dgm:presLayoutVars>
          <dgm:bulletEnabled val="1"/>
        </dgm:presLayoutVars>
      </dgm:prSet>
      <dgm:spPr/>
    </dgm:pt>
    <dgm:pt modelId="{520A2FDA-0399-447D-B7B6-C735CA33CFAB}" type="pres">
      <dgm:prSet presAssocID="{73E640C5-D903-4873-A9DC-0CF09722885B}" presName="parentText" presStyleLbl="node1" presStyleIdx="3" presStyleCnt="4">
        <dgm:presLayoutVars>
          <dgm:chMax val="0"/>
          <dgm:bulletEnabled val="1"/>
        </dgm:presLayoutVars>
      </dgm:prSet>
      <dgm:spPr/>
    </dgm:pt>
    <dgm:pt modelId="{7749E9D6-0DD2-427B-AB27-9A16DECEF1A7}" type="pres">
      <dgm:prSet presAssocID="{73E640C5-D903-4873-A9DC-0CF09722885B}" presName="childText" presStyleLbl="revTx" presStyleIdx="1" presStyleCnt="2">
        <dgm:presLayoutVars>
          <dgm:bulletEnabled val="1"/>
        </dgm:presLayoutVars>
      </dgm:prSet>
      <dgm:spPr/>
    </dgm:pt>
  </dgm:ptLst>
  <dgm:cxnLst>
    <dgm:cxn modelId="{32E8B400-88A9-4C8D-B310-6CC064987583}" type="presOf" srcId="{73E640C5-D903-4873-A9DC-0CF09722885B}" destId="{520A2FDA-0399-447D-B7B6-C735CA33CFAB}" srcOrd="0" destOrd="0" presId="urn:microsoft.com/office/officeart/2005/8/layout/vList2"/>
    <dgm:cxn modelId="{85E86207-7CA6-446A-872F-70CC62ACF417}" srcId="{DB2A9D10-67ED-418C-BC58-CA7CBB03E68E}" destId="{73E640C5-D903-4873-A9DC-0CF09722885B}" srcOrd="3" destOrd="0" parTransId="{F52FE841-6072-4970-BCBF-A47CCBBDD338}" sibTransId="{D9CA4844-03EC-4782-AFD1-35EFA8333CB7}"/>
    <dgm:cxn modelId="{4AF9CD15-283B-4E4F-B86F-C52A6EB93B8D}" type="presOf" srcId="{D065EDCD-DAA5-48B3-9490-CFA2DC61CA37}" destId="{AED30E11-F373-497A-AA67-1574DAB36779}" srcOrd="0" destOrd="0" presId="urn:microsoft.com/office/officeart/2005/8/layout/vList2"/>
    <dgm:cxn modelId="{1D8BD81A-E98A-48F3-A55E-7F59974CA167}" srcId="{DB2A9D10-67ED-418C-BC58-CA7CBB03E68E}" destId="{D065EDCD-DAA5-48B3-9490-CFA2DC61CA37}" srcOrd="2" destOrd="0" parTransId="{2BF1B96E-030B-4929-B4E0-DD9A5AFEE97F}" sibTransId="{BEDBB2CE-4B22-47CF-8B85-4806B1C4BC67}"/>
    <dgm:cxn modelId="{CC6C742E-B155-4AD7-A432-02B52AFB1A34}" type="presOf" srcId="{693039FF-6A92-412E-B03E-85C52942B3E6}" destId="{7749E9D6-0DD2-427B-AB27-9A16DECEF1A7}" srcOrd="0" destOrd="3" presId="urn:microsoft.com/office/officeart/2005/8/layout/vList2"/>
    <dgm:cxn modelId="{2DB54E36-F6F6-4F62-A28B-F07F68695BCC}" srcId="{D065EDCD-DAA5-48B3-9490-CFA2DC61CA37}" destId="{8A9C8815-136E-492A-9DCB-7E58512059E0}" srcOrd="0" destOrd="0" parTransId="{605934CA-0B75-4408-BBA9-D583AF83857B}" sibTransId="{EB371E99-4243-427B-B403-5DD7FEF3BBCC}"/>
    <dgm:cxn modelId="{BB96EB3B-05DA-45D3-89D4-8C1D745C6873}" srcId="{D065EDCD-DAA5-48B3-9490-CFA2DC61CA37}" destId="{BF2D792B-D072-41F2-A33D-BF6E92D11955}" srcOrd="1" destOrd="0" parTransId="{D8347BCF-2CB2-419F-ADA4-979736FA967B}" sibTransId="{CB07E6C5-4289-4C66-BEE1-91BA475DEBF9}"/>
    <dgm:cxn modelId="{C6C2DD5F-C96F-4CE6-B728-3D5B535FA439}" type="presOf" srcId="{A68A351B-5808-41BD-8D28-8A1011DA1661}" destId="{02334A40-B0CE-4FD6-8B1C-4FE1D6FDDAE2}" srcOrd="0" destOrd="0" presId="urn:microsoft.com/office/officeart/2005/8/layout/vList2"/>
    <dgm:cxn modelId="{2AF3DF5F-D26B-4B84-AE60-1CE7D30E38D1}" type="presOf" srcId="{BF2D792B-D072-41F2-A33D-BF6E92D11955}" destId="{1FE0F4EE-2465-49EE-B63F-7EDE20B8AF32}" srcOrd="0" destOrd="1" presId="urn:microsoft.com/office/officeart/2005/8/layout/vList2"/>
    <dgm:cxn modelId="{3D629666-7440-436C-8386-1C932ED6BA86}" srcId="{D065EDCD-DAA5-48B3-9490-CFA2DC61CA37}" destId="{0EE3DF64-A93F-45A0-B336-E477A9C8E3C9}" srcOrd="2" destOrd="0" parTransId="{485432A9-A5A7-4CFC-9E6C-D2D5B729DEE0}" sibTransId="{275F93D8-87BA-492E-AA11-18C1B4E31114}"/>
    <dgm:cxn modelId="{C0FB364B-6E08-41DA-A9B1-1BFDD0D31766}" type="presOf" srcId="{091A1170-CD72-45C7-9F15-714D66AC2EA0}" destId="{7749E9D6-0DD2-427B-AB27-9A16DECEF1A7}" srcOrd="0" destOrd="1" presId="urn:microsoft.com/office/officeart/2005/8/layout/vList2"/>
    <dgm:cxn modelId="{23A4684D-1C08-4B0E-90D4-0044C01325F0}" srcId="{73E640C5-D903-4873-A9DC-0CF09722885B}" destId="{758E4857-1758-45C9-893D-EEE8DD5652A9}" srcOrd="4" destOrd="0" parTransId="{2D5C0B05-A88A-4432-8234-21E7224B00F3}" sibTransId="{B2C48136-B13E-4BB6-86F3-7AC645398ED9}"/>
    <dgm:cxn modelId="{3004F66E-9F5F-4F84-B666-B4381D204CA6}" type="presOf" srcId="{E33AAA57-31CE-47F0-A497-9EA5A91644D6}" destId="{7749E9D6-0DD2-427B-AB27-9A16DECEF1A7}" srcOrd="0" destOrd="0" presId="urn:microsoft.com/office/officeart/2005/8/layout/vList2"/>
    <dgm:cxn modelId="{4C6D6F72-48C2-4FC7-8FD0-BECCDC59C8E2}" srcId="{73E640C5-D903-4873-A9DC-0CF09722885B}" destId="{693039FF-6A92-412E-B03E-85C52942B3E6}" srcOrd="3" destOrd="0" parTransId="{7C8FE6C3-C0C8-40A2-9F14-9C301B4731CA}" sibTransId="{4B81E72E-A3C2-4CDE-AB92-D135ED6685B0}"/>
    <dgm:cxn modelId="{FD5C9955-C34F-42FB-9DF8-493F75DE7BA8}" type="presOf" srcId="{8A9C8815-136E-492A-9DCB-7E58512059E0}" destId="{1FE0F4EE-2465-49EE-B63F-7EDE20B8AF32}" srcOrd="0" destOrd="0" presId="urn:microsoft.com/office/officeart/2005/8/layout/vList2"/>
    <dgm:cxn modelId="{3EDA777E-7EF0-42D0-B74B-E66901B009B0}" srcId="{73E640C5-D903-4873-A9DC-0CF09722885B}" destId="{E33AAA57-31CE-47F0-A497-9EA5A91644D6}" srcOrd="0" destOrd="0" parTransId="{F2D9BCF3-A1B9-4A83-910C-40B74EEAAF6C}" sibTransId="{2C303801-FBA5-42BB-9798-EE4BE44B7E58}"/>
    <dgm:cxn modelId="{6B0FF892-BEBD-444E-84AA-8989B404C86A}" type="presOf" srcId="{0BB5B1D8-78C7-4AC9-BDF5-1BAFE61F2266}" destId="{7749E9D6-0DD2-427B-AB27-9A16DECEF1A7}" srcOrd="0" destOrd="2" presId="urn:microsoft.com/office/officeart/2005/8/layout/vList2"/>
    <dgm:cxn modelId="{E7C2B9AB-3650-4922-92C6-A2A91486B115}" type="presOf" srcId="{758E4857-1758-45C9-893D-EEE8DD5652A9}" destId="{7749E9D6-0DD2-427B-AB27-9A16DECEF1A7}" srcOrd="0" destOrd="4" presId="urn:microsoft.com/office/officeart/2005/8/layout/vList2"/>
    <dgm:cxn modelId="{9362E2B5-96D2-4E0F-BD3B-80C73274D00F}" srcId="{73E640C5-D903-4873-A9DC-0CF09722885B}" destId="{091A1170-CD72-45C7-9F15-714D66AC2EA0}" srcOrd="1" destOrd="0" parTransId="{96531A06-96EF-471A-9D46-99204BEAA869}" sibTransId="{BB693268-5E78-48CD-B107-EA990D766E2F}"/>
    <dgm:cxn modelId="{2A72D6C1-A9A1-4907-9861-D95881F2C601}" srcId="{73E640C5-D903-4873-A9DC-0CF09722885B}" destId="{0BB5B1D8-78C7-4AC9-BDF5-1BAFE61F2266}" srcOrd="2" destOrd="0" parTransId="{3E159599-6D5C-4C9E-BF85-671977DCCD38}" sibTransId="{04285970-6FD1-4DA7-B4DF-A7FC9E1E0DCD}"/>
    <dgm:cxn modelId="{9283B7D1-82C4-4458-93DD-FA83C4B7D0F7}" type="presOf" srcId="{BA15653A-E9F7-452A-8592-70D6BD636B7F}" destId="{A80249AE-6BDC-4297-953C-20EA6F51C13D}" srcOrd="0" destOrd="0" presId="urn:microsoft.com/office/officeart/2005/8/layout/vList2"/>
    <dgm:cxn modelId="{BAB143D7-3F67-4B16-A9A8-A8757EAB30AE}" type="presOf" srcId="{DB2A9D10-67ED-418C-BC58-CA7CBB03E68E}" destId="{935A49CF-ACD4-4140-A956-E8CE32955EBE}" srcOrd="0" destOrd="0" presId="urn:microsoft.com/office/officeart/2005/8/layout/vList2"/>
    <dgm:cxn modelId="{9E87AADF-8363-4F9C-8DAD-49CBBFC90186}" type="presOf" srcId="{0EE3DF64-A93F-45A0-B336-E477A9C8E3C9}" destId="{1FE0F4EE-2465-49EE-B63F-7EDE20B8AF32}" srcOrd="0" destOrd="2" presId="urn:microsoft.com/office/officeart/2005/8/layout/vList2"/>
    <dgm:cxn modelId="{24D662E9-CDAA-46A5-A1A0-D1F43D066201}" srcId="{DB2A9D10-67ED-418C-BC58-CA7CBB03E68E}" destId="{BA15653A-E9F7-452A-8592-70D6BD636B7F}" srcOrd="0" destOrd="0" parTransId="{0783309B-EC41-40F8-880F-49CE52972818}" sibTransId="{DDD49E23-8B1B-4BF4-983F-CDA25EF23033}"/>
    <dgm:cxn modelId="{4F7B0EEB-0107-4A58-A2CA-A046AEA3A14F}" srcId="{DB2A9D10-67ED-418C-BC58-CA7CBB03E68E}" destId="{A68A351B-5808-41BD-8D28-8A1011DA1661}" srcOrd="1" destOrd="0" parTransId="{9A57AB3D-5115-45B8-A454-F157FE7D7732}" sibTransId="{6081D191-386E-4915-A5AA-4B2A2C6E243D}"/>
    <dgm:cxn modelId="{AC2A823A-7ABB-4F90-97D5-0E2B4B292B2B}" type="presParOf" srcId="{935A49CF-ACD4-4140-A956-E8CE32955EBE}" destId="{A80249AE-6BDC-4297-953C-20EA6F51C13D}" srcOrd="0" destOrd="0" presId="urn:microsoft.com/office/officeart/2005/8/layout/vList2"/>
    <dgm:cxn modelId="{3A1E14FC-5253-4230-8DC8-536E919AE2CC}" type="presParOf" srcId="{935A49CF-ACD4-4140-A956-E8CE32955EBE}" destId="{10B876DB-3F59-4B4B-AE26-7F798BAD44B1}" srcOrd="1" destOrd="0" presId="urn:microsoft.com/office/officeart/2005/8/layout/vList2"/>
    <dgm:cxn modelId="{F40000F5-BB4A-4853-BEFE-FAB7AAB4DCFD}" type="presParOf" srcId="{935A49CF-ACD4-4140-A956-E8CE32955EBE}" destId="{02334A40-B0CE-4FD6-8B1C-4FE1D6FDDAE2}" srcOrd="2" destOrd="0" presId="urn:microsoft.com/office/officeart/2005/8/layout/vList2"/>
    <dgm:cxn modelId="{21D970E0-E2CE-4B22-9B04-2F6053075BAF}" type="presParOf" srcId="{935A49CF-ACD4-4140-A956-E8CE32955EBE}" destId="{38997B4F-C8D8-4457-ADA9-864D9042D359}" srcOrd="3" destOrd="0" presId="urn:microsoft.com/office/officeart/2005/8/layout/vList2"/>
    <dgm:cxn modelId="{DAB993F0-AFA4-4EF6-B063-63CF43ACADAC}" type="presParOf" srcId="{935A49CF-ACD4-4140-A956-E8CE32955EBE}" destId="{AED30E11-F373-497A-AA67-1574DAB36779}" srcOrd="4" destOrd="0" presId="urn:microsoft.com/office/officeart/2005/8/layout/vList2"/>
    <dgm:cxn modelId="{D353DA0D-08F1-412A-823C-2339B58E70AA}" type="presParOf" srcId="{935A49CF-ACD4-4140-A956-E8CE32955EBE}" destId="{1FE0F4EE-2465-49EE-B63F-7EDE20B8AF32}" srcOrd="5" destOrd="0" presId="urn:microsoft.com/office/officeart/2005/8/layout/vList2"/>
    <dgm:cxn modelId="{F997FABD-8586-4DD7-A945-49A39CA516C4}" type="presParOf" srcId="{935A49CF-ACD4-4140-A956-E8CE32955EBE}" destId="{520A2FDA-0399-447D-B7B6-C735CA33CFAB}" srcOrd="6" destOrd="0" presId="urn:microsoft.com/office/officeart/2005/8/layout/vList2"/>
    <dgm:cxn modelId="{C4986108-A603-45E7-B6AE-9F8D9CA2A3EC}" type="presParOf" srcId="{935A49CF-ACD4-4140-A956-E8CE32955EBE}" destId="{7749E9D6-0DD2-427B-AB27-9A16DECEF1A7}"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C1CDD5-0C9E-47F1-A49A-C4E77FF1D7E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1B3D059-0E97-4A9F-9676-B5AC0450802F}">
      <dgm:prSet/>
      <dgm:spPr/>
      <dgm:t>
        <a:bodyPr/>
        <a:lstStyle/>
        <a:p>
          <a:r>
            <a:rPr lang="en-US" b="1"/>
            <a:t>Persona #2</a:t>
          </a:r>
          <a:r>
            <a:rPr lang="en-US"/>
            <a:t> – Marcus:</a:t>
          </a:r>
        </a:p>
      </dgm:t>
    </dgm:pt>
    <dgm:pt modelId="{1EDC8696-818C-42C1-B95E-77B7AE50ED23}" type="parTrans" cxnId="{B3695C42-14B6-4468-9A7B-024CE36D7C1C}">
      <dgm:prSet/>
      <dgm:spPr/>
      <dgm:t>
        <a:bodyPr/>
        <a:lstStyle/>
        <a:p>
          <a:endParaRPr lang="en-US"/>
        </a:p>
      </dgm:t>
    </dgm:pt>
    <dgm:pt modelId="{FEA8D7CD-3F92-45A8-AF2C-EE706A494477}" type="sibTrans" cxnId="{B3695C42-14B6-4468-9A7B-024CE36D7C1C}">
      <dgm:prSet/>
      <dgm:spPr/>
      <dgm:t>
        <a:bodyPr/>
        <a:lstStyle/>
        <a:p>
          <a:endParaRPr lang="en-US"/>
        </a:p>
      </dgm:t>
    </dgm:pt>
    <dgm:pt modelId="{691A5CEB-F38D-49CA-9FD1-87A559D80D37}">
      <dgm:prSet/>
      <dgm:spPr/>
      <dgm:t>
        <a:bodyPr/>
        <a:lstStyle/>
        <a:p>
          <a:r>
            <a:rPr lang="en-US"/>
            <a:t>28 years old, part-time graduate </a:t>
          </a:r>
          <a:r>
            <a:rPr lang="en-US" b="1"/>
            <a:t>student</a:t>
          </a:r>
          <a:r>
            <a:rPr lang="en-US"/>
            <a:t>, </a:t>
          </a:r>
          <a:r>
            <a:rPr lang="en-US" b="1"/>
            <a:t>full-time office worker</a:t>
          </a:r>
          <a:r>
            <a:rPr lang="en-US"/>
            <a:t>, </a:t>
          </a:r>
          <a:r>
            <a:rPr lang="en-US" b="1"/>
            <a:t>gradual visual impairment</a:t>
          </a:r>
          <a:r>
            <a:rPr lang="en-US"/>
            <a:t>, somewhat </a:t>
          </a:r>
          <a:r>
            <a:rPr lang="en-US" b="1"/>
            <a:t>comfortable </a:t>
          </a:r>
          <a:r>
            <a:rPr lang="en-US"/>
            <a:t>with </a:t>
          </a:r>
          <a:r>
            <a:rPr lang="en-US" b="1"/>
            <a:t>technology </a:t>
          </a:r>
          <a:r>
            <a:rPr lang="en-US"/>
            <a:t>but </a:t>
          </a:r>
          <a:r>
            <a:rPr lang="en-US" b="1"/>
            <a:t>prefers simplicity</a:t>
          </a:r>
          <a:endParaRPr lang="en-US"/>
        </a:p>
      </dgm:t>
    </dgm:pt>
    <dgm:pt modelId="{E07D9419-6AFC-4746-897C-4A8F04A0323C}" type="parTrans" cxnId="{AA1936D6-350A-4898-AB08-BD7C1D0F1863}">
      <dgm:prSet/>
      <dgm:spPr/>
      <dgm:t>
        <a:bodyPr/>
        <a:lstStyle/>
        <a:p>
          <a:endParaRPr lang="en-US"/>
        </a:p>
      </dgm:t>
    </dgm:pt>
    <dgm:pt modelId="{7072802C-D5C7-432A-A655-F6E9467E8359}" type="sibTrans" cxnId="{AA1936D6-350A-4898-AB08-BD7C1D0F1863}">
      <dgm:prSet/>
      <dgm:spPr/>
      <dgm:t>
        <a:bodyPr/>
        <a:lstStyle/>
        <a:p>
          <a:endParaRPr lang="en-US"/>
        </a:p>
      </dgm:t>
    </dgm:pt>
    <dgm:pt modelId="{D03A6E02-ACB1-42F7-801B-0DC14E6CA714}">
      <dgm:prSet/>
      <dgm:spPr/>
      <dgm:t>
        <a:bodyPr/>
        <a:lstStyle/>
        <a:p>
          <a:r>
            <a:rPr lang="en-US" b="1"/>
            <a:t>Goals:</a:t>
          </a:r>
          <a:endParaRPr lang="en-US"/>
        </a:p>
      </dgm:t>
    </dgm:pt>
    <dgm:pt modelId="{7B2C861E-C87B-4878-8FA7-63AB4216F396}" type="parTrans" cxnId="{CAA99449-9C52-4603-B049-BF913F0DBCAE}">
      <dgm:prSet/>
      <dgm:spPr/>
      <dgm:t>
        <a:bodyPr/>
        <a:lstStyle/>
        <a:p>
          <a:endParaRPr lang="en-US"/>
        </a:p>
      </dgm:t>
    </dgm:pt>
    <dgm:pt modelId="{E444537B-3163-4EC5-A9FB-06FECEF624C2}" type="sibTrans" cxnId="{CAA99449-9C52-4603-B049-BF913F0DBCAE}">
      <dgm:prSet/>
      <dgm:spPr/>
      <dgm:t>
        <a:bodyPr/>
        <a:lstStyle/>
        <a:p>
          <a:endParaRPr lang="en-US"/>
        </a:p>
      </dgm:t>
    </dgm:pt>
    <dgm:pt modelId="{DCADC9F1-A0A6-4311-9689-4181F4916C3C}">
      <dgm:prSet/>
      <dgm:spPr/>
      <dgm:t>
        <a:bodyPr/>
        <a:lstStyle/>
        <a:p>
          <a:r>
            <a:rPr lang="en-US"/>
            <a:t>- </a:t>
          </a:r>
          <a:r>
            <a:rPr lang="en-US" b="1"/>
            <a:t>Balance work meetings</a:t>
          </a:r>
          <a:r>
            <a:rPr lang="en-US"/>
            <a:t> with evening </a:t>
          </a:r>
          <a:r>
            <a:rPr lang="en-US" b="1"/>
            <a:t>classes</a:t>
          </a:r>
          <a:endParaRPr lang="en-US"/>
        </a:p>
      </dgm:t>
    </dgm:pt>
    <dgm:pt modelId="{7B714472-6079-42AB-827B-1829B8927547}" type="parTrans" cxnId="{2FB94980-2580-43E1-A74A-A0483744CD57}">
      <dgm:prSet/>
      <dgm:spPr/>
      <dgm:t>
        <a:bodyPr/>
        <a:lstStyle/>
        <a:p>
          <a:endParaRPr lang="en-US"/>
        </a:p>
      </dgm:t>
    </dgm:pt>
    <dgm:pt modelId="{1514AA56-A827-4C05-865D-B5BD03E4EE7C}" type="sibTrans" cxnId="{2FB94980-2580-43E1-A74A-A0483744CD57}">
      <dgm:prSet/>
      <dgm:spPr/>
      <dgm:t>
        <a:bodyPr/>
        <a:lstStyle/>
        <a:p>
          <a:endParaRPr lang="en-US"/>
        </a:p>
      </dgm:t>
    </dgm:pt>
    <dgm:pt modelId="{1C1E0E12-C684-4E84-BA7E-B6EC2A9463F4}">
      <dgm:prSet/>
      <dgm:spPr/>
      <dgm:t>
        <a:bodyPr/>
        <a:lstStyle/>
        <a:p>
          <a:r>
            <a:rPr lang="en-US"/>
            <a:t>- </a:t>
          </a:r>
          <a:r>
            <a:rPr lang="en-US" b="1"/>
            <a:t>Track long-term project deadlines</a:t>
          </a:r>
          <a:r>
            <a:rPr lang="en-US"/>
            <a:t> and </a:t>
          </a:r>
          <a:r>
            <a:rPr lang="en-US" b="1"/>
            <a:t>milestones</a:t>
          </a:r>
          <a:endParaRPr lang="en-US"/>
        </a:p>
      </dgm:t>
    </dgm:pt>
    <dgm:pt modelId="{A3A0B9EB-3768-4BC2-8624-6A7F1658B83D}" type="parTrans" cxnId="{1501AB31-04D3-45E1-9654-E392650FFE36}">
      <dgm:prSet/>
      <dgm:spPr/>
      <dgm:t>
        <a:bodyPr/>
        <a:lstStyle/>
        <a:p>
          <a:endParaRPr lang="en-US"/>
        </a:p>
      </dgm:t>
    </dgm:pt>
    <dgm:pt modelId="{505A3DC6-F97B-40AF-9B3B-A1EB24D69C32}" type="sibTrans" cxnId="{1501AB31-04D3-45E1-9654-E392650FFE36}">
      <dgm:prSet/>
      <dgm:spPr/>
      <dgm:t>
        <a:bodyPr/>
        <a:lstStyle/>
        <a:p>
          <a:endParaRPr lang="en-US"/>
        </a:p>
      </dgm:t>
    </dgm:pt>
    <dgm:pt modelId="{4F341535-8802-4ADF-9DEE-131297A5683D}">
      <dgm:prSet/>
      <dgm:spPr/>
      <dgm:t>
        <a:bodyPr/>
        <a:lstStyle/>
        <a:p>
          <a:r>
            <a:rPr lang="en-US"/>
            <a:t>- Have a </a:t>
          </a:r>
          <a:r>
            <a:rPr lang="en-US" b="1"/>
            <a:t>calendar </a:t>
          </a:r>
          <a:r>
            <a:rPr lang="en-US"/>
            <a:t>that </a:t>
          </a:r>
          <a:r>
            <a:rPr lang="en-US" b="1"/>
            <a:t>shows days that are busy</a:t>
          </a:r>
          <a:endParaRPr lang="en-US"/>
        </a:p>
      </dgm:t>
    </dgm:pt>
    <dgm:pt modelId="{0EB1304A-D998-4499-94A1-9669AB544013}" type="parTrans" cxnId="{CB982CBE-FE0D-422B-97CB-04623ABA1AFB}">
      <dgm:prSet/>
      <dgm:spPr/>
      <dgm:t>
        <a:bodyPr/>
        <a:lstStyle/>
        <a:p>
          <a:endParaRPr lang="en-US"/>
        </a:p>
      </dgm:t>
    </dgm:pt>
    <dgm:pt modelId="{A0B99C3F-EDC4-4AB7-93E2-F0276B5E7B36}" type="sibTrans" cxnId="{CB982CBE-FE0D-422B-97CB-04623ABA1AFB}">
      <dgm:prSet/>
      <dgm:spPr/>
      <dgm:t>
        <a:bodyPr/>
        <a:lstStyle/>
        <a:p>
          <a:endParaRPr lang="en-US"/>
        </a:p>
      </dgm:t>
    </dgm:pt>
    <dgm:pt modelId="{0B20F8DE-88A7-4285-9DC7-6C7CA7521F6B}">
      <dgm:prSet/>
      <dgm:spPr/>
      <dgm:t>
        <a:bodyPr/>
        <a:lstStyle/>
        <a:p>
          <a:r>
            <a:rPr lang="en-US" b="1"/>
            <a:t>Challenges:</a:t>
          </a:r>
          <a:endParaRPr lang="en-US"/>
        </a:p>
      </dgm:t>
    </dgm:pt>
    <dgm:pt modelId="{C83A1BE5-4572-4A34-B4BD-F4D525CD4D43}" type="parTrans" cxnId="{7B6DA333-2B58-4F05-9CD3-943179C131E1}">
      <dgm:prSet/>
      <dgm:spPr/>
      <dgm:t>
        <a:bodyPr/>
        <a:lstStyle/>
        <a:p>
          <a:endParaRPr lang="en-US"/>
        </a:p>
      </dgm:t>
    </dgm:pt>
    <dgm:pt modelId="{F43DC996-82AB-4BAE-80FC-21E8B95EC06E}" type="sibTrans" cxnId="{7B6DA333-2B58-4F05-9CD3-943179C131E1}">
      <dgm:prSet/>
      <dgm:spPr/>
      <dgm:t>
        <a:bodyPr/>
        <a:lstStyle/>
        <a:p>
          <a:endParaRPr lang="en-US"/>
        </a:p>
      </dgm:t>
    </dgm:pt>
    <dgm:pt modelId="{A1567B15-B48A-43F3-B7CA-A0F432320B80}">
      <dgm:prSet/>
      <dgm:spPr/>
      <dgm:t>
        <a:bodyPr/>
        <a:lstStyle/>
        <a:p>
          <a:r>
            <a:rPr lang="en-US"/>
            <a:t>- Has </a:t>
          </a:r>
          <a:r>
            <a:rPr lang="en-US" b="1"/>
            <a:t>difficulty updating schedules quickly</a:t>
          </a:r>
          <a:r>
            <a:rPr lang="en-US"/>
            <a:t> during </a:t>
          </a:r>
          <a:r>
            <a:rPr lang="en-US" b="1"/>
            <a:t>work meetings</a:t>
          </a:r>
          <a:endParaRPr lang="en-US"/>
        </a:p>
      </dgm:t>
    </dgm:pt>
    <dgm:pt modelId="{B797087E-81DE-4EE3-8F8F-04CD7E703E2E}" type="parTrans" cxnId="{6DF817EA-B898-4A3B-8FEE-A414BC1AE05E}">
      <dgm:prSet/>
      <dgm:spPr/>
      <dgm:t>
        <a:bodyPr/>
        <a:lstStyle/>
        <a:p>
          <a:endParaRPr lang="en-US"/>
        </a:p>
      </dgm:t>
    </dgm:pt>
    <dgm:pt modelId="{A6BAA4C4-AF1E-404F-963A-6ED7D6BA3EE6}" type="sibTrans" cxnId="{6DF817EA-B898-4A3B-8FEE-A414BC1AE05E}">
      <dgm:prSet/>
      <dgm:spPr/>
      <dgm:t>
        <a:bodyPr/>
        <a:lstStyle/>
        <a:p>
          <a:endParaRPr lang="en-US"/>
        </a:p>
      </dgm:t>
    </dgm:pt>
    <dgm:pt modelId="{CDB52DCC-1DED-42DD-847C-B367153B0574}">
      <dgm:prSet/>
      <dgm:spPr/>
      <dgm:t>
        <a:bodyPr/>
        <a:lstStyle/>
        <a:p>
          <a:r>
            <a:rPr lang="en-US"/>
            <a:t>- </a:t>
          </a:r>
          <a:r>
            <a:rPr lang="en-US" b="1"/>
            <a:t>Requires </a:t>
          </a:r>
          <a:r>
            <a:rPr lang="en-US"/>
            <a:t>a </a:t>
          </a:r>
          <a:r>
            <a:rPr lang="en-US" b="1"/>
            <a:t>system that works seamlessly </a:t>
          </a:r>
          <a:r>
            <a:rPr lang="en-US"/>
            <a:t>with </a:t>
          </a:r>
          <a:r>
            <a:rPr lang="en-US" b="1"/>
            <a:t>workplace tools</a:t>
          </a:r>
          <a:r>
            <a:rPr lang="en-US"/>
            <a:t>, like </a:t>
          </a:r>
          <a:r>
            <a:rPr lang="en-US" b="1"/>
            <a:t>Google Calendar</a:t>
          </a:r>
          <a:endParaRPr lang="en-US"/>
        </a:p>
      </dgm:t>
    </dgm:pt>
    <dgm:pt modelId="{E429562E-B3CF-4742-B7EE-923382AC3161}" type="parTrans" cxnId="{6B0CB3FF-DE05-449E-BC72-201CC768899D}">
      <dgm:prSet/>
      <dgm:spPr/>
      <dgm:t>
        <a:bodyPr/>
        <a:lstStyle/>
        <a:p>
          <a:endParaRPr lang="en-US"/>
        </a:p>
      </dgm:t>
    </dgm:pt>
    <dgm:pt modelId="{8D6A6FC8-1480-4DF3-8894-F60837C39B6C}" type="sibTrans" cxnId="{6B0CB3FF-DE05-449E-BC72-201CC768899D}">
      <dgm:prSet/>
      <dgm:spPr/>
      <dgm:t>
        <a:bodyPr/>
        <a:lstStyle/>
        <a:p>
          <a:endParaRPr lang="en-US"/>
        </a:p>
      </dgm:t>
    </dgm:pt>
    <dgm:pt modelId="{9AEB8D30-4645-4FA9-9B81-07BD97154B7C}">
      <dgm:prSet/>
      <dgm:spPr/>
      <dgm:t>
        <a:bodyPr/>
        <a:lstStyle/>
        <a:p>
          <a:r>
            <a:rPr lang="en-US"/>
            <a:t>- </a:t>
          </a:r>
          <a:r>
            <a:rPr lang="en-US" b="1"/>
            <a:t>Struggles </a:t>
          </a:r>
          <a:r>
            <a:rPr lang="en-US"/>
            <a:t>to </a:t>
          </a:r>
          <a:r>
            <a:rPr lang="en-US" b="1"/>
            <a:t>find</a:t>
          </a:r>
          <a:r>
            <a:rPr lang="en-US"/>
            <a:t> and </a:t>
          </a:r>
          <a:r>
            <a:rPr lang="en-US" b="1"/>
            <a:t>set prioritized events</a:t>
          </a:r>
          <a:r>
            <a:rPr lang="en-US"/>
            <a:t> or </a:t>
          </a:r>
          <a:r>
            <a:rPr lang="en-US" b="1"/>
            <a:t>deadlines</a:t>
          </a:r>
          <a:r>
            <a:rPr lang="en-US"/>
            <a:t> on </a:t>
          </a:r>
          <a:r>
            <a:rPr lang="en-US" b="1"/>
            <a:t>existing calendars</a:t>
          </a:r>
          <a:endParaRPr lang="en-US"/>
        </a:p>
      </dgm:t>
    </dgm:pt>
    <dgm:pt modelId="{7DB01E81-30C9-43C1-9179-15DA4C8C6CEE}" type="parTrans" cxnId="{D138D94E-890A-4DAA-9F3A-79B94FAD2B47}">
      <dgm:prSet/>
      <dgm:spPr/>
      <dgm:t>
        <a:bodyPr/>
        <a:lstStyle/>
        <a:p>
          <a:endParaRPr lang="en-US"/>
        </a:p>
      </dgm:t>
    </dgm:pt>
    <dgm:pt modelId="{91F852D9-F983-47F0-B501-98EA79986B78}" type="sibTrans" cxnId="{D138D94E-890A-4DAA-9F3A-79B94FAD2B47}">
      <dgm:prSet/>
      <dgm:spPr/>
      <dgm:t>
        <a:bodyPr/>
        <a:lstStyle/>
        <a:p>
          <a:endParaRPr lang="en-US"/>
        </a:p>
      </dgm:t>
    </dgm:pt>
    <dgm:pt modelId="{65B07826-D155-4134-B34C-6E045AE52E0D}">
      <dgm:prSet/>
      <dgm:spPr/>
      <dgm:t>
        <a:bodyPr/>
        <a:lstStyle/>
        <a:p>
          <a:r>
            <a:rPr lang="en-US"/>
            <a:t>- </a:t>
          </a:r>
          <a:r>
            <a:rPr lang="en-US" b="1"/>
            <a:t>Needs </a:t>
          </a:r>
          <a:r>
            <a:rPr lang="en-US"/>
            <a:t>a way to </a:t>
          </a:r>
          <a:r>
            <a:rPr lang="en-US" b="1"/>
            <a:t>use </a:t>
          </a:r>
          <a:r>
            <a:rPr lang="en-US"/>
            <a:t>a </a:t>
          </a:r>
          <a:r>
            <a:rPr lang="en-US" b="1"/>
            <a:t>calendar </a:t>
          </a:r>
          <a:r>
            <a:rPr lang="en-US"/>
            <a:t>with </a:t>
          </a:r>
          <a:r>
            <a:rPr lang="en-US" b="1"/>
            <a:t>either voice</a:t>
          </a:r>
          <a:r>
            <a:rPr lang="en-US"/>
            <a:t> or </a:t>
          </a:r>
          <a:r>
            <a:rPr lang="en-US" b="1"/>
            <a:t>text </a:t>
          </a:r>
          <a:r>
            <a:rPr lang="en-US"/>
            <a:t>to use it </a:t>
          </a:r>
          <a:r>
            <a:rPr lang="en-US" b="1"/>
            <a:t>quietly while </a:t>
          </a:r>
          <a:r>
            <a:rPr lang="en-US"/>
            <a:t>in </a:t>
          </a:r>
          <a:r>
            <a:rPr lang="en-US" b="1"/>
            <a:t>meetings </a:t>
          </a:r>
          <a:r>
            <a:rPr lang="en-US"/>
            <a:t>or </a:t>
          </a:r>
          <a:r>
            <a:rPr lang="en-US" b="1"/>
            <a:t>lectures</a:t>
          </a:r>
          <a:endParaRPr lang="en-US"/>
        </a:p>
      </dgm:t>
    </dgm:pt>
    <dgm:pt modelId="{2A6D8216-0ACE-4BF9-A809-CE809F9D7670}" type="parTrans" cxnId="{17E66B90-57EB-4F67-9785-2268B1F268AB}">
      <dgm:prSet/>
      <dgm:spPr/>
      <dgm:t>
        <a:bodyPr/>
        <a:lstStyle/>
        <a:p>
          <a:endParaRPr lang="en-US"/>
        </a:p>
      </dgm:t>
    </dgm:pt>
    <dgm:pt modelId="{827BFD33-0DC9-433C-AA33-884CD2C81CA9}" type="sibTrans" cxnId="{17E66B90-57EB-4F67-9785-2268B1F268AB}">
      <dgm:prSet/>
      <dgm:spPr/>
      <dgm:t>
        <a:bodyPr/>
        <a:lstStyle/>
        <a:p>
          <a:endParaRPr lang="en-US"/>
        </a:p>
      </dgm:t>
    </dgm:pt>
    <dgm:pt modelId="{2884153B-923C-48D7-9429-3C7E79E74DC0}" type="pres">
      <dgm:prSet presAssocID="{6FC1CDD5-0C9E-47F1-A49A-C4E77FF1D7E1}" presName="linear" presStyleCnt="0">
        <dgm:presLayoutVars>
          <dgm:animLvl val="lvl"/>
          <dgm:resizeHandles val="exact"/>
        </dgm:presLayoutVars>
      </dgm:prSet>
      <dgm:spPr/>
    </dgm:pt>
    <dgm:pt modelId="{7BEE5E13-850B-47F7-BD40-FDFABF6A837F}" type="pres">
      <dgm:prSet presAssocID="{01B3D059-0E97-4A9F-9676-B5AC0450802F}" presName="parentText" presStyleLbl="node1" presStyleIdx="0" presStyleCnt="4">
        <dgm:presLayoutVars>
          <dgm:chMax val="0"/>
          <dgm:bulletEnabled val="1"/>
        </dgm:presLayoutVars>
      </dgm:prSet>
      <dgm:spPr/>
    </dgm:pt>
    <dgm:pt modelId="{73BA27EB-B880-46FC-989C-98C584395387}" type="pres">
      <dgm:prSet presAssocID="{FEA8D7CD-3F92-45A8-AF2C-EE706A494477}" presName="spacer" presStyleCnt="0"/>
      <dgm:spPr/>
    </dgm:pt>
    <dgm:pt modelId="{17C6DF99-E7AF-467A-B583-B6C376DBEFE5}" type="pres">
      <dgm:prSet presAssocID="{691A5CEB-F38D-49CA-9FD1-87A559D80D37}" presName="parentText" presStyleLbl="node1" presStyleIdx="1" presStyleCnt="4">
        <dgm:presLayoutVars>
          <dgm:chMax val="0"/>
          <dgm:bulletEnabled val="1"/>
        </dgm:presLayoutVars>
      </dgm:prSet>
      <dgm:spPr/>
    </dgm:pt>
    <dgm:pt modelId="{81A1C3CD-FC2F-4DDA-A1D6-9239EA9B11CD}" type="pres">
      <dgm:prSet presAssocID="{7072802C-D5C7-432A-A655-F6E9467E8359}" presName="spacer" presStyleCnt="0"/>
      <dgm:spPr/>
    </dgm:pt>
    <dgm:pt modelId="{2D84800E-7267-4065-8094-CC14912177DE}" type="pres">
      <dgm:prSet presAssocID="{D03A6E02-ACB1-42F7-801B-0DC14E6CA714}" presName="parentText" presStyleLbl="node1" presStyleIdx="2" presStyleCnt="4">
        <dgm:presLayoutVars>
          <dgm:chMax val="0"/>
          <dgm:bulletEnabled val="1"/>
        </dgm:presLayoutVars>
      </dgm:prSet>
      <dgm:spPr/>
    </dgm:pt>
    <dgm:pt modelId="{FB5C8391-B382-41BC-83EF-748A192B2367}" type="pres">
      <dgm:prSet presAssocID="{D03A6E02-ACB1-42F7-801B-0DC14E6CA714}" presName="childText" presStyleLbl="revTx" presStyleIdx="0" presStyleCnt="2">
        <dgm:presLayoutVars>
          <dgm:bulletEnabled val="1"/>
        </dgm:presLayoutVars>
      </dgm:prSet>
      <dgm:spPr/>
    </dgm:pt>
    <dgm:pt modelId="{F6A90055-7113-4BC8-AD3C-7277A53C4485}" type="pres">
      <dgm:prSet presAssocID="{0B20F8DE-88A7-4285-9DC7-6C7CA7521F6B}" presName="parentText" presStyleLbl="node1" presStyleIdx="3" presStyleCnt="4">
        <dgm:presLayoutVars>
          <dgm:chMax val="0"/>
          <dgm:bulletEnabled val="1"/>
        </dgm:presLayoutVars>
      </dgm:prSet>
      <dgm:spPr/>
    </dgm:pt>
    <dgm:pt modelId="{36670B83-0BFC-41F3-9D00-4E0E3C7022D5}" type="pres">
      <dgm:prSet presAssocID="{0B20F8DE-88A7-4285-9DC7-6C7CA7521F6B}" presName="childText" presStyleLbl="revTx" presStyleIdx="1" presStyleCnt="2">
        <dgm:presLayoutVars>
          <dgm:bulletEnabled val="1"/>
        </dgm:presLayoutVars>
      </dgm:prSet>
      <dgm:spPr/>
    </dgm:pt>
  </dgm:ptLst>
  <dgm:cxnLst>
    <dgm:cxn modelId="{F1325D00-558A-4E3D-9A24-7FE4AE23B5B4}" type="presOf" srcId="{1C1E0E12-C684-4E84-BA7E-B6EC2A9463F4}" destId="{FB5C8391-B382-41BC-83EF-748A192B2367}" srcOrd="0" destOrd="1" presId="urn:microsoft.com/office/officeart/2005/8/layout/vList2"/>
    <dgm:cxn modelId="{69FEA40F-8032-4BD2-A14A-CFB69C197A39}" type="presOf" srcId="{DCADC9F1-A0A6-4311-9689-4181F4916C3C}" destId="{FB5C8391-B382-41BC-83EF-748A192B2367}" srcOrd="0" destOrd="0" presId="urn:microsoft.com/office/officeart/2005/8/layout/vList2"/>
    <dgm:cxn modelId="{1501AB31-04D3-45E1-9654-E392650FFE36}" srcId="{D03A6E02-ACB1-42F7-801B-0DC14E6CA714}" destId="{1C1E0E12-C684-4E84-BA7E-B6EC2A9463F4}" srcOrd="1" destOrd="0" parTransId="{A3A0B9EB-3768-4BC2-8624-6A7F1658B83D}" sibTransId="{505A3DC6-F97B-40AF-9B3B-A1EB24D69C32}"/>
    <dgm:cxn modelId="{7B6DA333-2B58-4F05-9CD3-943179C131E1}" srcId="{6FC1CDD5-0C9E-47F1-A49A-C4E77FF1D7E1}" destId="{0B20F8DE-88A7-4285-9DC7-6C7CA7521F6B}" srcOrd="3" destOrd="0" parTransId="{C83A1BE5-4572-4A34-B4BD-F4D525CD4D43}" sibTransId="{F43DC996-82AB-4BAE-80FC-21E8B95EC06E}"/>
    <dgm:cxn modelId="{2E3F0C37-BAA4-47EF-9CDE-5B10244219A7}" type="presOf" srcId="{4F341535-8802-4ADF-9DEE-131297A5683D}" destId="{FB5C8391-B382-41BC-83EF-748A192B2367}" srcOrd="0" destOrd="2" presId="urn:microsoft.com/office/officeart/2005/8/layout/vList2"/>
    <dgm:cxn modelId="{04AA8C37-96C8-4A65-977B-AC091DB0F51D}" type="presOf" srcId="{CDB52DCC-1DED-42DD-847C-B367153B0574}" destId="{36670B83-0BFC-41F3-9D00-4E0E3C7022D5}" srcOrd="0" destOrd="1" presId="urn:microsoft.com/office/officeart/2005/8/layout/vList2"/>
    <dgm:cxn modelId="{2C2E653F-48BE-4A76-9D7A-417A30A852BD}" type="presOf" srcId="{691A5CEB-F38D-49CA-9FD1-87A559D80D37}" destId="{17C6DF99-E7AF-467A-B583-B6C376DBEFE5}" srcOrd="0" destOrd="0" presId="urn:microsoft.com/office/officeart/2005/8/layout/vList2"/>
    <dgm:cxn modelId="{FFB8585E-E05B-4977-BC42-F143D04D58AB}" type="presOf" srcId="{0B20F8DE-88A7-4285-9DC7-6C7CA7521F6B}" destId="{F6A90055-7113-4BC8-AD3C-7277A53C4485}" srcOrd="0" destOrd="0" presId="urn:microsoft.com/office/officeart/2005/8/layout/vList2"/>
    <dgm:cxn modelId="{B3695C42-14B6-4468-9A7B-024CE36D7C1C}" srcId="{6FC1CDD5-0C9E-47F1-A49A-C4E77FF1D7E1}" destId="{01B3D059-0E97-4A9F-9676-B5AC0450802F}" srcOrd="0" destOrd="0" parTransId="{1EDC8696-818C-42C1-B95E-77B7AE50ED23}" sibTransId="{FEA8D7CD-3F92-45A8-AF2C-EE706A494477}"/>
    <dgm:cxn modelId="{B9ECCB48-0BD2-4310-A2C1-CCDC00943150}" type="presOf" srcId="{01B3D059-0E97-4A9F-9676-B5AC0450802F}" destId="{7BEE5E13-850B-47F7-BD40-FDFABF6A837F}" srcOrd="0" destOrd="0" presId="urn:microsoft.com/office/officeart/2005/8/layout/vList2"/>
    <dgm:cxn modelId="{CAA99449-9C52-4603-B049-BF913F0DBCAE}" srcId="{6FC1CDD5-0C9E-47F1-A49A-C4E77FF1D7E1}" destId="{D03A6E02-ACB1-42F7-801B-0DC14E6CA714}" srcOrd="2" destOrd="0" parTransId="{7B2C861E-C87B-4878-8FA7-63AB4216F396}" sibTransId="{E444537B-3163-4EC5-A9FB-06FECEF624C2}"/>
    <dgm:cxn modelId="{D138D94E-890A-4DAA-9F3A-79B94FAD2B47}" srcId="{0B20F8DE-88A7-4285-9DC7-6C7CA7521F6B}" destId="{9AEB8D30-4645-4FA9-9B81-07BD97154B7C}" srcOrd="2" destOrd="0" parTransId="{7DB01E81-30C9-43C1-9179-15DA4C8C6CEE}" sibTransId="{91F852D9-F983-47F0-B501-98EA79986B78}"/>
    <dgm:cxn modelId="{2FB94980-2580-43E1-A74A-A0483744CD57}" srcId="{D03A6E02-ACB1-42F7-801B-0DC14E6CA714}" destId="{DCADC9F1-A0A6-4311-9689-4181F4916C3C}" srcOrd="0" destOrd="0" parTransId="{7B714472-6079-42AB-827B-1829B8927547}" sibTransId="{1514AA56-A827-4C05-865D-B5BD03E4EE7C}"/>
    <dgm:cxn modelId="{FBAB1A84-3F39-4665-9520-CD7269A36A6D}" type="presOf" srcId="{9AEB8D30-4645-4FA9-9B81-07BD97154B7C}" destId="{36670B83-0BFC-41F3-9D00-4E0E3C7022D5}" srcOrd="0" destOrd="2" presId="urn:microsoft.com/office/officeart/2005/8/layout/vList2"/>
    <dgm:cxn modelId="{9C874690-EEEF-427F-8D94-29A44CCA8765}" type="presOf" srcId="{D03A6E02-ACB1-42F7-801B-0DC14E6CA714}" destId="{2D84800E-7267-4065-8094-CC14912177DE}" srcOrd="0" destOrd="0" presId="urn:microsoft.com/office/officeart/2005/8/layout/vList2"/>
    <dgm:cxn modelId="{17E66B90-57EB-4F67-9785-2268B1F268AB}" srcId="{0B20F8DE-88A7-4285-9DC7-6C7CA7521F6B}" destId="{65B07826-D155-4134-B34C-6E045AE52E0D}" srcOrd="3" destOrd="0" parTransId="{2A6D8216-0ACE-4BF9-A809-CE809F9D7670}" sibTransId="{827BFD33-0DC9-433C-AA33-884CD2C81CA9}"/>
    <dgm:cxn modelId="{9A376C92-6559-4F76-BB56-3FE6BA14904A}" type="presOf" srcId="{6FC1CDD5-0C9E-47F1-A49A-C4E77FF1D7E1}" destId="{2884153B-923C-48D7-9429-3C7E79E74DC0}" srcOrd="0" destOrd="0" presId="urn:microsoft.com/office/officeart/2005/8/layout/vList2"/>
    <dgm:cxn modelId="{7975A195-2CC7-4732-AD54-193BF7C61FFD}" type="presOf" srcId="{65B07826-D155-4134-B34C-6E045AE52E0D}" destId="{36670B83-0BFC-41F3-9D00-4E0E3C7022D5}" srcOrd="0" destOrd="3" presId="urn:microsoft.com/office/officeart/2005/8/layout/vList2"/>
    <dgm:cxn modelId="{EEA294BA-23BF-48C4-ABB9-F16257CB7E6E}" type="presOf" srcId="{A1567B15-B48A-43F3-B7CA-A0F432320B80}" destId="{36670B83-0BFC-41F3-9D00-4E0E3C7022D5}" srcOrd="0" destOrd="0" presId="urn:microsoft.com/office/officeart/2005/8/layout/vList2"/>
    <dgm:cxn modelId="{CB982CBE-FE0D-422B-97CB-04623ABA1AFB}" srcId="{D03A6E02-ACB1-42F7-801B-0DC14E6CA714}" destId="{4F341535-8802-4ADF-9DEE-131297A5683D}" srcOrd="2" destOrd="0" parTransId="{0EB1304A-D998-4499-94A1-9669AB544013}" sibTransId="{A0B99C3F-EDC4-4AB7-93E2-F0276B5E7B36}"/>
    <dgm:cxn modelId="{AA1936D6-350A-4898-AB08-BD7C1D0F1863}" srcId="{6FC1CDD5-0C9E-47F1-A49A-C4E77FF1D7E1}" destId="{691A5CEB-F38D-49CA-9FD1-87A559D80D37}" srcOrd="1" destOrd="0" parTransId="{E07D9419-6AFC-4746-897C-4A8F04A0323C}" sibTransId="{7072802C-D5C7-432A-A655-F6E9467E8359}"/>
    <dgm:cxn modelId="{6DF817EA-B898-4A3B-8FEE-A414BC1AE05E}" srcId="{0B20F8DE-88A7-4285-9DC7-6C7CA7521F6B}" destId="{A1567B15-B48A-43F3-B7CA-A0F432320B80}" srcOrd="0" destOrd="0" parTransId="{B797087E-81DE-4EE3-8F8F-04CD7E703E2E}" sibTransId="{A6BAA4C4-AF1E-404F-963A-6ED7D6BA3EE6}"/>
    <dgm:cxn modelId="{6B0CB3FF-DE05-449E-BC72-201CC768899D}" srcId="{0B20F8DE-88A7-4285-9DC7-6C7CA7521F6B}" destId="{CDB52DCC-1DED-42DD-847C-B367153B0574}" srcOrd="1" destOrd="0" parTransId="{E429562E-B3CF-4742-B7EE-923382AC3161}" sibTransId="{8D6A6FC8-1480-4DF3-8894-F60837C39B6C}"/>
    <dgm:cxn modelId="{81CAAA11-3CAF-455D-B2F0-A67DB2E7CEC8}" type="presParOf" srcId="{2884153B-923C-48D7-9429-3C7E79E74DC0}" destId="{7BEE5E13-850B-47F7-BD40-FDFABF6A837F}" srcOrd="0" destOrd="0" presId="urn:microsoft.com/office/officeart/2005/8/layout/vList2"/>
    <dgm:cxn modelId="{B0ADF460-FC07-464F-B02C-2D9F019E19EB}" type="presParOf" srcId="{2884153B-923C-48D7-9429-3C7E79E74DC0}" destId="{73BA27EB-B880-46FC-989C-98C584395387}" srcOrd="1" destOrd="0" presId="urn:microsoft.com/office/officeart/2005/8/layout/vList2"/>
    <dgm:cxn modelId="{265F6B70-D2DE-44D1-8810-CBF84BD62167}" type="presParOf" srcId="{2884153B-923C-48D7-9429-3C7E79E74DC0}" destId="{17C6DF99-E7AF-467A-B583-B6C376DBEFE5}" srcOrd="2" destOrd="0" presId="urn:microsoft.com/office/officeart/2005/8/layout/vList2"/>
    <dgm:cxn modelId="{8CDD75D2-F924-4DB7-9005-5661EFF43EBB}" type="presParOf" srcId="{2884153B-923C-48D7-9429-3C7E79E74DC0}" destId="{81A1C3CD-FC2F-4DDA-A1D6-9239EA9B11CD}" srcOrd="3" destOrd="0" presId="urn:microsoft.com/office/officeart/2005/8/layout/vList2"/>
    <dgm:cxn modelId="{39EFD58E-02AD-49FB-96DB-3C130860861F}" type="presParOf" srcId="{2884153B-923C-48D7-9429-3C7E79E74DC0}" destId="{2D84800E-7267-4065-8094-CC14912177DE}" srcOrd="4" destOrd="0" presId="urn:microsoft.com/office/officeart/2005/8/layout/vList2"/>
    <dgm:cxn modelId="{CDFF84B1-AEB0-4213-A17C-E91F89D15856}" type="presParOf" srcId="{2884153B-923C-48D7-9429-3C7E79E74DC0}" destId="{FB5C8391-B382-41BC-83EF-748A192B2367}" srcOrd="5" destOrd="0" presId="urn:microsoft.com/office/officeart/2005/8/layout/vList2"/>
    <dgm:cxn modelId="{BA7BB0C8-7CB5-4EA2-B30D-02F8171B25FA}" type="presParOf" srcId="{2884153B-923C-48D7-9429-3C7E79E74DC0}" destId="{F6A90055-7113-4BC8-AD3C-7277A53C4485}" srcOrd="6" destOrd="0" presId="urn:microsoft.com/office/officeart/2005/8/layout/vList2"/>
    <dgm:cxn modelId="{F3820585-C2BB-4157-B383-CC2FA25249C4}" type="presParOf" srcId="{2884153B-923C-48D7-9429-3C7E79E74DC0}" destId="{36670B83-0BFC-41F3-9D00-4E0E3C7022D5}"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FC1CDD5-0C9E-47F1-A49A-C4E77FF1D7E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01B3D059-0E97-4A9F-9676-B5AC0450802F}">
      <dgm:prSet/>
      <dgm:spPr/>
      <dgm:t>
        <a:bodyPr/>
        <a:lstStyle/>
        <a:p>
          <a:pPr algn="l">
            <a:lnSpc>
              <a:spcPct val="120000"/>
            </a:lnSpc>
          </a:pPr>
          <a:r>
            <a:rPr lang="en-US" b="1" u="sng">
              <a:latin typeface="Calibri"/>
              <a:ea typeface="Calibri"/>
              <a:cs typeface="Calibri"/>
            </a:rPr>
            <a:t>Core Architecture</a:t>
          </a:r>
          <a:endParaRPr lang="en-US" b="0">
            <a:latin typeface="Calibri"/>
            <a:ea typeface="Calibri"/>
            <a:cs typeface="Calibri"/>
          </a:endParaRPr>
        </a:p>
      </dgm:t>
    </dgm:pt>
    <dgm:pt modelId="{1EDC8696-818C-42C1-B95E-77B7AE50ED23}" type="parTrans" cxnId="{B3695C42-14B6-4468-9A7B-024CE36D7C1C}">
      <dgm:prSet/>
      <dgm:spPr/>
      <dgm:t>
        <a:bodyPr/>
        <a:lstStyle/>
        <a:p>
          <a:endParaRPr lang="en-US"/>
        </a:p>
      </dgm:t>
    </dgm:pt>
    <dgm:pt modelId="{FEA8D7CD-3F92-45A8-AF2C-EE706A494477}" type="sibTrans" cxnId="{B3695C42-14B6-4468-9A7B-024CE36D7C1C}">
      <dgm:prSet/>
      <dgm:spPr/>
      <dgm:t>
        <a:bodyPr/>
        <a:lstStyle/>
        <a:p>
          <a:endParaRPr lang="en-US"/>
        </a:p>
      </dgm:t>
    </dgm:pt>
    <dgm:pt modelId="{691A5CEB-F38D-49CA-9FD1-87A559D80D37}">
      <dgm:prSet/>
      <dgm:spPr/>
      <dgm:t>
        <a:bodyPr/>
        <a:lstStyle/>
        <a:p>
          <a:pPr algn="l">
            <a:lnSpc>
              <a:spcPct val="120000"/>
            </a:lnSpc>
          </a:pPr>
          <a:r>
            <a:rPr lang="en-US">
              <a:latin typeface="Calibri"/>
              <a:ea typeface="Calibri"/>
              <a:cs typeface="Calibri"/>
            </a:rPr>
            <a:t>Mongoose models for User, </a:t>
          </a:r>
          <a:r>
            <a:rPr lang="en-US" b="0">
              <a:latin typeface="Calibri"/>
              <a:ea typeface="Calibri"/>
              <a:cs typeface="Calibri"/>
            </a:rPr>
            <a:t>Reminders</a:t>
          </a:r>
          <a:r>
            <a:rPr lang="en-US">
              <a:latin typeface="Calibri"/>
              <a:ea typeface="Calibri"/>
              <a:cs typeface="Calibri"/>
            </a:rPr>
            <a:t>, and Settings.</a:t>
          </a:r>
        </a:p>
      </dgm:t>
    </dgm:pt>
    <dgm:pt modelId="{E07D9419-6AFC-4746-897C-4A8F04A0323C}" type="parTrans" cxnId="{AA1936D6-350A-4898-AB08-BD7C1D0F1863}">
      <dgm:prSet/>
      <dgm:spPr/>
      <dgm:t>
        <a:bodyPr/>
        <a:lstStyle/>
        <a:p>
          <a:endParaRPr lang="en-US"/>
        </a:p>
      </dgm:t>
    </dgm:pt>
    <dgm:pt modelId="{7072802C-D5C7-432A-A655-F6E9467E8359}" type="sibTrans" cxnId="{AA1936D6-350A-4898-AB08-BD7C1D0F1863}">
      <dgm:prSet/>
      <dgm:spPr/>
      <dgm:t>
        <a:bodyPr/>
        <a:lstStyle/>
        <a:p>
          <a:endParaRPr lang="en-US"/>
        </a:p>
      </dgm:t>
    </dgm:pt>
    <dgm:pt modelId="{D03A6E02-ACB1-42F7-801B-0DC14E6CA714}">
      <dgm:prSet/>
      <dgm:spPr/>
      <dgm:t>
        <a:bodyPr/>
        <a:lstStyle/>
        <a:p>
          <a:pPr algn="l">
            <a:lnSpc>
              <a:spcPct val="120000"/>
            </a:lnSpc>
          </a:pPr>
          <a:r>
            <a:rPr lang="en-US" b="1" u="sng">
              <a:latin typeface="Calibri"/>
              <a:ea typeface="Calibri"/>
              <a:cs typeface="Calibri"/>
            </a:rPr>
            <a:t>Controller Layer</a:t>
          </a:r>
          <a:endParaRPr lang="en-US">
            <a:latin typeface="Calibri"/>
            <a:ea typeface="Calibri"/>
            <a:cs typeface="Calibri"/>
          </a:endParaRPr>
        </a:p>
      </dgm:t>
    </dgm:pt>
    <dgm:pt modelId="{7B2C861E-C87B-4878-8FA7-63AB4216F396}" type="parTrans" cxnId="{CAA99449-9C52-4603-B049-BF913F0DBCAE}">
      <dgm:prSet/>
      <dgm:spPr/>
      <dgm:t>
        <a:bodyPr/>
        <a:lstStyle/>
        <a:p>
          <a:endParaRPr lang="en-US"/>
        </a:p>
      </dgm:t>
    </dgm:pt>
    <dgm:pt modelId="{E444537B-3163-4EC5-A9FB-06FECEF624C2}" type="sibTrans" cxnId="{CAA99449-9C52-4603-B049-BF913F0DBCAE}">
      <dgm:prSet/>
      <dgm:spPr/>
      <dgm:t>
        <a:bodyPr/>
        <a:lstStyle/>
        <a:p>
          <a:endParaRPr lang="en-US"/>
        </a:p>
      </dgm:t>
    </dgm:pt>
    <dgm:pt modelId="{DCADC9F1-A0A6-4311-9689-4181F4916C3C}">
      <dgm:prSet/>
      <dgm:spPr/>
      <dgm:t>
        <a:bodyPr/>
        <a:lstStyle/>
        <a:p>
          <a:pPr algn="l">
            <a:lnSpc>
              <a:spcPct val="120000"/>
            </a:lnSpc>
          </a:pPr>
          <a:r>
            <a:rPr lang="en-US">
              <a:latin typeface="Calibri"/>
              <a:ea typeface="Calibri"/>
              <a:cs typeface="Calibri"/>
            </a:rPr>
            <a:t>Express routes direct traffic to appropriate </a:t>
          </a:r>
          <a:r>
            <a:rPr lang="en-US" b="0">
              <a:latin typeface="Calibri"/>
              <a:ea typeface="Calibri"/>
              <a:cs typeface="Calibri"/>
            </a:rPr>
            <a:t>controllers.</a:t>
          </a:r>
          <a:endParaRPr lang="en-US">
            <a:latin typeface="Calibri"/>
            <a:ea typeface="Calibri"/>
            <a:cs typeface="Calibri"/>
          </a:endParaRPr>
        </a:p>
      </dgm:t>
    </dgm:pt>
    <dgm:pt modelId="{7B714472-6079-42AB-827B-1829B8927547}" type="parTrans" cxnId="{2FB94980-2580-43E1-A74A-A0483744CD57}">
      <dgm:prSet/>
      <dgm:spPr/>
      <dgm:t>
        <a:bodyPr/>
        <a:lstStyle/>
        <a:p>
          <a:endParaRPr lang="en-US"/>
        </a:p>
      </dgm:t>
    </dgm:pt>
    <dgm:pt modelId="{1514AA56-A827-4C05-865D-B5BD03E4EE7C}" type="sibTrans" cxnId="{2FB94980-2580-43E1-A74A-A0483744CD57}">
      <dgm:prSet/>
      <dgm:spPr/>
      <dgm:t>
        <a:bodyPr/>
        <a:lstStyle/>
        <a:p>
          <a:endParaRPr lang="en-US"/>
        </a:p>
      </dgm:t>
    </dgm:pt>
    <dgm:pt modelId="{1C1E0E12-C684-4E84-BA7E-B6EC2A9463F4}">
      <dgm:prSet/>
      <dgm:spPr/>
      <dgm:t>
        <a:bodyPr/>
        <a:lstStyle/>
        <a:p>
          <a:pPr algn="l">
            <a:lnSpc>
              <a:spcPct val="120000"/>
            </a:lnSpc>
          </a:pPr>
          <a:r>
            <a:rPr lang="en-US">
              <a:latin typeface="Calibri"/>
              <a:ea typeface="Calibri"/>
              <a:cs typeface="Calibri"/>
            </a:rPr>
            <a:t>Controllers handle request processes and </a:t>
          </a:r>
          <a:r>
            <a:rPr lang="en-US" b="0">
              <a:latin typeface="Calibri"/>
              <a:ea typeface="Calibri"/>
              <a:cs typeface="Calibri"/>
            </a:rPr>
            <a:t>database operations.</a:t>
          </a:r>
        </a:p>
      </dgm:t>
    </dgm:pt>
    <dgm:pt modelId="{A3A0B9EB-3768-4BC2-8624-6A7F1658B83D}" type="parTrans" cxnId="{1501AB31-04D3-45E1-9654-E392650FFE36}">
      <dgm:prSet/>
      <dgm:spPr/>
      <dgm:t>
        <a:bodyPr/>
        <a:lstStyle/>
        <a:p>
          <a:endParaRPr lang="en-US"/>
        </a:p>
      </dgm:t>
    </dgm:pt>
    <dgm:pt modelId="{505A3DC6-F97B-40AF-9B3B-A1EB24D69C32}" type="sibTrans" cxnId="{1501AB31-04D3-45E1-9654-E392650FFE36}">
      <dgm:prSet/>
      <dgm:spPr/>
      <dgm:t>
        <a:bodyPr/>
        <a:lstStyle/>
        <a:p>
          <a:endParaRPr lang="en-US"/>
        </a:p>
      </dgm:t>
    </dgm:pt>
    <dgm:pt modelId="{4F341535-8802-4ADF-9DEE-131297A5683D}">
      <dgm:prSet/>
      <dgm:spPr/>
      <dgm:t>
        <a:bodyPr/>
        <a:lstStyle/>
        <a:p>
          <a:pPr algn="l">
            <a:lnSpc>
              <a:spcPct val="120000"/>
            </a:lnSpc>
          </a:pPr>
          <a:r>
            <a:rPr lang="en-US" b="0">
              <a:latin typeface="Calibri"/>
              <a:ea typeface="Calibri"/>
              <a:cs typeface="Calibri"/>
            </a:rPr>
            <a:t>Vanilla </a:t>
          </a:r>
          <a:r>
            <a:rPr lang="en-US" err="1">
              <a:latin typeface="Calibri"/>
              <a:ea typeface="Calibri"/>
              <a:cs typeface="Calibri"/>
            </a:rPr>
            <a:t>Javascript</a:t>
          </a:r>
          <a:r>
            <a:rPr lang="en-US" b="0">
              <a:latin typeface="Calibri"/>
              <a:ea typeface="Calibri"/>
              <a:cs typeface="Calibri"/>
            </a:rPr>
            <a:t> enhances </a:t>
          </a:r>
          <a:r>
            <a:rPr lang="en-US">
              <a:latin typeface="Calibri"/>
              <a:ea typeface="Calibri"/>
              <a:cs typeface="Calibri"/>
            </a:rPr>
            <a:t>user </a:t>
          </a:r>
          <a:r>
            <a:rPr lang="en-US" b="0">
              <a:latin typeface="Calibri"/>
              <a:ea typeface="Calibri"/>
              <a:cs typeface="Calibri"/>
            </a:rPr>
            <a:t>experience</a:t>
          </a:r>
          <a:r>
            <a:rPr lang="en-US">
              <a:latin typeface="Calibri"/>
              <a:ea typeface="Calibri"/>
              <a:cs typeface="Calibri"/>
            </a:rPr>
            <a:t>. </a:t>
          </a:r>
        </a:p>
      </dgm:t>
    </dgm:pt>
    <dgm:pt modelId="{0EB1304A-D998-4499-94A1-9669AB544013}" type="parTrans" cxnId="{CB982CBE-FE0D-422B-97CB-04623ABA1AFB}">
      <dgm:prSet/>
      <dgm:spPr/>
      <dgm:t>
        <a:bodyPr/>
        <a:lstStyle/>
        <a:p>
          <a:endParaRPr lang="en-US"/>
        </a:p>
      </dgm:t>
    </dgm:pt>
    <dgm:pt modelId="{A0B99C3F-EDC4-4AB7-93E2-F0276B5E7B36}" type="sibTrans" cxnId="{CB982CBE-FE0D-422B-97CB-04623ABA1AFB}">
      <dgm:prSet/>
      <dgm:spPr/>
      <dgm:t>
        <a:bodyPr/>
        <a:lstStyle/>
        <a:p>
          <a:endParaRPr lang="en-US"/>
        </a:p>
      </dgm:t>
    </dgm:pt>
    <dgm:pt modelId="{0B20F8DE-88A7-4285-9DC7-6C7CA7521F6B}">
      <dgm:prSet/>
      <dgm:spPr/>
      <dgm:t>
        <a:bodyPr/>
        <a:lstStyle/>
        <a:p>
          <a:pPr algn="l">
            <a:lnSpc>
              <a:spcPct val="120000"/>
            </a:lnSpc>
          </a:pPr>
          <a:r>
            <a:rPr lang="en-US" b="0">
              <a:latin typeface="Calibri"/>
              <a:ea typeface="Calibri"/>
              <a:cs typeface="Calibri"/>
            </a:rPr>
            <a:t>Voice interface provides accessibility through text-to-speech output </a:t>
          </a:r>
          <a:r>
            <a:rPr lang="en-US">
              <a:latin typeface="Calibri"/>
              <a:ea typeface="Calibri"/>
              <a:cs typeface="Calibri"/>
            </a:rPr>
            <a:t>and </a:t>
          </a:r>
          <a:r>
            <a:rPr lang="en-US" b="0">
              <a:latin typeface="Calibri"/>
              <a:ea typeface="Calibri"/>
              <a:cs typeface="Calibri"/>
            </a:rPr>
            <a:t>speech </a:t>
          </a:r>
          <a:r>
            <a:rPr lang="en-US">
              <a:latin typeface="Calibri"/>
              <a:ea typeface="Calibri"/>
              <a:cs typeface="Calibri"/>
            </a:rPr>
            <a:t>recognition </a:t>
          </a:r>
          <a:r>
            <a:rPr lang="en-US" b="0">
              <a:latin typeface="Calibri"/>
              <a:ea typeface="Calibri"/>
              <a:cs typeface="Calibri"/>
            </a:rPr>
            <a:t>navigation.</a:t>
          </a:r>
          <a:endParaRPr lang="en-US">
            <a:latin typeface="Calibri"/>
            <a:ea typeface="Calibri"/>
            <a:cs typeface="Calibri"/>
          </a:endParaRPr>
        </a:p>
      </dgm:t>
    </dgm:pt>
    <dgm:pt modelId="{C83A1BE5-4572-4A34-B4BD-F4D525CD4D43}" type="parTrans" cxnId="{7B6DA333-2B58-4F05-9CD3-943179C131E1}">
      <dgm:prSet/>
      <dgm:spPr/>
      <dgm:t>
        <a:bodyPr/>
        <a:lstStyle/>
        <a:p>
          <a:endParaRPr lang="en-US"/>
        </a:p>
      </dgm:t>
    </dgm:pt>
    <dgm:pt modelId="{F43DC996-82AB-4BAE-80FC-21E8B95EC06E}" type="sibTrans" cxnId="{7B6DA333-2B58-4F05-9CD3-943179C131E1}">
      <dgm:prSet/>
      <dgm:spPr/>
      <dgm:t>
        <a:bodyPr/>
        <a:lstStyle/>
        <a:p>
          <a:endParaRPr lang="en-US"/>
        </a:p>
      </dgm:t>
    </dgm:pt>
    <dgm:pt modelId="{A1567B15-B48A-43F3-B7CA-A0F432320B80}">
      <dgm:prSet/>
      <dgm:spPr/>
      <dgm:t>
        <a:bodyPr/>
        <a:lstStyle/>
        <a:p>
          <a:pPr algn="l">
            <a:lnSpc>
              <a:spcPct val="120000"/>
            </a:lnSpc>
          </a:pPr>
          <a:r>
            <a:rPr lang="en-US" b="1" u="sng">
              <a:latin typeface="Calibri"/>
              <a:ea typeface="Calibri"/>
              <a:cs typeface="Calibri"/>
            </a:rPr>
            <a:t>Technology Stack</a:t>
          </a:r>
          <a:endParaRPr lang="en-US">
            <a:latin typeface="Calibri"/>
            <a:ea typeface="Calibri"/>
            <a:cs typeface="Calibri"/>
          </a:endParaRPr>
        </a:p>
      </dgm:t>
    </dgm:pt>
    <dgm:pt modelId="{B797087E-81DE-4EE3-8F8F-04CD7E703E2E}" type="parTrans" cxnId="{6DF817EA-B898-4A3B-8FEE-A414BC1AE05E}">
      <dgm:prSet/>
      <dgm:spPr/>
      <dgm:t>
        <a:bodyPr/>
        <a:lstStyle/>
        <a:p>
          <a:endParaRPr lang="en-US"/>
        </a:p>
      </dgm:t>
    </dgm:pt>
    <dgm:pt modelId="{A6BAA4C4-AF1E-404F-963A-6ED7D6BA3EE6}" type="sibTrans" cxnId="{6DF817EA-B898-4A3B-8FEE-A414BC1AE05E}">
      <dgm:prSet/>
      <dgm:spPr/>
      <dgm:t>
        <a:bodyPr/>
        <a:lstStyle/>
        <a:p>
          <a:endParaRPr lang="en-US"/>
        </a:p>
      </dgm:t>
    </dgm:pt>
    <dgm:pt modelId="{CDB52DCC-1DED-42DD-847C-B367153B0574}">
      <dgm:prSet/>
      <dgm:spPr/>
      <dgm:t>
        <a:bodyPr/>
        <a:lstStyle/>
        <a:p>
          <a:pPr algn="l">
            <a:lnSpc>
              <a:spcPct val="120000"/>
            </a:lnSpc>
          </a:pPr>
          <a:r>
            <a:rPr lang="en-US" b="0">
              <a:latin typeface="Calibri"/>
              <a:ea typeface="Calibri"/>
              <a:cs typeface="Calibri"/>
            </a:rPr>
            <a:t>MEVN </a:t>
          </a:r>
          <a:r>
            <a:rPr lang="en-US">
              <a:latin typeface="Calibri"/>
              <a:ea typeface="Calibri"/>
              <a:cs typeface="Calibri"/>
            </a:rPr>
            <a:t>stack (</a:t>
          </a:r>
          <a:r>
            <a:rPr lang="en-US" b="0">
              <a:latin typeface="Calibri"/>
              <a:ea typeface="Calibri"/>
              <a:cs typeface="Calibri"/>
            </a:rPr>
            <a:t>MongoDB, Express, Vanilla JS</a:t>
          </a:r>
          <a:r>
            <a:rPr lang="en-US">
              <a:latin typeface="Calibri"/>
              <a:ea typeface="Calibri"/>
              <a:cs typeface="Calibri"/>
            </a:rPr>
            <a:t>, and </a:t>
          </a:r>
          <a:r>
            <a:rPr lang="en-US" b="0">
              <a:latin typeface="Calibri"/>
              <a:ea typeface="Calibri"/>
              <a:cs typeface="Calibri"/>
            </a:rPr>
            <a:t>Node.js</a:t>
          </a:r>
          <a:endParaRPr lang="en-US">
            <a:latin typeface="Calibri"/>
            <a:ea typeface="Calibri"/>
            <a:cs typeface="Calibri"/>
          </a:endParaRPr>
        </a:p>
      </dgm:t>
    </dgm:pt>
    <dgm:pt modelId="{E429562E-B3CF-4742-B7EE-923382AC3161}" type="parTrans" cxnId="{6B0CB3FF-DE05-449E-BC72-201CC768899D}">
      <dgm:prSet/>
      <dgm:spPr/>
      <dgm:t>
        <a:bodyPr/>
        <a:lstStyle/>
        <a:p>
          <a:endParaRPr lang="en-US"/>
        </a:p>
      </dgm:t>
    </dgm:pt>
    <dgm:pt modelId="{8D6A6FC8-1480-4DF3-8894-F60837C39B6C}" type="sibTrans" cxnId="{6B0CB3FF-DE05-449E-BC72-201CC768899D}">
      <dgm:prSet/>
      <dgm:spPr/>
      <dgm:t>
        <a:bodyPr/>
        <a:lstStyle/>
        <a:p>
          <a:endParaRPr lang="en-US"/>
        </a:p>
      </dgm:t>
    </dgm:pt>
    <dgm:pt modelId="{65B07826-D155-4134-B34C-6E045AE52E0D}">
      <dgm:prSet/>
      <dgm:spPr/>
      <dgm:t>
        <a:bodyPr/>
        <a:lstStyle/>
        <a:p>
          <a:pPr algn="l">
            <a:lnSpc>
              <a:spcPct val="120000"/>
            </a:lnSpc>
          </a:pPr>
          <a:r>
            <a:rPr lang="en-US" b="0">
              <a:latin typeface="Calibri"/>
              <a:ea typeface="Calibri"/>
              <a:cs typeface="Calibri"/>
            </a:rPr>
            <a:t>Web-Speech</a:t>
          </a:r>
          <a:r>
            <a:rPr lang="en-US">
              <a:latin typeface="Calibri"/>
              <a:ea typeface="Calibri"/>
              <a:cs typeface="Calibri"/>
            </a:rPr>
            <a:t> API </a:t>
          </a:r>
          <a:r>
            <a:rPr lang="en-US" b="0">
              <a:latin typeface="Calibri"/>
              <a:ea typeface="Calibri"/>
              <a:cs typeface="Calibri"/>
            </a:rPr>
            <a:t>for voice</a:t>
          </a:r>
          <a:r>
            <a:rPr lang="en-US">
              <a:latin typeface="Calibri"/>
              <a:ea typeface="Calibri"/>
              <a:cs typeface="Calibri"/>
            </a:rPr>
            <a:t> </a:t>
          </a:r>
          <a:r>
            <a:rPr lang="en-US" b="0">
              <a:latin typeface="Calibri"/>
              <a:ea typeface="Calibri"/>
              <a:cs typeface="Calibri"/>
            </a:rPr>
            <a:t>recognition</a:t>
          </a:r>
          <a:r>
            <a:rPr lang="en-US">
              <a:latin typeface="Calibri"/>
              <a:ea typeface="Calibri"/>
              <a:cs typeface="Calibri"/>
            </a:rPr>
            <a:t> and </a:t>
          </a:r>
          <a:r>
            <a:rPr lang="en-US" b="0">
              <a:latin typeface="Calibri"/>
              <a:ea typeface="Calibri"/>
              <a:cs typeface="Calibri"/>
            </a:rPr>
            <a:t>synthesis.</a:t>
          </a:r>
        </a:p>
      </dgm:t>
    </dgm:pt>
    <dgm:pt modelId="{2A6D8216-0ACE-4BF9-A809-CE809F9D7670}" type="parTrans" cxnId="{17E66B90-57EB-4F67-9785-2268B1F268AB}">
      <dgm:prSet/>
      <dgm:spPr/>
      <dgm:t>
        <a:bodyPr/>
        <a:lstStyle/>
        <a:p>
          <a:endParaRPr lang="en-US"/>
        </a:p>
      </dgm:t>
    </dgm:pt>
    <dgm:pt modelId="{827BFD33-0DC9-433C-AA33-884CD2C81CA9}" type="sibTrans" cxnId="{17E66B90-57EB-4F67-9785-2268B1F268AB}">
      <dgm:prSet/>
      <dgm:spPr/>
      <dgm:t>
        <a:bodyPr/>
        <a:lstStyle/>
        <a:p>
          <a:endParaRPr lang="en-US"/>
        </a:p>
      </dgm:t>
    </dgm:pt>
    <dgm:pt modelId="{8902E51E-44B8-4AD8-92AA-7A50279AF1F7}">
      <dgm:prSet phldr="0"/>
      <dgm:spPr/>
      <dgm:t>
        <a:bodyPr/>
        <a:lstStyle/>
        <a:p>
          <a:pPr algn="l" rtl="0">
            <a:lnSpc>
              <a:spcPct val="120000"/>
            </a:lnSpc>
          </a:pPr>
          <a:r>
            <a:rPr lang="en-US" b="0">
              <a:latin typeface="Calibri"/>
              <a:ea typeface="Calibri"/>
              <a:cs typeface="Calibri"/>
            </a:rPr>
            <a:t>Web MVC pattern. (MVC2)</a:t>
          </a:r>
        </a:p>
      </dgm:t>
    </dgm:pt>
    <dgm:pt modelId="{2F98089C-0536-4954-AB68-D2F76D7839DF}" type="parTrans" cxnId="{BCAEDF15-A3B4-4E6C-ACED-A401FD63EFC5}">
      <dgm:prSet/>
      <dgm:spPr/>
    </dgm:pt>
    <dgm:pt modelId="{C7C9DF1E-ACF7-4DC5-949B-226D83E4A022}" type="sibTrans" cxnId="{BCAEDF15-A3B4-4E6C-ACED-A401FD63EFC5}">
      <dgm:prSet/>
      <dgm:spPr/>
    </dgm:pt>
    <dgm:pt modelId="{2572BF38-6146-4728-B66B-CEEC7BF543C7}">
      <dgm:prSet phldr="0"/>
      <dgm:spPr/>
      <dgm:t>
        <a:bodyPr/>
        <a:lstStyle/>
        <a:p>
          <a:pPr algn="l">
            <a:lnSpc>
              <a:spcPct val="120000"/>
            </a:lnSpc>
          </a:pPr>
          <a:r>
            <a:rPr lang="en-US" b="0">
              <a:latin typeface="Calibri"/>
              <a:ea typeface="Calibri"/>
              <a:cs typeface="Calibri"/>
            </a:rPr>
            <a:t>Full-stack application.</a:t>
          </a:r>
        </a:p>
      </dgm:t>
    </dgm:pt>
    <dgm:pt modelId="{89004B28-5521-4CFB-9C97-F197B605EFC8}" type="parTrans" cxnId="{C21BCC36-3F05-49F3-A008-1519EF1574A6}">
      <dgm:prSet/>
      <dgm:spPr/>
    </dgm:pt>
    <dgm:pt modelId="{19A0E5AC-9749-4A87-92E4-215C4CC5D54E}" type="sibTrans" cxnId="{C21BCC36-3F05-49F3-A008-1519EF1574A6}">
      <dgm:prSet/>
      <dgm:spPr/>
    </dgm:pt>
    <dgm:pt modelId="{BB0038A5-1995-4816-BB6D-013EFEFD5FCD}">
      <dgm:prSet phldr="0"/>
      <dgm:spPr/>
      <dgm:t>
        <a:bodyPr/>
        <a:lstStyle/>
        <a:p>
          <a:pPr algn="l">
            <a:lnSpc>
              <a:spcPct val="120000"/>
            </a:lnSpc>
          </a:pPr>
          <a:r>
            <a:rPr lang="en-US" b="0">
              <a:latin typeface="Calibri"/>
              <a:ea typeface="Calibri"/>
              <a:cs typeface="Calibri"/>
            </a:rPr>
            <a:t>Node.js backend with Express.js for routing and middleware.</a:t>
          </a:r>
        </a:p>
      </dgm:t>
    </dgm:pt>
    <dgm:pt modelId="{94A11486-6BAF-4D66-A3D4-5E002CD1F97D}" type="parTrans" cxnId="{E44F79DC-8DD2-460B-8219-9648874BD370}">
      <dgm:prSet/>
      <dgm:spPr/>
    </dgm:pt>
    <dgm:pt modelId="{674E7360-0E70-404A-B228-5AFDAC3912FE}" type="sibTrans" cxnId="{E44F79DC-8DD2-460B-8219-9648874BD370}">
      <dgm:prSet/>
      <dgm:spPr/>
    </dgm:pt>
    <dgm:pt modelId="{A60D22D4-BC7E-4B27-874D-155B07649D9E}">
      <dgm:prSet phldr="0"/>
      <dgm:spPr/>
      <dgm:t>
        <a:bodyPr/>
        <a:lstStyle/>
        <a:p>
          <a:pPr algn="l">
            <a:lnSpc>
              <a:spcPct val="120000"/>
            </a:lnSpc>
          </a:pPr>
          <a:r>
            <a:rPr lang="en-US" b="1" u="sng">
              <a:latin typeface="Calibri"/>
              <a:ea typeface="Calibri"/>
              <a:cs typeface="Calibri"/>
            </a:rPr>
            <a:t>Model Layer</a:t>
          </a:r>
          <a:endParaRPr lang="en-US" b="0">
            <a:latin typeface="Calibri"/>
            <a:ea typeface="Calibri"/>
            <a:cs typeface="Calibri"/>
          </a:endParaRPr>
        </a:p>
      </dgm:t>
    </dgm:pt>
    <dgm:pt modelId="{FD713079-C5F1-430C-8AE6-C056E26D2817}" type="parTrans" cxnId="{9DA929E2-AB10-411A-A1C1-6E466E02F25C}">
      <dgm:prSet/>
      <dgm:spPr/>
    </dgm:pt>
    <dgm:pt modelId="{8C471AF2-37EC-4DEB-B3FD-9A9BF74F85EC}" type="sibTrans" cxnId="{9DA929E2-AB10-411A-A1C1-6E466E02F25C}">
      <dgm:prSet/>
      <dgm:spPr/>
      <dgm:t>
        <a:bodyPr/>
        <a:lstStyle/>
        <a:p>
          <a:endParaRPr lang="en-US"/>
        </a:p>
      </dgm:t>
    </dgm:pt>
    <dgm:pt modelId="{51B383A9-5798-4917-B063-CF91B2063DBA}">
      <dgm:prSet phldr="0"/>
      <dgm:spPr/>
      <dgm:t>
        <a:bodyPr/>
        <a:lstStyle/>
        <a:p>
          <a:pPr algn="l">
            <a:lnSpc>
              <a:spcPct val="120000"/>
            </a:lnSpc>
          </a:pPr>
          <a:r>
            <a:rPr lang="en-US" b="0">
              <a:latin typeface="Calibri"/>
              <a:ea typeface="Calibri"/>
              <a:cs typeface="Calibri"/>
            </a:rPr>
            <a:t>MongoDB database for data storage.</a:t>
          </a:r>
          <a:endParaRPr lang="en-US">
            <a:latin typeface="Calibri"/>
            <a:ea typeface="Calibri"/>
            <a:cs typeface="Calibri"/>
          </a:endParaRPr>
        </a:p>
      </dgm:t>
    </dgm:pt>
    <dgm:pt modelId="{41166B2D-993D-465C-A086-BFB83B11E27C}" type="parTrans" cxnId="{DFA88EF2-00F7-4CAC-B812-7AFEF964C36E}">
      <dgm:prSet/>
      <dgm:spPr/>
    </dgm:pt>
    <dgm:pt modelId="{C01818D3-C313-40F3-A8E0-F304CAA02A18}" type="sibTrans" cxnId="{DFA88EF2-00F7-4CAC-B812-7AFEF964C36E}">
      <dgm:prSet/>
      <dgm:spPr/>
    </dgm:pt>
    <dgm:pt modelId="{63EA8702-4BAC-4E7D-B29F-6D1E991750D3}">
      <dgm:prSet phldr="0"/>
      <dgm:spPr/>
      <dgm:t>
        <a:bodyPr/>
        <a:lstStyle/>
        <a:p>
          <a:pPr algn="l">
            <a:lnSpc>
              <a:spcPct val="120000"/>
            </a:lnSpc>
          </a:pPr>
          <a:r>
            <a:rPr lang="en-US">
              <a:latin typeface="Calibri"/>
              <a:ea typeface="Calibri"/>
              <a:cs typeface="Calibri"/>
            </a:rPr>
            <a:t>Data validation and logic contained in model.</a:t>
          </a:r>
        </a:p>
      </dgm:t>
    </dgm:pt>
    <dgm:pt modelId="{24081FAB-E8BA-4311-B1E0-9DECF7F91398}" type="parTrans" cxnId="{BAC44058-B801-4309-A3B6-D93D1F5FE0CD}">
      <dgm:prSet/>
      <dgm:spPr/>
    </dgm:pt>
    <dgm:pt modelId="{02DFE4F2-787D-4265-9C6B-9EDC8891F5D1}" type="sibTrans" cxnId="{BAC44058-B801-4309-A3B6-D93D1F5FE0CD}">
      <dgm:prSet/>
      <dgm:spPr/>
    </dgm:pt>
    <dgm:pt modelId="{7535EA34-765E-4776-A9A0-2C1542CB2D70}">
      <dgm:prSet phldr="0"/>
      <dgm:spPr/>
      <dgm:t>
        <a:bodyPr/>
        <a:lstStyle/>
        <a:p>
          <a:pPr algn="l">
            <a:lnSpc>
              <a:spcPct val="120000"/>
            </a:lnSpc>
          </a:pPr>
          <a:r>
            <a:rPr lang="en-US" b="0">
              <a:latin typeface="Calibri"/>
              <a:ea typeface="Calibri"/>
              <a:cs typeface="Calibri"/>
            </a:rPr>
            <a:t>Authentication middleware </a:t>
          </a:r>
          <a:r>
            <a:rPr lang="en-US">
              <a:latin typeface="Calibri"/>
              <a:ea typeface="Calibri"/>
              <a:cs typeface="Calibri"/>
            </a:rPr>
            <a:t>ensures </a:t>
          </a:r>
          <a:r>
            <a:rPr lang="en-US" b="0">
              <a:latin typeface="Calibri"/>
              <a:ea typeface="Calibri"/>
              <a:cs typeface="Calibri"/>
            </a:rPr>
            <a:t>protected </a:t>
          </a:r>
          <a:r>
            <a:rPr lang="en-US">
              <a:latin typeface="Calibri"/>
              <a:ea typeface="Calibri"/>
              <a:cs typeface="Calibri"/>
            </a:rPr>
            <a:t>access </a:t>
          </a:r>
          <a:r>
            <a:rPr lang="en-US" b="0">
              <a:latin typeface="Calibri"/>
              <a:ea typeface="Calibri"/>
              <a:cs typeface="Calibri"/>
            </a:rPr>
            <a:t>to protected resources.</a:t>
          </a:r>
        </a:p>
      </dgm:t>
    </dgm:pt>
    <dgm:pt modelId="{E99AB2EC-D12A-4ABD-93C8-0051F1ECB87A}" type="parTrans" cxnId="{C68744AA-13DA-4D74-9109-DEABFE418819}">
      <dgm:prSet/>
      <dgm:spPr/>
    </dgm:pt>
    <dgm:pt modelId="{8DD90064-2D81-48EE-80D0-C35DA2EE8DD5}" type="sibTrans" cxnId="{C68744AA-13DA-4D74-9109-DEABFE418819}">
      <dgm:prSet/>
      <dgm:spPr/>
    </dgm:pt>
    <dgm:pt modelId="{061CF9FF-31FF-42B9-8831-FE5D53E19F26}">
      <dgm:prSet phldr="0"/>
      <dgm:spPr/>
      <dgm:t>
        <a:bodyPr/>
        <a:lstStyle/>
        <a:p>
          <a:pPr algn="l">
            <a:lnSpc>
              <a:spcPct val="120000"/>
            </a:lnSpc>
          </a:pPr>
          <a:r>
            <a:rPr lang="en-US" b="1" u="sng">
              <a:latin typeface="Calibri"/>
              <a:ea typeface="Calibri"/>
              <a:cs typeface="Calibri"/>
            </a:rPr>
            <a:t>View Layer</a:t>
          </a:r>
          <a:endParaRPr lang="en-US" b="0">
            <a:latin typeface="Calibri"/>
            <a:ea typeface="Calibri"/>
            <a:cs typeface="Calibri"/>
          </a:endParaRPr>
        </a:p>
      </dgm:t>
    </dgm:pt>
    <dgm:pt modelId="{7E743F28-7F4C-4B64-B899-9395A30CB913}" type="parTrans" cxnId="{200023A2-9F40-4163-A6C2-BFF5D3344401}">
      <dgm:prSet/>
      <dgm:spPr/>
    </dgm:pt>
    <dgm:pt modelId="{5B0FF99F-F788-4CC3-8696-1EDB75AEBBAE}" type="sibTrans" cxnId="{200023A2-9F40-4163-A6C2-BFF5D3344401}">
      <dgm:prSet/>
      <dgm:spPr/>
      <dgm:t>
        <a:bodyPr/>
        <a:lstStyle/>
        <a:p>
          <a:endParaRPr lang="en-US"/>
        </a:p>
      </dgm:t>
    </dgm:pt>
    <dgm:pt modelId="{56C556F2-AA6E-480B-8AF9-6442F6B0B08C}">
      <dgm:prSet phldr="0"/>
      <dgm:spPr/>
      <dgm:t>
        <a:bodyPr/>
        <a:lstStyle/>
        <a:p>
          <a:pPr algn="l">
            <a:lnSpc>
              <a:spcPct val="120000"/>
            </a:lnSpc>
          </a:pPr>
          <a:r>
            <a:rPr lang="en-US">
              <a:latin typeface="Calibri"/>
              <a:ea typeface="Calibri"/>
              <a:cs typeface="Calibri"/>
            </a:rPr>
            <a:t>HTML for</a:t>
          </a:r>
          <a:r>
            <a:rPr lang="en-US" b="0">
              <a:latin typeface="Calibri"/>
              <a:ea typeface="Calibri"/>
              <a:cs typeface="Calibri"/>
            </a:rPr>
            <a:t> rendering user interface.</a:t>
          </a:r>
          <a:endParaRPr lang="en-US">
            <a:latin typeface="Calibri"/>
            <a:ea typeface="Calibri"/>
            <a:cs typeface="Calibri"/>
          </a:endParaRPr>
        </a:p>
      </dgm:t>
    </dgm:pt>
    <dgm:pt modelId="{3BCC49CD-3C35-4696-B9FF-BEE40E37912E}" type="parTrans" cxnId="{06CFA0B4-73F0-40CB-9EB3-7C59478A5C2D}">
      <dgm:prSet/>
      <dgm:spPr/>
    </dgm:pt>
    <dgm:pt modelId="{36311832-5C61-480E-8234-AB3E8E8797C6}" type="sibTrans" cxnId="{06CFA0B4-73F0-40CB-9EB3-7C59478A5C2D}">
      <dgm:prSet/>
      <dgm:spPr/>
    </dgm:pt>
    <dgm:pt modelId="{5CDA75EB-6967-4568-8ED7-14E0B4E4DE1D}">
      <dgm:prSet phldr="0"/>
      <dgm:spPr/>
      <dgm:t>
        <a:bodyPr/>
        <a:lstStyle/>
        <a:p>
          <a:pPr algn="l">
            <a:lnSpc>
              <a:spcPct val="120000"/>
            </a:lnSpc>
          </a:pPr>
          <a:r>
            <a:rPr lang="en-US" b="0">
              <a:latin typeface="Calibri"/>
              <a:ea typeface="Calibri"/>
              <a:cs typeface="Calibri"/>
            </a:rPr>
            <a:t>Session-based authentication.</a:t>
          </a:r>
        </a:p>
      </dgm:t>
    </dgm:pt>
    <dgm:pt modelId="{89EDD0CD-443C-4FD8-83FF-DE6CC4119901}" type="parTrans" cxnId="{54DF73A1-41C7-4586-A211-6A6AD30D7F5E}">
      <dgm:prSet/>
      <dgm:spPr/>
    </dgm:pt>
    <dgm:pt modelId="{A0A17576-22BC-4B2B-8EA5-F400E462FB67}" type="sibTrans" cxnId="{54DF73A1-41C7-4586-A211-6A6AD30D7F5E}">
      <dgm:prSet/>
      <dgm:spPr/>
    </dgm:pt>
    <dgm:pt modelId="{03E6AE71-BE46-447B-ABFD-A23BC868496D}" type="pres">
      <dgm:prSet presAssocID="{6FC1CDD5-0C9E-47F1-A49A-C4E77FF1D7E1}" presName="linear" presStyleCnt="0">
        <dgm:presLayoutVars>
          <dgm:dir/>
          <dgm:animLvl val="lvl"/>
          <dgm:resizeHandles val="exact"/>
        </dgm:presLayoutVars>
      </dgm:prSet>
      <dgm:spPr/>
    </dgm:pt>
    <dgm:pt modelId="{8D0614C9-05B0-4809-9F7D-768A9FB4B789}" type="pres">
      <dgm:prSet presAssocID="{01B3D059-0E97-4A9F-9676-B5AC0450802F}" presName="parentLin" presStyleCnt="0"/>
      <dgm:spPr/>
    </dgm:pt>
    <dgm:pt modelId="{17A18863-C923-4F5C-9517-953B930A7EAA}" type="pres">
      <dgm:prSet presAssocID="{01B3D059-0E97-4A9F-9676-B5AC0450802F}" presName="parentLeftMargin" presStyleLbl="node1" presStyleIdx="0" presStyleCnt="5"/>
      <dgm:spPr/>
    </dgm:pt>
    <dgm:pt modelId="{F60FEF8B-A7E2-4AE8-86B8-F22A8D8509A4}" type="pres">
      <dgm:prSet presAssocID="{01B3D059-0E97-4A9F-9676-B5AC0450802F}" presName="parentText" presStyleLbl="node1" presStyleIdx="0" presStyleCnt="5">
        <dgm:presLayoutVars>
          <dgm:chMax val="0"/>
          <dgm:bulletEnabled val="1"/>
        </dgm:presLayoutVars>
      </dgm:prSet>
      <dgm:spPr/>
    </dgm:pt>
    <dgm:pt modelId="{C056D07D-2A9D-46E8-B7DA-E4EAB97A3CF8}" type="pres">
      <dgm:prSet presAssocID="{01B3D059-0E97-4A9F-9676-B5AC0450802F}" presName="negativeSpace" presStyleCnt="0"/>
      <dgm:spPr/>
    </dgm:pt>
    <dgm:pt modelId="{ED3300DC-4E5C-441D-9C4B-9A5FC7E48BBC}" type="pres">
      <dgm:prSet presAssocID="{01B3D059-0E97-4A9F-9676-B5AC0450802F}" presName="childText" presStyleLbl="conFgAcc1" presStyleIdx="0" presStyleCnt="5">
        <dgm:presLayoutVars>
          <dgm:bulletEnabled val="1"/>
        </dgm:presLayoutVars>
      </dgm:prSet>
      <dgm:spPr/>
    </dgm:pt>
    <dgm:pt modelId="{274DBDA4-C2AE-4DC1-BE59-9B71500F36C7}" type="pres">
      <dgm:prSet presAssocID="{FEA8D7CD-3F92-45A8-AF2C-EE706A494477}" presName="spaceBetweenRectangles" presStyleCnt="0"/>
      <dgm:spPr/>
    </dgm:pt>
    <dgm:pt modelId="{4BDB4FA9-9B99-4ECB-BD83-A923952CC88C}" type="pres">
      <dgm:prSet presAssocID="{A60D22D4-BC7E-4B27-874D-155B07649D9E}" presName="parentLin" presStyleCnt="0"/>
      <dgm:spPr/>
    </dgm:pt>
    <dgm:pt modelId="{AAF4670C-6E13-4B85-B995-74A6EFFF2C89}" type="pres">
      <dgm:prSet presAssocID="{A60D22D4-BC7E-4B27-874D-155B07649D9E}" presName="parentLeftMargin" presStyleLbl="node1" presStyleIdx="0" presStyleCnt="5"/>
      <dgm:spPr/>
    </dgm:pt>
    <dgm:pt modelId="{DD9B26D5-2990-4117-A19F-BD06993C4BFC}" type="pres">
      <dgm:prSet presAssocID="{A60D22D4-BC7E-4B27-874D-155B07649D9E}" presName="parentText" presStyleLbl="node1" presStyleIdx="1" presStyleCnt="5">
        <dgm:presLayoutVars>
          <dgm:chMax val="0"/>
          <dgm:bulletEnabled val="1"/>
        </dgm:presLayoutVars>
      </dgm:prSet>
      <dgm:spPr/>
    </dgm:pt>
    <dgm:pt modelId="{12031C4D-574F-452B-9145-8BF277855016}" type="pres">
      <dgm:prSet presAssocID="{A60D22D4-BC7E-4B27-874D-155B07649D9E}" presName="negativeSpace" presStyleCnt="0"/>
      <dgm:spPr/>
    </dgm:pt>
    <dgm:pt modelId="{534F271E-3B64-4D90-B05C-2052BB2E6A49}" type="pres">
      <dgm:prSet presAssocID="{A60D22D4-BC7E-4B27-874D-155B07649D9E}" presName="childText" presStyleLbl="conFgAcc1" presStyleIdx="1" presStyleCnt="5">
        <dgm:presLayoutVars>
          <dgm:bulletEnabled val="1"/>
        </dgm:presLayoutVars>
      </dgm:prSet>
      <dgm:spPr/>
    </dgm:pt>
    <dgm:pt modelId="{66E4FE4F-AE9E-418F-B506-A84776DD4BD1}" type="pres">
      <dgm:prSet presAssocID="{8C471AF2-37EC-4DEB-B3FD-9A9BF74F85EC}" presName="spaceBetweenRectangles" presStyleCnt="0"/>
      <dgm:spPr/>
    </dgm:pt>
    <dgm:pt modelId="{5E73AABE-9C74-4767-AA3D-6063B69417F7}" type="pres">
      <dgm:prSet presAssocID="{D03A6E02-ACB1-42F7-801B-0DC14E6CA714}" presName="parentLin" presStyleCnt="0"/>
      <dgm:spPr/>
    </dgm:pt>
    <dgm:pt modelId="{E00F8AE0-1334-44F0-9439-FDF9CC971C69}" type="pres">
      <dgm:prSet presAssocID="{D03A6E02-ACB1-42F7-801B-0DC14E6CA714}" presName="parentLeftMargin" presStyleLbl="node1" presStyleIdx="1" presStyleCnt="5"/>
      <dgm:spPr/>
    </dgm:pt>
    <dgm:pt modelId="{145C9D64-F44F-4101-9455-75650CFE75FC}" type="pres">
      <dgm:prSet presAssocID="{D03A6E02-ACB1-42F7-801B-0DC14E6CA714}" presName="parentText" presStyleLbl="node1" presStyleIdx="2" presStyleCnt="5">
        <dgm:presLayoutVars>
          <dgm:chMax val="0"/>
          <dgm:bulletEnabled val="1"/>
        </dgm:presLayoutVars>
      </dgm:prSet>
      <dgm:spPr/>
    </dgm:pt>
    <dgm:pt modelId="{3601CB6B-7FE9-4874-A441-C25A84127239}" type="pres">
      <dgm:prSet presAssocID="{D03A6E02-ACB1-42F7-801B-0DC14E6CA714}" presName="negativeSpace" presStyleCnt="0"/>
      <dgm:spPr/>
    </dgm:pt>
    <dgm:pt modelId="{C7D5074B-6494-4EE2-BA36-0A0C0A35C8A0}" type="pres">
      <dgm:prSet presAssocID="{D03A6E02-ACB1-42F7-801B-0DC14E6CA714}" presName="childText" presStyleLbl="conFgAcc1" presStyleIdx="2" presStyleCnt="5">
        <dgm:presLayoutVars>
          <dgm:bulletEnabled val="1"/>
        </dgm:presLayoutVars>
      </dgm:prSet>
      <dgm:spPr/>
    </dgm:pt>
    <dgm:pt modelId="{6E76DD17-AC79-45CC-8594-369DEEBC3B36}" type="pres">
      <dgm:prSet presAssocID="{E444537B-3163-4EC5-A9FB-06FECEF624C2}" presName="spaceBetweenRectangles" presStyleCnt="0"/>
      <dgm:spPr/>
    </dgm:pt>
    <dgm:pt modelId="{E78B660C-9CA7-4265-8017-0454878F3C3B}" type="pres">
      <dgm:prSet presAssocID="{061CF9FF-31FF-42B9-8831-FE5D53E19F26}" presName="parentLin" presStyleCnt="0"/>
      <dgm:spPr/>
    </dgm:pt>
    <dgm:pt modelId="{D16FD303-04F8-4516-BA9D-B7B3921C00D2}" type="pres">
      <dgm:prSet presAssocID="{061CF9FF-31FF-42B9-8831-FE5D53E19F26}" presName="parentLeftMargin" presStyleLbl="node1" presStyleIdx="2" presStyleCnt="5"/>
      <dgm:spPr/>
    </dgm:pt>
    <dgm:pt modelId="{BD904790-65E0-4A3A-84F3-A36703F9189E}" type="pres">
      <dgm:prSet presAssocID="{061CF9FF-31FF-42B9-8831-FE5D53E19F26}" presName="parentText" presStyleLbl="node1" presStyleIdx="3" presStyleCnt="5">
        <dgm:presLayoutVars>
          <dgm:chMax val="0"/>
          <dgm:bulletEnabled val="1"/>
        </dgm:presLayoutVars>
      </dgm:prSet>
      <dgm:spPr/>
    </dgm:pt>
    <dgm:pt modelId="{F09B075C-2618-4AEB-8C3D-93214CDD6519}" type="pres">
      <dgm:prSet presAssocID="{061CF9FF-31FF-42B9-8831-FE5D53E19F26}" presName="negativeSpace" presStyleCnt="0"/>
      <dgm:spPr/>
    </dgm:pt>
    <dgm:pt modelId="{787B34DC-630C-4FB5-A905-748AB8B98461}" type="pres">
      <dgm:prSet presAssocID="{061CF9FF-31FF-42B9-8831-FE5D53E19F26}" presName="childText" presStyleLbl="conFgAcc1" presStyleIdx="3" presStyleCnt="5">
        <dgm:presLayoutVars>
          <dgm:bulletEnabled val="1"/>
        </dgm:presLayoutVars>
      </dgm:prSet>
      <dgm:spPr/>
    </dgm:pt>
    <dgm:pt modelId="{AF7585BB-265D-4FCB-9048-CDB1691E8F43}" type="pres">
      <dgm:prSet presAssocID="{5B0FF99F-F788-4CC3-8696-1EDB75AEBBAE}" presName="spaceBetweenRectangles" presStyleCnt="0"/>
      <dgm:spPr/>
    </dgm:pt>
    <dgm:pt modelId="{BC7AF325-8E8E-4437-B1F1-9B33648EC7E7}" type="pres">
      <dgm:prSet presAssocID="{A1567B15-B48A-43F3-B7CA-A0F432320B80}" presName="parentLin" presStyleCnt="0"/>
      <dgm:spPr/>
    </dgm:pt>
    <dgm:pt modelId="{FE5A4BC2-7047-4BFD-964F-041C5C77896A}" type="pres">
      <dgm:prSet presAssocID="{A1567B15-B48A-43F3-B7CA-A0F432320B80}" presName="parentLeftMargin" presStyleLbl="node1" presStyleIdx="3" presStyleCnt="5"/>
      <dgm:spPr/>
    </dgm:pt>
    <dgm:pt modelId="{6D8D26B9-5EF2-4097-BC5D-65798C0F9ED3}" type="pres">
      <dgm:prSet presAssocID="{A1567B15-B48A-43F3-B7CA-A0F432320B80}" presName="parentText" presStyleLbl="node1" presStyleIdx="4" presStyleCnt="5">
        <dgm:presLayoutVars>
          <dgm:chMax val="0"/>
          <dgm:bulletEnabled val="1"/>
        </dgm:presLayoutVars>
      </dgm:prSet>
      <dgm:spPr/>
    </dgm:pt>
    <dgm:pt modelId="{C0951DEA-501F-4AFD-8EAD-E21B9502DFBF}" type="pres">
      <dgm:prSet presAssocID="{A1567B15-B48A-43F3-B7CA-A0F432320B80}" presName="negativeSpace" presStyleCnt="0"/>
      <dgm:spPr/>
    </dgm:pt>
    <dgm:pt modelId="{BCB26722-D458-4010-A371-8493A99061F5}" type="pres">
      <dgm:prSet presAssocID="{A1567B15-B48A-43F3-B7CA-A0F432320B80}" presName="childText" presStyleLbl="conFgAcc1" presStyleIdx="4" presStyleCnt="5">
        <dgm:presLayoutVars>
          <dgm:bulletEnabled val="1"/>
        </dgm:presLayoutVars>
      </dgm:prSet>
      <dgm:spPr/>
    </dgm:pt>
  </dgm:ptLst>
  <dgm:cxnLst>
    <dgm:cxn modelId="{A3E50C02-1BC1-4E09-97B4-3CD3B03AB2F1}" type="presOf" srcId="{061CF9FF-31FF-42B9-8831-FE5D53E19F26}" destId="{BD904790-65E0-4A3A-84F3-A36703F9189E}" srcOrd="1" destOrd="0" presId="urn:microsoft.com/office/officeart/2005/8/layout/list1"/>
    <dgm:cxn modelId="{F835BF0B-F4EB-4A55-8EEC-92C79201797C}" type="presOf" srcId="{01B3D059-0E97-4A9F-9676-B5AC0450802F}" destId="{F60FEF8B-A7E2-4AE8-86B8-F22A8D8509A4}" srcOrd="1" destOrd="0" presId="urn:microsoft.com/office/officeart/2005/8/layout/list1"/>
    <dgm:cxn modelId="{BCAEDF15-A3B4-4E6C-ACED-A401FD63EFC5}" srcId="{01B3D059-0E97-4A9F-9676-B5AC0450802F}" destId="{8902E51E-44B8-4AD8-92AA-7A50279AF1F7}" srcOrd="0" destOrd="0" parTransId="{2F98089C-0536-4954-AB68-D2F76D7839DF}" sibTransId="{C7C9DF1E-ACF7-4DC5-949B-226D83E4A022}"/>
    <dgm:cxn modelId="{667A7918-94ED-42DF-8560-C824C22367EC}" type="presOf" srcId="{7535EA34-765E-4776-A9A0-2C1542CB2D70}" destId="{C7D5074B-6494-4EE2-BA36-0A0C0A35C8A0}" srcOrd="0" destOrd="2" presId="urn:microsoft.com/office/officeart/2005/8/layout/list1"/>
    <dgm:cxn modelId="{E42BDD21-572C-40F9-8455-25F0646C28B6}" type="presOf" srcId="{51B383A9-5798-4917-B063-CF91B2063DBA}" destId="{534F271E-3B64-4D90-B05C-2052BB2E6A49}" srcOrd="0" destOrd="0" presId="urn:microsoft.com/office/officeart/2005/8/layout/list1"/>
    <dgm:cxn modelId="{7A634127-5076-4DF9-A864-54F4261CB345}" type="presOf" srcId="{56C556F2-AA6E-480B-8AF9-6442F6B0B08C}" destId="{787B34DC-630C-4FB5-A905-748AB8B98461}" srcOrd="0" destOrd="0" presId="urn:microsoft.com/office/officeart/2005/8/layout/list1"/>
    <dgm:cxn modelId="{D980C230-BC7E-433D-AE5B-7E27F978E187}" type="presOf" srcId="{DCADC9F1-A0A6-4311-9689-4181F4916C3C}" destId="{C7D5074B-6494-4EE2-BA36-0A0C0A35C8A0}" srcOrd="0" destOrd="0" presId="urn:microsoft.com/office/officeart/2005/8/layout/list1"/>
    <dgm:cxn modelId="{1501AB31-04D3-45E1-9654-E392650FFE36}" srcId="{D03A6E02-ACB1-42F7-801B-0DC14E6CA714}" destId="{1C1E0E12-C684-4E84-BA7E-B6EC2A9463F4}" srcOrd="1" destOrd="0" parTransId="{A3A0B9EB-3768-4BC2-8624-6A7F1658B83D}" sibTransId="{505A3DC6-F97B-40AF-9B3B-A1EB24D69C32}"/>
    <dgm:cxn modelId="{89CF9032-726C-4E76-8EA4-D8E732F4E5E6}" type="presOf" srcId="{5CDA75EB-6967-4568-8ED7-14E0B4E4DE1D}" destId="{BCB26722-D458-4010-A371-8493A99061F5}" srcOrd="0" destOrd="2" presId="urn:microsoft.com/office/officeart/2005/8/layout/list1"/>
    <dgm:cxn modelId="{7B6DA333-2B58-4F05-9CD3-943179C131E1}" srcId="{061CF9FF-31FF-42B9-8831-FE5D53E19F26}" destId="{0B20F8DE-88A7-4285-9DC7-6C7CA7521F6B}" srcOrd="2" destOrd="0" parTransId="{C83A1BE5-4572-4A34-B4BD-F4D525CD4D43}" sibTransId="{F43DC996-82AB-4BAE-80FC-21E8B95EC06E}"/>
    <dgm:cxn modelId="{C21BCC36-3F05-49F3-A008-1519EF1574A6}" srcId="{01B3D059-0E97-4A9F-9676-B5AC0450802F}" destId="{2572BF38-6146-4728-B66B-CEEC7BF543C7}" srcOrd="1" destOrd="0" parTransId="{89004B28-5521-4CFB-9C97-F197B605EFC8}" sibTransId="{19A0E5AC-9749-4A87-92E4-215C4CC5D54E}"/>
    <dgm:cxn modelId="{B3DBF837-0DD2-42D8-8D4C-DA58FA9D54F4}" type="presOf" srcId="{D03A6E02-ACB1-42F7-801B-0DC14E6CA714}" destId="{E00F8AE0-1334-44F0-9439-FDF9CC971C69}" srcOrd="0" destOrd="0" presId="urn:microsoft.com/office/officeart/2005/8/layout/list1"/>
    <dgm:cxn modelId="{9C2A2138-8CD3-4F98-80E6-B739F4D6FD3E}" type="presOf" srcId="{0B20F8DE-88A7-4285-9DC7-6C7CA7521F6B}" destId="{787B34DC-630C-4FB5-A905-748AB8B98461}" srcOrd="0" destOrd="2" presId="urn:microsoft.com/office/officeart/2005/8/layout/list1"/>
    <dgm:cxn modelId="{35513840-C240-4ADF-81EE-4485DA2A7A34}" type="presOf" srcId="{8902E51E-44B8-4AD8-92AA-7A50279AF1F7}" destId="{ED3300DC-4E5C-441D-9C4B-9A5FC7E48BBC}" srcOrd="0" destOrd="0" presId="urn:microsoft.com/office/officeart/2005/8/layout/list1"/>
    <dgm:cxn modelId="{B3695C42-14B6-4468-9A7B-024CE36D7C1C}" srcId="{6FC1CDD5-0C9E-47F1-A49A-C4E77FF1D7E1}" destId="{01B3D059-0E97-4A9F-9676-B5AC0450802F}" srcOrd="0" destOrd="0" parTransId="{1EDC8696-818C-42C1-B95E-77B7AE50ED23}" sibTransId="{FEA8D7CD-3F92-45A8-AF2C-EE706A494477}"/>
    <dgm:cxn modelId="{CAA99449-9C52-4603-B049-BF913F0DBCAE}" srcId="{6FC1CDD5-0C9E-47F1-A49A-C4E77FF1D7E1}" destId="{D03A6E02-ACB1-42F7-801B-0DC14E6CA714}" srcOrd="2" destOrd="0" parTransId="{7B2C861E-C87B-4878-8FA7-63AB4216F396}" sibTransId="{E444537B-3163-4EC5-A9FB-06FECEF624C2}"/>
    <dgm:cxn modelId="{6F46C46F-6033-4D08-BBAD-5C78B1027A2D}" type="presOf" srcId="{1C1E0E12-C684-4E84-BA7E-B6EC2A9463F4}" destId="{C7D5074B-6494-4EE2-BA36-0A0C0A35C8A0}" srcOrd="0" destOrd="1" presId="urn:microsoft.com/office/officeart/2005/8/layout/list1"/>
    <dgm:cxn modelId="{6843C76F-16CE-493E-A412-BDD7E70AFE19}" type="presOf" srcId="{A1567B15-B48A-43F3-B7CA-A0F432320B80}" destId="{FE5A4BC2-7047-4BFD-964F-041C5C77896A}" srcOrd="0" destOrd="0" presId="urn:microsoft.com/office/officeart/2005/8/layout/list1"/>
    <dgm:cxn modelId="{E6999F71-B728-46EE-A2E6-30FADCE731E7}" type="presOf" srcId="{01B3D059-0E97-4A9F-9676-B5AC0450802F}" destId="{17A18863-C923-4F5C-9517-953B930A7EAA}" srcOrd="0" destOrd="0" presId="urn:microsoft.com/office/officeart/2005/8/layout/list1"/>
    <dgm:cxn modelId="{BAC44058-B801-4309-A3B6-D93D1F5FE0CD}" srcId="{A60D22D4-BC7E-4B27-874D-155B07649D9E}" destId="{63EA8702-4BAC-4E7D-B29F-6D1E991750D3}" srcOrd="2" destOrd="0" parTransId="{24081FAB-E8BA-4311-B1E0-9DECF7F91398}" sibTransId="{02DFE4F2-787D-4265-9C6B-9EDC8891F5D1}"/>
    <dgm:cxn modelId="{E5922D7E-5111-4E62-A135-10CB73B1FE8C}" type="presOf" srcId="{A60D22D4-BC7E-4B27-874D-155B07649D9E}" destId="{AAF4670C-6E13-4B85-B995-74A6EFFF2C89}" srcOrd="0" destOrd="0" presId="urn:microsoft.com/office/officeart/2005/8/layout/list1"/>
    <dgm:cxn modelId="{E327857E-8E8E-4226-8F1D-9FA43A98CF24}" type="presOf" srcId="{A1567B15-B48A-43F3-B7CA-A0F432320B80}" destId="{6D8D26B9-5EF2-4097-BC5D-65798C0F9ED3}" srcOrd="1" destOrd="0" presId="urn:microsoft.com/office/officeart/2005/8/layout/list1"/>
    <dgm:cxn modelId="{2FB94980-2580-43E1-A74A-A0483744CD57}" srcId="{D03A6E02-ACB1-42F7-801B-0DC14E6CA714}" destId="{DCADC9F1-A0A6-4311-9689-4181F4916C3C}" srcOrd="0" destOrd="0" parTransId="{7B714472-6079-42AB-827B-1829B8927547}" sibTransId="{1514AA56-A827-4C05-865D-B5BD03E4EE7C}"/>
    <dgm:cxn modelId="{17E66B90-57EB-4F67-9785-2268B1F268AB}" srcId="{A1567B15-B48A-43F3-B7CA-A0F432320B80}" destId="{65B07826-D155-4134-B34C-6E045AE52E0D}" srcOrd="1" destOrd="0" parTransId="{2A6D8216-0ACE-4BF9-A809-CE809F9D7670}" sibTransId="{827BFD33-0DC9-433C-AA33-884CD2C81CA9}"/>
    <dgm:cxn modelId="{AFD88C93-1866-4B6D-BFC5-B320598D4778}" type="presOf" srcId="{6FC1CDD5-0C9E-47F1-A49A-C4E77FF1D7E1}" destId="{03E6AE71-BE46-447B-ABFD-A23BC868496D}" srcOrd="0" destOrd="0" presId="urn:microsoft.com/office/officeart/2005/8/layout/list1"/>
    <dgm:cxn modelId="{1773BC95-909E-460F-BA98-E9C0B26B17AF}" type="presOf" srcId="{061CF9FF-31FF-42B9-8831-FE5D53E19F26}" destId="{D16FD303-04F8-4516-BA9D-B7B3921C00D2}" srcOrd="0" destOrd="0" presId="urn:microsoft.com/office/officeart/2005/8/layout/list1"/>
    <dgm:cxn modelId="{0BB17F9B-7273-4B79-91AF-E651FB48884F}" type="presOf" srcId="{CDB52DCC-1DED-42DD-847C-B367153B0574}" destId="{BCB26722-D458-4010-A371-8493A99061F5}" srcOrd="0" destOrd="0" presId="urn:microsoft.com/office/officeart/2005/8/layout/list1"/>
    <dgm:cxn modelId="{B0AB1D9F-8502-42DE-B99F-14B779300EE2}" type="presOf" srcId="{63EA8702-4BAC-4E7D-B29F-6D1E991750D3}" destId="{534F271E-3B64-4D90-B05C-2052BB2E6A49}" srcOrd="0" destOrd="2" presId="urn:microsoft.com/office/officeart/2005/8/layout/list1"/>
    <dgm:cxn modelId="{0D591FA1-F4A9-42BA-88A9-47D4927812D6}" type="presOf" srcId="{A60D22D4-BC7E-4B27-874D-155B07649D9E}" destId="{DD9B26D5-2990-4117-A19F-BD06993C4BFC}" srcOrd="1" destOrd="0" presId="urn:microsoft.com/office/officeart/2005/8/layout/list1"/>
    <dgm:cxn modelId="{54DF73A1-41C7-4586-A211-6A6AD30D7F5E}" srcId="{A1567B15-B48A-43F3-B7CA-A0F432320B80}" destId="{5CDA75EB-6967-4568-8ED7-14E0B4E4DE1D}" srcOrd="2" destOrd="0" parTransId="{89EDD0CD-443C-4FD8-83FF-DE6CC4119901}" sibTransId="{A0A17576-22BC-4B2B-8EA5-F400E462FB67}"/>
    <dgm:cxn modelId="{200023A2-9F40-4163-A6C2-BFF5D3344401}" srcId="{6FC1CDD5-0C9E-47F1-A49A-C4E77FF1D7E1}" destId="{061CF9FF-31FF-42B9-8831-FE5D53E19F26}" srcOrd="3" destOrd="0" parTransId="{7E743F28-7F4C-4B64-B899-9395A30CB913}" sibTransId="{5B0FF99F-F788-4CC3-8696-1EDB75AEBBAE}"/>
    <dgm:cxn modelId="{C68744AA-13DA-4D74-9109-DEABFE418819}" srcId="{D03A6E02-ACB1-42F7-801B-0DC14E6CA714}" destId="{7535EA34-765E-4776-A9A0-2C1542CB2D70}" srcOrd="2" destOrd="0" parTransId="{E99AB2EC-D12A-4ABD-93C8-0051F1ECB87A}" sibTransId="{8DD90064-2D81-48EE-80D0-C35DA2EE8DD5}"/>
    <dgm:cxn modelId="{D83B8BAA-B7DA-4944-9DEF-4F4E7F18D9A9}" type="presOf" srcId="{D03A6E02-ACB1-42F7-801B-0DC14E6CA714}" destId="{145C9D64-F44F-4101-9455-75650CFE75FC}" srcOrd="1" destOrd="0" presId="urn:microsoft.com/office/officeart/2005/8/layout/list1"/>
    <dgm:cxn modelId="{6915EEAB-7D0E-4E83-ACE4-6401FFDD06D3}" type="presOf" srcId="{691A5CEB-F38D-49CA-9FD1-87A559D80D37}" destId="{534F271E-3B64-4D90-B05C-2052BB2E6A49}" srcOrd="0" destOrd="1" presId="urn:microsoft.com/office/officeart/2005/8/layout/list1"/>
    <dgm:cxn modelId="{06CFA0B4-73F0-40CB-9EB3-7C59478A5C2D}" srcId="{061CF9FF-31FF-42B9-8831-FE5D53E19F26}" destId="{56C556F2-AA6E-480B-8AF9-6442F6B0B08C}" srcOrd="0" destOrd="0" parTransId="{3BCC49CD-3C35-4696-B9FF-BEE40E37912E}" sibTransId="{36311832-5C61-480E-8234-AB3E8E8797C6}"/>
    <dgm:cxn modelId="{30B8B6B8-DAA1-4728-93B4-53468405EC37}" type="presOf" srcId="{4F341535-8802-4ADF-9DEE-131297A5683D}" destId="{787B34DC-630C-4FB5-A905-748AB8B98461}" srcOrd="0" destOrd="1" presId="urn:microsoft.com/office/officeart/2005/8/layout/list1"/>
    <dgm:cxn modelId="{CB982CBE-FE0D-422B-97CB-04623ABA1AFB}" srcId="{061CF9FF-31FF-42B9-8831-FE5D53E19F26}" destId="{4F341535-8802-4ADF-9DEE-131297A5683D}" srcOrd="1" destOrd="0" parTransId="{0EB1304A-D998-4499-94A1-9669AB544013}" sibTransId="{A0B99C3F-EDC4-4AB7-93E2-F0276B5E7B36}"/>
    <dgm:cxn modelId="{AA1936D6-350A-4898-AB08-BD7C1D0F1863}" srcId="{A60D22D4-BC7E-4B27-874D-155B07649D9E}" destId="{691A5CEB-F38D-49CA-9FD1-87A559D80D37}" srcOrd="1" destOrd="0" parTransId="{E07D9419-6AFC-4746-897C-4A8F04A0323C}" sibTransId="{7072802C-D5C7-432A-A655-F6E9467E8359}"/>
    <dgm:cxn modelId="{6EA642D7-5F61-47C2-BBFE-A0154CF76D89}" type="presOf" srcId="{BB0038A5-1995-4816-BB6D-013EFEFD5FCD}" destId="{ED3300DC-4E5C-441D-9C4B-9A5FC7E48BBC}" srcOrd="0" destOrd="2" presId="urn:microsoft.com/office/officeart/2005/8/layout/list1"/>
    <dgm:cxn modelId="{E44F79DC-8DD2-460B-8219-9648874BD370}" srcId="{01B3D059-0E97-4A9F-9676-B5AC0450802F}" destId="{BB0038A5-1995-4816-BB6D-013EFEFD5FCD}" srcOrd="2" destOrd="0" parTransId="{94A11486-6BAF-4D66-A3D4-5E002CD1F97D}" sibTransId="{674E7360-0E70-404A-B228-5AFDAC3912FE}"/>
    <dgm:cxn modelId="{ABB529E1-7619-425A-9E17-1266D5DAD1AF}" type="presOf" srcId="{65B07826-D155-4134-B34C-6E045AE52E0D}" destId="{BCB26722-D458-4010-A371-8493A99061F5}" srcOrd="0" destOrd="1" presId="urn:microsoft.com/office/officeart/2005/8/layout/list1"/>
    <dgm:cxn modelId="{9DA929E2-AB10-411A-A1C1-6E466E02F25C}" srcId="{6FC1CDD5-0C9E-47F1-A49A-C4E77FF1D7E1}" destId="{A60D22D4-BC7E-4B27-874D-155B07649D9E}" srcOrd="1" destOrd="0" parTransId="{FD713079-C5F1-430C-8AE6-C056E26D2817}" sibTransId="{8C471AF2-37EC-4DEB-B3FD-9A9BF74F85EC}"/>
    <dgm:cxn modelId="{03DD4AE7-44AD-44AA-AE25-45E885911566}" type="presOf" srcId="{2572BF38-6146-4728-B66B-CEEC7BF543C7}" destId="{ED3300DC-4E5C-441D-9C4B-9A5FC7E48BBC}" srcOrd="0" destOrd="1" presId="urn:microsoft.com/office/officeart/2005/8/layout/list1"/>
    <dgm:cxn modelId="{6DF817EA-B898-4A3B-8FEE-A414BC1AE05E}" srcId="{6FC1CDD5-0C9E-47F1-A49A-C4E77FF1D7E1}" destId="{A1567B15-B48A-43F3-B7CA-A0F432320B80}" srcOrd="4" destOrd="0" parTransId="{B797087E-81DE-4EE3-8F8F-04CD7E703E2E}" sibTransId="{A6BAA4C4-AF1E-404F-963A-6ED7D6BA3EE6}"/>
    <dgm:cxn modelId="{DFA88EF2-00F7-4CAC-B812-7AFEF964C36E}" srcId="{A60D22D4-BC7E-4B27-874D-155B07649D9E}" destId="{51B383A9-5798-4917-B063-CF91B2063DBA}" srcOrd="0" destOrd="0" parTransId="{41166B2D-993D-465C-A086-BFB83B11E27C}" sibTransId="{C01818D3-C313-40F3-A8E0-F304CAA02A18}"/>
    <dgm:cxn modelId="{6B0CB3FF-DE05-449E-BC72-201CC768899D}" srcId="{A1567B15-B48A-43F3-B7CA-A0F432320B80}" destId="{CDB52DCC-1DED-42DD-847C-B367153B0574}" srcOrd="0" destOrd="0" parTransId="{E429562E-B3CF-4742-B7EE-923382AC3161}" sibTransId="{8D6A6FC8-1480-4DF3-8894-F60837C39B6C}"/>
    <dgm:cxn modelId="{8583439F-5BFD-4A9E-9B0E-F2E192F35130}" type="presParOf" srcId="{03E6AE71-BE46-447B-ABFD-A23BC868496D}" destId="{8D0614C9-05B0-4809-9F7D-768A9FB4B789}" srcOrd="0" destOrd="0" presId="urn:microsoft.com/office/officeart/2005/8/layout/list1"/>
    <dgm:cxn modelId="{3A434344-7F15-4C92-9117-0663CD4844FC}" type="presParOf" srcId="{8D0614C9-05B0-4809-9F7D-768A9FB4B789}" destId="{17A18863-C923-4F5C-9517-953B930A7EAA}" srcOrd="0" destOrd="0" presId="urn:microsoft.com/office/officeart/2005/8/layout/list1"/>
    <dgm:cxn modelId="{4CDBCAFE-F4BC-4D88-9C62-E4AD97B60D3B}" type="presParOf" srcId="{8D0614C9-05B0-4809-9F7D-768A9FB4B789}" destId="{F60FEF8B-A7E2-4AE8-86B8-F22A8D8509A4}" srcOrd="1" destOrd="0" presId="urn:microsoft.com/office/officeart/2005/8/layout/list1"/>
    <dgm:cxn modelId="{A95D1DF3-19E7-4ACC-8409-FEA933BE876E}" type="presParOf" srcId="{03E6AE71-BE46-447B-ABFD-A23BC868496D}" destId="{C056D07D-2A9D-46E8-B7DA-E4EAB97A3CF8}" srcOrd="1" destOrd="0" presId="urn:microsoft.com/office/officeart/2005/8/layout/list1"/>
    <dgm:cxn modelId="{00DC97D9-34CC-4DD1-9FB7-9FCB05B7B726}" type="presParOf" srcId="{03E6AE71-BE46-447B-ABFD-A23BC868496D}" destId="{ED3300DC-4E5C-441D-9C4B-9A5FC7E48BBC}" srcOrd="2" destOrd="0" presId="urn:microsoft.com/office/officeart/2005/8/layout/list1"/>
    <dgm:cxn modelId="{1CD94611-0BB6-4F58-90F6-AF09F402D6D4}" type="presParOf" srcId="{03E6AE71-BE46-447B-ABFD-A23BC868496D}" destId="{274DBDA4-C2AE-4DC1-BE59-9B71500F36C7}" srcOrd="3" destOrd="0" presId="urn:microsoft.com/office/officeart/2005/8/layout/list1"/>
    <dgm:cxn modelId="{DD52A750-D284-476C-97D8-D75CF03254AF}" type="presParOf" srcId="{03E6AE71-BE46-447B-ABFD-A23BC868496D}" destId="{4BDB4FA9-9B99-4ECB-BD83-A923952CC88C}" srcOrd="4" destOrd="0" presId="urn:microsoft.com/office/officeart/2005/8/layout/list1"/>
    <dgm:cxn modelId="{3959C320-BF21-468B-ABF9-5C2703AC3E00}" type="presParOf" srcId="{4BDB4FA9-9B99-4ECB-BD83-A923952CC88C}" destId="{AAF4670C-6E13-4B85-B995-74A6EFFF2C89}" srcOrd="0" destOrd="0" presId="urn:microsoft.com/office/officeart/2005/8/layout/list1"/>
    <dgm:cxn modelId="{DA9BA190-A741-4AC8-BAFC-87B8D05E12FB}" type="presParOf" srcId="{4BDB4FA9-9B99-4ECB-BD83-A923952CC88C}" destId="{DD9B26D5-2990-4117-A19F-BD06993C4BFC}" srcOrd="1" destOrd="0" presId="urn:microsoft.com/office/officeart/2005/8/layout/list1"/>
    <dgm:cxn modelId="{3666BE78-571D-4D4F-9992-C6DB6F215599}" type="presParOf" srcId="{03E6AE71-BE46-447B-ABFD-A23BC868496D}" destId="{12031C4D-574F-452B-9145-8BF277855016}" srcOrd="5" destOrd="0" presId="urn:microsoft.com/office/officeart/2005/8/layout/list1"/>
    <dgm:cxn modelId="{361DDD05-ADE5-4D2E-B907-EB9E76432A22}" type="presParOf" srcId="{03E6AE71-BE46-447B-ABFD-A23BC868496D}" destId="{534F271E-3B64-4D90-B05C-2052BB2E6A49}" srcOrd="6" destOrd="0" presId="urn:microsoft.com/office/officeart/2005/8/layout/list1"/>
    <dgm:cxn modelId="{E79F4B60-3AF8-49C4-8D21-B7EF60DD8E2A}" type="presParOf" srcId="{03E6AE71-BE46-447B-ABFD-A23BC868496D}" destId="{66E4FE4F-AE9E-418F-B506-A84776DD4BD1}" srcOrd="7" destOrd="0" presId="urn:microsoft.com/office/officeart/2005/8/layout/list1"/>
    <dgm:cxn modelId="{DF1AA03A-83D8-47FA-A9F4-119675E5E062}" type="presParOf" srcId="{03E6AE71-BE46-447B-ABFD-A23BC868496D}" destId="{5E73AABE-9C74-4767-AA3D-6063B69417F7}" srcOrd="8" destOrd="0" presId="urn:microsoft.com/office/officeart/2005/8/layout/list1"/>
    <dgm:cxn modelId="{19AD2F9D-8739-4719-B338-32B9F22E6CFA}" type="presParOf" srcId="{5E73AABE-9C74-4767-AA3D-6063B69417F7}" destId="{E00F8AE0-1334-44F0-9439-FDF9CC971C69}" srcOrd="0" destOrd="0" presId="urn:microsoft.com/office/officeart/2005/8/layout/list1"/>
    <dgm:cxn modelId="{E6DFF995-6AC9-4024-94CC-FC8725CAFE7C}" type="presParOf" srcId="{5E73AABE-9C74-4767-AA3D-6063B69417F7}" destId="{145C9D64-F44F-4101-9455-75650CFE75FC}" srcOrd="1" destOrd="0" presId="urn:microsoft.com/office/officeart/2005/8/layout/list1"/>
    <dgm:cxn modelId="{77573E3F-1B67-4282-8EE3-531A0B1EC27A}" type="presParOf" srcId="{03E6AE71-BE46-447B-ABFD-A23BC868496D}" destId="{3601CB6B-7FE9-4874-A441-C25A84127239}" srcOrd="9" destOrd="0" presId="urn:microsoft.com/office/officeart/2005/8/layout/list1"/>
    <dgm:cxn modelId="{FE6162F1-E5C9-404F-BE9B-F365E8F955BC}" type="presParOf" srcId="{03E6AE71-BE46-447B-ABFD-A23BC868496D}" destId="{C7D5074B-6494-4EE2-BA36-0A0C0A35C8A0}" srcOrd="10" destOrd="0" presId="urn:microsoft.com/office/officeart/2005/8/layout/list1"/>
    <dgm:cxn modelId="{2A9728A8-ED97-4A0A-ABC7-0A9F895A1935}" type="presParOf" srcId="{03E6AE71-BE46-447B-ABFD-A23BC868496D}" destId="{6E76DD17-AC79-45CC-8594-369DEEBC3B36}" srcOrd="11" destOrd="0" presId="urn:microsoft.com/office/officeart/2005/8/layout/list1"/>
    <dgm:cxn modelId="{968716CF-2498-4D54-B6E4-153C8DA170CF}" type="presParOf" srcId="{03E6AE71-BE46-447B-ABFD-A23BC868496D}" destId="{E78B660C-9CA7-4265-8017-0454878F3C3B}" srcOrd="12" destOrd="0" presId="urn:microsoft.com/office/officeart/2005/8/layout/list1"/>
    <dgm:cxn modelId="{AE6D6F85-54A7-4981-AFE6-38BDE7564E00}" type="presParOf" srcId="{E78B660C-9CA7-4265-8017-0454878F3C3B}" destId="{D16FD303-04F8-4516-BA9D-B7B3921C00D2}" srcOrd="0" destOrd="0" presId="urn:microsoft.com/office/officeart/2005/8/layout/list1"/>
    <dgm:cxn modelId="{6A33C5D4-D898-4C51-A06B-B4441483E2C5}" type="presParOf" srcId="{E78B660C-9CA7-4265-8017-0454878F3C3B}" destId="{BD904790-65E0-4A3A-84F3-A36703F9189E}" srcOrd="1" destOrd="0" presId="urn:microsoft.com/office/officeart/2005/8/layout/list1"/>
    <dgm:cxn modelId="{4B3FF4EB-5C6E-4F2F-BED8-2A1E1D59D24A}" type="presParOf" srcId="{03E6AE71-BE46-447B-ABFD-A23BC868496D}" destId="{F09B075C-2618-4AEB-8C3D-93214CDD6519}" srcOrd="13" destOrd="0" presId="urn:microsoft.com/office/officeart/2005/8/layout/list1"/>
    <dgm:cxn modelId="{DC2CF09E-5666-432A-9F03-FFBF7BCC6D52}" type="presParOf" srcId="{03E6AE71-BE46-447B-ABFD-A23BC868496D}" destId="{787B34DC-630C-4FB5-A905-748AB8B98461}" srcOrd="14" destOrd="0" presId="urn:microsoft.com/office/officeart/2005/8/layout/list1"/>
    <dgm:cxn modelId="{B1978ADB-E250-4D4D-BA6F-CED4AEA74E89}" type="presParOf" srcId="{03E6AE71-BE46-447B-ABFD-A23BC868496D}" destId="{AF7585BB-265D-4FCB-9048-CDB1691E8F43}" srcOrd="15" destOrd="0" presId="urn:microsoft.com/office/officeart/2005/8/layout/list1"/>
    <dgm:cxn modelId="{18237B44-F0B8-48E8-BD4A-70F13C067E9E}" type="presParOf" srcId="{03E6AE71-BE46-447B-ABFD-A23BC868496D}" destId="{BC7AF325-8E8E-4437-B1F1-9B33648EC7E7}" srcOrd="16" destOrd="0" presId="urn:microsoft.com/office/officeart/2005/8/layout/list1"/>
    <dgm:cxn modelId="{7531CC17-9BF3-4E0F-955D-72D82CE59D9E}" type="presParOf" srcId="{BC7AF325-8E8E-4437-B1F1-9B33648EC7E7}" destId="{FE5A4BC2-7047-4BFD-964F-041C5C77896A}" srcOrd="0" destOrd="0" presId="urn:microsoft.com/office/officeart/2005/8/layout/list1"/>
    <dgm:cxn modelId="{63CE6628-3678-43FC-9C20-1BE7E7B10636}" type="presParOf" srcId="{BC7AF325-8E8E-4437-B1F1-9B33648EC7E7}" destId="{6D8D26B9-5EF2-4097-BC5D-65798C0F9ED3}" srcOrd="1" destOrd="0" presId="urn:microsoft.com/office/officeart/2005/8/layout/list1"/>
    <dgm:cxn modelId="{47F51E9A-76BE-4841-8110-6F8E1276D1BC}" type="presParOf" srcId="{03E6AE71-BE46-447B-ABFD-A23BC868496D}" destId="{C0951DEA-501F-4AFD-8EAD-E21B9502DFBF}" srcOrd="17" destOrd="0" presId="urn:microsoft.com/office/officeart/2005/8/layout/list1"/>
    <dgm:cxn modelId="{C26EE05D-1413-4731-AE3C-7D0EB4369B97}" type="presParOf" srcId="{03E6AE71-BE46-447B-ABFD-A23BC868496D}" destId="{BCB26722-D458-4010-A371-8493A99061F5}"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0249AE-6BDC-4297-953C-20EA6F51C13D}">
      <dsp:nvSpPr>
        <dsp:cNvPr id="0" name=""/>
        <dsp:cNvSpPr/>
      </dsp:nvSpPr>
      <dsp:spPr>
        <a:xfrm>
          <a:off x="0" y="120110"/>
          <a:ext cx="6797675" cy="754777"/>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Persona #1</a:t>
          </a:r>
          <a:r>
            <a:rPr lang="en-US" sz="1900" kern="1200"/>
            <a:t> – Sara:</a:t>
          </a:r>
        </a:p>
      </dsp:txBody>
      <dsp:txXfrm>
        <a:off x="36845" y="156955"/>
        <a:ext cx="6723985" cy="681087"/>
      </dsp:txXfrm>
    </dsp:sp>
    <dsp:sp modelId="{02334A40-B0CE-4FD6-8B1C-4FE1D6FDDAE2}">
      <dsp:nvSpPr>
        <dsp:cNvPr id="0" name=""/>
        <dsp:cNvSpPr/>
      </dsp:nvSpPr>
      <dsp:spPr>
        <a:xfrm>
          <a:off x="0" y="929608"/>
          <a:ext cx="6797675" cy="754777"/>
        </a:xfrm>
        <a:prstGeom prst="roundRect">
          <a:avLst/>
        </a:prstGeom>
        <a:solidFill>
          <a:schemeClr val="accent2">
            <a:hueOff val="398533"/>
            <a:satOff val="245"/>
            <a:lumOff val="320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20 years old, full-time undergraduate </a:t>
          </a:r>
          <a:r>
            <a:rPr lang="en-US" sz="1900" b="1" kern="1200"/>
            <a:t>student</a:t>
          </a:r>
          <a:r>
            <a:rPr lang="en-US" sz="1900" kern="1200"/>
            <a:t>, </a:t>
          </a:r>
          <a:r>
            <a:rPr lang="en-US" sz="1900" b="1" kern="1200"/>
            <a:t>legally blind</a:t>
          </a:r>
          <a:r>
            <a:rPr lang="en-US" sz="1900" kern="1200"/>
            <a:t> since birth, </a:t>
          </a:r>
          <a:r>
            <a:rPr lang="en-US" sz="1900" b="1" kern="1200"/>
            <a:t>tech-savvy</a:t>
          </a:r>
          <a:endParaRPr lang="en-US" sz="1900" kern="1200"/>
        </a:p>
      </dsp:txBody>
      <dsp:txXfrm>
        <a:off x="36845" y="966453"/>
        <a:ext cx="6723985" cy="681087"/>
      </dsp:txXfrm>
    </dsp:sp>
    <dsp:sp modelId="{AED30E11-F373-497A-AA67-1574DAB36779}">
      <dsp:nvSpPr>
        <dsp:cNvPr id="0" name=""/>
        <dsp:cNvSpPr/>
      </dsp:nvSpPr>
      <dsp:spPr>
        <a:xfrm>
          <a:off x="0" y="1739106"/>
          <a:ext cx="6797675" cy="754777"/>
        </a:xfrm>
        <a:prstGeom prst="roundRect">
          <a:avLst/>
        </a:prstGeom>
        <a:solidFill>
          <a:schemeClr val="accent2">
            <a:hueOff val="797066"/>
            <a:satOff val="490"/>
            <a:lumOff val="640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Goals:</a:t>
          </a:r>
          <a:endParaRPr lang="en-US" sz="1900" kern="1200"/>
        </a:p>
      </dsp:txBody>
      <dsp:txXfrm>
        <a:off x="36845" y="1775951"/>
        <a:ext cx="6723985" cy="681087"/>
      </dsp:txXfrm>
    </dsp:sp>
    <dsp:sp modelId="{1FE0F4EE-2465-49EE-B63F-7EDE20B8AF32}">
      <dsp:nvSpPr>
        <dsp:cNvPr id="0" name=""/>
        <dsp:cNvSpPr/>
      </dsp:nvSpPr>
      <dsp:spPr>
        <a:xfrm>
          <a:off x="0" y="2493883"/>
          <a:ext cx="6797675" cy="786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 </a:t>
          </a:r>
          <a:r>
            <a:rPr lang="en-US" sz="1500" b="1" kern="1200"/>
            <a:t>Manage multiple class schedules</a:t>
          </a:r>
          <a:r>
            <a:rPr lang="en-US" sz="1500" kern="1200"/>
            <a:t> and </a:t>
          </a:r>
          <a:r>
            <a:rPr lang="en-US" sz="1500" b="1" kern="1200"/>
            <a:t>assignment deadlines efficiently</a:t>
          </a:r>
          <a:endParaRPr lang="en-US" sz="1500" kern="1200"/>
        </a:p>
        <a:p>
          <a:pPr marL="114300" lvl="1" indent="-114300" algn="l" defTabSz="666750">
            <a:lnSpc>
              <a:spcPct val="90000"/>
            </a:lnSpc>
            <a:spcBef>
              <a:spcPct val="0"/>
            </a:spcBef>
            <a:spcAft>
              <a:spcPct val="20000"/>
            </a:spcAft>
            <a:buChar char="•"/>
          </a:pPr>
          <a:r>
            <a:rPr lang="en-US" sz="1500" kern="1200"/>
            <a:t>- </a:t>
          </a:r>
          <a:r>
            <a:rPr lang="en-US" sz="1500" b="1" kern="1200"/>
            <a:t>Coordinate study group meetings</a:t>
          </a:r>
          <a:r>
            <a:rPr lang="en-US" sz="1500" kern="1200"/>
            <a:t> and </a:t>
          </a:r>
          <a:r>
            <a:rPr lang="en-US" sz="1500" b="1" kern="1200"/>
            <a:t>social activities</a:t>
          </a:r>
          <a:endParaRPr lang="en-US" sz="1500" kern="1200"/>
        </a:p>
        <a:p>
          <a:pPr marL="114300" lvl="1" indent="-114300" algn="l" defTabSz="666750">
            <a:lnSpc>
              <a:spcPct val="90000"/>
            </a:lnSpc>
            <a:spcBef>
              <a:spcPct val="0"/>
            </a:spcBef>
            <a:spcAft>
              <a:spcPct val="20000"/>
            </a:spcAft>
            <a:buChar char="•"/>
          </a:pPr>
          <a:r>
            <a:rPr lang="en-US" sz="1500" kern="1200"/>
            <a:t>- </a:t>
          </a:r>
          <a:r>
            <a:rPr lang="en-US" sz="1500" b="1" kern="1200"/>
            <a:t>Set reminders</a:t>
          </a:r>
          <a:r>
            <a:rPr lang="en-US" sz="1500" kern="1200"/>
            <a:t> for </a:t>
          </a:r>
          <a:r>
            <a:rPr lang="en-US" sz="1500" b="1" kern="1200"/>
            <a:t>medication </a:t>
          </a:r>
          <a:r>
            <a:rPr lang="en-US" sz="1500" kern="1200"/>
            <a:t>and </a:t>
          </a:r>
          <a:r>
            <a:rPr lang="en-US" sz="1500" b="1" kern="1200"/>
            <a:t>daily routines</a:t>
          </a:r>
          <a:endParaRPr lang="en-US" sz="1500" kern="1200"/>
        </a:p>
      </dsp:txBody>
      <dsp:txXfrm>
        <a:off x="0" y="2493883"/>
        <a:ext cx="6797675" cy="786599"/>
      </dsp:txXfrm>
    </dsp:sp>
    <dsp:sp modelId="{520A2FDA-0399-447D-B7B6-C735CA33CFAB}">
      <dsp:nvSpPr>
        <dsp:cNvPr id="0" name=""/>
        <dsp:cNvSpPr/>
      </dsp:nvSpPr>
      <dsp:spPr>
        <a:xfrm>
          <a:off x="0" y="3280483"/>
          <a:ext cx="6797675" cy="754777"/>
        </a:xfrm>
        <a:prstGeom prst="roundRect">
          <a:avLst/>
        </a:prstGeom>
        <a:solidFill>
          <a:schemeClr val="accent2">
            <a:hueOff val="1195599"/>
            <a:satOff val="735"/>
            <a:lumOff val="960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Challenges:</a:t>
          </a:r>
          <a:endParaRPr lang="en-US" sz="1900" kern="1200"/>
        </a:p>
      </dsp:txBody>
      <dsp:txXfrm>
        <a:off x="36845" y="3317328"/>
        <a:ext cx="6723985" cy="681087"/>
      </dsp:txXfrm>
    </dsp:sp>
    <dsp:sp modelId="{7749E9D6-0DD2-427B-AB27-9A16DECEF1A7}">
      <dsp:nvSpPr>
        <dsp:cNvPr id="0" name=""/>
        <dsp:cNvSpPr/>
      </dsp:nvSpPr>
      <dsp:spPr>
        <a:xfrm>
          <a:off x="0" y="4035261"/>
          <a:ext cx="6797675" cy="1494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 </a:t>
          </a:r>
          <a:r>
            <a:rPr lang="en-US" sz="1500" b="1" kern="1200"/>
            <a:t>Struggles</a:t>
          </a:r>
          <a:r>
            <a:rPr lang="en-US" sz="1500" kern="1200"/>
            <a:t> with </a:t>
          </a:r>
          <a:r>
            <a:rPr lang="en-US" sz="1500" b="1" kern="1200"/>
            <a:t>existing calendar apps</a:t>
          </a:r>
          <a:r>
            <a:rPr lang="en-US" sz="1500" kern="1200"/>
            <a:t> that </a:t>
          </a:r>
          <a:r>
            <a:rPr lang="en-US" sz="1500" b="1" kern="1200"/>
            <a:t>aren't fully</a:t>
          </a:r>
          <a:r>
            <a:rPr lang="en-US" sz="1500" kern="1200"/>
            <a:t> </a:t>
          </a:r>
          <a:r>
            <a:rPr lang="en-US" sz="1500" b="1" kern="1200"/>
            <a:t>screen reader compatible</a:t>
          </a:r>
          <a:endParaRPr lang="en-US" sz="1500" kern="1200"/>
        </a:p>
        <a:p>
          <a:pPr marL="114300" lvl="1" indent="-114300" algn="l" defTabSz="666750">
            <a:lnSpc>
              <a:spcPct val="90000"/>
            </a:lnSpc>
            <a:spcBef>
              <a:spcPct val="0"/>
            </a:spcBef>
            <a:spcAft>
              <a:spcPct val="20000"/>
            </a:spcAft>
            <a:buChar char="•"/>
          </a:pPr>
          <a:r>
            <a:rPr lang="en-US" sz="1500" kern="1200"/>
            <a:t>- </a:t>
          </a:r>
          <a:r>
            <a:rPr lang="en-US" sz="1500" b="1" kern="1200"/>
            <a:t>Struggles</a:t>
          </a:r>
          <a:r>
            <a:rPr lang="en-US" sz="1500" kern="1200"/>
            <a:t> with </a:t>
          </a:r>
          <a:r>
            <a:rPr lang="en-US" sz="1500" b="1" kern="1200"/>
            <a:t>websites </a:t>
          </a:r>
          <a:r>
            <a:rPr lang="en-US" sz="1500" kern="1200"/>
            <a:t>and </a:t>
          </a:r>
          <a:r>
            <a:rPr lang="en-US" sz="1500" b="1" kern="1200"/>
            <a:t>apps </a:t>
          </a:r>
          <a:r>
            <a:rPr lang="en-US" sz="1500" kern="1200"/>
            <a:t>that </a:t>
          </a:r>
          <a:r>
            <a:rPr lang="en-US" sz="1500" b="1" kern="1200"/>
            <a:t>do not have high enough color contrast</a:t>
          </a:r>
          <a:endParaRPr lang="en-US" sz="1500" kern="1200"/>
        </a:p>
        <a:p>
          <a:pPr marL="114300" lvl="1" indent="-114300" algn="l" defTabSz="666750">
            <a:lnSpc>
              <a:spcPct val="90000"/>
            </a:lnSpc>
            <a:spcBef>
              <a:spcPct val="0"/>
            </a:spcBef>
            <a:spcAft>
              <a:spcPct val="20000"/>
            </a:spcAft>
            <a:buChar char="•"/>
          </a:pPr>
          <a:r>
            <a:rPr lang="en-US" sz="1500" kern="1200"/>
            <a:t>- Gets </a:t>
          </a:r>
          <a:r>
            <a:rPr lang="en-US" sz="1500" b="1" kern="1200"/>
            <a:t>overwhelmed</a:t>
          </a:r>
          <a:r>
            <a:rPr lang="en-US" sz="1500" kern="1200"/>
            <a:t> when </a:t>
          </a:r>
          <a:r>
            <a:rPr lang="en-US" sz="1500" b="1" kern="1200"/>
            <a:t>managing multiple deadlines across different classes</a:t>
          </a:r>
          <a:endParaRPr lang="en-US" sz="1500" kern="1200"/>
        </a:p>
        <a:p>
          <a:pPr marL="114300" lvl="1" indent="-114300" algn="l" defTabSz="666750">
            <a:lnSpc>
              <a:spcPct val="90000"/>
            </a:lnSpc>
            <a:spcBef>
              <a:spcPct val="0"/>
            </a:spcBef>
            <a:spcAft>
              <a:spcPct val="20000"/>
            </a:spcAft>
            <a:buChar char="•"/>
          </a:pPr>
          <a:r>
            <a:rPr lang="en-US" sz="1500" kern="1200"/>
            <a:t>- Needs a way to</a:t>
          </a:r>
          <a:r>
            <a:rPr lang="en-US" sz="1500" b="1" kern="1200"/>
            <a:t> set reminders without having to type on a keyboard</a:t>
          </a:r>
          <a:endParaRPr lang="en-US" sz="1500" kern="1200"/>
        </a:p>
        <a:p>
          <a:pPr marL="114300" lvl="1" indent="-114300" algn="l" defTabSz="666750">
            <a:lnSpc>
              <a:spcPct val="90000"/>
            </a:lnSpc>
            <a:spcBef>
              <a:spcPct val="0"/>
            </a:spcBef>
            <a:spcAft>
              <a:spcPct val="20000"/>
            </a:spcAft>
            <a:buChar char="•"/>
          </a:pPr>
          <a:r>
            <a:rPr lang="en-US" sz="1500" kern="1200"/>
            <a:t>- Finds it </a:t>
          </a:r>
          <a:r>
            <a:rPr lang="en-US" sz="1500" b="1" kern="1200"/>
            <a:t>difficult to quickly check her schedule</a:t>
          </a:r>
          <a:r>
            <a:rPr lang="en-US" sz="1500" kern="1200"/>
            <a:t> for </a:t>
          </a:r>
          <a:r>
            <a:rPr lang="en-US" sz="1500" b="1" kern="1200"/>
            <a:t>upcoming events or deadlines</a:t>
          </a:r>
          <a:endParaRPr lang="en-US" sz="1500" kern="1200"/>
        </a:p>
      </dsp:txBody>
      <dsp:txXfrm>
        <a:off x="0" y="4035261"/>
        <a:ext cx="6797675" cy="14945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E5E13-850B-47F7-BD40-FDFABF6A837F}">
      <dsp:nvSpPr>
        <dsp:cNvPr id="0" name=""/>
        <dsp:cNvSpPr/>
      </dsp:nvSpPr>
      <dsp:spPr>
        <a:xfrm>
          <a:off x="0" y="19222"/>
          <a:ext cx="6797675" cy="94291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Persona #2</a:t>
          </a:r>
          <a:r>
            <a:rPr lang="en-US" sz="1700" kern="1200"/>
            <a:t> – Marcus:</a:t>
          </a:r>
        </a:p>
      </dsp:txBody>
      <dsp:txXfrm>
        <a:off x="46029" y="65251"/>
        <a:ext cx="6705617" cy="850852"/>
      </dsp:txXfrm>
    </dsp:sp>
    <dsp:sp modelId="{17C6DF99-E7AF-467A-B583-B6C376DBEFE5}">
      <dsp:nvSpPr>
        <dsp:cNvPr id="0" name=""/>
        <dsp:cNvSpPr/>
      </dsp:nvSpPr>
      <dsp:spPr>
        <a:xfrm>
          <a:off x="0" y="1011093"/>
          <a:ext cx="6797675" cy="942910"/>
        </a:xfrm>
        <a:prstGeom prst="roundRect">
          <a:avLst/>
        </a:prstGeom>
        <a:solidFill>
          <a:schemeClr val="accent2">
            <a:hueOff val="398533"/>
            <a:satOff val="245"/>
            <a:lumOff val="320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28 years old, part-time graduate </a:t>
          </a:r>
          <a:r>
            <a:rPr lang="en-US" sz="1700" b="1" kern="1200"/>
            <a:t>student</a:t>
          </a:r>
          <a:r>
            <a:rPr lang="en-US" sz="1700" kern="1200"/>
            <a:t>, </a:t>
          </a:r>
          <a:r>
            <a:rPr lang="en-US" sz="1700" b="1" kern="1200"/>
            <a:t>full-time office worker</a:t>
          </a:r>
          <a:r>
            <a:rPr lang="en-US" sz="1700" kern="1200"/>
            <a:t>, </a:t>
          </a:r>
          <a:r>
            <a:rPr lang="en-US" sz="1700" b="1" kern="1200"/>
            <a:t>gradual visual impairment</a:t>
          </a:r>
          <a:r>
            <a:rPr lang="en-US" sz="1700" kern="1200"/>
            <a:t>, somewhat </a:t>
          </a:r>
          <a:r>
            <a:rPr lang="en-US" sz="1700" b="1" kern="1200"/>
            <a:t>comfortable </a:t>
          </a:r>
          <a:r>
            <a:rPr lang="en-US" sz="1700" kern="1200"/>
            <a:t>with </a:t>
          </a:r>
          <a:r>
            <a:rPr lang="en-US" sz="1700" b="1" kern="1200"/>
            <a:t>technology </a:t>
          </a:r>
          <a:r>
            <a:rPr lang="en-US" sz="1700" kern="1200"/>
            <a:t>but </a:t>
          </a:r>
          <a:r>
            <a:rPr lang="en-US" sz="1700" b="1" kern="1200"/>
            <a:t>prefers simplicity</a:t>
          </a:r>
          <a:endParaRPr lang="en-US" sz="1700" kern="1200"/>
        </a:p>
      </dsp:txBody>
      <dsp:txXfrm>
        <a:off x="46029" y="1057122"/>
        <a:ext cx="6705617" cy="850852"/>
      </dsp:txXfrm>
    </dsp:sp>
    <dsp:sp modelId="{2D84800E-7267-4065-8094-CC14912177DE}">
      <dsp:nvSpPr>
        <dsp:cNvPr id="0" name=""/>
        <dsp:cNvSpPr/>
      </dsp:nvSpPr>
      <dsp:spPr>
        <a:xfrm>
          <a:off x="0" y="2002963"/>
          <a:ext cx="6797675" cy="942910"/>
        </a:xfrm>
        <a:prstGeom prst="roundRect">
          <a:avLst/>
        </a:prstGeom>
        <a:solidFill>
          <a:schemeClr val="accent2">
            <a:hueOff val="797066"/>
            <a:satOff val="490"/>
            <a:lumOff val="640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Goals:</a:t>
          </a:r>
          <a:endParaRPr lang="en-US" sz="1700" kern="1200"/>
        </a:p>
      </dsp:txBody>
      <dsp:txXfrm>
        <a:off x="46029" y="2048992"/>
        <a:ext cx="6705617" cy="850852"/>
      </dsp:txXfrm>
    </dsp:sp>
    <dsp:sp modelId="{FB5C8391-B382-41BC-83EF-748A192B2367}">
      <dsp:nvSpPr>
        <dsp:cNvPr id="0" name=""/>
        <dsp:cNvSpPr/>
      </dsp:nvSpPr>
      <dsp:spPr>
        <a:xfrm>
          <a:off x="0" y="2945873"/>
          <a:ext cx="6797675" cy="668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 </a:t>
          </a:r>
          <a:r>
            <a:rPr lang="en-US" sz="1300" b="1" kern="1200"/>
            <a:t>Balance work meetings</a:t>
          </a:r>
          <a:r>
            <a:rPr lang="en-US" sz="1300" kern="1200"/>
            <a:t> with evening </a:t>
          </a:r>
          <a:r>
            <a:rPr lang="en-US" sz="1300" b="1" kern="1200"/>
            <a:t>classes</a:t>
          </a:r>
          <a:endParaRPr lang="en-US" sz="1300" kern="1200"/>
        </a:p>
        <a:p>
          <a:pPr marL="114300" lvl="1" indent="-114300" algn="l" defTabSz="577850">
            <a:lnSpc>
              <a:spcPct val="90000"/>
            </a:lnSpc>
            <a:spcBef>
              <a:spcPct val="0"/>
            </a:spcBef>
            <a:spcAft>
              <a:spcPct val="20000"/>
            </a:spcAft>
            <a:buChar char="•"/>
          </a:pPr>
          <a:r>
            <a:rPr lang="en-US" sz="1300" kern="1200"/>
            <a:t>- </a:t>
          </a:r>
          <a:r>
            <a:rPr lang="en-US" sz="1300" b="1" kern="1200"/>
            <a:t>Track long-term project deadlines</a:t>
          </a:r>
          <a:r>
            <a:rPr lang="en-US" sz="1300" kern="1200"/>
            <a:t> and </a:t>
          </a:r>
          <a:r>
            <a:rPr lang="en-US" sz="1300" b="1" kern="1200"/>
            <a:t>milestones</a:t>
          </a:r>
          <a:endParaRPr lang="en-US" sz="1300" kern="1200"/>
        </a:p>
        <a:p>
          <a:pPr marL="114300" lvl="1" indent="-114300" algn="l" defTabSz="577850">
            <a:lnSpc>
              <a:spcPct val="90000"/>
            </a:lnSpc>
            <a:spcBef>
              <a:spcPct val="0"/>
            </a:spcBef>
            <a:spcAft>
              <a:spcPct val="20000"/>
            </a:spcAft>
            <a:buChar char="•"/>
          </a:pPr>
          <a:r>
            <a:rPr lang="en-US" sz="1300" kern="1200"/>
            <a:t>- Have a </a:t>
          </a:r>
          <a:r>
            <a:rPr lang="en-US" sz="1300" b="1" kern="1200"/>
            <a:t>calendar </a:t>
          </a:r>
          <a:r>
            <a:rPr lang="en-US" sz="1300" kern="1200"/>
            <a:t>that </a:t>
          </a:r>
          <a:r>
            <a:rPr lang="en-US" sz="1300" b="1" kern="1200"/>
            <a:t>shows days that are busy</a:t>
          </a:r>
          <a:endParaRPr lang="en-US" sz="1300" kern="1200"/>
        </a:p>
      </dsp:txBody>
      <dsp:txXfrm>
        <a:off x="0" y="2945873"/>
        <a:ext cx="6797675" cy="668609"/>
      </dsp:txXfrm>
    </dsp:sp>
    <dsp:sp modelId="{F6A90055-7113-4BC8-AD3C-7277A53C4485}">
      <dsp:nvSpPr>
        <dsp:cNvPr id="0" name=""/>
        <dsp:cNvSpPr/>
      </dsp:nvSpPr>
      <dsp:spPr>
        <a:xfrm>
          <a:off x="0" y="3614483"/>
          <a:ext cx="6797675" cy="942910"/>
        </a:xfrm>
        <a:prstGeom prst="roundRect">
          <a:avLst/>
        </a:prstGeom>
        <a:solidFill>
          <a:schemeClr val="accent2">
            <a:hueOff val="1195599"/>
            <a:satOff val="735"/>
            <a:lumOff val="960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Challenges:</a:t>
          </a:r>
          <a:endParaRPr lang="en-US" sz="1700" kern="1200"/>
        </a:p>
      </dsp:txBody>
      <dsp:txXfrm>
        <a:off x="46029" y="3660512"/>
        <a:ext cx="6705617" cy="850852"/>
      </dsp:txXfrm>
    </dsp:sp>
    <dsp:sp modelId="{36670B83-0BFC-41F3-9D00-4E0E3C7022D5}">
      <dsp:nvSpPr>
        <dsp:cNvPr id="0" name=""/>
        <dsp:cNvSpPr/>
      </dsp:nvSpPr>
      <dsp:spPr>
        <a:xfrm>
          <a:off x="0" y="4557394"/>
          <a:ext cx="6797675" cy="1073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 Has </a:t>
          </a:r>
          <a:r>
            <a:rPr lang="en-US" sz="1300" b="1" kern="1200"/>
            <a:t>difficulty updating schedules quickly</a:t>
          </a:r>
          <a:r>
            <a:rPr lang="en-US" sz="1300" kern="1200"/>
            <a:t> during </a:t>
          </a:r>
          <a:r>
            <a:rPr lang="en-US" sz="1300" b="1" kern="1200"/>
            <a:t>work meetings</a:t>
          </a:r>
          <a:endParaRPr lang="en-US" sz="1300" kern="1200"/>
        </a:p>
        <a:p>
          <a:pPr marL="114300" lvl="1" indent="-114300" algn="l" defTabSz="577850">
            <a:lnSpc>
              <a:spcPct val="90000"/>
            </a:lnSpc>
            <a:spcBef>
              <a:spcPct val="0"/>
            </a:spcBef>
            <a:spcAft>
              <a:spcPct val="20000"/>
            </a:spcAft>
            <a:buChar char="•"/>
          </a:pPr>
          <a:r>
            <a:rPr lang="en-US" sz="1300" kern="1200"/>
            <a:t>- </a:t>
          </a:r>
          <a:r>
            <a:rPr lang="en-US" sz="1300" b="1" kern="1200"/>
            <a:t>Requires </a:t>
          </a:r>
          <a:r>
            <a:rPr lang="en-US" sz="1300" kern="1200"/>
            <a:t>a </a:t>
          </a:r>
          <a:r>
            <a:rPr lang="en-US" sz="1300" b="1" kern="1200"/>
            <a:t>system that works seamlessly </a:t>
          </a:r>
          <a:r>
            <a:rPr lang="en-US" sz="1300" kern="1200"/>
            <a:t>with </a:t>
          </a:r>
          <a:r>
            <a:rPr lang="en-US" sz="1300" b="1" kern="1200"/>
            <a:t>workplace tools</a:t>
          </a:r>
          <a:r>
            <a:rPr lang="en-US" sz="1300" kern="1200"/>
            <a:t>, like </a:t>
          </a:r>
          <a:r>
            <a:rPr lang="en-US" sz="1300" b="1" kern="1200"/>
            <a:t>Google Calendar</a:t>
          </a:r>
          <a:endParaRPr lang="en-US" sz="1300" kern="1200"/>
        </a:p>
        <a:p>
          <a:pPr marL="114300" lvl="1" indent="-114300" algn="l" defTabSz="577850">
            <a:lnSpc>
              <a:spcPct val="90000"/>
            </a:lnSpc>
            <a:spcBef>
              <a:spcPct val="0"/>
            </a:spcBef>
            <a:spcAft>
              <a:spcPct val="20000"/>
            </a:spcAft>
            <a:buChar char="•"/>
          </a:pPr>
          <a:r>
            <a:rPr lang="en-US" sz="1300" kern="1200"/>
            <a:t>- </a:t>
          </a:r>
          <a:r>
            <a:rPr lang="en-US" sz="1300" b="1" kern="1200"/>
            <a:t>Struggles </a:t>
          </a:r>
          <a:r>
            <a:rPr lang="en-US" sz="1300" kern="1200"/>
            <a:t>to </a:t>
          </a:r>
          <a:r>
            <a:rPr lang="en-US" sz="1300" b="1" kern="1200"/>
            <a:t>find</a:t>
          </a:r>
          <a:r>
            <a:rPr lang="en-US" sz="1300" kern="1200"/>
            <a:t> and </a:t>
          </a:r>
          <a:r>
            <a:rPr lang="en-US" sz="1300" b="1" kern="1200"/>
            <a:t>set prioritized events</a:t>
          </a:r>
          <a:r>
            <a:rPr lang="en-US" sz="1300" kern="1200"/>
            <a:t> or </a:t>
          </a:r>
          <a:r>
            <a:rPr lang="en-US" sz="1300" b="1" kern="1200"/>
            <a:t>deadlines</a:t>
          </a:r>
          <a:r>
            <a:rPr lang="en-US" sz="1300" kern="1200"/>
            <a:t> on </a:t>
          </a:r>
          <a:r>
            <a:rPr lang="en-US" sz="1300" b="1" kern="1200"/>
            <a:t>existing calendars</a:t>
          </a:r>
          <a:endParaRPr lang="en-US" sz="1300" kern="1200"/>
        </a:p>
        <a:p>
          <a:pPr marL="114300" lvl="1" indent="-114300" algn="l" defTabSz="577850">
            <a:lnSpc>
              <a:spcPct val="90000"/>
            </a:lnSpc>
            <a:spcBef>
              <a:spcPct val="0"/>
            </a:spcBef>
            <a:spcAft>
              <a:spcPct val="20000"/>
            </a:spcAft>
            <a:buChar char="•"/>
          </a:pPr>
          <a:r>
            <a:rPr lang="en-US" sz="1300" kern="1200"/>
            <a:t>- </a:t>
          </a:r>
          <a:r>
            <a:rPr lang="en-US" sz="1300" b="1" kern="1200"/>
            <a:t>Needs </a:t>
          </a:r>
          <a:r>
            <a:rPr lang="en-US" sz="1300" kern="1200"/>
            <a:t>a way to </a:t>
          </a:r>
          <a:r>
            <a:rPr lang="en-US" sz="1300" b="1" kern="1200"/>
            <a:t>use </a:t>
          </a:r>
          <a:r>
            <a:rPr lang="en-US" sz="1300" kern="1200"/>
            <a:t>a </a:t>
          </a:r>
          <a:r>
            <a:rPr lang="en-US" sz="1300" b="1" kern="1200"/>
            <a:t>calendar </a:t>
          </a:r>
          <a:r>
            <a:rPr lang="en-US" sz="1300" kern="1200"/>
            <a:t>with </a:t>
          </a:r>
          <a:r>
            <a:rPr lang="en-US" sz="1300" b="1" kern="1200"/>
            <a:t>either voice</a:t>
          </a:r>
          <a:r>
            <a:rPr lang="en-US" sz="1300" kern="1200"/>
            <a:t> or </a:t>
          </a:r>
          <a:r>
            <a:rPr lang="en-US" sz="1300" b="1" kern="1200"/>
            <a:t>text </a:t>
          </a:r>
          <a:r>
            <a:rPr lang="en-US" sz="1300" kern="1200"/>
            <a:t>to use it </a:t>
          </a:r>
          <a:r>
            <a:rPr lang="en-US" sz="1300" b="1" kern="1200"/>
            <a:t>quietly while </a:t>
          </a:r>
          <a:r>
            <a:rPr lang="en-US" sz="1300" kern="1200"/>
            <a:t>in </a:t>
          </a:r>
          <a:r>
            <a:rPr lang="en-US" sz="1300" b="1" kern="1200"/>
            <a:t>meetings </a:t>
          </a:r>
          <a:r>
            <a:rPr lang="en-US" sz="1300" kern="1200"/>
            <a:t>or </a:t>
          </a:r>
          <a:r>
            <a:rPr lang="en-US" sz="1300" b="1" kern="1200"/>
            <a:t>lectures</a:t>
          </a:r>
          <a:endParaRPr lang="en-US" sz="1300" kern="1200"/>
        </a:p>
      </dsp:txBody>
      <dsp:txXfrm>
        <a:off x="0" y="4557394"/>
        <a:ext cx="6797675" cy="10732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3300DC-4E5C-441D-9C4B-9A5FC7E48BBC}">
      <dsp:nvSpPr>
        <dsp:cNvPr id="0" name=""/>
        <dsp:cNvSpPr/>
      </dsp:nvSpPr>
      <dsp:spPr>
        <a:xfrm>
          <a:off x="0" y="617025"/>
          <a:ext cx="4085852" cy="8820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108" tIns="208280" rIns="317108" bIns="71120" numCol="1" spcCol="1270" anchor="t" anchorCtr="0">
          <a:noAutofit/>
        </a:bodyPr>
        <a:lstStyle/>
        <a:p>
          <a:pPr marL="57150" lvl="1" indent="-57150" algn="l" defTabSz="444500" rtl="0">
            <a:lnSpc>
              <a:spcPct val="120000"/>
            </a:lnSpc>
            <a:spcBef>
              <a:spcPct val="0"/>
            </a:spcBef>
            <a:spcAft>
              <a:spcPct val="15000"/>
            </a:spcAft>
            <a:buChar char="•"/>
          </a:pPr>
          <a:r>
            <a:rPr lang="en-US" sz="1000" b="0" kern="1200">
              <a:latin typeface="Calibri"/>
              <a:ea typeface="Calibri"/>
              <a:cs typeface="Calibri"/>
            </a:rPr>
            <a:t>Web MVC pattern. (MVC2)</a:t>
          </a:r>
        </a:p>
        <a:p>
          <a:pPr marL="57150" lvl="1" indent="-57150" algn="l" defTabSz="444500">
            <a:lnSpc>
              <a:spcPct val="120000"/>
            </a:lnSpc>
            <a:spcBef>
              <a:spcPct val="0"/>
            </a:spcBef>
            <a:spcAft>
              <a:spcPct val="15000"/>
            </a:spcAft>
            <a:buChar char="•"/>
          </a:pPr>
          <a:r>
            <a:rPr lang="en-US" sz="1000" b="0" kern="1200">
              <a:latin typeface="Calibri"/>
              <a:ea typeface="Calibri"/>
              <a:cs typeface="Calibri"/>
            </a:rPr>
            <a:t>Full-stack application.</a:t>
          </a:r>
        </a:p>
        <a:p>
          <a:pPr marL="57150" lvl="1" indent="-57150" algn="l" defTabSz="444500">
            <a:lnSpc>
              <a:spcPct val="120000"/>
            </a:lnSpc>
            <a:spcBef>
              <a:spcPct val="0"/>
            </a:spcBef>
            <a:spcAft>
              <a:spcPct val="15000"/>
            </a:spcAft>
            <a:buChar char="•"/>
          </a:pPr>
          <a:r>
            <a:rPr lang="en-US" sz="1000" b="0" kern="1200">
              <a:latin typeface="Calibri"/>
              <a:ea typeface="Calibri"/>
              <a:cs typeface="Calibri"/>
            </a:rPr>
            <a:t>Node.js backend with Express.js for routing and middleware.</a:t>
          </a:r>
        </a:p>
      </dsp:txBody>
      <dsp:txXfrm>
        <a:off x="0" y="617025"/>
        <a:ext cx="4085852" cy="882000"/>
      </dsp:txXfrm>
    </dsp:sp>
    <dsp:sp modelId="{F60FEF8B-A7E2-4AE8-86B8-F22A8D8509A4}">
      <dsp:nvSpPr>
        <dsp:cNvPr id="0" name=""/>
        <dsp:cNvSpPr/>
      </dsp:nvSpPr>
      <dsp:spPr>
        <a:xfrm>
          <a:off x="204292" y="469425"/>
          <a:ext cx="2860096" cy="2952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105" tIns="0" rIns="108105" bIns="0" numCol="1" spcCol="1270" anchor="ctr" anchorCtr="0">
          <a:noAutofit/>
        </a:bodyPr>
        <a:lstStyle/>
        <a:p>
          <a:pPr marL="0" lvl="0" indent="0" algn="l" defTabSz="444500">
            <a:lnSpc>
              <a:spcPct val="120000"/>
            </a:lnSpc>
            <a:spcBef>
              <a:spcPct val="0"/>
            </a:spcBef>
            <a:spcAft>
              <a:spcPct val="35000"/>
            </a:spcAft>
            <a:buNone/>
          </a:pPr>
          <a:r>
            <a:rPr lang="en-US" sz="1000" b="1" u="sng" kern="1200">
              <a:latin typeface="Calibri"/>
              <a:ea typeface="Calibri"/>
              <a:cs typeface="Calibri"/>
            </a:rPr>
            <a:t>Core Architecture</a:t>
          </a:r>
          <a:endParaRPr lang="en-US" sz="1000" b="0" kern="1200">
            <a:latin typeface="Calibri"/>
            <a:ea typeface="Calibri"/>
            <a:cs typeface="Calibri"/>
          </a:endParaRPr>
        </a:p>
      </dsp:txBody>
      <dsp:txXfrm>
        <a:off x="218702" y="483835"/>
        <a:ext cx="2831276" cy="266380"/>
      </dsp:txXfrm>
    </dsp:sp>
    <dsp:sp modelId="{534F271E-3B64-4D90-B05C-2052BB2E6A49}">
      <dsp:nvSpPr>
        <dsp:cNvPr id="0" name=""/>
        <dsp:cNvSpPr/>
      </dsp:nvSpPr>
      <dsp:spPr>
        <a:xfrm>
          <a:off x="0" y="1700625"/>
          <a:ext cx="4085852" cy="882000"/>
        </a:xfrm>
        <a:prstGeom prst="rect">
          <a:avLst/>
        </a:prstGeom>
        <a:solidFill>
          <a:schemeClr val="lt1">
            <a:alpha val="90000"/>
            <a:hueOff val="0"/>
            <a:satOff val="0"/>
            <a:lumOff val="0"/>
            <a:alphaOff val="0"/>
          </a:schemeClr>
        </a:solidFill>
        <a:ln w="15875" cap="flat" cmpd="sng" algn="ctr">
          <a:solidFill>
            <a:schemeClr val="accent2">
              <a:hueOff val="298900"/>
              <a:satOff val="184"/>
              <a:lumOff val="24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108" tIns="208280" rIns="317108" bIns="71120" numCol="1" spcCol="1270" anchor="t" anchorCtr="0">
          <a:noAutofit/>
        </a:bodyPr>
        <a:lstStyle/>
        <a:p>
          <a:pPr marL="57150" lvl="1" indent="-57150" algn="l" defTabSz="444500">
            <a:lnSpc>
              <a:spcPct val="120000"/>
            </a:lnSpc>
            <a:spcBef>
              <a:spcPct val="0"/>
            </a:spcBef>
            <a:spcAft>
              <a:spcPct val="15000"/>
            </a:spcAft>
            <a:buChar char="•"/>
          </a:pPr>
          <a:r>
            <a:rPr lang="en-US" sz="1000" b="0" kern="1200">
              <a:latin typeface="Calibri"/>
              <a:ea typeface="Calibri"/>
              <a:cs typeface="Calibri"/>
            </a:rPr>
            <a:t>MongoDB database for data storage.</a:t>
          </a:r>
          <a:endParaRPr lang="en-US" sz="1000" kern="1200">
            <a:latin typeface="Calibri"/>
            <a:ea typeface="Calibri"/>
            <a:cs typeface="Calibri"/>
          </a:endParaRPr>
        </a:p>
        <a:p>
          <a:pPr marL="57150" lvl="1" indent="-57150" algn="l" defTabSz="444500">
            <a:lnSpc>
              <a:spcPct val="120000"/>
            </a:lnSpc>
            <a:spcBef>
              <a:spcPct val="0"/>
            </a:spcBef>
            <a:spcAft>
              <a:spcPct val="15000"/>
            </a:spcAft>
            <a:buChar char="•"/>
          </a:pPr>
          <a:r>
            <a:rPr lang="en-US" sz="1000" kern="1200">
              <a:latin typeface="Calibri"/>
              <a:ea typeface="Calibri"/>
              <a:cs typeface="Calibri"/>
            </a:rPr>
            <a:t>Mongoose models for User, </a:t>
          </a:r>
          <a:r>
            <a:rPr lang="en-US" sz="1000" b="0" kern="1200">
              <a:latin typeface="Calibri"/>
              <a:ea typeface="Calibri"/>
              <a:cs typeface="Calibri"/>
            </a:rPr>
            <a:t>Reminders</a:t>
          </a:r>
          <a:r>
            <a:rPr lang="en-US" sz="1000" kern="1200">
              <a:latin typeface="Calibri"/>
              <a:ea typeface="Calibri"/>
              <a:cs typeface="Calibri"/>
            </a:rPr>
            <a:t>, and Settings.</a:t>
          </a:r>
        </a:p>
        <a:p>
          <a:pPr marL="57150" lvl="1" indent="-57150" algn="l" defTabSz="444500">
            <a:lnSpc>
              <a:spcPct val="120000"/>
            </a:lnSpc>
            <a:spcBef>
              <a:spcPct val="0"/>
            </a:spcBef>
            <a:spcAft>
              <a:spcPct val="15000"/>
            </a:spcAft>
            <a:buChar char="•"/>
          </a:pPr>
          <a:r>
            <a:rPr lang="en-US" sz="1000" kern="1200">
              <a:latin typeface="Calibri"/>
              <a:ea typeface="Calibri"/>
              <a:cs typeface="Calibri"/>
            </a:rPr>
            <a:t>Data validation and logic contained in model.</a:t>
          </a:r>
        </a:p>
      </dsp:txBody>
      <dsp:txXfrm>
        <a:off x="0" y="1700625"/>
        <a:ext cx="4085852" cy="882000"/>
      </dsp:txXfrm>
    </dsp:sp>
    <dsp:sp modelId="{DD9B26D5-2990-4117-A19F-BD06993C4BFC}">
      <dsp:nvSpPr>
        <dsp:cNvPr id="0" name=""/>
        <dsp:cNvSpPr/>
      </dsp:nvSpPr>
      <dsp:spPr>
        <a:xfrm>
          <a:off x="204292" y="1553025"/>
          <a:ext cx="2860096" cy="295200"/>
        </a:xfrm>
        <a:prstGeom prst="roundRect">
          <a:avLst/>
        </a:prstGeom>
        <a:solidFill>
          <a:schemeClr val="accent2">
            <a:hueOff val="298900"/>
            <a:satOff val="184"/>
            <a:lumOff val="240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105" tIns="0" rIns="108105" bIns="0" numCol="1" spcCol="1270" anchor="ctr" anchorCtr="0">
          <a:noAutofit/>
        </a:bodyPr>
        <a:lstStyle/>
        <a:p>
          <a:pPr marL="0" lvl="0" indent="0" algn="l" defTabSz="444500">
            <a:lnSpc>
              <a:spcPct val="120000"/>
            </a:lnSpc>
            <a:spcBef>
              <a:spcPct val="0"/>
            </a:spcBef>
            <a:spcAft>
              <a:spcPct val="35000"/>
            </a:spcAft>
            <a:buNone/>
          </a:pPr>
          <a:r>
            <a:rPr lang="en-US" sz="1000" b="1" u="sng" kern="1200">
              <a:latin typeface="Calibri"/>
              <a:ea typeface="Calibri"/>
              <a:cs typeface="Calibri"/>
            </a:rPr>
            <a:t>Model Layer</a:t>
          </a:r>
          <a:endParaRPr lang="en-US" sz="1000" b="0" kern="1200">
            <a:latin typeface="Calibri"/>
            <a:ea typeface="Calibri"/>
            <a:cs typeface="Calibri"/>
          </a:endParaRPr>
        </a:p>
      </dsp:txBody>
      <dsp:txXfrm>
        <a:off x="218702" y="1567435"/>
        <a:ext cx="2831276" cy="266380"/>
      </dsp:txXfrm>
    </dsp:sp>
    <dsp:sp modelId="{C7D5074B-6494-4EE2-BA36-0A0C0A35C8A0}">
      <dsp:nvSpPr>
        <dsp:cNvPr id="0" name=""/>
        <dsp:cNvSpPr/>
      </dsp:nvSpPr>
      <dsp:spPr>
        <a:xfrm>
          <a:off x="0" y="2784226"/>
          <a:ext cx="4085852" cy="1071000"/>
        </a:xfrm>
        <a:prstGeom prst="rect">
          <a:avLst/>
        </a:prstGeom>
        <a:solidFill>
          <a:schemeClr val="lt1">
            <a:alpha val="90000"/>
            <a:hueOff val="0"/>
            <a:satOff val="0"/>
            <a:lumOff val="0"/>
            <a:alphaOff val="0"/>
          </a:schemeClr>
        </a:solidFill>
        <a:ln w="15875" cap="flat" cmpd="sng" algn="ctr">
          <a:solidFill>
            <a:schemeClr val="accent2">
              <a:hueOff val="597799"/>
              <a:satOff val="368"/>
              <a:lumOff val="480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108" tIns="208280" rIns="317108" bIns="71120" numCol="1" spcCol="1270" anchor="t" anchorCtr="0">
          <a:noAutofit/>
        </a:bodyPr>
        <a:lstStyle/>
        <a:p>
          <a:pPr marL="57150" lvl="1" indent="-57150" algn="l" defTabSz="444500">
            <a:lnSpc>
              <a:spcPct val="120000"/>
            </a:lnSpc>
            <a:spcBef>
              <a:spcPct val="0"/>
            </a:spcBef>
            <a:spcAft>
              <a:spcPct val="15000"/>
            </a:spcAft>
            <a:buChar char="•"/>
          </a:pPr>
          <a:r>
            <a:rPr lang="en-US" sz="1000" kern="1200">
              <a:latin typeface="Calibri"/>
              <a:ea typeface="Calibri"/>
              <a:cs typeface="Calibri"/>
            </a:rPr>
            <a:t>Express routes direct traffic to appropriate </a:t>
          </a:r>
          <a:r>
            <a:rPr lang="en-US" sz="1000" b="0" kern="1200">
              <a:latin typeface="Calibri"/>
              <a:ea typeface="Calibri"/>
              <a:cs typeface="Calibri"/>
            </a:rPr>
            <a:t>controllers.</a:t>
          </a:r>
          <a:endParaRPr lang="en-US" sz="1000" kern="1200">
            <a:latin typeface="Calibri"/>
            <a:ea typeface="Calibri"/>
            <a:cs typeface="Calibri"/>
          </a:endParaRPr>
        </a:p>
        <a:p>
          <a:pPr marL="57150" lvl="1" indent="-57150" algn="l" defTabSz="444500">
            <a:lnSpc>
              <a:spcPct val="120000"/>
            </a:lnSpc>
            <a:spcBef>
              <a:spcPct val="0"/>
            </a:spcBef>
            <a:spcAft>
              <a:spcPct val="15000"/>
            </a:spcAft>
            <a:buChar char="•"/>
          </a:pPr>
          <a:r>
            <a:rPr lang="en-US" sz="1000" kern="1200">
              <a:latin typeface="Calibri"/>
              <a:ea typeface="Calibri"/>
              <a:cs typeface="Calibri"/>
            </a:rPr>
            <a:t>Controllers handle request processes and </a:t>
          </a:r>
          <a:r>
            <a:rPr lang="en-US" sz="1000" b="0" kern="1200">
              <a:latin typeface="Calibri"/>
              <a:ea typeface="Calibri"/>
              <a:cs typeface="Calibri"/>
            </a:rPr>
            <a:t>database operations.</a:t>
          </a:r>
        </a:p>
        <a:p>
          <a:pPr marL="57150" lvl="1" indent="-57150" algn="l" defTabSz="444500">
            <a:lnSpc>
              <a:spcPct val="120000"/>
            </a:lnSpc>
            <a:spcBef>
              <a:spcPct val="0"/>
            </a:spcBef>
            <a:spcAft>
              <a:spcPct val="15000"/>
            </a:spcAft>
            <a:buChar char="•"/>
          </a:pPr>
          <a:r>
            <a:rPr lang="en-US" sz="1000" b="0" kern="1200">
              <a:latin typeface="Calibri"/>
              <a:ea typeface="Calibri"/>
              <a:cs typeface="Calibri"/>
            </a:rPr>
            <a:t>Authentication middleware </a:t>
          </a:r>
          <a:r>
            <a:rPr lang="en-US" sz="1000" kern="1200">
              <a:latin typeface="Calibri"/>
              <a:ea typeface="Calibri"/>
              <a:cs typeface="Calibri"/>
            </a:rPr>
            <a:t>ensures </a:t>
          </a:r>
          <a:r>
            <a:rPr lang="en-US" sz="1000" b="0" kern="1200">
              <a:latin typeface="Calibri"/>
              <a:ea typeface="Calibri"/>
              <a:cs typeface="Calibri"/>
            </a:rPr>
            <a:t>protected </a:t>
          </a:r>
          <a:r>
            <a:rPr lang="en-US" sz="1000" kern="1200">
              <a:latin typeface="Calibri"/>
              <a:ea typeface="Calibri"/>
              <a:cs typeface="Calibri"/>
            </a:rPr>
            <a:t>access </a:t>
          </a:r>
          <a:r>
            <a:rPr lang="en-US" sz="1000" b="0" kern="1200">
              <a:latin typeface="Calibri"/>
              <a:ea typeface="Calibri"/>
              <a:cs typeface="Calibri"/>
            </a:rPr>
            <a:t>to protected resources.</a:t>
          </a:r>
        </a:p>
      </dsp:txBody>
      <dsp:txXfrm>
        <a:off x="0" y="2784226"/>
        <a:ext cx="4085852" cy="1071000"/>
      </dsp:txXfrm>
    </dsp:sp>
    <dsp:sp modelId="{145C9D64-F44F-4101-9455-75650CFE75FC}">
      <dsp:nvSpPr>
        <dsp:cNvPr id="0" name=""/>
        <dsp:cNvSpPr/>
      </dsp:nvSpPr>
      <dsp:spPr>
        <a:xfrm>
          <a:off x="204292" y="2636625"/>
          <a:ext cx="2860096" cy="295200"/>
        </a:xfrm>
        <a:prstGeom prst="roundRect">
          <a:avLst/>
        </a:prstGeom>
        <a:solidFill>
          <a:schemeClr val="accent2">
            <a:hueOff val="597799"/>
            <a:satOff val="368"/>
            <a:lumOff val="480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105" tIns="0" rIns="108105" bIns="0" numCol="1" spcCol="1270" anchor="ctr" anchorCtr="0">
          <a:noAutofit/>
        </a:bodyPr>
        <a:lstStyle/>
        <a:p>
          <a:pPr marL="0" lvl="0" indent="0" algn="l" defTabSz="444500">
            <a:lnSpc>
              <a:spcPct val="120000"/>
            </a:lnSpc>
            <a:spcBef>
              <a:spcPct val="0"/>
            </a:spcBef>
            <a:spcAft>
              <a:spcPct val="35000"/>
            </a:spcAft>
            <a:buNone/>
          </a:pPr>
          <a:r>
            <a:rPr lang="en-US" sz="1000" b="1" u="sng" kern="1200">
              <a:latin typeface="Calibri"/>
              <a:ea typeface="Calibri"/>
              <a:cs typeface="Calibri"/>
            </a:rPr>
            <a:t>Controller Layer</a:t>
          </a:r>
          <a:endParaRPr lang="en-US" sz="1000" kern="1200">
            <a:latin typeface="Calibri"/>
            <a:ea typeface="Calibri"/>
            <a:cs typeface="Calibri"/>
          </a:endParaRPr>
        </a:p>
      </dsp:txBody>
      <dsp:txXfrm>
        <a:off x="218702" y="2651035"/>
        <a:ext cx="2831276" cy="266380"/>
      </dsp:txXfrm>
    </dsp:sp>
    <dsp:sp modelId="{787B34DC-630C-4FB5-A905-748AB8B98461}">
      <dsp:nvSpPr>
        <dsp:cNvPr id="0" name=""/>
        <dsp:cNvSpPr/>
      </dsp:nvSpPr>
      <dsp:spPr>
        <a:xfrm>
          <a:off x="0" y="4056826"/>
          <a:ext cx="4085852" cy="1071000"/>
        </a:xfrm>
        <a:prstGeom prst="rect">
          <a:avLst/>
        </a:prstGeom>
        <a:solidFill>
          <a:schemeClr val="lt1">
            <a:alpha val="90000"/>
            <a:hueOff val="0"/>
            <a:satOff val="0"/>
            <a:lumOff val="0"/>
            <a:alphaOff val="0"/>
          </a:schemeClr>
        </a:solidFill>
        <a:ln w="15875" cap="flat" cmpd="sng" algn="ctr">
          <a:solidFill>
            <a:schemeClr val="accent2">
              <a:hueOff val="896699"/>
              <a:satOff val="551"/>
              <a:lumOff val="720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108" tIns="208280" rIns="317108" bIns="71120" numCol="1" spcCol="1270" anchor="t" anchorCtr="0">
          <a:noAutofit/>
        </a:bodyPr>
        <a:lstStyle/>
        <a:p>
          <a:pPr marL="57150" lvl="1" indent="-57150" algn="l" defTabSz="444500">
            <a:lnSpc>
              <a:spcPct val="120000"/>
            </a:lnSpc>
            <a:spcBef>
              <a:spcPct val="0"/>
            </a:spcBef>
            <a:spcAft>
              <a:spcPct val="15000"/>
            </a:spcAft>
            <a:buChar char="•"/>
          </a:pPr>
          <a:r>
            <a:rPr lang="en-US" sz="1000" kern="1200">
              <a:latin typeface="Calibri"/>
              <a:ea typeface="Calibri"/>
              <a:cs typeface="Calibri"/>
            </a:rPr>
            <a:t>HTML for</a:t>
          </a:r>
          <a:r>
            <a:rPr lang="en-US" sz="1000" b="0" kern="1200">
              <a:latin typeface="Calibri"/>
              <a:ea typeface="Calibri"/>
              <a:cs typeface="Calibri"/>
            </a:rPr>
            <a:t> rendering user interface.</a:t>
          </a:r>
          <a:endParaRPr lang="en-US" sz="1000" kern="1200">
            <a:latin typeface="Calibri"/>
            <a:ea typeface="Calibri"/>
            <a:cs typeface="Calibri"/>
          </a:endParaRPr>
        </a:p>
        <a:p>
          <a:pPr marL="57150" lvl="1" indent="-57150" algn="l" defTabSz="444500">
            <a:lnSpc>
              <a:spcPct val="120000"/>
            </a:lnSpc>
            <a:spcBef>
              <a:spcPct val="0"/>
            </a:spcBef>
            <a:spcAft>
              <a:spcPct val="15000"/>
            </a:spcAft>
            <a:buChar char="•"/>
          </a:pPr>
          <a:r>
            <a:rPr lang="en-US" sz="1000" b="0" kern="1200">
              <a:latin typeface="Calibri"/>
              <a:ea typeface="Calibri"/>
              <a:cs typeface="Calibri"/>
            </a:rPr>
            <a:t>Vanilla </a:t>
          </a:r>
          <a:r>
            <a:rPr lang="en-US" sz="1000" kern="1200" err="1">
              <a:latin typeface="Calibri"/>
              <a:ea typeface="Calibri"/>
              <a:cs typeface="Calibri"/>
            </a:rPr>
            <a:t>Javascript</a:t>
          </a:r>
          <a:r>
            <a:rPr lang="en-US" sz="1000" b="0" kern="1200">
              <a:latin typeface="Calibri"/>
              <a:ea typeface="Calibri"/>
              <a:cs typeface="Calibri"/>
            </a:rPr>
            <a:t> enhances </a:t>
          </a:r>
          <a:r>
            <a:rPr lang="en-US" sz="1000" kern="1200">
              <a:latin typeface="Calibri"/>
              <a:ea typeface="Calibri"/>
              <a:cs typeface="Calibri"/>
            </a:rPr>
            <a:t>user </a:t>
          </a:r>
          <a:r>
            <a:rPr lang="en-US" sz="1000" b="0" kern="1200">
              <a:latin typeface="Calibri"/>
              <a:ea typeface="Calibri"/>
              <a:cs typeface="Calibri"/>
            </a:rPr>
            <a:t>experience</a:t>
          </a:r>
          <a:r>
            <a:rPr lang="en-US" sz="1000" kern="1200">
              <a:latin typeface="Calibri"/>
              <a:ea typeface="Calibri"/>
              <a:cs typeface="Calibri"/>
            </a:rPr>
            <a:t>. </a:t>
          </a:r>
        </a:p>
        <a:p>
          <a:pPr marL="57150" lvl="1" indent="-57150" algn="l" defTabSz="444500">
            <a:lnSpc>
              <a:spcPct val="120000"/>
            </a:lnSpc>
            <a:spcBef>
              <a:spcPct val="0"/>
            </a:spcBef>
            <a:spcAft>
              <a:spcPct val="15000"/>
            </a:spcAft>
            <a:buChar char="•"/>
          </a:pPr>
          <a:r>
            <a:rPr lang="en-US" sz="1000" b="0" kern="1200">
              <a:latin typeface="Calibri"/>
              <a:ea typeface="Calibri"/>
              <a:cs typeface="Calibri"/>
            </a:rPr>
            <a:t>Voice interface provides accessibility through text-to-speech output </a:t>
          </a:r>
          <a:r>
            <a:rPr lang="en-US" sz="1000" kern="1200">
              <a:latin typeface="Calibri"/>
              <a:ea typeface="Calibri"/>
              <a:cs typeface="Calibri"/>
            </a:rPr>
            <a:t>and </a:t>
          </a:r>
          <a:r>
            <a:rPr lang="en-US" sz="1000" b="0" kern="1200">
              <a:latin typeface="Calibri"/>
              <a:ea typeface="Calibri"/>
              <a:cs typeface="Calibri"/>
            </a:rPr>
            <a:t>speech </a:t>
          </a:r>
          <a:r>
            <a:rPr lang="en-US" sz="1000" kern="1200">
              <a:latin typeface="Calibri"/>
              <a:ea typeface="Calibri"/>
              <a:cs typeface="Calibri"/>
            </a:rPr>
            <a:t>recognition </a:t>
          </a:r>
          <a:r>
            <a:rPr lang="en-US" sz="1000" b="0" kern="1200">
              <a:latin typeface="Calibri"/>
              <a:ea typeface="Calibri"/>
              <a:cs typeface="Calibri"/>
            </a:rPr>
            <a:t>navigation.</a:t>
          </a:r>
          <a:endParaRPr lang="en-US" sz="1000" kern="1200">
            <a:latin typeface="Calibri"/>
            <a:ea typeface="Calibri"/>
            <a:cs typeface="Calibri"/>
          </a:endParaRPr>
        </a:p>
      </dsp:txBody>
      <dsp:txXfrm>
        <a:off x="0" y="4056826"/>
        <a:ext cx="4085852" cy="1071000"/>
      </dsp:txXfrm>
    </dsp:sp>
    <dsp:sp modelId="{BD904790-65E0-4A3A-84F3-A36703F9189E}">
      <dsp:nvSpPr>
        <dsp:cNvPr id="0" name=""/>
        <dsp:cNvSpPr/>
      </dsp:nvSpPr>
      <dsp:spPr>
        <a:xfrm>
          <a:off x="204292" y="3909226"/>
          <a:ext cx="2860096" cy="295200"/>
        </a:xfrm>
        <a:prstGeom prst="roundRect">
          <a:avLst/>
        </a:prstGeom>
        <a:solidFill>
          <a:schemeClr val="accent2">
            <a:hueOff val="896699"/>
            <a:satOff val="551"/>
            <a:lumOff val="720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105" tIns="0" rIns="108105" bIns="0" numCol="1" spcCol="1270" anchor="ctr" anchorCtr="0">
          <a:noAutofit/>
        </a:bodyPr>
        <a:lstStyle/>
        <a:p>
          <a:pPr marL="0" lvl="0" indent="0" algn="l" defTabSz="444500">
            <a:lnSpc>
              <a:spcPct val="120000"/>
            </a:lnSpc>
            <a:spcBef>
              <a:spcPct val="0"/>
            </a:spcBef>
            <a:spcAft>
              <a:spcPct val="35000"/>
            </a:spcAft>
            <a:buNone/>
          </a:pPr>
          <a:r>
            <a:rPr lang="en-US" sz="1000" b="1" u="sng" kern="1200">
              <a:latin typeface="Calibri"/>
              <a:ea typeface="Calibri"/>
              <a:cs typeface="Calibri"/>
            </a:rPr>
            <a:t>View Layer</a:t>
          </a:r>
          <a:endParaRPr lang="en-US" sz="1000" b="0" kern="1200">
            <a:latin typeface="Calibri"/>
            <a:ea typeface="Calibri"/>
            <a:cs typeface="Calibri"/>
          </a:endParaRPr>
        </a:p>
      </dsp:txBody>
      <dsp:txXfrm>
        <a:off x="218702" y="3923636"/>
        <a:ext cx="2831276" cy="266380"/>
      </dsp:txXfrm>
    </dsp:sp>
    <dsp:sp modelId="{BCB26722-D458-4010-A371-8493A99061F5}">
      <dsp:nvSpPr>
        <dsp:cNvPr id="0" name=""/>
        <dsp:cNvSpPr/>
      </dsp:nvSpPr>
      <dsp:spPr>
        <a:xfrm>
          <a:off x="0" y="5329426"/>
          <a:ext cx="4085852" cy="882000"/>
        </a:xfrm>
        <a:prstGeom prst="rect">
          <a:avLst/>
        </a:prstGeom>
        <a:solidFill>
          <a:schemeClr val="lt1">
            <a:alpha val="90000"/>
            <a:hueOff val="0"/>
            <a:satOff val="0"/>
            <a:lumOff val="0"/>
            <a:alphaOff val="0"/>
          </a:schemeClr>
        </a:solidFill>
        <a:ln w="15875" cap="flat" cmpd="sng" algn="ctr">
          <a:solidFill>
            <a:schemeClr val="accent2">
              <a:hueOff val="1195599"/>
              <a:satOff val="735"/>
              <a:lumOff val="96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108" tIns="208280" rIns="317108" bIns="71120" numCol="1" spcCol="1270" anchor="t" anchorCtr="0">
          <a:noAutofit/>
        </a:bodyPr>
        <a:lstStyle/>
        <a:p>
          <a:pPr marL="57150" lvl="1" indent="-57150" algn="l" defTabSz="444500">
            <a:lnSpc>
              <a:spcPct val="120000"/>
            </a:lnSpc>
            <a:spcBef>
              <a:spcPct val="0"/>
            </a:spcBef>
            <a:spcAft>
              <a:spcPct val="15000"/>
            </a:spcAft>
            <a:buChar char="•"/>
          </a:pPr>
          <a:r>
            <a:rPr lang="en-US" sz="1000" b="0" kern="1200">
              <a:latin typeface="Calibri"/>
              <a:ea typeface="Calibri"/>
              <a:cs typeface="Calibri"/>
            </a:rPr>
            <a:t>MEVN </a:t>
          </a:r>
          <a:r>
            <a:rPr lang="en-US" sz="1000" kern="1200">
              <a:latin typeface="Calibri"/>
              <a:ea typeface="Calibri"/>
              <a:cs typeface="Calibri"/>
            </a:rPr>
            <a:t>stack (</a:t>
          </a:r>
          <a:r>
            <a:rPr lang="en-US" sz="1000" b="0" kern="1200">
              <a:latin typeface="Calibri"/>
              <a:ea typeface="Calibri"/>
              <a:cs typeface="Calibri"/>
            </a:rPr>
            <a:t>MongoDB, Express, Vanilla JS</a:t>
          </a:r>
          <a:r>
            <a:rPr lang="en-US" sz="1000" kern="1200">
              <a:latin typeface="Calibri"/>
              <a:ea typeface="Calibri"/>
              <a:cs typeface="Calibri"/>
            </a:rPr>
            <a:t>, and </a:t>
          </a:r>
          <a:r>
            <a:rPr lang="en-US" sz="1000" b="0" kern="1200">
              <a:latin typeface="Calibri"/>
              <a:ea typeface="Calibri"/>
              <a:cs typeface="Calibri"/>
            </a:rPr>
            <a:t>Node.js</a:t>
          </a:r>
          <a:endParaRPr lang="en-US" sz="1000" kern="1200">
            <a:latin typeface="Calibri"/>
            <a:ea typeface="Calibri"/>
            <a:cs typeface="Calibri"/>
          </a:endParaRPr>
        </a:p>
        <a:p>
          <a:pPr marL="57150" lvl="1" indent="-57150" algn="l" defTabSz="444500">
            <a:lnSpc>
              <a:spcPct val="120000"/>
            </a:lnSpc>
            <a:spcBef>
              <a:spcPct val="0"/>
            </a:spcBef>
            <a:spcAft>
              <a:spcPct val="15000"/>
            </a:spcAft>
            <a:buChar char="•"/>
          </a:pPr>
          <a:r>
            <a:rPr lang="en-US" sz="1000" b="0" kern="1200">
              <a:latin typeface="Calibri"/>
              <a:ea typeface="Calibri"/>
              <a:cs typeface="Calibri"/>
            </a:rPr>
            <a:t>Web-Speech</a:t>
          </a:r>
          <a:r>
            <a:rPr lang="en-US" sz="1000" kern="1200">
              <a:latin typeface="Calibri"/>
              <a:ea typeface="Calibri"/>
              <a:cs typeface="Calibri"/>
            </a:rPr>
            <a:t> API </a:t>
          </a:r>
          <a:r>
            <a:rPr lang="en-US" sz="1000" b="0" kern="1200">
              <a:latin typeface="Calibri"/>
              <a:ea typeface="Calibri"/>
              <a:cs typeface="Calibri"/>
            </a:rPr>
            <a:t>for voice</a:t>
          </a:r>
          <a:r>
            <a:rPr lang="en-US" sz="1000" kern="1200">
              <a:latin typeface="Calibri"/>
              <a:ea typeface="Calibri"/>
              <a:cs typeface="Calibri"/>
            </a:rPr>
            <a:t> </a:t>
          </a:r>
          <a:r>
            <a:rPr lang="en-US" sz="1000" b="0" kern="1200">
              <a:latin typeface="Calibri"/>
              <a:ea typeface="Calibri"/>
              <a:cs typeface="Calibri"/>
            </a:rPr>
            <a:t>recognition</a:t>
          </a:r>
          <a:r>
            <a:rPr lang="en-US" sz="1000" kern="1200">
              <a:latin typeface="Calibri"/>
              <a:ea typeface="Calibri"/>
              <a:cs typeface="Calibri"/>
            </a:rPr>
            <a:t> and </a:t>
          </a:r>
          <a:r>
            <a:rPr lang="en-US" sz="1000" b="0" kern="1200">
              <a:latin typeface="Calibri"/>
              <a:ea typeface="Calibri"/>
              <a:cs typeface="Calibri"/>
            </a:rPr>
            <a:t>synthesis.</a:t>
          </a:r>
        </a:p>
        <a:p>
          <a:pPr marL="57150" lvl="1" indent="-57150" algn="l" defTabSz="444500">
            <a:lnSpc>
              <a:spcPct val="120000"/>
            </a:lnSpc>
            <a:spcBef>
              <a:spcPct val="0"/>
            </a:spcBef>
            <a:spcAft>
              <a:spcPct val="15000"/>
            </a:spcAft>
            <a:buChar char="•"/>
          </a:pPr>
          <a:r>
            <a:rPr lang="en-US" sz="1000" b="0" kern="1200">
              <a:latin typeface="Calibri"/>
              <a:ea typeface="Calibri"/>
              <a:cs typeface="Calibri"/>
            </a:rPr>
            <a:t>Session-based authentication.</a:t>
          </a:r>
        </a:p>
      </dsp:txBody>
      <dsp:txXfrm>
        <a:off x="0" y="5329426"/>
        <a:ext cx="4085852" cy="882000"/>
      </dsp:txXfrm>
    </dsp:sp>
    <dsp:sp modelId="{6D8D26B9-5EF2-4097-BC5D-65798C0F9ED3}">
      <dsp:nvSpPr>
        <dsp:cNvPr id="0" name=""/>
        <dsp:cNvSpPr/>
      </dsp:nvSpPr>
      <dsp:spPr>
        <a:xfrm>
          <a:off x="204292" y="5181826"/>
          <a:ext cx="2860096" cy="295200"/>
        </a:xfrm>
        <a:prstGeom prst="roundRect">
          <a:avLst/>
        </a:prstGeom>
        <a:solidFill>
          <a:schemeClr val="accent2">
            <a:hueOff val="1195599"/>
            <a:satOff val="735"/>
            <a:lumOff val="960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105" tIns="0" rIns="108105" bIns="0" numCol="1" spcCol="1270" anchor="ctr" anchorCtr="0">
          <a:noAutofit/>
        </a:bodyPr>
        <a:lstStyle/>
        <a:p>
          <a:pPr marL="0" lvl="0" indent="0" algn="l" defTabSz="444500">
            <a:lnSpc>
              <a:spcPct val="120000"/>
            </a:lnSpc>
            <a:spcBef>
              <a:spcPct val="0"/>
            </a:spcBef>
            <a:spcAft>
              <a:spcPct val="35000"/>
            </a:spcAft>
            <a:buNone/>
          </a:pPr>
          <a:r>
            <a:rPr lang="en-US" sz="1000" b="1" u="sng" kern="1200">
              <a:latin typeface="Calibri"/>
              <a:ea typeface="Calibri"/>
              <a:cs typeface="Calibri"/>
            </a:rPr>
            <a:t>Technology Stack</a:t>
          </a:r>
          <a:endParaRPr lang="en-US" sz="1000" kern="1200">
            <a:latin typeface="Calibri"/>
            <a:ea typeface="Calibri"/>
            <a:cs typeface="Calibri"/>
          </a:endParaRPr>
        </a:p>
      </dsp:txBody>
      <dsp:txXfrm>
        <a:off x="218702" y="5196236"/>
        <a:ext cx="2831276" cy="2663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6EADD2-5CE7-FF4B-A59D-10C96A50D1F8}" type="datetimeFigureOut">
              <a:rPr lang="en-US" smtClean="0"/>
              <a:t>4/25/2025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CDB80-C65F-6F42-BF8C-FFB831543157}" type="slidenum">
              <a:rPr lang="en-US" smtClean="0"/>
              <a:t>‹#›</a:t>
            </a:fld>
            <a:endParaRPr lang="en-US"/>
          </a:p>
        </p:txBody>
      </p:sp>
    </p:spTree>
    <p:extLst>
      <p:ext uri="{BB962C8B-B14F-4D97-AF65-F5344CB8AC3E}">
        <p14:creationId xmlns:p14="http://schemas.microsoft.com/office/powerpoint/2010/main" val="2472314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06CDB80-C65F-6F42-BF8C-FFB831543157}" type="slidenum">
              <a:rPr lang="en-US" smtClean="0"/>
              <a:t>4</a:t>
            </a:fld>
            <a:endParaRPr lang="en-US"/>
          </a:p>
        </p:txBody>
      </p:sp>
    </p:spTree>
    <p:extLst>
      <p:ext uri="{BB962C8B-B14F-4D97-AF65-F5344CB8AC3E}">
        <p14:creationId xmlns:p14="http://schemas.microsoft.com/office/powerpoint/2010/main" val="1115048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06CDB80-C65F-6F42-BF8C-FFB831543157}" type="slidenum">
              <a:rPr lang="en-US" smtClean="0"/>
              <a:t>5</a:t>
            </a:fld>
            <a:endParaRPr lang="en-US"/>
          </a:p>
        </p:txBody>
      </p:sp>
    </p:spTree>
    <p:extLst>
      <p:ext uri="{BB962C8B-B14F-4D97-AF65-F5344CB8AC3E}">
        <p14:creationId xmlns:p14="http://schemas.microsoft.com/office/powerpoint/2010/main" val="2907649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5A069CB8-F204-4D06-B913-C5A26A89888A}" type="datetimeFigureOut">
              <a:rPr lang="en-US" dirty="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8388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B6E300-0A13-4A81-945A-7333C271A069}" type="datetimeFigureOut">
              <a:rPr lang="en-US" dirty="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150289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671962-1EA4-46E7-BCB0-F36CE46D1A59}" type="datetimeFigureOut">
              <a:rPr lang="en-US" dirty="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905840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0BB376-B19C-488D-ABEB-03C7E6E9E3E0}" type="datetimeFigureOut">
              <a:rPr lang="en-US" dirty="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a:p>
        </p:txBody>
      </p:sp>
    </p:spTree>
    <p:extLst>
      <p:ext uri="{BB962C8B-B14F-4D97-AF65-F5344CB8AC3E}">
        <p14:creationId xmlns:p14="http://schemas.microsoft.com/office/powerpoint/2010/main" val="3752648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3188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9E2A62-1983-43A1-A163-D8AA46534C80}" type="datetimeFigureOut">
              <a:rPr lang="en-US" dirty="0"/>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951023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8F3E3B-34E3-4345-B2A1-994B83598A9C}" type="datetimeFigureOut">
              <a:rPr lang="en-US" dirty="0"/>
              <a:t>4/25/2025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950482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816C96-82A1-4D77-8ADA-627AC6FE3D65}" type="datetimeFigureOut">
              <a:rPr lang="en-US" dirty="0"/>
              <a:t>4/25/2025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499186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4/25/2025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813620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4/25/2025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711662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158890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4/25/2025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4111498"/>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3.png"/><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348952" y="643467"/>
            <a:ext cx="7172487" cy="5054008"/>
          </a:xfrm>
        </p:spPr>
        <p:txBody>
          <a:bodyPr anchor="ctr">
            <a:normAutofit/>
          </a:bodyPr>
          <a:lstStyle/>
          <a:p>
            <a:r>
              <a:rPr lang="en-US" sz="6600">
                <a:solidFill>
                  <a:schemeClr val="tx2"/>
                </a:solidFill>
                <a:ea typeface="Calibri Light"/>
                <a:cs typeface="Calibri Light"/>
              </a:rPr>
              <a:t>AudioReminder</a:t>
            </a:r>
            <a:endParaRPr lang="en-US" sz="6600">
              <a:solidFill>
                <a:schemeClr val="tx2"/>
              </a:solidFill>
            </a:endParaRPr>
          </a:p>
        </p:txBody>
      </p:sp>
      <p:sp>
        <p:nvSpPr>
          <p:cNvPr id="3" name="Subtitle 2"/>
          <p:cNvSpPr>
            <a:spLocks noGrp="1"/>
          </p:cNvSpPr>
          <p:nvPr>
            <p:ph type="subTitle" idx="1"/>
          </p:nvPr>
        </p:nvSpPr>
        <p:spPr>
          <a:xfrm>
            <a:off x="423299" y="643467"/>
            <a:ext cx="3311856" cy="5054008"/>
          </a:xfrm>
        </p:spPr>
        <p:txBody>
          <a:bodyPr vert="horz" lIns="91440" tIns="45720" rIns="91440" bIns="45720" rtlCol="0" anchor="ctr">
            <a:normAutofit/>
          </a:bodyPr>
          <a:lstStyle/>
          <a:p>
            <a:pPr algn="r"/>
            <a:r>
              <a:rPr lang="en-US">
                <a:solidFill>
                  <a:schemeClr val="tx1"/>
                </a:solidFill>
                <a:ea typeface="Calibri Light"/>
                <a:cs typeface="Calibri Light"/>
              </a:rPr>
              <a:t>Group 9</a:t>
            </a:r>
            <a:endParaRPr lang="en-US">
              <a:solidFill>
                <a:schemeClr val="tx1"/>
              </a:solidFill>
            </a:endParaRPr>
          </a:p>
        </p:txBody>
      </p:sp>
      <p:cxnSp>
        <p:nvCxnSpPr>
          <p:cNvPr id="10" name="Straight Connector 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570271"/>
            <a:ext cx="0" cy="3200400"/>
          </a:xfrm>
          <a:prstGeom prst="line">
            <a:avLst/>
          </a:prstGeom>
          <a:ln w="31750">
            <a:solidFill>
              <a:schemeClr val="accent4"/>
            </a:solidFill>
            <a:miter lim="800000"/>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A05250E5-90D0-4E41-B9BD-FF661DE540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336792"/>
            <a:ext cx="12188825" cy="52120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43969B5-FE3E-4150-B93F-B908A270C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1FCBB93-2B1C-491C-903C-769C626EA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1">
            <a:extLst>
              <a:ext uri="{FF2B5EF4-FFF2-40B4-BE49-F238E27FC236}">
                <a16:creationId xmlns:a16="http://schemas.microsoft.com/office/drawing/2014/main" id="{36B259C6-44B4-2F71-1056-6955B76DEA6F}"/>
              </a:ext>
            </a:extLst>
          </p:cNvPr>
          <p:cNvSpPr txBox="1">
            <a:spLocks/>
          </p:cNvSpPr>
          <p:nvPr/>
        </p:nvSpPr>
        <p:spPr>
          <a:xfrm>
            <a:off x="492371" y="2653800"/>
            <a:ext cx="3084844" cy="3335519"/>
          </a:xfrm>
          <a:prstGeom prst="rect">
            <a:avLst/>
          </a:prstGeom>
        </p:spPr>
        <p:txBody>
          <a:bodyPr vert="horz" lIns="0" tIns="45720" rIns="0" bIns="45720" rtlCol="0" anchor="t">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90000"/>
              </a:lnSpc>
              <a:spcAft>
                <a:spcPts val="600"/>
              </a:spcAft>
              <a:buClr>
                <a:schemeClr val="accent1"/>
              </a:buClr>
              <a:buFont typeface="Calibri" panose="020F0502020204030204" pitchFamily="34" charset="0"/>
            </a:pPr>
            <a:r>
              <a:rPr lang="en-US" sz="3600">
                <a:solidFill>
                  <a:srgbClr val="FFFFFF"/>
                </a:solidFill>
                <a:latin typeface="Calibri Light"/>
                <a:ea typeface="Calibri Light"/>
                <a:cs typeface="Calibri Light"/>
              </a:rPr>
              <a:t>Sprint 2 Project Board</a:t>
            </a:r>
          </a:p>
        </p:txBody>
      </p:sp>
      <p:sp>
        <p:nvSpPr>
          <p:cNvPr id="32" name="Rectangle 31">
            <a:extLst>
              <a:ext uri="{FF2B5EF4-FFF2-40B4-BE49-F238E27FC236}">
                <a16:creationId xmlns:a16="http://schemas.microsoft.com/office/drawing/2014/main" id="{650464D7-9DE6-4DE1-865A-27A05DB1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Content Placeholder 5" descr="A screenshot of a computer&#10;&#10;AI-generated content may be incorrect.">
            <a:extLst>
              <a:ext uri="{FF2B5EF4-FFF2-40B4-BE49-F238E27FC236}">
                <a16:creationId xmlns:a16="http://schemas.microsoft.com/office/drawing/2014/main" id="{A15AD1E8-40F6-3BEF-3F39-D9B6ED549C03}"/>
              </a:ext>
            </a:extLst>
          </p:cNvPr>
          <p:cNvPicPr>
            <a:picLocks noGrp="1" noChangeAspect="1"/>
          </p:cNvPicPr>
          <p:nvPr>
            <p:ph idx="1"/>
          </p:nvPr>
        </p:nvPicPr>
        <p:blipFill>
          <a:blip r:embed="rId2"/>
          <a:stretch>
            <a:fillRect/>
          </a:stretch>
        </p:blipFill>
        <p:spPr>
          <a:xfrm>
            <a:off x="4742017" y="896715"/>
            <a:ext cx="6798082" cy="50645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25201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C70263-D9CE-39B3-FC8A-1A19D9B85E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7595D8-FA98-0434-67FC-7275968AE8A2}"/>
              </a:ext>
            </a:extLst>
          </p:cNvPr>
          <p:cNvSpPr>
            <a:spLocks noGrp="1"/>
          </p:cNvSpPr>
          <p:nvPr>
            <p:ph type="title"/>
          </p:nvPr>
        </p:nvSpPr>
        <p:spPr/>
        <p:txBody>
          <a:bodyPr/>
          <a:lstStyle/>
          <a:p>
            <a:r>
              <a:rPr lang="en-US">
                <a:ea typeface="Calibri Light"/>
                <a:cs typeface="Calibri Light"/>
              </a:rPr>
              <a:t>Sprint 3 User Stories</a:t>
            </a:r>
            <a:endParaRPr lang="en-US"/>
          </a:p>
        </p:txBody>
      </p:sp>
      <p:pic>
        <p:nvPicPr>
          <p:cNvPr id="7" name="Content Placeholder 6">
            <a:extLst>
              <a:ext uri="{FF2B5EF4-FFF2-40B4-BE49-F238E27FC236}">
                <a16:creationId xmlns:a16="http://schemas.microsoft.com/office/drawing/2014/main" id="{1925EA9B-8522-609D-15BF-BE51FD68E777}"/>
              </a:ext>
            </a:extLst>
          </p:cNvPr>
          <p:cNvPicPr>
            <a:picLocks noGrp="1" noChangeAspect="1"/>
          </p:cNvPicPr>
          <p:nvPr>
            <p:ph idx="1"/>
          </p:nvPr>
        </p:nvPicPr>
        <p:blipFill>
          <a:blip r:embed="rId2"/>
          <a:stretch>
            <a:fillRect/>
          </a:stretch>
        </p:blipFill>
        <p:spPr>
          <a:xfrm>
            <a:off x="780838" y="1808833"/>
            <a:ext cx="7981950" cy="1924050"/>
          </a:xfrm>
          <a:prstGeom prst="rect">
            <a:avLst/>
          </a:prstGeom>
          <a:ln>
            <a:noFill/>
          </a:ln>
          <a:effectLst>
            <a:outerShdw blurRad="292100" dist="139700" dir="2700000" algn="tl" rotWithShape="0">
              <a:srgbClr val="333333">
                <a:alpha val="65000"/>
              </a:srgbClr>
            </a:outerShdw>
          </a:effectLst>
        </p:spPr>
      </p:pic>
      <p:pic>
        <p:nvPicPr>
          <p:cNvPr id="3" name="Picture 2" descr="A screenshot of a computer&#10;&#10;AI-generated content may be incorrect.">
            <a:extLst>
              <a:ext uri="{FF2B5EF4-FFF2-40B4-BE49-F238E27FC236}">
                <a16:creationId xmlns:a16="http://schemas.microsoft.com/office/drawing/2014/main" id="{6E3392CA-9AE3-C5BE-8285-7DDA201EBE91}"/>
              </a:ext>
            </a:extLst>
          </p:cNvPr>
          <p:cNvPicPr>
            <a:picLocks noChangeAspect="1"/>
          </p:cNvPicPr>
          <p:nvPr/>
        </p:nvPicPr>
        <p:blipFill>
          <a:blip r:embed="rId3"/>
          <a:stretch>
            <a:fillRect/>
          </a:stretch>
        </p:blipFill>
        <p:spPr>
          <a:xfrm>
            <a:off x="2820636" y="3807531"/>
            <a:ext cx="8794397" cy="2410883"/>
          </a:xfrm>
          <a:prstGeom prst="rect">
            <a:avLst/>
          </a:prstGeom>
        </p:spPr>
      </p:pic>
    </p:spTree>
    <p:extLst>
      <p:ext uri="{BB962C8B-B14F-4D97-AF65-F5344CB8AC3E}">
        <p14:creationId xmlns:p14="http://schemas.microsoft.com/office/powerpoint/2010/main" val="734619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3C837-4202-532B-51F4-AD8EBD22E0C7}"/>
              </a:ext>
            </a:extLst>
          </p:cNvPr>
          <p:cNvSpPr>
            <a:spLocks noGrp="1"/>
          </p:cNvSpPr>
          <p:nvPr>
            <p:ph type="title"/>
          </p:nvPr>
        </p:nvSpPr>
        <p:spPr/>
        <p:txBody>
          <a:bodyPr/>
          <a:lstStyle/>
          <a:p>
            <a:r>
              <a:rPr lang="en-US">
                <a:ea typeface="Calibri Light"/>
                <a:cs typeface="Calibri Light"/>
              </a:rPr>
              <a:t>Lower Priority Sprint 3 User Stories</a:t>
            </a:r>
            <a:endParaRPr lang="en-US"/>
          </a:p>
        </p:txBody>
      </p:sp>
      <p:pic>
        <p:nvPicPr>
          <p:cNvPr id="4" name="Content Placeholder 3">
            <a:extLst>
              <a:ext uri="{FF2B5EF4-FFF2-40B4-BE49-F238E27FC236}">
                <a16:creationId xmlns:a16="http://schemas.microsoft.com/office/drawing/2014/main" id="{4A5ED064-8631-0812-AC32-6BB14057134A}"/>
              </a:ext>
            </a:extLst>
          </p:cNvPr>
          <p:cNvPicPr>
            <a:picLocks noGrp="1" noChangeAspect="1"/>
          </p:cNvPicPr>
          <p:nvPr>
            <p:ph idx="1"/>
          </p:nvPr>
        </p:nvPicPr>
        <p:blipFill>
          <a:blip r:embed="rId2"/>
          <a:stretch>
            <a:fillRect/>
          </a:stretch>
        </p:blipFill>
        <p:spPr>
          <a:xfrm>
            <a:off x="1018786" y="2068831"/>
            <a:ext cx="7915275" cy="1714500"/>
          </a:xfrm>
          <a:prstGeom prst="rect">
            <a:avLst/>
          </a:prstGeom>
          <a:ln>
            <a:noFill/>
          </a:ln>
          <a:effectLst>
            <a:outerShdw blurRad="292100" dist="139700" dir="2700000" algn="tl" rotWithShape="0">
              <a:srgbClr val="333333">
                <a:alpha val="65000"/>
              </a:srgbClr>
            </a:outerShdw>
          </a:effectLst>
        </p:spPr>
      </p:pic>
      <p:pic>
        <p:nvPicPr>
          <p:cNvPr id="3" name="Picture 2" descr="A screenshot of a black screen&#10;&#10;AI-generated content may be incorrect.">
            <a:extLst>
              <a:ext uri="{FF2B5EF4-FFF2-40B4-BE49-F238E27FC236}">
                <a16:creationId xmlns:a16="http://schemas.microsoft.com/office/drawing/2014/main" id="{07D62A8F-D5C6-644D-2E06-5DC70A03D29C}"/>
              </a:ext>
            </a:extLst>
          </p:cNvPr>
          <p:cNvPicPr>
            <a:picLocks noChangeAspect="1"/>
          </p:cNvPicPr>
          <p:nvPr/>
        </p:nvPicPr>
        <p:blipFill>
          <a:blip r:embed="rId3"/>
          <a:stretch>
            <a:fillRect/>
          </a:stretch>
        </p:blipFill>
        <p:spPr>
          <a:xfrm>
            <a:off x="2888542" y="3863094"/>
            <a:ext cx="9053691" cy="2299757"/>
          </a:xfrm>
          <a:prstGeom prst="rect">
            <a:avLst/>
          </a:prstGeom>
        </p:spPr>
      </p:pic>
    </p:spTree>
    <p:extLst>
      <p:ext uri="{BB962C8B-B14F-4D97-AF65-F5344CB8AC3E}">
        <p14:creationId xmlns:p14="http://schemas.microsoft.com/office/powerpoint/2010/main" val="1643812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0B9A2925-96AA-9DF6-5C19-1C4F0E185438}"/>
            </a:ext>
          </a:extLst>
        </p:cNvPr>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843969B5-FE3E-4150-B93F-B908A270C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1FCBB93-2B1C-491C-903C-769C626EA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1">
            <a:extLst>
              <a:ext uri="{FF2B5EF4-FFF2-40B4-BE49-F238E27FC236}">
                <a16:creationId xmlns:a16="http://schemas.microsoft.com/office/drawing/2014/main" id="{115B7A96-16A4-8308-4240-FA84CB6147EA}"/>
              </a:ext>
            </a:extLst>
          </p:cNvPr>
          <p:cNvSpPr txBox="1">
            <a:spLocks/>
          </p:cNvSpPr>
          <p:nvPr/>
        </p:nvSpPr>
        <p:spPr>
          <a:xfrm>
            <a:off x="492371" y="2653800"/>
            <a:ext cx="3084844" cy="3335519"/>
          </a:xfrm>
          <a:prstGeom prst="rect">
            <a:avLst/>
          </a:prstGeom>
        </p:spPr>
        <p:txBody>
          <a:bodyPr vert="horz" lIns="0" tIns="45720" rIns="0" bIns="45720" rtlCol="0" anchor="t">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90000"/>
              </a:lnSpc>
              <a:spcAft>
                <a:spcPts val="600"/>
              </a:spcAft>
            </a:pPr>
            <a:r>
              <a:rPr lang="en-US" sz="3600">
                <a:solidFill>
                  <a:srgbClr val="FFFFFF"/>
                </a:solidFill>
                <a:latin typeface="Calibri Light"/>
                <a:ea typeface="Calibri Light"/>
                <a:cs typeface="Calibri Light"/>
              </a:rPr>
              <a:t>Sprint 3 Project Board</a:t>
            </a:r>
          </a:p>
          <a:p>
            <a:pPr>
              <a:lnSpc>
                <a:spcPct val="90000"/>
              </a:lnSpc>
              <a:spcAft>
                <a:spcPts val="600"/>
              </a:spcAft>
              <a:buFont typeface="Calibri" panose="020F0502020204030204" pitchFamily="34" charset="0"/>
            </a:pPr>
            <a:endParaRPr lang="en-US" sz="1500">
              <a:solidFill>
                <a:srgbClr val="FFFFFF"/>
              </a:solidFill>
              <a:latin typeface="+mn-lt"/>
              <a:ea typeface="Calibri"/>
              <a:cs typeface="Calibri"/>
            </a:endParaRPr>
          </a:p>
        </p:txBody>
      </p:sp>
      <p:sp>
        <p:nvSpPr>
          <p:cNvPr id="39" name="Rectangle 38">
            <a:extLst>
              <a:ext uri="{FF2B5EF4-FFF2-40B4-BE49-F238E27FC236}">
                <a16:creationId xmlns:a16="http://schemas.microsoft.com/office/drawing/2014/main" id="{650464D7-9DE6-4DE1-865A-27A05DB1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DA1F1659-2843-E0C2-D60B-27E7FF1A155E}"/>
              </a:ext>
            </a:extLst>
          </p:cNvPr>
          <p:cNvPicPr>
            <a:picLocks noChangeAspect="1"/>
          </p:cNvPicPr>
          <p:nvPr/>
        </p:nvPicPr>
        <p:blipFill>
          <a:blip r:embed="rId2"/>
          <a:stretch>
            <a:fillRect/>
          </a:stretch>
        </p:blipFill>
        <p:spPr>
          <a:xfrm>
            <a:off x="4742017" y="896715"/>
            <a:ext cx="6798082" cy="50645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24356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35CCF579-04F4-480B-84C6-3BABF04CF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r>
              <a:rPr lang="en-US">
                <a:ea typeface="Calibri"/>
                <a:cs typeface="Calibri"/>
              </a:rPr>
              <a:t>.</a:t>
            </a:r>
            <a:endParaRPr lang="en-US"/>
          </a:p>
        </p:txBody>
      </p:sp>
      <p:sp>
        <p:nvSpPr>
          <p:cNvPr id="31" name="Rectangle 30">
            <a:extLst>
              <a:ext uri="{FF2B5EF4-FFF2-40B4-BE49-F238E27FC236}">
                <a16:creationId xmlns:a16="http://schemas.microsoft.com/office/drawing/2014/main" id="{F2BF8D84-FD4F-46B1-B5B3-7F923685CC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8B124A8-65A6-E5EE-A63D-7566940486D8}"/>
              </a:ext>
            </a:extLst>
          </p:cNvPr>
          <p:cNvSpPr>
            <a:spLocks noGrp="1"/>
          </p:cNvSpPr>
          <p:nvPr>
            <p:ph type="title"/>
          </p:nvPr>
        </p:nvSpPr>
        <p:spPr>
          <a:xfrm>
            <a:off x="1097280" y="516835"/>
            <a:ext cx="5977937" cy="1666501"/>
          </a:xfrm>
        </p:spPr>
        <p:txBody>
          <a:bodyPr vert="horz" lIns="91440" tIns="45720" rIns="91440" bIns="45720" rtlCol="0" anchor="b">
            <a:normAutofit/>
          </a:bodyPr>
          <a:lstStyle/>
          <a:p>
            <a:r>
              <a:rPr lang="en-US" sz="4000">
                <a:solidFill>
                  <a:srgbClr val="FFFFFF"/>
                </a:solidFill>
              </a:rPr>
              <a:t>Features being worked on...</a:t>
            </a:r>
          </a:p>
        </p:txBody>
      </p:sp>
      <p:sp>
        <p:nvSpPr>
          <p:cNvPr id="5" name="TextBox 4">
            <a:extLst>
              <a:ext uri="{FF2B5EF4-FFF2-40B4-BE49-F238E27FC236}">
                <a16:creationId xmlns:a16="http://schemas.microsoft.com/office/drawing/2014/main" id="{441D7D1F-0278-79FC-43AE-8C0B1BB37CAB}"/>
              </a:ext>
            </a:extLst>
          </p:cNvPr>
          <p:cNvSpPr txBox="1"/>
          <p:nvPr/>
        </p:nvSpPr>
        <p:spPr>
          <a:xfrm>
            <a:off x="1063032" y="2236304"/>
            <a:ext cx="5977938" cy="3652667"/>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rmAutofit fontScale="85000" lnSpcReduction="20000"/>
          </a:bodyPr>
          <a:lstStyle/>
          <a:p>
            <a:pPr>
              <a:lnSpc>
                <a:spcPct val="90000"/>
              </a:lnSpc>
              <a:spcAft>
                <a:spcPts val="600"/>
              </a:spcAft>
              <a:buClr>
                <a:schemeClr val="accent1"/>
              </a:buClr>
            </a:pPr>
            <a:r>
              <a:rPr lang="en-US">
                <a:solidFill>
                  <a:srgbClr val="FFFFFF"/>
                </a:solidFill>
              </a:rPr>
              <a:t>1. Users can </a:t>
            </a:r>
            <a:r>
              <a:rPr lang="en-US" b="1">
                <a:solidFill>
                  <a:srgbClr val="FFFFFF"/>
                </a:solidFill>
              </a:rPr>
              <a:t>change</a:t>
            </a:r>
            <a:r>
              <a:rPr lang="en-US">
                <a:solidFill>
                  <a:srgbClr val="FFFFFF"/>
                </a:solidFill>
              </a:rPr>
              <a:t> their </a:t>
            </a:r>
            <a:r>
              <a:rPr lang="en-US" b="1">
                <a:solidFill>
                  <a:srgbClr val="FFFFFF"/>
                </a:solidFill>
              </a:rPr>
              <a:t>preferences</a:t>
            </a:r>
            <a:r>
              <a:rPr lang="en-US">
                <a:solidFill>
                  <a:srgbClr val="FFFFFF"/>
                </a:solidFill>
              </a:rPr>
              <a:t>...</a:t>
            </a:r>
            <a:endParaRPr lang="en-US">
              <a:ea typeface="Calibri" panose="020F0502020204030204"/>
              <a:cs typeface="Calibri" panose="020F0502020204030204"/>
            </a:endParaRPr>
          </a:p>
          <a:p>
            <a:pPr marL="285750" indent="-285750">
              <a:lnSpc>
                <a:spcPct val="90000"/>
              </a:lnSpc>
              <a:spcAft>
                <a:spcPts val="600"/>
              </a:spcAft>
              <a:buClr>
                <a:schemeClr val="accent1"/>
              </a:buClr>
              <a:buFont typeface="Arial"/>
              <a:buChar char="•"/>
            </a:pPr>
            <a:r>
              <a:rPr lang="en-US">
                <a:solidFill>
                  <a:srgbClr val="FFFFFF"/>
                </a:solidFill>
                <a:ea typeface="+mn-lt"/>
                <a:cs typeface="+mn-lt"/>
              </a:rPr>
              <a:t>✅</a:t>
            </a:r>
            <a:r>
              <a:rPr lang="en-US">
                <a:solidFill>
                  <a:srgbClr val="FFFFFF"/>
                </a:solidFill>
              </a:rPr>
              <a:t> - </a:t>
            </a:r>
            <a:r>
              <a:rPr lang="en-US" b="1">
                <a:solidFill>
                  <a:srgbClr val="FFFFFF"/>
                </a:solidFill>
              </a:rPr>
              <a:t>High Contrast Mode: </a:t>
            </a:r>
            <a:r>
              <a:rPr lang="en-US">
                <a:solidFill>
                  <a:srgbClr val="FFFFFF"/>
                </a:solidFill>
              </a:rPr>
              <a:t>Working. (Sprint 3)</a:t>
            </a:r>
            <a:endParaRPr lang="en-US">
              <a:solidFill>
                <a:srgbClr val="FFFFFF"/>
              </a:solidFill>
              <a:ea typeface="Calibri" panose="020F0502020204030204"/>
              <a:cs typeface="Calibri" panose="020F0502020204030204"/>
            </a:endParaRPr>
          </a:p>
          <a:p>
            <a:pPr marL="285750" indent="-285750">
              <a:lnSpc>
                <a:spcPct val="90000"/>
              </a:lnSpc>
              <a:spcAft>
                <a:spcPts val="600"/>
              </a:spcAft>
              <a:buClr>
                <a:schemeClr val="accent1"/>
              </a:buClr>
              <a:buFont typeface="Arial"/>
              <a:buChar char="•"/>
            </a:pPr>
            <a:r>
              <a:rPr lang="en-US">
                <a:solidFill>
                  <a:srgbClr val="FFFFFF"/>
                </a:solidFill>
                <a:ea typeface="+mn-lt"/>
                <a:cs typeface="+mn-lt"/>
              </a:rPr>
              <a:t>❌ </a:t>
            </a:r>
            <a:r>
              <a:rPr lang="en-US">
                <a:solidFill>
                  <a:srgbClr val="FFFFFF"/>
                </a:solidFill>
              </a:rPr>
              <a:t>- </a:t>
            </a:r>
            <a:r>
              <a:rPr lang="en-US" b="1">
                <a:solidFill>
                  <a:srgbClr val="FFFFFF"/>
                </a:solidFill>
              </a:rPr>
              <a:t>Voice Commands</a:t>
            </a:r>
            <a:r>
              <a:rPr lang="en-US">
                <a:solidFill>
                  <a:srgbClr val="FFFFFF"/>
                </a:solidFill>
              </a:rPr>
              <a:t>: Not working. (Sprint 3)</a:t>
            </a:r>
            <a:endParaRPr lang="en-US">
              <a:solidFill>
                <a:srgbClr val="FFFFFF"/>
              </a:solidFill>
              <a:ea typeface="Calibri" panose="020F0502020204030204"/>
              <a:cs typeface="Calibri" panose="020F0502020204030204"/>
            </a:endParaRPr>
          </a:p>
          <a:p>
            <a:pPr marL="285750" indent="-285750">
              <a:lnSpc>
                <a:spcPct val="90000"/>
              </a:lnSpc>
              <a:spcAft>
                <a:spcPts val="600"/>
              </a:spcAft>
              <a:buClr>
                <a:schemeClr val="accent1"/>
              </a:buClr>
              <a:buFont typeface="Arial"/>
              <a:buChar char="•"/>
            </a:pPr>
            <a:r>
              <a:rPr lang="en-US">
                <a:solidFill>
                  <a:srgbClr val="FFFFFF"/>
                </a:solidFill>
                <a:ea typeface="+mn-lt"/>
                <a:cs typeface="+mn-lt"/>
              </a:rPr>
              <a:t>⚠️</a:t>
            </a:r>
            <a:r>
              <a:rPr lang="en-US">
                <a:solidFill>
                  <a:srgbClr val="FFFFFF"/>
                </a:solidFill>
              </a:rPr>
              <a:t>- </a:t>
            </a:r>
            <a:r>
              <a:rPr lang="en-US" b="1">
                <a:solidFill>
                  <a:srgbClr val="FFFFFF"/>
                </a:solidFill>
              </a:rPr>
              <a:t>Push-to-Talk:</a:t>
            </a:r>
            <a:r>
              <a:rPr lang="en-US">
                <a:solidFill>
                  <a:srgbClr val="FFFFFF"/>
                </a:solidFill>
              </a:rPr>
              <a:t> Works on main page but needs to be integrated to other pages. (Sprint 3)</a:t>
            </a:r>
            <a:endParaRPr lang="en-US">
              <a:solidFill>
                <a:srgbClr val="FFFFFF"/>
              </a:solidFill>
              <a:ea typeface="Calibri" panose="020F0502020204030204"/>
              <a:cs typeface="Calibri" panose="020F0502020204030204"/>
            </a:endParaRPr>
          </a:p>
          <a:p>
            <a:pPr marL="285750" indent="-285750">
              <a:lnSpc>
                <a:spcPct val="90000"/>
              </a:lnSpc>
              <a:spcAft>
                <a:spcPts val="600"/>
              </a:spcAft>
              <a:buClr>
                <a:schemeClr val="accent1"/>
              </a:buClr>
              <a:buFont typeface="Arial"/>
              <a:buChar char="•"/>
            </a:pPr>
            <a:r>
              <a:rPr lang="en-US">
                <a:solidFill>
                  <a:srgbClr val="FFFFFF"/>
                </a:solidFill>
                <a:ea typeface="+mn-lt"/>
                <a:cs typeface="+mn-lt"/>
              </a:rPr>
              <a:t>❌</a:t>
            </a:r>
            <a:r>
              <a:rPr lang="en-US">
                <a:solidFill>
                  <a:srgbClr val="FFFFFF"/>
                </a:solidFill>
              </a:rPr>
              <a:t> - </a:t>
            </a:r>
            <a:r>
              <a:rPr lang="en-US" b="1">
                <a:solidFill>
                  <a:srgbClr val="FFFFFF"/>
                </a:solidFill>
              </a:rPr>
              <a:t>Volume Control:</a:t>
            </a:r>
            <a:r>
              <a:rPr lang="en-US">
                <a:solidFill>
                  <a:srgbClr val="FFFFFF"/>
                </a:solidFill>
              </a:rPr>
              <a:t> Not working. (Sprint 3)</a:t>
            </a:r>
            <a:endParaRPr lang="en-US">
              <a:solidFill>
                <a:srgbClr val="FFFFFF"/>
              </a:solidFill>
              <a:ea typeface="Calibri" panose="020F0502020204030204"/>
              <a:cs typeface="Calibri" panose="020F0502020204030204"/>
            </a:endParaRPr>
          </a:p>
          <a:p>
            <a:pPr marL="285750" indent="-285750">
              <a:lnSpc>
                <a:spcPct val="90000"/>
              </a:lnSpc>
              <a:spcAft>
                <a:spcPts val="600"/>
              </a:spcAft>
              <a:buClr>
                <a:schemeClr val="accent1"/>
              </a:buClr>
              <a:buFont typeface="Arial"/>
              <a:buChar char="•"/>
            </a:pPr>
            <a:endParaRPr lang="en-US">
              <a:solidFill>
                <a:srgbClr val="FFFFFF"/>
              </a:solidFill>
              <a:ea typeface="Calibri" panose="020F0502020204030204"/>
              <a:cs typeface="Calibri" panose="020F0502020204030204"/>
            </a:endParaRPr>
          </a:p>
          <a:p>
            <a:pPr>
              <a:lnSpc>
                <a:spcPct val="90000"/>
              </a:lnSpc>
              <a:spcAft>
                <a:spcPts val="600"/>
              </a:spcAft>
              <a:buClr>
                <a:schemeClr val="accent1"/>
              </a:buClr>
            </a:pPr>
            <a:r>
              <a:rPr lang="en-US" i="1">
                <a:solidFill>
                  <a:srgbClr val="FFFFFF"/>
                </a:solidFill>
                <a:ea typeface="Calibri" panose="020F0502020204030204"/>
                <a:cs typeface="Calibri" panose="020F0502020204030204"/>
              </a:rPr>
              <a:t>(</a:t>
            </a:r>
            <a:r>
              <a:rPr lang="en-US" b="1" i="1">
                <a:solidFill>
                  <a:srgbClr val="FFFFFF"/>
                </a:solidFill>
                <a:ea typeface="Calibri" panose="020F0502020204030204"/>
                <a:cs typeface="Calibri" panose="020F0502020204030204"/>
              </a:rPr>
              <a:t>NOTE: </a:t>
            </a:r>
            <a:r>
              <a:rPr lang="en-US" i="1">
                <a:solidFill>
                  <a:srgbClr val="FFFFFF"/>
                </a:solidFill>
                <a:ea typeface="Calibri" panose="020F0502020204030204"/>
                <a:cs typeface="Calibri" panose="020F0502020204030204"/>
              </a:rPr>
              <a:t>All settings above are defined in the application's Model layer and can be saved by the server. The Controller layer successfully processes changes and updates. Additional work needs to be done on the client-side (View layer) to make them work.)</a:t>
            </a:r>
          </a:p>
          <a:p>
            <a:pPr marL="285750" indent="-285750">
              <a:lnSpc>
                <a:spcPct val="90000"/>
              </a:lnSpc>
              <a:spcAft>
                <a:spcPts val="600"/>
              </a:spcAft>
              <a:buClr>
                <a:schemeClr val="accent1"/>
              </a:buClr>
              <a:buFont typeface="Arial"/>
              <a:buChar char="•"/>
            </a:pPr>
            <a:endParaRPr lang="en-US">
              <a:solidFill>
                <a:srgbClr val="FFFFFF"/>
              </a:solidFill>
              <a:ea typeface="Calibri" panose="020F0502020204030204"/>
              <a:cs typeface="Calibri" panose="020F0502020204030204"/>
            </a:endParaRPr>
          </a:p>
          <a:p>
            <a:pPr>
              <a:lnSpc>
                <a:spcPct val="90000"/>
              </a:lnSpc>
              <a:spcAft>
                <a:spcPts val="600"/>
              </a:spcAft>
              <a:buClr>
                <a:schemeClr val="accent1"/>
              </a:buClr>
            </a:pPr>
            <a:r>
              <a:rPr lang="en-US" b="1">
                <a:solidFill>
                  <a:srgbClr val="FFFFFF"/>
                </a:solidFill>
                <a:ea typeface="Calibri" panose="020F0502020204030204"/>
                <a:cs typeface="Calibri" panose="020F0502020204030204"/>
              </a:rPr>
              <a:t>2. Google</a:t>
            </a:r>
            <a:r>
              <a:rPr lang="en-US">
                <a:solidFill>
                  <a:srgbClr val="FFFFFF"/>
                </a:solidFill>
                <a:ea typeface="Calibri" panose="020F0502020204030204"/>
                <a:cs typeface="Calibri" panose="020F0502020204030204"/>
              </a:rPr>
              <a:t> API </a:t>
            </a:r>
            <a:r>
              <a:rPr lang="en-US" b="1">
                <a:solidFill>
                  <a:srgbClr val="FFFFFF"/>
                </a:solidFill>
                <a:ea typeface="Calibri" panose="020F0502020204030204"/>
                <a:cs typeface="Calibri" panose="020F0502020204030204"/>
              </a:rPr>
              <a:t>integration</a:t>
            </a:r>
            <a:r>
              <a:rPr lang="en-US">
                <a:solidFill>
                  <a:srgbClr val="FFFFFF"/>
                </a:solidFill>
                <a:ea typeface="Calibri" panose="020F0502020204030204"/>
                <a:cs typeface="Calibri" panose="020F0502020204030204"/>
              </a:rPr>
              <a:t>...</a:t>
            </a:r>
          </a:p>
          <a:p>
            <a:pPr marL="285750" indent="-285750">
              <a:lnSpc>
                <a:spcPct val="90000"/>
              </a:lnSpc>
              <a:spcAft>
                <a:spcPts val="600"/>
              </a:spcAft>
              <a:buFont typeface="Arial"/>
              <a:buChar char="•"/>
            </a:pPr>
            <a:r>
              <a:rPr lang="en-US">
                <a:solidFill>
                  <a:srgbClr val="FFFFFF"/>
                </a:solidFill>
                <a:ea typeface="+mn-lt"/>
                <a:cs typeface="+mn-lt"/>
              </a:rPr>
              <a:t>✅</a:t>
            </a:r>
            <a:r>
              <a:rPr lang="en-US">
                <a:solidFill>
                  <a:srgbClr val="FFFFFF"/>
                </a:solidFill>
                <a:ea typeface="Calibri" panose="020F0502020204030204"/>
                <a:cs typeface="Calibri" panose="020F0502020204030204"/>
              </a:rPr>
              <a:t> - </a:t>
            </a:r>
            <a:r>
              <a:rPr lang="en-US" b="1">
                <a:solidFill>
                  <a:srgbClr val="FFFFFF"/>
                </a:solidFill>
                <a:ea typeface="Calibri" panose="020F0502020204030204"/>
                <a:cs typeface="Calibri" panose="020F0502020204030204"/>
              </a:rPr>
              <a:t>Google Authentication:</a:t>
            </a:r>
            <a:r>
              <a:rPr lang="en-US">
                <a:solidFill>
                  <a:srgbClr val="FFFFFF"/>
                </a:solidFill>
                <a:ea typeface="Calibri" panose="020F0502020204030204"/>
                <a:cs typeface="Calibri" panose="020F0502020204030204"/>
              </a:rPr>
              <a:t> Working. (Sprint 1)</a:t>
            </a:r>
          </a:p>
          <a:p>
            <a:pPr marL="285750" indent="-285750">
              <a:lnSpc>
                <a:spcPct val="90000"/>
              </a:lnSpc>
              <a:spcAft>
                <a:spcPts val="600"/>
              </a:spcAft>
              <a:buFont typeface="Arial"/>
              <a:buChar char="•"/>
            </a:pPr>
            <a:r>
              <a:rPr lang="en-US">
                <a:solidFill>
                  <a:schemeClr val="bg1"/>
                </a:solidFill>
                <a:ea typeface="+mn-lt"/>
                <a:cs typeface="+mn-lt"/>
              </a:rPr>
              <a:t>❌</a:t>
            </a:r>
            <a:r>
              <a:rPr lang="en-US">
                <a:solidFill>
                  <a:schemeClr val="bg1"/>
                </a:solidFill>
                <a:ea typeface="Calibri"/>
                <a:cs typeface="Calibri"/>
              </a:rPr>
              <a:t> - </a:t>
            </a:r>
            <a:r>
              <a:rPr lang="en-US" b="1">
                <a:solidFill>
                  <a:schemeClr val="bg1"/>
                </a:solidFill>
                <a:ea typeface="Calibri"/>
                <a:cs typeface="Calibri"/>
              </a:rPr>
              <a:t>Google Calendar</a:t>
            </a:r>
            <a:r>
              <a:rPr lang="en-US">
                <a:solidFill>
                  <a:schemeClr val="bg1"/>
                </a:solidFill>
                <a:ea typeface="Calibri"/>
                <a:cs typeface="Calibri"/>
              </a:rPr>
              <a:t>: Not working. Needed to work on calendar first. (Sprint 3)</a:t>
            </a:r>
          </a:p>
        </p:txBody>
      </p:sp>
      <p:sp>
        <p:nvSpPr>
          <p:cNvPr id="32" name="Rectangle 31">
            <a:extLst>
              <a:ext uri="{FF2B5EF4-FFF2-40B4-BE49-F238E27FC236}">
                <a16:creationId xmlns:a16="http://schemas.microsoft.com/office/drawing/2014/main" id="{4EE463EA-99E5-4680-83D4-3E1B663B8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Content Placeholder 3" descr="A screenshot of a phone&#10;&#10;AI-generated content may be incorrect.">
            <a:extLst>
              <a:ext uri="{FF2B5EF4-FFF2-40B4-BE49-F238E27FC236}">
                <a16:creationId xmlns:a16="http://schemas.microsoft.com/office/drawing/2014/main" id="{78D1BF05-063C-D321-FB7C-6EDC6BEA02CE}"/>
              </a:ext>
            </a:extLst>
          </p:cNvPr>
          <p:cNvPicPr>
            <a:picLocks noGrp="1" noChangeAspect="1"/>
          </p:cNvPicPr>
          <p:nvPr>
            <p:ph idx="1"/>
          </p:nvPr>
        </p:nvPicPr>
        <p:blipFill>
          <a:blip r:embed="rId2"/>
          <a:srcRect t="7904" r="-1" b="16994"/>
          <a:stretch/>
        </p:blipFill>
        <p:spPr>
          <a:xfrm>
            <a:off x="8251982" y="630203"/>
            <a:ext cx="3294253" cy="2726208"/>
          </a:xfrm>
          <a:prstGeom prst="rect">
            <a:avLst/>
          </a:prstGeom>
        </p:spPr>
      </p:pic>
      <p:pic>
        <p:nvPicPr>
          <p:cNvPr id="3" name="Picture 2" descr="A screenshot of a phone&#10;&#10;AI-generated content may be incorrect.">
            <a:extLst>
              <a:ext uri="{FF2B5EF4-FFF2-40B4-BE49-F238E27FC236}">
                <a16:creationId xmlns:a16="http://schemas.microsoft.com/office/drawing/2014/main" id="{985D78F2-1687-302A-008B-8E716A857E7F}"/>
              </a:ext>
            </a:extLst>
          </p:cNvPr>
          <p:cNvPicPr>
            <a:picLocks noChangeAspect="1"/>
          </p:cNvPicPr>
          <p:nvPr/>
        </p:nvPicPr>
        <p:blipFill>
          <a:blip r:embed="rId3"/>
          <a:srcRect r="4" b="11158"/>
          <a:stretch/>
        </p:blipFill>
        <p:spPr>
          <a:xfrm>
            <a:off x="8239318" y="3517277"/>
            <a:ext cx="3306917" cy="2721674"/>
          </a:xfrm>
          <a:prstGeom prst="rect">
            <a:avLst/>
          </a:prstGeom>
        </p:spPr>
      </p:pic>
      <p:sp>
        <p:nvSpPr>
          <p:cNvPr id="7" name="TextBox 6">
            <a:extLst>
              <a:ext uri="{FF2B5EF4-FFF2-40B4-BE49-F238E27FC236}">
                <a16:creationId xmlns:a16="http://schemas.microsoft.com/office/drawing/2014/main" id="{FE85D1F0-8CE6-5B67-62E7-5203C0668E44}"/>
              </a:ext>
            </a:extLst>
          </p:cNvPr>
          <p:cNvSpPr txBox="1"/>
          <p:nvPr/>
        </p:nvSpPr>
        <p:spPr>
          <a:xfrm>
            <a:off x="7758784" y="631725"/>
            <a:ext cx="51762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200">
                <a:ea typeface="Calibri"/>
                <a:cs typeface="Calibri"/>
              </a:rPr>
              <a:t>1.</a:t>
            </a:r>
            <a:endParaRPr lang="en-US" sz="2200"/>
          </a:p>
        </p:txBody>
      </p:sp>
      <p:sp>
        <p:nvSpPr>
          <p:cNvPr id="8" name="TextBox 7">
            <a:extLst>
              <a:ext uri="{FF2B5EF4-FFF2-40B4-BE49-F238E27FC236}">
                <a16:creationId xmlns:a16="http://schemas.microsoft.com/office/drawing/2014/main" id="{C518C398-6382-C587-3983-39A5F5BC3FB8}"/>
              </a:ext>
            </a:extLst>
          </p:cNvPr>
          <p:cNvSpPr txBox="1"/>
          <p:nvPr/>
        </p:nvSpPr>
        <p:spPr>
          <a:xfrm>
            <a:off x="7758783" y="3474242"/>
            <a:ext cx="500497"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200">
                <a:ea typeface="Calibri"/>
                <a:cs typeface="Calibri"/>
              </a:rPr>
              <a:t>2.</a:t>
            </a:r>
            <a:endParaRPr lang="en-US" sz="2200"/>
          </a:p>
        </p:txBody>
      </p:sp>
    </p:spTree>
    <p:extLst>
      <p:ext uri="{BB962C8B-B14F-4D97-AF65-F5344CB8AC3E}">
        <p14:creationId xmlns:p14="http://schemas.microsoft.com/office/powerpoint/2010/main" val="3063908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B750B4-CC53-38B3-4B5E-5A5370525D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843AA0-C18F-1AE0-DD99-E3BC164E2758}"/>
              </a:ext>
            </a:extLst>
          </p:cNvPr>
          <p:cNvSpPr>
            <a:spLocks noGrp="1"/>
          </p:cNvSpPr>
          <p:nvPr>
            <p:ph type="title"/>
          </p:nvPr>
        </p:nvSpPr>
        <p:spPr/>
        <p:txBody>
          <a:bodyPr/>
          <a:lstStyle/>
          <a:p>
            <a:r>
              <a:rPr lang="en-US">
                <a:ea typeface="Calibri Light"/>
                <a:cs typeface="Calibri Light"/>
              </a:rPr>
              <a:t>Features being worked on...</a:t>
            </a:r>
            <a:endParaRPr lang="en-US"/>
          </a:p>
        </p:txBody>
      </p:sp>
      <p:sp>
        <p:nvSpPr>
          <p:cNvPr id="5" name="TextBox 4">
            <a:extLst>
              <a:ext uri="{FF2B5EF4-FFF2-40B4-BE49-F238E27FC236}">
                <a16:creationId xmlns:a16="http://schemas.microsoft.com/office/drawing/2014/main" id="{42E83385-5B85-BDA5-9800-1456A4EFC582}"/>
              </a:ext>
            </a:extLst>
          </p:cNvPr>
          <p:cNvSpPr txBox="1"/>
          <p:nvPr/>
        </p:nvSpPr>
        <p:spPr>
          <a:xfrm>
            <a:off x="8325555" y="1862666"/>
            <a:ext cx="280105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Users should be able to set/mark reminders as </a:t>
            </a:r>
            <a:r>
              <a:rPr lang="en-US" b="1">
                <a:ea typeface="Calibri"/>
                <a:cs typeface="Calibri"/>
              </a:rPr>
              <a:t>important</a:t>
            </a:r>
            <a:r>
              <a:rPr lang="en-US">
                <a:ea typeface="Calibri"/>
                <a:cs typeface="Calibri"/>
              </a:rPr>
              <a:t>, so that they will be read first, and be shown at the top</a:t>
            </a:r>
            <a:endParaRPr lang="en-US"/>
          </a:p>
        </p:txBody>
      </p:sp>
      <p:pic>
        <p:nvPicPr>
          <p:cNvPr id="8" name="Content Placeholder 7" descr="A screenshot of a task&#10;&#10;AI-generated content may be incorrect.">
            <a:extLst>
              <a:ext uri="{FF2B5EF4-FFF2-40B4-BE49-F238E27FC236}">
                <a16:creationId xmlns:a16="http://schemas.microsoft.com/office/drawing/2014/main" id="{18A68C58-CD1B-102B-4216-E8AFDD81A8CF}"/>
              </a:ext>
            </a:extLst>
          </p:cNvPr>
          <p:cNvPicPr>
            <a:picLocks noGrp="1" noChangeAspect="1"/>
          </p:cNvPicPr>
          <p:nvPr>
            <p:ph idx="1"/>
          </p:nvPr>
        </p:nvPicPr>
        <p:blipFill>
          <a:blip r:embed="rId2"/>
          <a:stretch>
            <a:fillRect/>
          </a:stretch>
        </p:blipFill>
        <p:spPr>
          <a:xfrm>
            <a:off x="285891" y="1786243"/>
            <a:ext cx="7913512" cy="3133398"/>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2AEB46B7-21CA-0AE4-C369-E00043DEF682}"/>
              </a:ext>
            </a:extLst>
          </p:cNvPr>
          <p:cNvSpPr txBox="1"/>
          <p:nvPr/>
        </p:nvSpPr>
        <p:spPr>
          <a:xfrm>
            <a:off x="275166" y="5566832"/>
            <a:ext cx="79727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This is a </a:t>
            </a:r>
            <a:r>
              <a:rPr lang="en-US" b="1">
                <a:ea typeface="Calibri"/>
                <a:cs typeface="Calibri"/>
              </a:rPr>
              <a:t>prototype</a:t>
            </a:r>
            <a:r>
              <a:rPr lang="en-US">
                <a:ea typeface="Calibri"/>
                <a:cs typeface="Calibri"/>
              </a:rPr>
              <a:t>.</a:t>
            </a:r>
          </a:p>
        </p:txBody>
      </p:sp>
    </p:spTree>
    <p:extLst>
      <p:ext uri="{BB962C8B-B14F-4D97-AF65-F5344CB8AC3E}">
        <p14:creationId xmlns:p14="http://schemas.microsoft.com/office/powerpoint/2010/main" val="1033032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43969B5-FE3E-4150-B93F-B908A270C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1FCBB93-2B1C-491C-903C-769C626EA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40C6A31-E11A-0A39-9770-B694CFE4F734}"/>
              </a:ext>
            </a:extLst>
          </p:cNvPr>
          <p:cNvSpPr>
            <a:spLocks noGrp="1"/>
          </p:cNvSpPr>
          <p:nvPr>
            <p:ph type="title"/>
          </p:nvPr>
        </p:nvSpPr>
        <p:spPr>
          <a:xfrm>
            <a:off x="492370" y="516835"/>
            <a:ext cx="3084844" cy="2103875"/>
          </a:xfrm>
        </p:spPr>
        <p:txBody>
          <a:bodyPr vert="horz" lIns="91440" tIns="45720" rIns="91440" bIns="45720" rtlCol="0">
            <a:normAutofit/>
          </a:bodyPr>
          <a:lstStyle/>
          <a:p>
            <a:r>
              <a:rPr lang="en-US" sz="3600">
                <a:solidFill>
                  <a:srgbClr val="FFFFFF"/>
                </a:solidFill>
              </a:rPr>
              <a:t>Our GitHub</a:t>
            </a:r>
          </a:p>
        </p:txBody>
      </p:sp>
      <p:sp>
        <p:nvSpPr>
          <p:cNvPr id="25" name="Content Placeholder 24">
            <a:extLst>
              <a:ext uri="{FF2B5EF4-FFF2-40B4-BE49-F238E27FC236}">
                <a16:creationId xmlns:a16="http://schemas.microsoft.com/office/drawing/2014/main" id="{3EE69691-7DAF-7566-CC24-36E394718B87}"/>
              </a:ext>
            </a:extLst>
          </p:cNvPr>
          <p:cNvSpPr>
            <a:spLocks noGrp="1"/>
          </p:cNvSpPr>
          <p:nvPr>
            <p:ph idx="1"/>
          </p:nvPr>
        </p:nvSpPr>
        <p:spPr>
          <a:xfrm>
            <a:off x="492371" y="2653800"/>
            <a:ext cx="3084844" cy="3335519"/>
          </a:xfrm>
        </p:spPr>
        <p:txBody>
          <a:bodyPr vert="horz" lIns="0" tIns="45720" rIns="0" bIns="45720" rtlCol="0" anchor="t">
            <a:normAutofit/>
          </a:bodyPr>
          <a:lstStyle/>
          <a:p>
            <a:pPr marL="0" indent="0">
              <a:buNone/>
            </a:pPr>
            <a:endParaRPr lang="en-US" sz="1500">
              <a:solidFill>
                <a:srgbClr val="FFFFFF"/>
              </a:solidFill>
              <a:ea typeface="Calibri" panose="020F0502020204030204"/>
              <a:cs typeface="Calibri" panose="020F0502020204030204"/>
            </a:endParaRPr>
          </a:p>
        </p:txBody>
      </p:sp>
      <p:sp>
        <p:nvSpPr>
          <p:cNvPr id="32" name="Rectangle 31">
            <a:extLst>
              <a:ext uri="{FF2B5EF4-FFF2-40B4-BE49-F238E27FC236}">
                <a16:creationId xmlns:a16="http://schemas.microsoft.com/office/drawing/2014/main" id="{650464D7-9DE6-4DE1-865A-27A05DB1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Content Placeholder 3">
            <a:extLst>
              <a:ext uri="{FF2B5EF4-FFF2-40B4-BE49-F238E27FC236}">
                <a16:creationId xmlns:a16="http://schemas.microsoft.com/office/drawing/2014/main" id="{E43D2027-FAF2-163E-ABE8-C367B442C63B}"/>
              </a:ext>
            </a:extLst>
          </p:cNvPr>
          <p:cNvPicPr>
            <a:picLocks noChangeAspect="1"/>
          </p:cNvPicPr>
          <p:nvPr/>
        </p:nvPicPr>
        <p:blipFill>
          <a:blip r:embed="rId2"/>
          <a:stretch>
            <a:fillRect/>
          </a:stretch>
        </p:blipFill>
        <p:spPr>
          <a:xfrm>
            <a:off x="4742017" y="947700"/>
            <a:ext cx="6798082" cy="49625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00421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D401F6B-8430-4392-A9C1-E7AF1A47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1EF4CA56-5E10-46FC-B8C0-89FC75EA4A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29">
            <a:extLst>
              <a:ext uri="{FF2B5EF4-FFF2-40B4-BE49-F238E27FC236}">
                <a16:creationId xmlns:a16="http://schemas.microsoft.com/office/drawing/2014/main" id="{6DDF8255-E454-48AF-9A12-E4291F413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1069967B-1003-4A24-8F8B-EB4281D3E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662"/>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A703F1-DCBE-C49D-4D48-24A15948DC02}"/>
              </a:ext>
            </a:extLst>
          </p:cNvPr>
          <p:cNvSpPr>
            <a:spLocks noGrp="1"/>
          </p:cNvSpPr>
          <p:nvPr>
            <p:ph type="title"/>
          </p:nvPr>
        </p:nvSpPr>
        <p:spPr>
          <a:xfrm>
            <a:off x="7534655" y="639097"/>
            <a:ext cx="4008415" cy="3686015"/>
          </a:xfrm>
        </p:spPr>
        <p:txBody>
          <a:bodyPr vert="horz" lIns="91440" tIns="45720" rIns="91440" bIns="45720" rtlCol="0" anchor="b">
            <a:normAutofit/>
          </a:bodyPr>
          <a:lstStyle/>
          <a:p>
            <a:r>
              <a:rPr lang="en-US" sz="6000">
                <a:solidFill>
                  <a:schemeClr val="tx1">
                    <a:lumMod val="85000"/>
                    <a:lumOff val="15000"/>
                  </a:schemeClr>
                </a:solidFill>
              </a:rPr>
              <a:t>README</a:t>
            </a:r>
          </a:p>
        </p:txBody>
      </p:sp>
      <p:pic>
        <p:nvPicPr>
          <p:cNvPr id="4" name="Picture 3" descr="A screenshot of a computer&#10;&#10;AI-generated content may be incorrect.">
            <a:extLst>
              <a:ext uri="{FF2B5EF4-FFF2-40B4-BE49-F238E27FC236}">
                <a16:creationId xmlns:a16="http://schemas.microsoft.com/office/drawing/2014/main" id="{B96B5267-2FFA-47B2-982E-BAC273C0FE73}"/>
              </a:ext>
            </a:extLst>
          </p:cNvPr>
          <p:cNvPicPr>
            <a:picLocks noChangeAspect="1"/>
          </p:cNvPicPr>
          <p:nvPr/>
        </p:nvPicPr>
        <p:blipFill>
          <a:blip r:embed="rId2"/>
          <a:stretch>
            <a:fillRect/>
          </a:stretch>
        </p:blipFill>
        <p:spPr>
          <a:xfrm>
            <a:off x="812249" y="757085"/>
            <a:ext cx="2708427" cy="4772560"/>
          </a:xfrm>
          <a:prstGeom prst="rect">
            <a:avLst/>
          </a:prstGeom>
          <a:ln>
            <a:noFill/>
          </a:ln>
          <a:effectLst>
            <a:outerShdw blurRad="292100" dist="139700" dir="2700000" algn="tl" rotWithShape="0">
              <a:srgbClr val="333333">
                <a:alpha val="65000"/>
              </a:srgbClr>
            </a:outerShdw>
          </a:effectLst>
        </p:spPr>
      </p:pic>
      <p:pic>
        <p:nvPicPr>
          <p:cNvPr id="3" name="Picture 2" descr="A screenshot of a computer&#10;&#10;AI-generated content may be incorrect.">
            <a:extLst>
              <a:ext uri="{FF2B5EF4-FFF2-40B4-BE49-F238E27FC236}">
                <a16:creationId xmlns:a16="http://schemas.microsoft.com/office/drawing/2014/main" id="{459A6D60-D3BE-4080-C8DC-0E79BC4B756B}"/>
              </a:ext>
            </a:extLst>
          </p:cNvPr>
          <p:cNvPicPr>
            <a:picLocks noChangeAspect="1"/>
          </p:cNvPicPr>
          <p:nvPr/>
        </p:nvPicPr>
        <p:blipFill>
          <a:blip r:embed="rId3"/>
          <a:stretch>
            <a:fillRect/>
          </a:stretch>
        </p:blipFill>
        <p:spPr>
          <a:xfrm>
            <a:off x="4171675" y="757085"/>
            <a:ext cx="2708427" cy="4772560"/>
          </a:xfrm>
          <a:prstGeom prst="rect">
            <a:avLst/>
          </a:prstGeom>
          <a:ln>
            <a:noFill/>
          </a:ln>
          <a:effectLst>
            <a:outerShdw blurRad="292100" dist="139700" dir="2700000" algn="tl" rotWithShape="0">
              <a:srgbClr val="333333">
                <a:alpha val="65000"/>
              </a:srgbClr>
            </a:outerShdw>
          </a:effectLst>
        </p:spPr>
      </p:pic>
      <p:cxnSp>
        <p:nvCxnSpPr>
          <p:cNvPr id="34" name="Straight Connector 33">
            <a:extLst>
              <a:ext uri="{FF2B5EF4-FFF2-40B4-BE49-F238E27FC236}">
                <a16:creationId xmlns:a16="http://schemas.microsoft.com/office/drawing/2014/main" id="{3A3107CF-1DF4-410D-BA3E-3F28607DE8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16799" y="4343400"/>
            <a:ext cx="329184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7DA54415-83F6-406B-859B-F9107966D3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781C8251-4BEA-41D3-9F16-7D76F5573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23378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7E8701A-52DB-48A6-ABEB-1008F5773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6738BE-1E31-FDE9-4D94-3875DEF8B8AF}"/>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sz="4100"/>
              <a:t>Measurement of GitHub commits</a:t>
            </a:r>
          </a:p>
        </p:txBody>
      </p:sp>
      <p:pic>
        <p:nvPicPr>
          <p:cNvPr id="4" name="Content Placeholder 3">
            <a:extLst>
              <a:ext uri="{FF2B5EF4-FFF2-40B4-BE49-F238E27FC236}">
                <a16:creationId xmlns:a16="http://schemas.microsoft.com/office/drawing/2014/main" id="{5547A184-660B-8FB2-86FB-093AF111D633}"/>
              </a:ext>
            </a:extLst>
          </p:cNvPr>
          <p:cNvPicPr>
            <a:picLocks noGrp="1" noChangeAspect="1"/>
          </p:cNvPicPr>
          <p:nvPr>
            <p:ph idx="1"/>
          </p:nvPr>
        </p:nvPicPr>
        <p:blipFill>
          <a:blip r:embed="rId2"/>
          <a:srcRect l="72285" r="2686"/>
          <a:stretch/>
        </p:blipFill>
        <p:spPr>
          <a:xfrm>
            <a:off x="633999" y="640081"/>
            <a:ext cx="6909801" cy="5314406"/>
          </a:xfrm>
          <a:prstGeom prst="rect">
            <a:avLst/>
          </a:prstGeom>
          <a:ln>
            <a:noFill/>
          </a:ln>
          <a:effectLst>
            <a:outerShdw blurRad="292100" dist="139700" dir="2700000" algn="tl" rotWithShape="0">
              <a:srgbClr val="333333">
                <a:alpha val="65000"/>
              </a:srgbClr>
            </a:outerShdw>
          </a:effectLst>
        </p:spPr>
      </p:pic>
      <p:cxnSp>
        <p:nvCxnSpPr>
          <p:cNvPr id="12" name="Straight Connector 11">
            <a:extLst>
              <a:ext uri="{FF2B5EF4-FFF2-40B4-BE49-F238E27FC236}">
                <a16:creationId xmlns:a16="http://schemas.microsoft.com/office/drawing/2014/main" id="{64447A81-05CC-48FD-9B4C-32CC9D0B01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C03C144-62AE-08D4-2827-0F2F075EB17F}"/>
              </a:ext>
            </a:extLst>
          </p:cNvPr>
          <p:cNvSpPr txBox="1"/>
          <p:nvPr/>
        </p:nvSpPr>
        <p:spPr>
          <a:xfrm>
            <a:off x="7859485" y="2198913"/>
            <a:ext cx="3690257" cy="3755563"/>
          </a:xfrm>
          <a:prstGeom prst="rect">
            <a:avLst/>
          </a:prstGeom>
        </p:spPr>
        <p:txBody>
          <a:bodyPr rot="0" spcFirstLastPara="0" vertOverflow="overflow" horzOverflow="overflow" vert="horz" lIns="0" tIns="45720" rIns="0" bIns="45720" numCol="1" spcCol="0" rtlCol="0" fromWordArt="0" anchorCtr="0" forceAA="0" compatLnSpc="1">
            <a:prstTxWarp prst="textNoShape">
              <a:avLst/>
            </a:prstTxWarp>
            <a:normAutofit/>
          </a:bodyPr>
          <a:lstStyle/>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r>
              <a:rPr lang="en-US">
                <a:solidFill>
                  <a:schemeClr val="tx1">
                    <a:lumMod val="75000"/>
                    <a:lumOff val="25000"/>
                  </a:schemeClr>
                </a:solidFill>
              </a:rPr>
              <a:t>After sprint one, our commits almost </a:t>
            </a:r>
            <a:r>
              <a:rPr lang="en-US" b="1">
                <a:solidFill>
                  <a:schemeClr val="tx1">
                    <a:lumMod val="75000"/>
                    <a:lumOff val="25000"/>
                  </a:schemeClr>
                </a:solidFill>
              </a:rPr>
              <a:t>doubled.</a:t>
            </a:r>
          </a:p>
        </p:txBody>
      </p:sp>
      <p:sp>
        <p:nvSpPr>
          <p:cNvPr id="14" name="Rectangle 13">
            <a:extLst>
              <a:ext uri="{FF2B5EF4-FFF2-40B4-BE49-F238E27FC236}">
                <a16:creationId xmlns:a16="http://schemas.microsoft.com/office/drawing/2014/main" id="{458918AB-02A8-4827-97BF-BE020E1C3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709283AE-A8E0-48B5-BEA3-B27BC6C673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29310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72A52D13-DD55-F4A6-CFDD-07B9F79189FD}"/>
            </a:ext>
          </a:extLst>
        </p:cNvPr>
        <p:cNvGrpSpPr/>
        <p:nvPr/>
      </p:nvGrpSpPr>
      <p:grpSpPr>
        <a:xfrm>
          <a:off x="0" y="0"/>
          <a:ext cx="0" cy="0"/>
          <a:chOff x="0" y="0"/>
          <a:chExt cx="0" cy="0"/>
        </a:xfrm>
      </p:grpSpPr>
      <p:sp>
        <p:nvSpPr>
          <p:cNvPr id="21" name="Rectangle 20">
            <a:extLst>
              <a:ext uri="{FF2B5EF4-FFF2-40B4-BE49-F238E27FC236}">
                <a16:creationId xmlns:a16="http://schemas.microsoft.com/office/drawing/2014/main" id="{1D1D1210-3BD3-4C6E-AD1B-07BFB5ABD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E4947F56-9DBB-4FF9-ABF2-5B7B3C7B5F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24">
            <a:extLst>
              <a:ext uri="{FF2B5EF4-FFF2-40B4-BE49-F238E27FC236}">
                <a16:creationId xmlns:a16="http://schemas.microsoft.com/office/drawing/2014/main" id="{B6E21A4B-9996-44C9-AE8B-9B156A6CDF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64E74486-E6AB-4CA4-B730-DCB6EBC7B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3ED7B3-F617-FD40-C5BA-2B3A0A68DDAA}"/>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Deployment Measurements</a:t>
            </a:r>
          </a:p>
        </p:txBody>
      </p:sp>
      <p:cxnSp>
        <p:nvCxnSpPr>
          <p:cNvPr id="29" name="Straight Connector 28">
            <a:extLst>
              <a:ext uri="{FF2B5EF4-FFF2-40B4-BE49-F238E27FC236}">
                <a16:creationId xmlns:a16="http://schemas.microsoft.com/office/drawing/2014/main" id="{5FD29D94-DCB8-41B5-B682-FE1CEFCB53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F1720810-DC7C-41EE-8F6B-E884FA644E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F9D905F4-0739-470A-953A-6CDD9AD67E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A screenshot of a computer&#10;&#10;AI-generated content may be incorrect.">
            <a:extLst>
              <a:ext uri="{FF2B5EF4-FFF2-40B4-BE49-F238E27FC236}">
                <a16:creationId xmlns:a16="http://schemas.microsoft.com/office/drawing/2014/main" id="{F09905F9-C895-B1B5-9053-95BAD4F3A4F8}"/>
              </a:ext>
            </a:extLst>
          </p:cNvPr>
          <p:cNvPicPr>
            <a:picLocks noChangeAspect="1"/>
          </p:cNvPicPr>
          <p:nvPr/>
        </p:nvPicPr>
        <p:blipFill>
          <a:blip r:embed="rId2"/>
          <a:stretch>
            <a:fillRect/>
          </a:stretch>
        </p:blipFill>
        <p:spPr>
          <a:xfrm>
            <a:off x="938462" y="329408"/>
            <a:ext cx="9852837" cy="4373331"/>
          </a:xfrm>
          <a:prstGeom prst="rect">
            <a:avLst/>
          </a:prstGeom>
        </p:spPr>
      </p:pic>
    </p:spTree>
    <p:extLst>
      <p:ext uri="{BB962C8B-B14F-4D97-AF65-F5344CB8AC3E}">
        <p14:creationId xmlns:p14="http://schemas.microsoft.com/office/powerpoint/2010/main" val="3145272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52CB2-600F-0725-960A-546913E8A52A}"/>
              </a:ext>
            </a:extLst>
          </p:cNvPr>
          <p:cNvSpPr>
            <a:spLocks noGrp="1"/>
          </p:cNvSpPr>
          <p:nvPr>
            <p:ph type="title"/>
          </p:nvPr>
        </p:nvSpPr>
        <p:spPr/>
        <p:txBody>
          <a:bodyPr/>
          <a:lstStyle/>
          <a:p>
            <a:r>
              <a:rPr lang="en-US">
                <a:ea typeface="Calibri Light"/>
                <a:cs typeface="Calibri Light"/>
              </a:rPr>
              <a:t>Group Members</a:t>
            </a:r>
            <a:endParaRPr lang="en-US"/>
          </a:p>
        </p:txBody>
      </p:sp>
      <p:sp>
        <p:nvSpPr>
          <p:cNvPr id="8" name="TextBox 3">
            <a:extLst>
              <a:ext uri="{FF2B5EF4-FFF2-40B4-BE49-F238E27FC236}">
                <a16:creationId xmlns:a16="http://schemas.microsoft.com/office/drawing/2014/main" id="{2FEEB8E4-E991-967A-F4FE-A3E4A6229C09}"/>
              </a:ext>
            </a:extLst>
          </p:cNvPr>
          <p:cNvSpPr txBox="1"/>
          <p:nvPr/>
        </p:nvSpPr>
        <p:spPr>
          <a:xfrm>
            <a:off x="1220611" y="2039055"/>
            <a:ext cx="2257777" cy="34163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a:ea typeface="Calibri"/>
                <a:cs typeface="Calibri"/>
              </a:rPr>
              <a:t>Justin Zeller</a:t>
            </a:r>
          </a:p>
          <a:p>
            <a:r>
              <a:rPr lang="en-US" sz="2400">
                <a:ea typeface="Calibri"/>
                <a:cs typeface="Calibri"/>
              </a:rPr>
              <a:t>ScrumMaster</a:t>
            </a:r>
          </a:p>
          <a:p>
            <a:r>
              <a:rPr lang="en-US" sz="2400">
                <a:ea typeface="Calibri"/>
                <a:cs typeface="Calibri"/>
              </a:rPr>
              <a:t>Backend</a:t>
            </a:r>
          </a:p>
          <a:p>
            <a:r>
              <a:rPr lang="en-US" sz="2400">
                <a:ea typeface="Calibri"/>
                <a:cs typeface="Calibri"/>
              </a:rPr>
              <a:t>Database</a:t>
            </a:r>
          </a:p>
          <a:p>
            <a:endParaRPr lang="en-US" sz="2400">
              <a:ea typeface="Calibri"/>
              <a:cs typeface="Calibri"/>
            </a:endParaRPr>
          </a:p>
          <a:p>
            <a:endParaRPr lang="en-US" sz="2400">
              <a:ea typeface="Calibri"/>
              <a:cs typeface="Calibri"/>
            </a:endParaRPr>
          </a:p>
          <a:p>
            <a:r>
              <a:rPr lang="en-US" sz="2400" b="1">
                <a:ea typeface="Calibri"/>
                <a:cs typeface="Calibri"/>
              </a:rPr>
              <a:t>Grace Wilson </a:t>
            </a:r>
            <a:endParaRPr lang="en-US" sz="2400">
              <a:ea typeface="Calibri"/>
              <a:cs typeface="Calibri"/>
            </a:endParaRPr>
          </a:p>
          <a:p>
            <a:r>
              <a:rPr lang="en-US" sz="2400">
                <a:ea typeface="Calibri"/>
                <a:cs typeface="Calibri"/>
              </a:rPr>
              <a:t>Frontend</a:t>
            </a:r>
          </a:p>
          <a:p>
            <a:r>
              <a:rPr lang="en-US" sz="2400">
                <a:ea typeface="Calibri"/>
                <a:cs typeface="Calibri"/>
              </a:rPr>
              <a:t>HTML Elements</a:t>
            </a:r>
          </a:p>
        </p:txBody>
      </p:sp>
      <p:sp>
        <p:nvSpPr>
          <p:cNvPr id="9" name="TextBox 3">
            <a:extLst>
              <a:ext uri="{FF2B5EF4-FFF2-40B4-BE49-F238E27FC236}">
                <a16:creationId xmlns:a16="http://schemas.microsoft.com/office/drawing/2014/main" id="{21297EDD-95C0-BB9F-BB17-BB3BD8204A40}"/>
              </a:ext>
            </a:extLst>
          </p:cNvPr>
          <p:cNvSpPr txBox="1"/>
          <p:nvPr/>
        </p:nvSpPr>
        <p:spPr>
          <a:xfrm>
            <a:off x="4995333" y="2039055"/>
            <a:ext cx="2257777" cy="378565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a:ea typeface="Calibri"/>
                <a:cs typeface="Calibri"/>
              </a:rPr>
              <a:t>Riley Keene</a:t>
            </a:r>
          </a:p>
          <a:p>
            <a:r>
              <a:rPr lang="en-US" sz="2400">
                <a:ea typeface="Calibri"/>
                <a:cs typeface="Calibri"/>
              </a:rPr>
              <a:t>Backend</a:t>
            </a:r>
          </a:p>
          <a:p>
            <a:r>
              <a:rPr lang="en-US" sz="2400">
                <a:ea typeface="Calibri"/>
                <a:cs typeface="Calibri"/>
              </a:rPr>
              <a:t>UI/UX</a:t>
            </a:r>
          </a:p>
          <a:p>
            <a:r>
              <a:rPr lang="en-US" sz="2400">
                <a:ea typeface="Calibri"/>
                <a:cs typeface="Calibri"/>
              </a:rPr>
              <a:t>Frontend</a:t>
            </a:r>
          </a:p>
          <a:p>
            <a:r>
              <a:rPr lang="en-US" sz="2400">
                <a:ea typeface="+mn-lt"/>
                <a:cs typeface="+mn-lt"/>
              </a:rPr>
              <a:t>Architecture</a:t>
            </a:r>
            <a:endParaRPr lang="en-US"/>
          </a:p>
          <a:p>
            <a:endParaRPr lang="en-US" sz="2400">
              <a:ea typeface="Calibri"/>
              <a:cs typeface="Calibri"/>
            </a:endParaRPr>
          </a:p>
          <a:p>
            <a:r>
              <a:rPr lang="en-US" sz="2400" b="1">
                <a:ea typeface="Calibri"/>
                <a:cs typeface="Calibri"/>
              </a:rPr>
              <a:t>Macie Maranto</a:t>
            </a:r>
            <a:endParaRPr lang="en-US" sz="2400">
              <a:ea typeface="Calibri"/>
              <a:cs typeface="Calibri"/>
            </a:endParaRPr>
          </a:p>
          <a:p>
            <a:r>
              <a:rPr lang="en-US" sz="2400">
                <a:ea typeface="Calibri"/>
                <a:cs typeface="Calibri"/>
              </a:rPr>
              <a:t>Frontend</a:t>
            </a:r>
          </a:p>
          <a:p>
            <a:r>
              <a:rPr lang="en-US" sz="2400">
                <a:ea typeface="Calibri"/>
                <a:cs typeface="Calibri"/>
              </a:rPr>
              <a:t>CSS/Stylizing</a:t>
            </a:r>
          </a:p>
          <a:p>
            <a:endParaRPr lang="en-US" sz="2400">
              <a:ea typeface="Calibri"/>
              <a:cs typeface="Calibri"/>
            </a:endParaRPr>
          </a:p>
        </p:txBody>
      </p:sp>
      <p:sp>
        <p:nvSpPr>
          <p:cNvPr id="10" name="TextBox 3">
            <a:extLst>
              <a:ext uri="{FF2B5EF4-FFF2-40B4-BE49-F238E27FC236}">
                <a16:creationId xmlns:a16="http://schemas.microsoft.com/office/drawing/2014/main" id="{533FDC8A-8417-07B8-2432-7E33456A2071}"/>
              </a:ext>
            </a:extLst>
          </p:cNvPr>
          <p:cNvSpPr txBox="1"/>
          <p:nvPr/>
        </p:nvSpPr>
        <p:spPr>
          <a:xfrm>
            <a:off x="8897055" y="2039055"/>
            <a:ext cx="2638776" cy="378565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a:ea typeface="Calibri"/>
                <a:cs typeface="Calibri"/>
              </a:rPr>
              <a:t>Cristian Hernandez</a:t>
            </a:r>
          </a:p>
          <a:p>
            <a:r>
              <a:rPr lang="en-US" sz="2400">
                <a:ea typeface="Calibri"/>
                <a:cs typeface="Calibri"/>
              </a:rPr>
              <a:t>Frontend</a:t>
            </a:r>
          </a:p>
          <a:p>
            <a:r>
              <a:rPr lang="en-US" sz="2400">
                <a:ea typeface="Calibri"/>
                <a:cs typeface="Calibri"/>
              </a:rPr>
              <a:t>TTS/STT </a:t>
            </a:r>
          </a:p>
          <a:p>
            <a:r>
              <a:rPr lang="en-US" sz="2400">
                <a:ea typeface="Calibri"/>
                <a:cs typeface="Calibri"/>
              </a:rPr>
              <a:t>Voice Command UX</a:t>
            </a:r>
          </a:p>
          <a:p>
            <a:endParaRPr lang="en-US" sz="2400" b="1">
              <a:ea typeface="Calibri"/>
              <a:cs typeface="Calibri"/>
            </a:endParaRPr>
          </a:p>
          <a:p>
            <a:endParaRPr lang="en-US" sz="2400" b="1">
              <a:ea typeface="Calibri"/>
              <a:cs typeface="Calibri"/>
            </a:endParaRPr>
          </a:p>
          <a:p>
            <a:r>
              <a:rPr lang="en-US" sz="2400" b="1">
                <a:ea typeface="Calibri"/>
                <a:cs typeface="Calibri"/>
              </a:rPr>
              <a:t>Mario Onofrio</a:t>
            </a:r>
            <a:endParaRPr lang="en-US" sz="2400">
              <a:ea typeface="Calibri"/>
              <a:cs typeface="Calibri"/>
            </a:endParaRPr>
          </a:p>
          <a:p>
            <a:r>
              <a:rPr lang="en-US" sz="2400">
                <a:ea typeface="Calibri"/>
                <a:cs typeface="Calibri"/>
              </a:rPr>
              <a:t>CI/CD</a:t>
            </a:r>
          </a:p>
          <a:p>
            <a:r>
              <a:rPr lang="en-US" sz="2400">
                <a:ea typeface="Calibri"/>
                <a:cs typeface="Calibri"/>
              </a:rPr>
              <a:t>Database</a:t>
            </a:r>
          </a:p>
          <a:p>
            <a:endParaRPr lang="en-US" sz="2400">
              <a:ea typeface="Calibri"/>
              <a:cs typeface="Calibri"/>
            </a:endParaRPr>
          </a:p>
        </p:txBody>
      </p:sp>
    </p:spTree>
    <p:extLst>
      <p:ext uri="{BB962C8B-B14F-4D97-AF65-F5344CB8AC3E}">
        <p14:creationId xmlns:p14="http://schemas.microsoft.com/office/powerpoint/2010/main" val="3129569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43969B5-FE3E-4150-B93F-B908A270C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1FCBB93-2B1C-491C-903C-769C626EA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F79F6DD-CAA7-ED60-E405-2D948CD94FA0}"/>
              </a:ext>
            </a:extLst>
          </p:cNvPr>
          <p:cNvSpPr>
            <a:spLocks noGrp="1"/>
          </p:cNvSpPr>
          <p:nvPr>
            <p:ph type="title"/>
          </p:nvPr>
        </p:nvSpPr>
        <p:spPr>
          <a:xfrm>
            <a:off x="492370" y="516835"/>
            <a:ext cx="3084844" cy="2103875"/>
          </a:xfrm>
        </p:spPr>
        <p:txBody>
          <a:bodyPr vert="horz" lIns="91440" tIns="45720" rIns="91440" bIns="45720" rtlCol="0">
            <a:normAutofit/>
          </a:bodyPr>
          <a:lstStyle/>
          <a:p>
            <a:r>
              <a:rPr lang="en-US" sz="3600">
                <a:solidFill>
                  <a:srgbClr val="FFFFFF"/>
                </a:solidFill>
              </a:rPr>
              <a:t>CI/CD Pipeline</a:t>
            </a:r>
          </a:p>
        </p:txBody>
      </p:sp>
      <p:sp>
        <p:nvSpPr>
          <p:cNvPr id="28" name="Content Placeholder 27">
            <a:extLst>
              <a:ext uri="{FF2B5EF4-FFF2-40B4-BE49-F238E27FC236}">
                <a16:creationId xmlns:a16="http://schemas.microsoft.com/office/drawing/2014/main" id="{873EEC56-9233-6D5E-0257-44E6780CDD04}"/>
              </a:ext>
            </a:extLst>
          </p:cNvPr>
          <p:cNvSpPr>
            <a:spLocks noGrp="1"/>
          </p:cNvSpPr>
          <p:nvPr>
            <p:ph idx="1"/>
          </p:nvPr>
        </p:nvSpPr>
        <p:spPr>
          <a:xfrm>
            <a:off x="492371" y="2653800"/>
            <a:ext cx="3084844" cy="3335519"/>
          </a:xfrm>
        </p:spPr>
        <p:txBody>
          <a:bodyPr>
            <a:normAutofit/>
          </a:bodyPr>
          <a:lstStyle/>
          <a:p>
            <a:endParaRPr lang="en-US" sz="1500">
              <a:solidFill>
                <a:srgbClr val="FFFFFF"/>
              </a:solidFill>
            </a:endParaRPr>
          </a:p>
        </p:txBody>
      </p:sp>
      <p:sp>
        <p:nvSpPr>
          <p:cNvPr id="35" name="Rectangle 34">
            <a:extLst>
              <a:ext uri="{FF2B5EF4-FFF2-40B4-BE49-F238E27FC236}">
                <a16:creationId xmlns:a16="http://schemas.microsoft.com/office/drawing/2014/main" id="{650464D7-9DE6-4DE1-865A-27A05DB1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Content Placeholder 6" descr="A diagram of a software system&#10;&#10;AI-generated content may be incorrect.">
            <a:extLst>
              <a:ext uri="{FF2B5EF4-FFF2-40B4-BE49-F238E27FC236}">
                <a16:creationId xmlns:a16="http://schemas.microsoft.com/office/drawing/2014/main" id="{45635905-838E-713B-59EF-E48B9CCAF06E}"/>
              </a:ext>
            </a:extLst>
          </p:cNvPr>
          <p:cNvPicPr>
            <a:picLocks noChangeAspect="1"/>
          </p:cNvPicPr>
          <p:nvPr/>
        </p:nvPicPr>
        <p:blipFill>
          <a:blip r:embed="rId2"/>
          <a:stretch>
            <a:fillRect/>
          </a:stretch>
        </p:blipFill>
        <p:spPr>
          <a:xfrm>
            <a:off x="5861116" y="640080"/>
            <a:ext cx="4559884" cy="55778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5649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843969B5-FE3E-4150-B93F-B908A270C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11FCBB93-2B1C-491C-903C-769C626EA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0797C86-EC7F-832D-47BE-8B90BE3ACF73}"/>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sz="3600">
                <a:solidFill>
                  <a:srgbClr val="FFFFFF"/>
                </a:solidFill>
              </a:rPr>
              <a:t>UML Sequence Diagram</a:t>
            </a:r>
          </a:p>
        </p:txBody>
      </p:sp>
      <p:sp>
        <p:nvSpPr>
          <p:cNvPr id="8" name="TextBox 7">
            <a:extLst>
              <a:ext uri="{FF2B5EF4-FFF2-40B4-BE49-F238E27FC236}">
                <a16:creationId xmlns:a16="http://schemas.microsoft.com/office/drawing/2014/main" id="{8F5C72E7-7139-A3DA-C014-BFAC6FAAD64D}"/>
              </a:ext>
            </a:extLst>
          </p:cNvPr>
          <p:cNvSpPr txBox="1"/>
          <p:nvPr/>
        </p:nvSpPr>
        <p:spPr>
          <a:xfrm>
            <a:off x="492371" y="2653800"/>
            <a:ext cx="3084844" cy="3335519"/>
          </a:xfrm>
          <a:prstGeom prst="rect">
            <a:avLst/>
          </a:prstGeom>
        </p:spPr>
        <p:txBody>
          <a:bodyPr rot="0" spcFirstLastPara="0" vertOverflow="overflow" horzOverflow="overflow" vert="horz" lIns="0" tIns="45720" rIns="0" bIns="45720" numCol="1" spcCol="0" rtlCol="0" fromWordArt="0" anchorCtr="0" forceAA="0" compatLnSpc="1">
            <a:prstTxWarp prst="textNoShape">
              <a:avLst/>
            </a:prstTxWarp>
            <a:normAutofit/>
          </a:bodyPr>
          <a:lstStyle/>
          <a:p>
            <a:pPr>
              <a:lnSpc>
                <a:spcPct val="90000"/>
              </a:lnSpc>
              <a:spcAft>
                <a:spcPts val="600"/>
              </a:spcAft>
              <a:buClr>
                <a:schemeClr val="accent1"/>
              </a:buClr>
              <a:buFont typeface="Calibri" panose="020F0502020204030204" pitchFamily="34" charset="0"/>
            </a:pPr>
            <a:r>
              <a:rPr lang="en-US" sz="1500">
                <a:solidFill>
                  <a:srgbClr val="FFFFFF"/>
                </a:solidFill>
              </a:rPr>
              <a:t>Fetching </a:t>
            </a:r>
            <a:r>
              <a:rPr lang="en-US" sz="1500" b="1">
                <a:solidFill>
                  <a:srgbClr val="FFFFFF"/>
                </a:solidFill>
              </a:rPr>
              <a:t>reminders</a:t>
            </a:r>
            <a:r>
              <a:rPr lang="en-US" sz="1500">
                <a:solidFill>
                  <a:srgbClr val="FFFFFF"/>
                </a:solidFill>
              </a:rPr>
              <a:t> from the tasks page</a:t>
            </a:r>
          </a:p>
        </p:txBody>
      </p:sp>
      <p:sp>
        <p:nvSpPr>
          <p:cNvPr id="43" name="Rectangle 42">
            <a:extLst>
              <a:ext uri="{FF2B5EF4-FFF2-40B4-BE49-F238E27FC236}">
                <a16:creationId xmlns:a16="http://schemas.microsoft.com/office/drawing/2014/main" id="{650464D7-9DE6-4DE1-865A-27A05DB1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Content Placeholder 6" descr="A diagram of a program&#10;&#10;AI-generated content may be incorrect.">
            <a:extLst>
              <a:ext uri="{FF2B5EF4-FFF2-40B4-BE49-F238E27FC236}">
                <a16:creationId xmlns:a16="http://schemas.microsoft.com/office/drawing/2014/main" id="{2DFD57E1-AA76-CE52-4C57-714CFB034955}"/>
              </a:ext>
            </a:extLst>
          </p:cNvPr>
          <p:cNvPicPr>
            <a:picLocks noGrp="1" noChangeAspect="1"/>
          </p:cNvPicPr>
          <p:nvPr>
            <p:ph idx="1"/>
          </p:nvPr>
        </p:nvPicPr>
        <p:blipFill>
          <a:blip r:embed="rId2"/>
          <a:stretch>
            <a:fillRect/>
          </a:stretch>
        </p:blipFill>
        <p:spPr>
          <a:xfrm>
            <a:off x="4742017" y="1024179"/>
            <a:ext cx="6798082" cy="480964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09643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43969B5-FE3E-4150-B93F-B908A270C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FCBB93-2B1C-491C-903C-769C626EA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9EE8D94-E7F4-BACC-8EDC-1C3B567088C1}"/>
              </a:ext>
            </a:extLst>
          </p:cNvPr>
          <p:cNvSpPr>
            <a:spLocks noGrp="1"/>
          </p:cNvSpPr>
          <p:nvPr>
            <p:ph type="title"/>
          </p:nvPr>
        </p:nvSpPr>
        <p:spPr>
          <a:xfrm>
            <a:off x="492370" y="516835"/>
            <a:ext cx="3084844" cy="2103875"/>
          </a:xfrm>
        </p:spPr>
        <p:txBody>
          <a:bodyPr>
            <a:normAutofit/>
          </a:bodyPr>
          <a:lstStyle/>
          <a:p>
            <a:r>
              <a:rPr lang="en-US" sz="3600">
                <a:solidFill>
                  <a:srgbClr val="FFFFFF"/>
                </a:solidFill>
                <a:ea typeface="Calibri Light"/>
                <a:cs typeface="Calibri Light"/>
              </a:rPr>
              <a:t>UML Use-Case Diagram</a:t>
            </a:r>
            <a:endParaRPr lang="en-US" sz="3600">
              <a:solidFill>
                <a:srgbClr val="FFFFFF"/>
              </a:solidFill>
            </a:endParaRPr>
          </a:p>
        </p:txBody>
      </p:sp>
      <p:sp>
        <p:nvSpPr>
          <p:cNvPr id="7" name="Content Placeholder 6">
            <a:extLst>
              <a:ext uri="{FF2B5EF4-FFF2-40B4-BE49-F238E27FC236}">
                <a16:creationId xmlns:a16="http://schemas.microsoft.com/office/drawing/2014/main" id="{B1542999-F4EE-CF7E-1881-2808BDBB1253}"/>
              </a:ext>
            </a:extLst>
          </p:cNvPr>
          <p:cNvSpPr>
            <a:spLocks noGrp="1"/>
          </p:cNvSpPr>
          <p:nvPr>
            <p:ph idx="1"/>
          </p:nvPr>
        </p:nvSpPr>
        <p:spPr>
          <a:xfrm>
            <a:off x="492371" y="2636677"/>
            <a:ext cx="3084844" cy="3575248"/>
          </a:xfrm>
        </p:spPr>
        <p:txBody>
          <a:bodyPr vert="horz" lIns="0" tIns="45720" rIns="0" bIns="45720" rtlCol="0" anchor="t">
            <a:normAutofit fontScale="92500" lnSpcReduction="10000"/>
          </a:bodyPr>
          <a:lstStyle/>
          <a:p>
            <a:r>
              <a:rPr lang="en-US" sz="1500">
                <a:solidFill>
                  <a:srgbClr val="FFFFFF"/>
                </a:solidFill>
                <a:ea typeface="Calibri"/>
                <a:cs typeface="Calibri"/>
              </a:rPr>
              <a:t>Two Primary User:</a:t>
            </a:r>
            <a:endParaRPr lang="en-US">
              <a:solidFill>
                <a:srgbClr val="404040"/>
              </a:solidFill>
              <a:ea typeface="Calibri"/>
              <a:cs typeface="Calibri"/>
            </a:endParaRPr>
          </a:p>
          <a:p>
            <a:pPr marL="383540" lvl="1">
              <a:buFont typeface="Courier New" panose="020F0502020204030204" pitchFamily="34" charset="0"/>
              <a:buChar char="o"/>
            </a:pPr>
            <a:r>
              <a:rPr lang="en-US" sz="1300">
                <a:solidFill>
                  <a:srgbClr val="FFFFFF"/>
                </a:solidFill>
                <a:ea typeface="Calibri"/>
                <a:cs typeface="Calibri"/>
              </a:rPr>
              <a:t>VI Student.</a:t>
            </a:r>
          </a:p>
          <a:p>
            <a:pPr marL="383540" lvl="1">
              <a:buFont typeface="Courier New" panose="020F0502020204030204" pitchFamily="34" charset="0"/>
              <a:buChar char="o"/>
            </a:pPr>
            <a:r>
              <a:rPr lang="en-US" sz="1300">
                <a:solidFill>
                  <a:srgbClr val="FFFFFF"/>
                </a:solidFill>
                <a:ea typeface="Calibri"/>
                <a:cs typeface="Calibri"/>
              </a:rPr>
              <a:t>Database.</a:t>
            </a:r>
          </a:p>
          <a:p>
            <a:r>
              <a:rPr lang="en-US" sz="1500">
                <a:solidFill>
                  <a:srgbClr val="FFFFFF"/>
                </a:solidFill>
                <a:ea typeface="Calibri"/>
                <a:cs typeface="Calibri"/>
              </a:rPr>
              <a:t>Core Account Functions:</a:t>
            </a:r>
          </a:p>
          <a:p>
            <a:pPr marL="383540" lvl="1">
              <a:buFont typeface="Courier New" panose="020F0502020204030204" pitchFamily="34" charset="0"/>
              <a:buChar char="o"/>
            </a:pPr>
            <a:r>
              <a:rPr lang="en-US" sz="1300">
                <a:solidFill>
                  <a:srgbClr val="FFFFFF"/>
                </a:solidFill>
                <a:ea typeface="Calibri"/>
                <a:cs typeface="Calibri"/>
              </a:rPr>
              <a:t>Sign Up.</a:t>
            </a:r>
          </a:p>
          <a:p>
            <a:pPr marL="383540" lvl="1">
              <a:buFont typeface="Courier New" panose="020F0502020204030204" pitchFamily="34" charset="0"/>
              <a:buChar char="o"/>
            </a:pPr>
            <a:r>
              <a:rPr lang="en-US" sz="1300">
                <a:solidFill>
                  <a:srgbClr val="FFFFFF"/>
                </a:solidFill>
                <a:ea typeface="Calibri"/>
                <a:cs typeface="Calibri"/>
              </a:rPr>
              <a:t>Sign In/Out.</a:t>
            </a:r>
          </a:p>
          <a:p>
            <a:r>
              <a:rPr lang="en-US" sz="1500">
                <a:solidFill>
                  <a:srgbClr val="FFFFFF"/>
                </a:solidFill>
                <a:ea typeface="Calibri"/>
                <a:cs typeface="Calibri"/>
              </a:rPr>
              <a:t>Primary Reminder Operations:</a:t>
            </a:r>
          </a:p>
          <a:p>
            <a:pPr marL="383540" lvl="1">
              <a:buSzPct val="100000"/>
              <a:buFont typeface="Courier New,monospace" panose="020F0502020204030204" pitchFamily="34" charset="0"/>
              <a:buChar char="o"/>
            </a:pPr>
            <a:r>
              <a:rPr lang="en-US" sz="1300">
                <a:solidFill>
                  <a:srgbClr val="FFFFFF"/>
                </a:solidFill>
                <a:ea typeface="Calibri"/>
                <a:cs typeface="Calibri"/>
              </a:rPr>
              <a:t>Create Reminder.</a:t>
            </a:r>
            <a:endParaRPr lang="en-US" sz="1300">
              <a:solidFill>
                <a:srgbClr val="000000"/>
              </a:solidFill>
              <a:ea typeface="Calibri"/>
              <a:cs typeface="Calibri"/>
            </a:endParaRPr>
          </a:p>
          <a:p>
            <a:pPr marL="383540" lvl="1">
              <a:buFont typeface="Courier New,monospace" panose="020F0502020204030204" pitchFamily="34" charset="0"/>
              <a:buChar char="o"/>
            </a:pPr>
            <a:r>
              <a:rPr lang="en-US" sz="1300">
                <a:solidFill>
                  <a:srgbClr val="FFFFFF"/>
                </a:solidFill>
                <a:ea typeface="Calibri"/>
                <a:cs typeface="Calibri"/>
              </a:rPr>
              <a:t>Delete Reminder.</a:t>
            </a:r>
            <a:endParaRPr lang="en-US" sz="1300">
              <a:solidFill>
                <a:srgbClr val="000000"/>
              </a:solidFill>
              <a:ea typeface="Calibri"/>
              <a:cs typeface="Calibri"/>
            </a:endParaRPr>
          </a:p>
          <a:p>
            <a:pPr marL="383540" lvl="1">
              <a:buFont typeface="Courier New,monospace" panose="020F0502020204030204" pitchFamily="34" charset="0"/>
              <a:buChar char="o"/>
            </a:pPr>
            <a:r>
              <a:rPr lang="en-US" sz="1300">
                <a:solidFill>
                  <a:srgbClr val="FFFFFF"/>
                </a:solidFill>
                <a:ea typeface="Calibri"/>
                <a:cs typeface="Calibri"/>
              </a:rPr>
              <a:t>View Reminder.</a:t>
            </a:r>
            <a:endParaRPr lang="en-US" sz="1300">
              <a:solidFill>
                <a:srgbClr val="000000"/>
              </a:solidFill>
              <a:ea typeface="Calibri"/>
              <a:cs typeface="Calibri"/>
            </a:endParaRPr>
          </a:p>
          <a:p>
            <a:pPr marL="383540" lvl="1">
              <a:buFont typeface="Courier New,monospace" panose="020F0502020204030204" pitchFamily="34" charset="0"/>
              <a:buChar char="o"/>
            </a:pPr>
            <a:r>
              <a:rPr lang="en-US" sz="1300">
                <a:solidFill>
                  <a:srgbClr val="FFFFFF"/>
                </a:solidFill>
                <a:ea typeface="Calibri"/>
                <a:cs typeface="Calibri"/>
              </a:rPr>
              <a:t>Read Reminders </a:t>
            </a:r>
            <a:r>
              <a:rPr lang="en-US" sz="1300" err="1">
                <a:solidFill>
                  <a:srgbClr val="FFFFFF"/>
                </a:solidFill>
                <a:ea typeface="Calibri"/>
                <a:cs typeface="Calibri"/>
              </a:rPr>
              <a:t>Outloud</a:t>
            </a:r>
            <a:r>
              <a:rPr lang="en-US" sz="1300">
                <a:solidFill>
                  <a:srgbClr val="FFFFFF"/>
                </a:solidFill>
                <a:ea typeface="Calibri"/>
                <a:cs typeface="Calibri"/>
              </a:rPr>
              <a:t>.</a:t>
            </a:r>
            <a:endParaRPr lang="en-US"/>
          </a:p>
          <a:p>
            <a:r>
              <a:rPr lang="en-US" sz="1500">
                <a:solidFill>
                  <a:srgbClr val="FFFFFF"/>
                </a:solidFill>
                <a:ea typeface="Calibri"/>
                <a:cs typeface="Calibri"/>
              </a:rPr>
              <a:t>Database Persistence:</a:t>
            </a:r>
          </a:p>
          <a:p>
            <a:pPr marL="383540" lvl="1">
              <a:buFont typeface="Courier New" panose="020F0502020204030204" pitchFamily="34" charset="0"/>
              <a:buChar char="o"/>
            </a:pPr>
            <a:r>
              <a:rPr lang="en-US" sz="1300">
                <a:solidFill>
                  <a:srgbClr val="FFFFFF"/>
                </a:solidFill>
                <a:ea typeface="Calibri"/>
                <a:cs typeface="Calibri"/>
              </a:rPr>
              <a:t>Database actor connects all data-related operations.</a:t>
            </a:r>
          </a:p>
          <a:p>
            <a:endParaRPr lang="en-US" sz="1500">
              <a:solidFill>
                <a:srgbClr val="FFFFFF"/>
              </a:solidFill>
              <a:ea typeface="Calibri"/>
              <a:cs typeface="Calibri"/>
            </a:endParaRPr>
          </a:p>
        </p:txBody>
      </p:sp>
      <p:sp>
        <p:nvSpPr>
          <p:cNvPr id="14" name="Rectangle 13">
            <a:extLst>
              <a:ext uri="{FF2B5EF4-FFF2-40B4-BE49-F238E27FC236}">
                <a16:creationId xmlns:a16="http://schemas.microsoft.com/office/drawing/2014/main" id="{650464D7-9DE6-4DE1-865A-27A05DB1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Content Placeholder 2" descr="A diagram of a person&amp;#39;s schedule&#10;&#10;AI-generated content may be incorrect.">
            <a:extLst>
              <a:ext uri="{FF2B5EF4-FFF2-40B4-BE49-F238E27FC236}">
                <a16:creationId xmlns:a16="http://schemas.microsoft.com/office/drawing/2014/main" id="{9226865D-F5C3-0D00-6B6C-9BAEA7F3B44A}"/>
              </a:ext>
            </a:extLst>
          </p:cNvPr>
          <p:cNvPicPr>
            <a:picLocks noChangeAspect="1"/>
          </p:cNvPicPr>
          <p:nvPr/>
        </p:nvPicPr>
        <p:blipFill>
          <a:blip r:embed="rId2"/>
          <a:stretch>
            <a:fillRect/>
          </a:stretch>
        </p:blipFill>
        <p:spPr>
          <a:xfrm>
            <a:off x="5596169" y="640080"/>
            <a:ext cx="5089778" cy="55778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16671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F28F9-07D6-590B-32DC-F799C72C6069}"/>
              </a:ext>
            </a:extLst>
          </p:cNvPr>
          <p:cNvSpPr>
            <a:spLocks noGrp="1"/>
          </p:cNvSpPr>
          <p:nvPr>
            <p:ph type="title"/>
          </p:nvPr>
        </p:nvSpPr>
        <p:spPr>
          <a:xfrm>
            <a:off x="289112" y="139833"/>
            <a:ext cx="3200400" cy="534058"/>
          </a:xfrm>
          <a:prstGeom prst="roundRect">
            <a:avLst/>
          </a:prstGeom>
          <a:solidFill>
            <a:schemeClr val="accent2">
              <a:lumMod val="75000"/>
            </a:schemeClr>
          </a:solidFill>
        </p:spPr>
        <p:style>
          <a:lnRef idx="3">
            <a:schemeClr val="lt1"/>
          </a:lnRef>
          <a:fillRef idx="1">
            <a:schemeClr val="accent2"/>
          </a:fillRef>
          <a:effectRef idx="1">
            <a:schemeClr val="accent2"/>
          </a:effectRef>
          <a:fontRef idx="minor">
            <a:schemeClr val="lt1"/>
          </a:fontRef>
        </p:style>
        <p:txBody>
          <a:bodyPr vert="horz" lIns="91440" tIns="45720" rIns="91440" bIns="45720" rtlCol="0">
            <a:normAutofit fontScale="90000"/>
          </a:bodyPr>
          <a:lstStyle/>
          <a:p>
            <a:pPr algn="ctr"/>
            <a:r>
              <a:rPr lang="en-US">
                <a:solidFill>
                  <a:schemeClr val="bg1"/>
                </a:solidFill>
              </a:rPr>
              <a:t>Architecture</a:t>
            </a:r>
          </a:p>
        </p:txBody>
      </p:sp>
      <p:graphicFrame>
        <p:nvGraphicFramePr>
          <p:cNvPr id="4" name="Content Placeholder 2">
            <a:extLst>
              <a:ext uri="{FF2B5EF4-FFF2-40B4-BE49-F238E27FC236}">
                <a16:creationId xmlns:a16="http://schemas.microsoft.com/office/drawing/2014/main" id="{B64D3A91-475C-FC6D-48B8-C27B80A2F0FE}"/>
              </a:ext>
            </a:extLst>
          </p:cNvPr>
          <p:cNvGraphicFramePr>
            <a:graphicFrameLocks noGrp="1"/>
          </p:cNvGraphicFramePr>
          <p:nvPr>
            <p:ph idx="1"/>
            <p:extLst>
              <p:ext uri="{D42A27DB-BD31-4B8C-83A1-F6EECF244321}">
                <p14:modId xmlns:p14="http://schemas.microsoft.com/office/powerpoint/2010/main" val="1556690248"/>
              </p:ext>
            </p:extLst>
          </p:nvPr>
        </p:nvGraphicFramePr>
        <p:xfrm>
          <a:off x="79096" y="560173"/>
          <a:ext cx="4085852" cy="66808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0" name="Text Placeholder 259">
            <a:extLst>
              <a:ext uri="{FF2B5EF4-FFF2-40B4-BE49-F238E27FC236}">
                <a16:creationId xmlns:a16="http://schemas.microsoft.com/office/drawing/2014/main" id="{8325BE25-7344-EC46-B8F1-DB8864EBA5E6}"/>
              </a:ext>
            </a:extLst>
          </p:cNvPr>
          <p:cNvSpPr>
            <a:spLocks noGrp="1"/>
          </p:cNvSpPr>
          <p:nvPr>
            <p:ph type="body" sz="half" idx="2"/>
          </p:nvPr>
        </p:nvSpPr>
        <p:spPr/>
        <p:txBody>
          <a:bodyPr/>
          <a:lstStyle/>
          <a:p>
            <a:endParaRPr lang="en-US"/>
          </a:p>
        </p:txBody>
      </p:sp>
      <p:pic>
        <p:nvPicPr>
          <p:cNvPr id="283" name="Picture 282" descr="A diagram of a model&#10;&#10;AI-generated content may be incorrect.">
            <a:extLst>
              <a:ext uri="{FF2B5EF4-FFF2-40B4-BE49-F238E27FC236}">
                <a16:creationId xmlns:a16="http://schemas.microsoft.com/office/drawing/2014/main" id="{9D7F27D3-6CA1-5035-19E7-02B131D13E90}"/>
              </a:ext>
            </a:extLst>
          </p:cNvPr>
          <p:cNvPicPr>
            <a:picLocks noChangeAspect="1"/>
          </p:cNvPicPr>
          <p:nvPr/>
        </p:nvPicPr>
        <p:blipFill>
          <a:blip r:embed="rId7"/>
          <a:stretch>
            <a:fillRect/>
          </a:stretch>
        </p:blipFill>
        <p:spPr>
          <a:xfrm>
            <a:off x="4358418" y="993632"/>
            <a:ext cx="7689728" cy="5614738"/>
          </a:xfrm>
          <a:prstGeom prst="rect">
            <a:avLst/>
          </a:prstGeom>
        </p:spPr>
      </p:pic>
    </p:spTree>
    <p:extLst>
      <p:ext uri="{BB962C8B-B14F-4D97-AF65-F5344CB8AC3E}">
        <p14:creationId xmlns:p14="http://schemas.microsoft.com/office/powerpoint/2010/main" val="3421038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80993955-0502-4B04-3CC5-486E34DF2982}"/>
            </a:ext>
          </a:extLst>
        </p:cNvPr>
        <p:cNvGrpSpPr/>
        <p:nvPr/>
      </p:nvGrpSpPr>
      <p:grpSpPr>
        <a:xfrm>
          <a:off x="0" y="0"/>
          <a:ext cx="0" cy="0"/>
          <a:chOff x="0" y="0"/>
          <a:chExt cx="0" cy="0"/>
        </a:xfrm>
      </p:grpSpPr>
      <p:sp>
        <p:nvSpPr>
          <p:cNvPr id="32" name="Rectangle 31">
            <a:extLst>
              <a:ext uri="{FF2B5EF4-FFF2-40B4-BE49-F238E27FC236}">
                <a16:creationId xmlns:a16="http://schemas.microsoft.com/office/drawing/2014/main" id="{7CA7A88D-1D29-4C2E-8E04-411C18DB1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4862BD95-BE80-4CCD-B3C5-778687DE19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8" name="Straight Connector 37">
            <a:extLst>
              <a:ext uri="{FF2B5EF4-FFF2-40B4-BE49-F238E27FC236}">
                <a16:creationId xmlns:a16="http://schemas.microsoft.com/office/drawing/2014/main" id="{7E980882-9F71-4735-B550-09F0FB4AA2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0" name="Rectangle 39">
            <a:extLst>
              <a:ext uri="{FF2B5EF4-FFF2-40B4-BE49-F238E27FC236}">
                <a16:creationId xmlns:a16="http://schemas.microsoft.com/office/drawing/2014/main" id="{C843AFC8-D8D0-4784-B08C-6324FA88E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54B1A56-8AFB-4D4F-8D98-1E832D6FFE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F8E828FC-05B4-4BA4-92D3-3DF79D42D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82CDC81-483C-5013-731E-427D7471CF95}"/>
              </a:ext>
            </a:extLst>
          </p:cNvPr>
          <p:cNvPicPr>
            <a:picLocks noChangeAspect="1"/>
          </p:cNvPicPr>
          <p:nvPr/>
        </p:nvPicPr>
        <p:blipFill>
          <a:blip r:embed="rId2"/>
          <a:stretch>
            <a:fillRect/>
          </a:stretch>
        </p:blipFill>
        <p:spPr>
          <a:xfrm>
            <a:off x="6111845" y="9775"/>
            <a:ext cx="6080762" cy="6846794"/>
          </a:xfrm>
          <a:prstGeom prst="rect">
            <a:avLst/>
          </a:prstGeom>
        </p:spPr>
      </p:pic>
      <p:pic>
        <p:nvPicPr>
          <p:cNvPr id="5" name="Picture 4">
            <a:extLst>
              <a:ext uri="{FF2B5EF4-FFF2-40B4-BE49-F238E27FC236}">
                <a16:creationId xmlns:a16="http://schemas.microsoft.com/office/drawing/2014/main" id="{954B5DFB-75EC-F1FF-BC1C-B1FB624EB1B6}"/>
              </a:ext>
            </a:extLst>
          </p:cNvPr>
          <p:cNvPicPr>
            <a:picLocks noChangeAspect="1"/>
          </p:cNvPicPr>
          <p:nvPr/>
        </p:nvPicPr>
        <p:blipFill>
          <a:blip r:embed="rId3"/>
          <a:stretch>
            <a:fillRect/>
          </a:stretch>
        </p:blipFill>
        <p:spPr>
          <a:xfrm>
            <a:off x="14181" y="8107"/>
            <a:ext cx="6091752" cy="6846795"/>
          </a:xfrm>
          <a:prstGeom prst="rect">
            <a:avLst/>
          </a:prstGeom>
        </p:spPr>
      </p:pic>
      <p:sp>
        <p:nvSpPr>
          <p:cNvPr id="6" name="TextBox 5">
            <a:extLst>
              <a:ext uri="{FF2B5EF4-FFF2-40B4-BE49-F238E27FC236}">
                <a16:creationId xmlns:a16="http://schemas.microsoft.com/office/drawing/2014/main" id="{4601274F-2318-0016-880E-6EEEAC8747C4}"/>
              </a:ext>
            </a:extLst>
          </p:cNvPr>
          <p:cNvSpPr txBox="1"/>
          <p:nvPr/>
        </p:nvSpPr>
        <p:spPr>
          <a:xfrm>
            <a:off x="8522" y="5448035"/>
            <a:ext cx="23338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solidFill>
                  <a:schemeClr val="accent2"/>
                </a:solidFill>
                <a:ea typeface="Calibri"/>
                <a:cs typeface="Calibri"/>
              </a:rPr>
              <a:t>Before Restructure</a:t>
            </a:r>
          </a:p>
        </p:txBody>
      </p:sp>
      <p:sp>
        <p:nvSpPr>
          <p:cNvPr id="7" name="TextBox 6">
            <a:extLst>
              <a:ext uri="{FF2B5EF4-FFF2-40B4-BE49-F238E27FC236}">
                <a16:creationId xmlns:a16="http://schemas.microsoft.com/office/drawing/2014/main" id="{4A3C7BA3-A868-F61B-159E-639CA1E79ACF}"/>
              </a:ext>
            </a:extLst>
          </p:cNvPr>
          <p:cNvSpPr txBox="1"/>
          <p:nvPr/>
        </p:nvSpPr>
        <p:spPr>
          <a:xfrm>
            <a:off x="10459452" y="5299242"/>
            <a:ext cx="152667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2"/>
                </a:solidFill>
              </a:rPr>
              <a:t>After </a:t>
            </a:r>
          </a:p>
          <a:p>
            <a:r>
              <a:rPr lang="en-US">
                <a:solidFill>
                  <a:schemeClr val="accent2"/>
                </a:solidFill>
              </a:rPr>
              <a:t>   </a:t>
            </a:r>
            <a:r>
              <a:rPr lang="en-US" u="sng">
                <a:solidFill>
                  <a:schemeClr val="accent2"/>
                </a:solidFill>
              </a:rPr>
              <a:t>Restructure</a:t>
            </a:r>
            <a:endParaRPr lang="en-US" u="sng">
              <a:solidFill>
                <a:schemeClr val="accent2"/>
              </a:solidFill>
              <a:ea typeface="Calibri"/>
              <a:cs typeface="Calibri"/>
            </a:endParaRPr>
          </a:p>
        </p:txBody>
      </p:sp>
    </p:spTree>
    <p:extLst>
      <p:ext uri="{BB962C8B-B14F-4D97-AF65-F5344CB8AC3E}">
        <p14:creationId xmlns:p14="http://schemas.microsoft.com/office/powerpoint/2010/main" val="40407506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FA9526-31EA-E40F-90F4-37EA43FAD4A0}"/>
              </a:ext>
            </a:extLst>
          </p:cNvPr>
          <p:cNvSpPr>
            <a:spLocks noGrp="1"/>
          </p:cNvSpPr>
          <p:nvPr>
            <p:ph type="title"/>
          </p:nvPr>
        </p:nvSpPr>
        <p:spPr>
          <a:xfrm>
            <a:off x="965030" y="963997"/>
            <a:ext cx="3254691" cy="4938361"/>
          </a:xfrm>
        </p:spPr>
        <p:txBody>
          <a:bodyPr anchor="ctr">
            <a:normAutofit/>
          </a:bodyPr>
          <a:lstStyle/>
          <a:p>
            <a:pPr algn="r"/>
            <a:r>
              <a:rPr lang="en-US" sz="4400" b="1">
                <a:ea typeface="Calibri Light"/>
                <a:cs typeface="Calibri Light"/>
              </a:rPr>
              <a:t>Demo</a:t>
            </a:r>
          </a:p>
        </p:txBody>
      </p:sp>
      <p:cxnSp>
        <p:nvCxnSpPr>
          <p:cNvPr id="25" name="Straight Connector 24">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25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BFE3B9F8-2413-5747-D8B7-1D6966EBEC8D}"/>
              </a:ext>
            </a:extLst>
          </p:cNvPr>
          <p:cNvSpPr>
            <a:spLocks noGrp="1"/>
          </p:cNvSpPr>
          <p:nvPr>
            <p:ph idx="1"/>
          </p:nvPr>
        </p:nvSpPr>
        <p:spPr>
          <a:xfrm>
            <a:off x="5134882" y="963507"/>
            <a:ext cx="6135097" cy="4938851"/>
          </a:xfrm>
        </p:spPr>
        <p:txBody>
          <a:bodyPr anchor="ctr">
            <a:normAutofit/>
          </a:bodyPr>
          <a:lstStyle/>
          <a:p>
            <a:endParaRPr lang="en-US" sz="1800"/>
          </a:p>
        </p:txBody>
      </p:sp>
    </p:spTree>
    <p:extLst>
      <p:ext uri="{BB962C8B-B14F-4D97-AF65-F5344CB8AC3E}">
        <p14:creationId xmlns:p14="http://schemas.microsoft.com/office/powerpoint/2010/main" val="109866020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A73A22-E11A-56C4-9E51-6FF5815CA537}"/>
              </a:ext>
            </a:extLst>
          </p:cNvPr>
          <p:cNvSpPr>
            <a:spLocks noGrp="1"/>
          </p:cNvSpPr>
          <p:nvPr>
            <p:ph type="title"/>
          </p:nvPr>
        </p:nvSpPr>
        <p:spPr>
          <a:xfrm>
            <a:off x="965030" y="963997"/>
            <a:ext cx="3254691" cy="4938361"/>
          </a:xfrm>
        </p:spPr>
        <p:txBody>
          <a:bodyPr anchor="ctr">
            <a:normAutofit/>
          </a:bodyPr>
          <a:lstStyle/>
          <a:p>
            <a:pPr algn="r"/>
            <a:r>
              <a:rPr lang="en-US" sz="4400">
                <a:ea typeface="Calibri Light"/>
                <a:cs typeface="Calibri Light"/>
              </a:rPr>
              <a:t>Project Vision</a:t>
            </a:r>
            <a:endParaRPr lang="en-US" sz="4400"/>
          </a:p>
        </p:txBody>
      </p:sp>
      <p:cxnSp>
        <p:nvCxnSpPr>
          <p:cNvPr id="24" name="Straight Connector 23">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25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3D1DE96-05E3-6077-359D-FCFE0C4CE281}"/>
              </a:ext>
            </a:extLst>
          </p:cNvPr>
          <p:cNvSpPr>
            <a:spLocks noGrp="1"/>
          </p:cNvSpPr>
          <p:nvPr>
            <p:ph idx="1"/>
          </p:nvPr>
        </p:nvSpPr>
        <p:spPr>
          <a:xfrm>
            <a:off x="5134882" y="963507"/>
            <a:ext cx="6135097" cy="4938851"/>
          </a:xfrm>
        </p:spPr>
        <p:txBody>
          <a:bodyPr vert="horz" lIns="0" tIns="45720" rIns="0" bIns="45720" rtlCol="0" anchor="ctr">
            <a:normAutofit/>
          </a:bodyPr>
          <a:lstStyle/>
          <a:p>
            <a:r>
              <a:rPr lang="en-US" sz="2400" b="1">
                <a:latin typeface="Calibri"/>
                <a:ea typeface="Calibri"/>
                <a:cs typeface="Arial"/>
              </a:rPr>
              <a:t>FOR </a:t>
            </a:r>
            <a:r>
              <a:rPr lang="en-US" sz="2400">
                <a:latin typeface="Calibri"/>
                <a:ea typeface="Calibri"/>
                <a:cs typeface="Arial"/>
              </a:rPr>
              <a:t>blind and visually impaired students, </a:t>
            </a:r>
            <a:r>
              <a:rPr lang="en-US" sz="2400" b="1">
                <a:latin typeface="Calibri"/>
                <a:ea typeface="Calibri"/>
                <a:cs typeface="Arial"/>
              </a:rPr>
              <a:t>WHO </a:t>
            </a:r>
            <a:r>
              <a:rPr lang="en-US" sz="2400">
                <a:latin typeface="Calibri"/>
                <a:ea typeface="Calibri"/>
                <a:cs typeface="Arial"/>
              </a:rPr>
              <a:t>need an accessible tool to manage their schedules, </a:t>
            </a:r>
            <a:r>
              <a:rPr lang="en-US" sz="2400" b="1">
                <a:latin typeface="Calibri"/>
                <a:ea typeface="Calibri"/>
                <a:cs typeface="Arial"/>
              </a:rPr>
              <a:t>THE </a:t>
            </a:r>
            <a:r>
              <a:rPr lang="en-US" sz="2400" err="1">
                <a:latin typeface="Calibri"/>
                <a:ea typeface="Calibri"/>
                <a:cs typeface="Arial"/>
              </a:rPr>
              <a:t>AudioReminder</a:t>
            </a:r>
            <a:r>
              <a:rPr lang="en-US" sz="2400">
                <a:latin typeface="Calibri"/>
                <a:ea typeface="Calibri"/>
                <a:cs typeface="Arial"/>
              </a:rPr>
              <a:t> </a:t>
            </a:r>
            <a:r>
              <a:rPr lang="en-US" sz="2400" b="1">
                <a:latin typeface="Calibri"/>
                <a:ea typeface="Calibri"/>
                <a:cs typeface="Arial"/>
              </a:rPr>
              <a:t>IS AN </a:t>
            </a:r>
            <a:r>
              <a:rPr lang="en-US" sz="2400">
                <a:latin typeface="Calibri"/>
                <a:ea typeface="Calibri"/>
                <a:cs typeface="Arial"/>
              </a:rPr>
              <a:t>audio activated tool </a:t>
            </a:r>
            <a:r>
              <a:rPr lang="en-US" sz="2400" b="1">
                <a:latin typeface="Calibri"/>
                <a:ea typeface="Calibri"/>
                <a:cs typeface="Arial"/>
              </a:rPr>
              <a:t>THAT </a:t>
            </a:r>
            <a:r>
              <a:rPr lang="en-US" sz="2400">
                <a:latin typeface="Calibri"/>
                <a:ea typeface="Calibri"/>
                <a:cs typeface="Arial"/>
              </a:rPr>
              <a:t>helps visually impaired students organize tasks, set reminders, and receive voice notifications for upcoming deadlines using voice commands. </a:t>
            </a:r>
            <a:r>
              <a:rPr lang="en-US" sz="2400" b="1">
                <a:latin typeface="Calibri"/>
                <a:ea typeface="Calibri"/>
                <a:cs typeface="Arial"/>
              </a:rPr>
              <a:t>UNLIKE </a:t>
            </a:r>
            <a:r>
              <a:rPr lang="en-US" sz="2400">
                <a:latin typeface="Calibri"/>
                <a:ea typeface="Calibri"/>
                <a:cs typeface="Arial"/>
              </a:rPr>
              <a:t>digital calendars and tools that are not designed for the visually impaired, </a:t>
            </a:r>
            <a:r>
              <a:rPr lang="en-US" sz="2400" b="1">
                <a:latin typeface="Calibri"/>
                <a:ea typeface="Calibri"/>
                <a:cs typeface="Arial"/>
              </a:rPr>
              <a:t>OUR PRODUCT </a:t>
            </a:r>
            <a:r>
              <a:rPr lang="en-US" sz="2400">
                <a:latin typeface="Calibri"/>
                <a:ea typeface="Calibri"/>
                <a:cs typeface="Arial"/>
              </a:rPr>
              <a:t>provides a voice-friendly system that integrates with popular calendar platforms, helping students stay organized.</a:t>
            </a:r>
            <a:endParaRPr lang="en-US" sz="2400">
              <a:latin typeface="Calibri"/>
              <a:ea typeface="Calibri"/>
              <a:cs typeface="Calibri"/>
            </a:endParaRPr>
          </a:p>
          <a:p>
            <a:endParaRPr lang="en-US" sz="1800">
              <a:ea typeface="Calibri"/>
              <a:cs typeface="Calibri"/>
            </a:endParaRPr>
          </a:p>
        </p:txBody>
      </p:sp>
    </p:spTree>
    <p:extLst>
      <p:ext uri="{BB962C8B-B14F-4D97-AF65-F5344CB8AC3E}">
        <p14:creationId xmlns:p14="http://schemas.microsoft.com/office/powerpoint/2010/main" val="10844306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429A099-5CB1-4A20-B64F-4F0562EF33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87C0A89-7FB3-43F8-9DE3-0177E3E27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1635557-F8FA-D548-D848-488CEF3EB909}"/>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ea typeface="Calibri Light"/>
                <a:cs typeface="Calibri Light"/>
              </a:rPr>
              <a:t>Personas</a:t>
            </a:r>
            <a:endParaRPr lang="en-US" sz="3600">
              <a:solidFill>
                <a:srgbClr val="FFFFFF"/>
              </a:solidFill>
            </a:endParaRPr>
          </a:p>
        </p:txBody>
      </p:sp>
      <p:sp>
        <p:nvSpPr>
          <p:cNvPr id="19" name="Rectangle 18">
            <a:extLst>
              <a:ext uri="{FF2B5EF4-FFF2-40B4-BE49-F238E27FC236}">
                <a16:creationId xmlns:a16="http://schemas.microsoft.com/office/drawing/2014/main" id="{399F4DD4-CC07-42A8-8AF8-069654F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0" name="Content Placeholder 2">
            <a:extLst>
              <a:ext uri="{FF2B5EF4-FFF2-40B4-BE49-F238E27FC236}">
                <a16:creationId xmlns:a16="http://schemas.microsoft.com/office/drawing/2014/main" id="{8FCD2894-6900-AEC5-CCCD-2262802DBFB1}"/>
              </a:ext>
            </a:extLst>
          </p:cNvPr>
          <p:cNvGraphicFramePr>
            <a:graphicFrameLocks noGrp="1"/>
          </p:cNvGraphicFramePr>
          <p:nvPr>
            <p:ph idx="1"/>
            <p:extLst>
              <p:ext uri="{D42A27DB-BD31-4B8C-83A1-F6EECF244321}">
                <p14:modId xmlns:p14="http://schemas.microsoft.com/office/powerpoint/2010/main" val="1839710109"/>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94988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6834E543-6F96-9F1B-9C88-F600F6D0390F}"/>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29A099-5CB1-4A20-B64F-4F0562EF33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87C0A89-7FB3-43F8-9DE3-0177E3E27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9B993AD-F7DF-12B9-E141-D85C917846A9}"/>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ea typeface="Calibri Light"/>
                <a:cs typeface="Calibri Light"/>
              </a:rPr>
              <a:t>Personas</a:t>
            </a:r>
            <a:endParaRPr lang="en-US" sz="3600">
              <a:solidFill>
                <a:srgbClr val="FFFFFF"/>
              </a:solidFill>
            </a:endParaRPr>
          </a:p>
        </p:txBody>
      </p:sp>
      <p:sp>
        <p:nvSpPr>
          <p:cNvPr id="13" name="Rectangle 12">
            <a:extLst>
              <a:ext uri="{FF2B5EF4-FFF2-40B4-BE49-F238E27FC236}">
                <a16:creationId xmlns:a16="http://schemas.microsoft.com/office/drawing/2014/main" id="{399F4DD4-CC07-42A8-8AF8-069654F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ECBB6022-FECB-4A0B-1D3E-1BFFCD7CAED4}"/>
              </a:ext>
            </a:extLst>
          </p:cNvPr>
          <p:cNvGraphicFramePr>
            <a:graphicFrameLocks noGrp="1"/>
          </p:cNvGraphicFramePr>
          <p:nvPr>
            <p:ph idx="1"/>
            <p:extLst>
              <p:ext uri="{D42A27DB-BD31-4B8C-83A1-F6EECF244321}">
                <p14:modId xmlns:p14="http://schemas.microsoft.com/office/powerpoint/2010/main" val="582132627"/>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4128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C42F1-B7AB-82CC-C4F9-1F09009E7FE2}"/>
              </a:ext>
            </a:extLst>
          </p:cNvPr>
          <p:cNvSpPr>
            <a:spLocks noGrp="1"/>
          </p:cNvSpPr>
          <p:nvPr>
            <p:ph type="title"/>
          </p:nvPr>
        </p:nvSpPr>
        <p:spPr/>
        <p:txBody>
          <a:bodyPr/>
          <a:lstStyle/>
          <a:p>
            <a:r>
              <a:rPr lang="en-US">
                <a:ea typeface="Calibri Light"/>
                <a:cs typeface="Calibri Light"/>
              </a:rPr>
              <a:t>Sprint 1 User Stories</a:t>
            </a:r>
            <a:endParaRPr lang="en-US"/>
          </a:p>
        </p:txBody>
      </p:sp>
      <p:pic>
        <p:nvPicPr>
          <p:cNvPr id="4" name="Content Placeholder 3" descr="A screenshot of a black background&#10;&#10;AI-generated content may be incorrect.">
            <a:extLst>
              <a:ext uri="{FF2B5EF4-FFF2-40B4-BE49-F238E27FC236}">
                <a16:creationId xmlns:a16="http://schemas.microsoft.com/office/drawing/2014/main" id="{0011CF02-9EE8-8995-AC47-E8BE1FE1E992}"/>
              </a:ext>
            </a:extLst>
          </p:cNvPr>
          <p:cNvPicPr>
            <a:picLocks noGrp="1" noChangeAspect="1"/>
          </p:cNvPicPr>
          <p:nvPr>
            <p:ph idx="1"/>
          </p:nvPr>
        </p:nvPicPr>
        <p:blipFill>
          <a:blip r:embed="rId2"/>
          <a:stretch>
            <a:fillRect/>
          </a:stretch>
        </p:blipFill>
        <p:spPr>
          <a:xfrm>
            <a:off x="409559" y="1856243"/>
            <a:ext cx="7924800" cy="1876425"/>
          </a:xfrm>
          <a:prstGeom prst="rect">
            <a:avLst/>
          </a:prstGeom>
          <a:ln>
            <a:noFill/>
          </a:ln>
          <a:effectLst>
            <a:outerShdw blurRad="190500" algn="tl" rotWithShape="0">
              <a:srgbClr val="000000">
                <a:alpha val="70000"/>
              </a:srgbClr>
            </a:outerShdw>
          </a:effectLst>
        </p:spPr>
      </p:pic>
      <p:pic>
        <p:nvPicPr>
          <p:cNvPr id="5" name="Picture 4" descr="A screenshot of a computer screen&#10;&#10;AI-generated content may be incorrect.">
            <a:extLst>
              <a:ext uri="{FF2B5EF4-FFF2-40B4-BE49-F238E27FC236}">
                <a16:creationId xmlns:a16="http://schemas.microsoft.com/office/drawing/2014/main" id="{9F07D663-7DEB-92FB-8FFB-6AB6EFB26413}"/>
              </a:ext>
            </a:extLst>
          </p:cNvPr>
          <p:cNvPicPr>
            <a:picLocks noChangeAspect="1"/>
          </p:cNvPicPr>
          <p:nvPr/>
        </p:nvPicPr>
        <p:blipFill>
          <a:blip r:embed="rId3"/>
          <a:stretch>
            <a:fillRect/>
          </a:stretch>
        </p:blipFill>
        <p:spPr>
          <a:xfrm>
            <a:off x="3255669" y="3941550"/>
            <a:ext cx="7896225" cy="19716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01390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43969B5-FE3E-4150-B93F-B908A270C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1FCBB93-2B1C-491C-903C-769C626EA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361581-099A-C081-0345-5C2CF3F87ACF}"/>
              </a:ext>
            </a:extLst>
          </p:cNvPr>
          <p:cNvSpPr>
            <a:spLocks noGrp="1"/>
          </p:cNvSpPr>
          <p:nvPr>
            <p:ph type="title"/>
          </p:nvPr>
        </p:nvSpPr>
        <p:spPr>
          <a:xfrm>
            <a:off x="492370" y="516835"/>
            <a:ext cx="3084844" cy="2103875"/>
          </a:xfrm>
        </p:spPr>
        <p:txBody>
          <a:bodyPr vert="horz" lIns="91440" tIns="45720" rIns="91440" bIns="45720" rtlCol="0">
            <a:normAutofit/>
          </a:bodyPr>
          <a:lstStyle/>
          <a:p>
            <a:r>
              <a:rPr lang="en-US" sz="3600">
                <a:solidFill>
                  <a:srgbClr val="FFFFFF"/>
                </a:solidFill>
              </a:rPr>
              <a:t>Sprint 1 Project Board</a:t>
            </a:r>
          </a:p>
        </p:txBody>
      </p:sp>
      <p:sp>
        <p:nvSpPr>
          <p:cNvPr id="25" name="Content Placeholder 24">
            <a:extLst>
              <a:ext uri="{FF2B5EF4-FFF2-40B4-BE49-F238E27FC236}">
                <a16:creationId xmlns:a16="http://schemas.microsoft.com/office/drawing/2014/main" id="{84407455-FB5F-098E-5EE1-04BD45D50052}"/>
              </a:ext>
            </a:extLst>
          </p:cNvPr>
          <p:cNvSpPr>
            <a:spLocks noGrp="1"/>
          </p:cNvSpPr>
          <p:nvPr>
            <p:ph idx="1"/>
          </p:nvPr>
        </p:nvSpPr>
        <p:spPr>
          <a:xfrm>
            <a:off x="492371" y="2653800"/>
            <a:ext cx="3084844" cy="3335519"/>
          </a:xfrm>
        </p:spPr>
        <p:txBody>
          <a:bodyPr>
            <a:normAutofit/>
          </a:bodyPr>
          <a:lstStyle/>
          <a:p>
            <a:endParaRPr lang="en-US" sz="1500">
              <a:solidFill>
                <a:srgbClr val="FFFFFF"/>
              </a:solidFill>
            </a:endParaRPr>
          </a:p>
        </p:txBody>
      </p:sp>
      <p:sp>
        <p:nvSpPr>
          <p:cNvPr id="32" name="Rectangle 31">
            <a:extLst>
              <a:ext uri="{FF2B5EF4-FFF2-40B4-BE49-F238E27FC236}">
                <a16:creationId xmlns:a16="http://schemas.microsoft.com/office/drawing/2014/main" id="{650464D7-9DE6-4DE1-865A-27A05DB1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Content Placeholder 3" descr="A screenshot of a computer&#10;&#10;AI-generated content may be incorrect.">
            <a:extLst>
              <a:ext uri="{FF2B5EF4-FFF2-40B4-BE49-F238E27FC236}">
                <a16:creationId xmlns:a16="http://schemas.microsoft.com/office/drawing/2014/main" id="{CAEFBF47-95A8-92BD-2B0A-E41A2E1C1CDC}"/>
              </a:ext>
            </a:extLst>
          </p:cNvPr>
          <p:cNvPicPr>
            <a:picLocks noChangeAspect="1"/>
          </p:cNvPicPr>
          <p:nvPr/>
        </p:nvPicPr>
        <p:blipFill>
          <a:blip r:embed="rId2"/>
          <a:stretch>
            <a:fillRect/>
          </a:stretch>
        </p:blipFill>
        <p:spPr>
          <a:xfrm>
            <a:off x="4742017" y="905212"/>
            <a:ext cx="6798082" cy="50475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08422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EABBD-4DC4-3DB6-1164-FD06254E9B3B}"/>
              </a:ext>
            </a:extLst>
          </p:cNvPr>
          <p:cNvSpPr>
            <a:spLocks noGrp="1"/>
          </p:cNvSpPr>
          <p:nvPr>
            <p:ph type="title"/>
          </p:nvPr>
        </p:nvSpPr>
        <p:spPr/>
        <p:txBody>
          <a:bodyPr/>
          <a:lstStyle/>
          <a:p>
            <a:r>
              <a:rPr lang="en-US">
                <a:ea typeface="Calibri Light"/>
                <a:cs typeface="Calibri Light"/>
              </a:rPr>
              <a:t>Sprint 2 User Stories</a:t>
            </a:r>
            <a:endParaRPr lang="en-US"/>
          </a:p>
        </p:txBody>
      </p:sp>
      <p:pic>
        <p:nvPicPr>
          <p:cNvPr id="5" name="Picture 4" descr="A black background with white text&#10;&#10;AI-generated content may be incorrect.">
            <a:extLst>
              <a:ext uri="{FF2B5EF4-FFF2-40B4-BE49-F238E27FC236}">
                <a16:creationId xmlns:a16="http://schemas.microsoft.com/office/drawing/2014/main" id="{9283C623-3541-7DB1-B58B-985B2909D64D}"/>
              </a:ext>
            </a:extLst>
          </p:cNvPr>
          <p:cNvPicPr>
            <a:picLocks noChangeAspect="1"/>
          </p:cNvPicPr>
          <p:nvPr/>
        </p:nvPicPr>
        <p:blipFill>
          <a:blip r:embed="rId2"/>
          <a:stretch>
            <a:fillRect/>
          </a:stretch>
        </p:blipFill>
        <p:spPr>
          <a:xfrm>
            <a:off x="3586869" y="3804003"/>
            <a:ext cx="7953375" cy="1733550"/>
          </a:xfrm>
          <a:prstGeom prst="rect">
            <a:avLst/>
          </a:prstGeom>
          <a:ln>
            <a:noFill/>
          </a:ln>
          <a:effectLst>
            <a:outerShdw blurRad="292100" dist="139700" dir="2700000" algn="tl" rotWithShape="0">
              <a:srgbClr val="333333">
                <a:alpha val="65000"/>
              </a:srgbClr>
            </a:outerShdw>
          </a:effectLst>
        </p:spPr>
      </p:pic>
      <p:pic>
        <p:nvPicPr>
          <p:cNvPr id="7" name="Picture 6" descr="A black and white text&#10;&#10;AI-generated content may be incorrect.">
            <a:extLst>
              <a:ext uri="{FF2B5EF4-FFF2-40B4-BE49-F238E27FC236}">
                <a16:creationId xmlns:a16="http://schemas.microsoft.com/office/drawing/2014/main" id="{8C9990C7-EA20-9E8F-AB55-4C02434B7F6C}"/>
              </a:ext>
            </a:extLst>
          </p:cNvPr>
          <p:cNvPicPr>
            <a:picLocks noChangeAspect="1"/>
          </p:cNvPicPr>
          <p:nvPr/>
        </p:nvPicPr>
        <p:blipFill>
          <a:blip r:embed="rId3"/>
          <a:stretch>
            <a:fillRect/>
          </a:stretch>
        </p:blipFill>
        <p:spPr>
          <a:xfrm>
            <a:off x="1099431" y="1908528"/>
            <a:ext cx="7820025" cy="1714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47067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99BD8-8C8F-BC59-82CA-640077552FEE}"/>
              </a:ext>
            </a:extLst>
          </p:cNvPr>
          <p:cNvSpPr>
            <a:spLocks noGrp="1"/>
          </p:cNvSpPr>
          <p:nvPr>
            <p:ph type="title"/>
          </p:nvPr>
        </p:nvSpPr>
        <p:spPr/>
        <p:txBody>
          <a:bodyPr/>
          <a:lstStyle/>
          <a:p>
            <a:r>
              <a:rPr lang="en-US">
                <a:ea typeface="Calibri Light"/>
                <a:cs typeface="Calibri Light"/>
              </a:rPr>
              <a:t>Rolled Over User Stories</a:t>
            </a:r>
            <a:endParaRPr lang="en-US"/>
          </a:p>
        </p:txBody>
      </p:sp>
      <p:pic>
        <p:nvPicPr>
          <p:cNvPr id="5" name="Content Placeholder 3" descr="A screenshot of a black background&#10;&#10;AI-generated content may be incorrect.">
            <a:extLst>
              <a:ext uri="{FF2B5EF4-FFF2-40B4-BE49-F238E27FC236}">
                <a16:creationId xmlns:a16="http://schemas.microsoft.com/office/drawing/2014/main" id="{288D9314-C0AF-6CAD-F743-91CA30A7F150}"/>
              </a:ext>
            </a:extLst>
          </p:cNvPr>
          <p:cNvPicPr>
            <a:picLocks noChangeAspect="1"/>
          </p:cNvPicPr>
          <p:nvPr/>
        </p:nvPicPr>
        <p:blipFill>
          <a:blip r:embed="rId2"/>
          <a:stretch>
            <a:fillRect/>
          </a:stretch>
        </p:blipFill>
        <p:spPr>
          <a:xfrm>
            <a:off x="409559" y="1856243"/>
            <a:ext cx="7924800" cy="1876425"/>
          </a:xfrm>
          <a:prstGeom prst="rect">
            <a:avLst/>
          </a:prstGeom>
          <a:ln>
            <a:noFill/>
          </a:ln>
          <a:effectLst>
            <a:outerShdw blurRad="190500" algn="tl" rotWithShape="0">
              <a:srgbClr val="000000">
                <a:alpha val="70000"/>
              </a:srgbClr>
            </a:outerShdw>
          </a:effectLst>
        </p:spPr>
      </p:pic>
      <p:pic>
        <p:nvPicPr>
          <p:cNvPr id="7" name="Picture 6" descr="A screenshot of a computer screen&#10;&#10;AI-generated content may be incorrect.">
            <a:extLst>
              <a:ext uri="{FF2B5EF4-FFF2-40B4-BE49-F238E27FC236}">
                <a16:creationId xmlns:a16="http://schemas.microsoft.com/office/drawing/2014/main" id="{3C69EDC2-0E25-310A-93D2-967B5408B5D6}"/>
              </a:ext>
            </a:extLst>
          </p:cNvPr>
          <p:cNvPicPr>
            <a:picLocks noChangeAspect="1"/>
          </p:cNvPicPr>
          <p:nvPr/>
        </p:nvPicPr>
        <p:blipFill>
          <a:blip r:embed="rId3"/>
          <a:stretch>
            <a:fillRect/>
          </a:stretch>
        </p:blipFill>
        <p:spPr>
          <a:xfrm>
            <a:off x="3255669" y="3941550"/>
            <a:ext cx="7896225" cy="19716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7952268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37f4b8a2-ad4f-41b5-9a91-284d2cc38f56}" enabled="1" method="Standard" siteId="{70de1992-07c6-480f-a318-a1afcba03983}" removed="0"/>
</clbl:labelList>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25</Slides>
  <Notes>2</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Retrospect</vt:lpstr>
      <vt:lpstr>AudioReminder</vt:lpstr>
      <vt:lpstr>Group Members</vt:lpstr>
      <vt:lpstr>Project Vision</vt:lpstr>
      <vt:lpstr>Personas</vt:lpstr>
      <vt:lpstr>Personas</vt:lpstr>
      <vt:lpstr>Sprint 1 User Stories</vt:lpstr>
      <vt:lpstr>Sprint 1 Project Board</vt:lpstr>
      <vt:lpstr>Sprint 2 User Stories</vt:lpstr>
      <vt:lpstr>Rolled Over User Stories</vt:lpstr>
      <vt:lpstr>PowerPoint Presentation</vt:lpstr>
      <vt:lpstr>Sprint 3 User Stories</vt:lpstr>
      <vt:lpstr>Lower Priority Sprint 3 User Stories</vt:lpstr>
      <vt:lpstr>PowerPoint Presentation</vt:lpstr>
      <vt:lpstr>Features being worked on...</vt:lpstr>
      <vt:lpstr>Features being worked on...</vt:lpstr>
      <vt:lpstr>Our GitHub</vt:lpstr>
      <vt:lpstr>README</vt:lpstr>
      <vt:lpstr>Measurement of GitHub commits</vt:lpstr>
      <vt:lpstr>Deployment Measurements</vt:lpstr>
      <vt:lpstr>CI/CD Pipeline</vt:lpstr>
      <vt:lpstr>UML Sequence Diagram</vt:lpstr>
      <vt:lpstr>UML Use-Case Diagram</vt:lpstr>
      <vt:lpstr>Architecture</vt:lpstr>
      <vt:lpstr>PowerPoint Presentation</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2</cp:revision>
  <dcterms:created xsi:type="dcterms:W3CDTF">2025-04-11T19:59:40Z</dcterms:created>
  <dcterms:modified xsi:type="dcterms:W3CDTF">2025-04-25T19:17:30Z</dcterms:modified>
</cp:coreProperties>
</file>