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Poppins"/>
      <p:regular r:id="rId27"/>
      <p:bold r:id="rId28"/>
      <p:italic r:id="rId29"/>
      <p:boldItalic r:id="rId30"/>
    </p:embeddedFont>
    <p:embeddedFont>
      <p:font typeface="Anaheim"/>
      <p:regular r:id="rId31"/>
      <p:bold r:id="rId32"/>
    </p:embeddedFont>
    <p:embeddedFont>
      <p:font typeface="Jost"/>
      <p:regular r:id="rId33"/>
      <p:bold r:id="rId34"/>
      <p:italic r:id="rId35"/>
      <p:boldItalic r:id="rId36"/>
    </p:embeddedFont>
    <p:embeddedFont>
      <p:font typeface="Bebas Neue"/>
      <p:regular r:id="rId37"/>
    </p:embeddedFont>
    <p:embeddedFont>
      <p:font typeface="PT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PTSans-italic.fntdata"/><Relationship Id="rId20" Type="http://schemas.openxmlformats.org/officeDocument/2006/relationships/slide" Target="slides/slide16.xml"/><Relationship Id="rId41" Type="http://schemas.openxmlformats.org/officeDocument/2006/relationships/font" Target="fonts/PTSans-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oppins-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naheim-regular.fntdata"/><Relationship Id="rId30" Type="http://schemas.openxmlformats.org/officeDocument/2006/relationships/font" Target="fonts/Poppins-boldItalic.fntdata"/><Relationship Id="rId11" Type="http://schemas.openxmlformats.org/officeDocument/2006/relationships/slide" Target="slides/slide7.xml"/><Relationship Id="rId33" Type="http://schemas.openxmlformats.org/officeDocument/2006/relationships/font" Target="fonts/Jost-regular.fntdata"/><Relationship Id="rId10" Type="http://schemas.openxmlformats.org/officeDocument/2006/relationships/slide" Target="slides/slide6.xml"/><Relationship Id="rId32" Type="http://schemas.openxmlformats.org/officeDocument/2006/relationships/font" Target="fonts/Anaheim-bold.fntdata"/><Relationship Id="rId13" Type="http://schemas.openxmlformats.org/officeDocument/2006/relationships/slide" Target="slides/slide9.xml"/><Relationship Id="rId35" Type="http://schemas.openxmlformats.org/officeDocument/2006/relationships/font" Target="fonts/Jost-italic.fntdata"/><Relationship Id="rId12" Type="http://schemas.openxmlformats.org/officeDocument/2006/relationships/slide" Target="slides/slide8.xml"/><Relationship Id="rId34" Type="http://schemas.openxmlformats.org/officeDocument/2006/relationships/font" Target="fonts/Jost-bold.fntdata"/><Relationship Id="rId15" Type="http://schemas.openxmlformats.org/officeDocument/2006/relationships/slide" Target="slides/slide11.xml"/><Relationship Id="rId37" Type="http://schemas.openxmlformats.org/officeDocument/2006/relationships/font" Target="fonts/BebasNeue-regular.fntdata"/><Relationship Id="rId14" Type="http://schemas.openxmlformats.org/officeDocument/2006/relationships/slide" Target="slides/slide10.xml"/><Relationship Id="rId36" Type="http://schemas.openxmlformats.org/officeDocument/2006/relationships/font" Target="fonts/Jost-boldItalic.fntdata"/><Relationship Id="rId17" Type="http://schemas.openxmlformats.org/officeDocument/2006/relationships/slide" Target="slides/slide13.xml"/><Relationship Id="rId39" Type="http://schemas.openxmlformats.org/officeDocument/2006/relationships/font" Target="fonts/PTSans-bold.fntdata"/><Relationship Id="rId16" Type="http://schemas.openxmlformats.org/officeDocument/2006/relationships/slide" Target="slides/slide12.xml"/><Relationship Id="rId38" Type="http://schemas.openxmlformats.org/officeDocument/2006/relationships/font" Target="fonts/PTSans-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4949d0c9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4949d0c9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307b91a8f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307b91a8f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307b91a8f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307b91a8f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307b91a8f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307b91a8f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307b91a8f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307b91a8f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3307b91a8f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3307b91a8f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307b91a8f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307b91a8f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307b91a8f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3307b91a8f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307b91a8f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307b91a8f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3307b91a8f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3307b91a8f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3307b91a8f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3307b91a8f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4949d0c98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4949d0c98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3307b91a8f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3307b91a8f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3307b91a8f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3307b91a8f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49759acd9c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49759acd9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49759acd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49759acd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307b91a8f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307b91a8f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307b91a8f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307b91a8f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307b91a8f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3307b91a8f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307b91a8f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307b91a8f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307b91a8f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3307b91a8f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307b91a8f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307b91a8f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812750" y="1101530"/>
            <a:ext cx="5518500" cy="21231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Clr>
                <a:srgbClr val="191919"/>
              </a:buClr>
              <a:buSzPts val="5200"/>
              <a:buNone/>
              <a:defRPr sz="8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1812750" y="3566170"/>
            <a:ext cx="55185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1359400" y="-1092912"/>
            <a:ext cx="2909267" cy="2879828"/>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3157622">
            <a:off x="6105476" y="-805953"/>
            <a:ext cx="4342594" cy="2172172"/>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4371412">
            <a:off x="-993363" y="2201203"/>
            <a:ext cx="4105595" cy="4186036"/>
          </a:xfrm>
          <a:custGeom>
            <a:rect b="b" l="l" r="r" t="t"/>
            <a:pathLst>
              <a:path extrusionOk="0" h="126454" w="124024">
                <a:moveTo>
                  <a:pt x="64248" y="0"/>
                </a:moveTo>
                <a:cubicBezTo>
                  <a:pt x="34451" y="0"/>
                  <a:pt x="13001" y="42641"/>
                  <a:pt x="7942" y="63926"/>
                </a:cubicBezTo>
                <a:cubicBezTo>
                  <a:pt x="0" y="97165"/>
                  <a:pt x="13350" y="126453"/>
                  <a:pt x="27240" y="126453"/>
                </a:cubicBezTo>
                <a:cubicBezTo>
                  <a:pt x="27970" y="126453"/>
                  <a:pt x="28702" y="126372"/>
                  <a:pt x="29432" y="126207"/>
                </a:cubicBezTo>
                <a:cubicBezTo>
                  <a:pt x="44052" y="122924"/>
                  <a:pt x="37061" y="81161"/>
                  <a:pt x="48490" y="63926"/>
                </a:cubicBezTo>
                <a:cubicBezTo>
                  <a:pt x="59888" y="46722"/>
                  <a:pt x="124023" y="32558"/>
                  <a:pt x="84995" y="6843"/>
                </a:cubicBezTo>
                <a:cubicBezTo>
                  <a:pt x="77734" y="2055"/>
                  <a:pt x="70790" y="0"/>
                  <a:pt x="642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rot="-1078157">
            <a:off x="6147072" y="2605834"/>
            <a:ext cx="4848038" cy="3228725"/>
            <a:chOff x="-4625175" y="755700"/>
            <a:chExt cx="4848150" cy="3228800"/>
          </a:xfrm>
        </p:grpSpPr>
        <p:sp>
          <p:nvSpPr>
            <p:cNvPr id="15" name="Google Shape;15;p2"/>
            <p:cNvSpPr/>
            <p:nvPr/>
          </p:nvSpPr>
          <p:spPr>
            <a:xfrm>
              <a:off x="-4046900" y="1774700"/>
              <a:ext cx="2494000" cy="1388350"/>
            </a:xfrm>
            <a:custGeom>
              <a:rect b="b" l="l" r="r" t="t"/>
              <a:pathLst>
                <a:path extrusionOk="0" fill="none" h="55534" w="99760">
                  <a:moveTo>
                    <a:pt x="1" y="18299"/>
                  </a:moveTo>
                  <a:cubicBezTo>
                    <a:pt x="1" y="18299"/>
                    <a:pt x="14439" y="1"/>
                    <a:pt x="14895" y="21187"/>
                  </a:cubicBezTo>
                  <a:cubicBezTo>
                    <a:pt x="15351" y="42372"/>
                    <a:pt x="23223" y="54257"/>
                    <a:pt x="31613" y="46415"/>
                  </a:cubicBezTo>
                  <a:cubicBezTo>
                    <a:pt x="40123" y="38482"/>
                    <a:pt x="44470" y="10761"/>
                    <a:pt x="55929" y="9484"/>
                  </a:cubicBezTo>
                  <a:cubicBezTo>
                    <a:pt x="67388" y="8208"/>
                    <a:pt x="55868" y="55534"/>
                    <a:pt x="74075" y="52707"/>
                  </a:cubicBezTo>
                  <a:cubicBezTo>
                    <a:pt x="86142" y="50853"/>
                    <a:pt x="92070" y="5138"/>
                    <a:pt x="99760" y="10791"/>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4087150" y="1795975"/>
              <a:ext cx="2617075" cy="1393675"/>
            </a:xfrm>
            <a:custGeom>
              <a:rect b="b" l="l" r="r" t="t"/>
              <a:pathLst>
                <a:path extrusionOk="0" fill="none" h="55747" w="104683">
                  <a:moveTo>
                    <a:pt x="0" y="19393"/>
                  </a:moveTo>
                  <a:cubicBezTo>
                    <a:pt x="0" y="19393"/>
                    <a:pt x="14529" y="1"/>
                    <a:pt x="15775" y="21825"/>
                  </a:cubicBezTo>
                  <a:cubicBezTo>
                    <a:pt x="17052" y="43649"/>
                    <a:pt x="25776" y="55625"/>
                    <a:pt x="34286" y="47236"/>
                  </a:cubicBezTo>
                  <a:cubicBezTo>
                    <a:pt x="42949" y="38725"/>
                    <a:pt x="46505" y="10031"/>
                    <a:pt x="58512" y="8299"/>
                  </a:cubicBezTo>
                  <a:cubicBezTo>
                    <a:pt x="70518" y="6566"/>
                    <a:pt x="60153" y="55746"/>
                    <a:pt x="79211" y="52190"/>
                  </a:cubicBezTo>
                  <a:cubicBezTo>
                    <a:pt x="91825" y="49819"/>
                    <a:pt x="96385" y="2524"/>
                    <a:pt x="104683" y="805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4127425" y="1811175"/>
              <a:ext cx="2743225" cy="1430900"/>
            </a:xfrm>
            <a:custGeom>
              <a:rect b="b" l="l" r="r" t="t"/>
              <a:pathLst>
                <a:path extrusionOk="0" fill="none" h="57236" w="109729">
                  <a:moveTo>
                    <a:pt x="0" y="20852"/>
                  </a:moveTo>
                  <a:cubicBezTo>
                    <a:pt x="0" y="20852"/>
                    <a:pt x="14590" y="335"/>
                    <a:pt x="16687" y="22798"/>
                  </a:cubicBezTo>
                  <a:cubicBezTo>
                    <a:pt x="18815" y="45229"/>
                    <a:pt x="28450" y="57236"/>
                    <a:pt x="37113" y="48269"/>
                  </a:cubicBezTo>
                  <a:cubicBezTo>
                    <a:pt x="45898" y="39211"/>
                    <a:pt x="48603" y="9515"/>
                    <a:pt x="61156" y="7296"/>
                  </a:cubicBezTo>
                  <a:cubicBezTo>
                    <a:pt x="73710" y="5077"/>
                    <a:pt x="64621" y="56141"/>
                    <a:pt x="84530" y="51765"/>
                  </a:cubicBezTo>
                  <a:cubicBezTo>
                    <a:pt x="97722" y="48877"/>
                    <a:pt x="100792" y="1"/>
                    <a:pt x="109729" y="5411"/>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168475" y="1758750"/>
              <a:ext cx="2871675" cy="1539550"/>
            </a:xfrm>
            <a:custGeom>
              <a:rect b="b" l="l" r="r" t="t"/>
              <a:pathLst>
                <a:path extrusionOk="0" fill="none" h="61582" w="114867">
                  <a:moveTo>
                    <a:pt x="1" y="25107"/>
                  </a:moveTo>
                  <a:cubicBezTo>
                    <a:pt x="1" y="25107"/>
                    <a:pt x="14591" y="3466"/>
                    <a:pt x="17661" y="26505"/>
                  </a:cubicBezTo>
                  <a:cubicBezTo>
                    <a:pt x="20731" y="49576"/>
                    <a:pt x="31278" y="61582"/>
                    <a:pt x="40062" y="52068"/>
                  </a:cubicBezTo>
                  <a:cubicBezTo>
                    <a:pt x="48968" y="42402"/>
                    <a:pt x="50731" y="11703"/>
                    <a:pt x="63862" y="8967"/>
                  </a:cubicBezTo>
                  <a:cubicBezTo>
                    <a:pt x="76993" y="6232"/>
                    <a:pt x="69303" y="59150"/>
                    <a:pt x="90063" y="53953"/>
                  </a:cubicBezTo>
                  <a:cubicBezTo>
                    <a:pt x="103863" y="50488"/>
                    <a:pt x="105261" y="1"/>
                    <a:pt x="114866" y="5259"/>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4208750" y="1702525"/>
              <a:ext cx="3002375" cy="1652775"/>
            </a:xfrm>
            <a:custGeom>
              <a:rect b="b" l="l" r="r" t="t"/>
              <a:pathLst>
                <a:path extrusionOk="0" fill="none" h="66111" w="120095">
                  <a:moveTo>
                    <a:pt x="1" y="29666"/>
                  </a:moveTo>
                  <a:cubicBezTo>
                    <a:pt x="1" y="29666"/>
                    <a:pt x="14560" y="6839"/>
                    <a:pt x="18603" y="30487"/>
                  </a:cubicBezTo>
                  <a:cubicBezTo>
                    <a:pt x="22676" y="54104"/>
                    <a:pt x="34226" y="66111"/>
                    <a:pt x="43132" y="55989"/>
                  </a:cubicBezTo>
                  <a:cubicBezTo>
                    <a:pt x="52129" y="45715"/>
                    <a:pt x="52859" y="14013"/>
                    <a:pt x="66567" y="10730"/>
                  </a:cubicBezTo>
                  <a:cubicBezTo>
                    <a:pt x="80306" y="7447"/>
                    <a:pt x="74136" y="62250"/>
                    <a:pt x="95808" y="56141"/>
                  </a:cubicBezTo>
                  <a:cubicBezTo>
                    <a:pt x="110185" y="52068"/>
                    <a:pt x="109820" y="0"/>
                    <a:pt x="120094" y="507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4249775" y="1642500"/>
              <a:ext cx="3136850" cy="1770550"/>
            </a:xfrm>
            <a:custGeom>
              <a:rect b="b" l="l" r="r" t="t"/>
              <a:pathLst>
                <a:path extrusionOk="0" fill="none" h="70822" w="125474">
                  <a:moveTo>
                    <a:pt x="0" y="34499"/>
                  </a:moveTo>
                  <a:cubicBezTo>
                    <a:pt x="0" y="34499"/>
                    <a:pt x="14469" y="10456"/>
                    <a:pt x="19636" y="34651"/>
                  </a:cubicBezTo>
                  <a:cubicBezTo>
                    <a:pt x="24773" y="58846"/>
                    <a:pt x="37357" y="70822"/>
                    <a:pt x="46354" y="60062"/>
                  </a:cubicBezTo>
                  <a:cubicBezTo>
                    <a:pt x="55442" y="49150"/>
                    <a:pt x="55047" y="16474"/>
                    <a:pt x="69363" y="12584"/>
                  </a:cubicBezTo>
                  <a:cubicBezTo>
                    <a:pt x="83680" y="8693"/>
                    <a:pt x="79181" y="65381"/>
                    <a:pt x="101765" y="58329"/>
                  </a:cubicBezTo>
                  <a:cubicBezTo>
                    <a:pt x="116750" y="53618"/>
                    <a:pt x="114440" y="0"/>
                    <a:pt x="125474" y="4863"/>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290050" y="1577900"/>
              <a:ext cx="3272125" cy="1892900"/>
            </a:xfrm>
            <a:custGeom>
              <a:rect b="b" l="l" r="r" t="t"/>
              <a:pathLst>
                <a:path extrusionOk="0" fill="none" h="75716" w="130885">
                  <a:moveTo>
                    <a:pt x="0" y="39636"/>
                  </a:moveTo>
                  <a:cubicBezTo>
                    <a:pt x="0" y="39636"/>
                    <a:pt x="14347" y="14347"/>
                    <a:pt x="20639" y="39089"/>
                  </a:cubicBezTo>
                  <a:cubicBezTo>
                    <a:pt x="26931" y="63862"/>
                    <a:pt x="40639" y="75716"/>
                    <a:pt x="49667" y="64317"/>
                  </a:cubicBezTo>
                  <a:cubicBezTo>
                    <a:pt x="58846" y="52737"/>
                    <a:pt x="57235" y="19089"/>
                    <a:pt x="72160" y="14590"/>
                  </a:cubicBezTo>
                  <a:cubicBezTo>
                    <a:pt x="87054" y="10061"/>
                    <a:pt x="84440" y="68634"/>
                    <a:pt x="107905" y="60518"/>
                  </a:cubicBezTo>
                  <a:cubicBezTo>
                    <a:pt x="123498" y="55168"/>
                    <a:pt x="119121" y="0"/>
                    <a:pt x="130884" y="4590"/>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4330325" y="1508000"/>
              <a:ext cx="3410425" cy="2021325"/>
            </a:xfrm>
            <a:custGeom>
              <a:rect b="b" l="l" r="r" t="t"/>
              <a:pathLst>
                <a:path extrusionOk="0" fill="none" h="80853" w="136417">
                  <a:moveTo>
                    <a:pt x="0" y="45137"/>
                  </a:moveTo>
                  <a:cubicBezTo>
                    <a:pt x="0" y="45137"/>
                    <a:pt x="14165" y="18572"/>
                    <a:pt x="21703" y="43830"/>
                  </a:cubicBezTo>
                  <a:cubicBezTo>
                    <a:pt x="29241" y="69120"/>
                    <a:pt x="44074" y="80852"/>
                    <a:pt x="53162" y="68755"/>
                  </a:cubicBezTo>
                  <a:cubicBezTo>
                    <a:pt x="62403" y="56505"/>
                    <a:pt x="59454" y="21915"/>
                    <a:pt x="74987" y="16718"/>
                  </a:cubicBezTo>
                  <a:cubicBezTo>
                    <a:pt x="90488" y="11550"/>
                    <a:pt x="89880" y="71977"/>
                    <a:pt x="114288" y="62767"/>
                  </a:cubicBezTo>
                  <a:cubicBezTo>
                    <a:pt x="130489" y="56688"/>
                    <a:pt x="123863" y="0"/>
                    <a:pt x="136416" y="431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69850" y="1433525"/>
              <a:ext cx="3549500" cy="2154300"/>
            </a:xfrm>
            <a:custGeom>
              <a:rect b="b" l="l" r="r" t="t"/>
              <a:pathLst>
                <a:path extrusionOk="0" fill="none" h="86172" w="141980">
                  <a:moveTo>
                    <a:pt x="1" y="50943"/>
                  </a:moveTo>
                  <a:cubicBezTo>
                    <a:pt x="1" y="50943"/>
                    <a:pt x="13892" y="23070"/>
                    <a:pt x="22767" y="48846"/>
                  </a:cubicBezTo>
                  <a:cubicBezTo>
                    <a:pt x="31612" y="74591"/>
                    <a:pt x="47631" y="86172"/>
                    <a:pt x="56780" y="73375"/>
                  </a:cubicBezTo>
                  <a:cubicBezTo>
                    <a:pt x="66051" y="60427"/>
                    <a:pt x="61674" y="24864"/>
                    <a:pt x="77814" y="18967"/>
                  </a:cubicBezTo>
                  <a:cubicBezTo>
                    <a:pt x="93954" y="13070"/>
                    <a:pt x="95535" y="75351"/>
                    <a:pt x="120885" y="65016"/>
                  </a:cubicBezTo>
                  <a:cubicBezTo>
                    <a:pt x="137693" y="58147"/>
                    <a:pt x="128605" y="0"/>
                    <a:pt x="141979" y="3982"/>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4409350" y="1353725"/>
              <a:ext cx="3691575" cy="2291850"/>
            </a:xfrm>
            <a:custGeom>
              <a:rect b="b" l="l" r="r" t="t"/>
              <a:pathLst>
                <a:path extrusionOk="0" fill="none" h="91674" w="147663">
                  <a:moveTo>
                    <a:pt x="0" y="57114"/>
                  </a:moveTo>
                  <a:cubicBezTo>
                    <a:pt x="0" y="57114"/>
                    <a:pt x="13618" y="27904"/>
                    <a:pt x="23861" y="54135"/>
                  </a:cubicBezTo>
                  <a:cubicBezTo>
                    <a:pt x="34135" y="80367"/>
                    <a:pt x="51430" y="91674"/>
                    <a:pt x="60579" y="78178"/>
                  </a:cubicBezTo>
                  <a:cubicBezTo>
                    <a:pt x="69819" y="64531"/>
                    <a:pt x="63922" y="28056"/>
                    <a:pt x="80701" y="21369"/>
                  </a:cubicBezTo>
                  <a:cubicBezTo>
                    <a:pt x="97449" y="14712"/>
                    <a:pt x="101400" y="78847"/>
                    <a:pt x="127693" y="67266"/>
                  </a:cubicBezTo>
                  <a:cubicBezTo>
                    <a:pt x="145109" y="59576"/>
                    <a:pt x="133437" y="1"/>
                    <a:pt x="147663" y="3618"/>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448100" y="1268625"/>
              <a:ext cx="3833675" cy="2435475"/>
            </a:xfrm>
            <a:custGeom>
              <a:rect b="b" l="l" r="r" t="t"/>
              <a:pathLst>
                <a:path extrusionOk="0" fill="none" h="97419" w="153347">
                  <a:moveTo>
                    <a:pt x="0" y="63649"/>
                  </a:moveTo>
                  <a:cubicBezTo>
                    <a:pt x="0" y="63649"/>
                    <a:pt x="13253" y="33040"/>
                    <a:pt x="25016" y="59697"/>
                  </a:cubicBezTo>
                  <a:cubicBezTo>
                    <a:pt x="36748" y="86354"/>
                    <a:pt x="55381" y="97418"/>
                    <a:pt x="64500" y="83193"/>
                  </a:cubicBezTo>
                  <a:cubicBezTo>
                    <a:pt x="73740" y="68755"/>
                    <a:pt x="66202" y="31399"/>
                    <a:pt x="83588" y="23922"/>
                  </a:cubicBezTo>
                  <a:cubicBezTo>
                    <a:pt x="100975" y="16475"/>
                    <a:pt x="107479" y="82403"/>
                    <a:pt x="134683" y="69515"/>
                  </a:cubicBezTo>
                  <a:cubicBezTo>
                    <a:pt x="152738" y="60974"/>
                    <a:pt x="138270" y="0"/>
                    <a:pt x="153346" y="3222"/>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486100" y="1177425"/>
              <a:ext cx="4014525" cy="2584425"/>
            </a:xfrm>
            <a:custGeom>
              <a:rect b="b" l="l" r="r" t="t"/>
              <a:pathLst>
                <a:path extrusionOk="0" fill="none" h="103377" w="160581">
                  <a:moveTo>
                    <a:pt x="0" y="70579"/>
                  </a:moveTo>
                  <a:cubicBezTo>
                    <a:pt x="0" y="70579"/>
                    <a:pt x="12827" y="38573"/>
                    <a:pt x="26171" y="65595"/>
                  </a:cubicBezTo>
                  <a:cubicBezTo>
                    <a:pt x="39515" y="92647"/>
                    <a:pt x="59485" y="103376"/>
                    <a:pt x="68573" y="88391"/>
                  </a:cubicBezTo>
                  <a:cubicBezTo>
                    <a:pt x="77752" y="73193"/>
                    <a:pt x="68451" y="34956"/>
                    <a:pt x="86476" y="26627"/>
                  </a:cubicBezTo>
                  <a:cubicBezTo>
                    <a:pt x="104501" y="18329"/>
                    <a:pt x="113741" y="86020"/>
                    <a:pt x="141918" y="71765"/>
                  </a:cubicBezTo>
                  <a:cubicBezTo>
                    <a:pt x="160581" y="62312"/>
                    <a:pt x="143134" y="1"/>
                    <a:pt x="159122" y="2797"/>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522575" y="1081700"/>
              <a:ext cx="4215900" cy="2737125"/>
            </a:xfrm>
            <a:custGeom>
              <a:rect b="b" l="l" r="r" t="t"/>
              <a:pathLst>
                <a:path extrusionOk="0" fill="none" h="109485" w="168636">
                  <a:moveTo>
                    <a:pt x="0" y="77843"/>
                  </a:moveTo>
                  <a:cubicBezTo>
                    <a:pt x="0" y="77843"/>
                    <a:pt x="12311" y="44408"/>
                    <a:pt x="27326" y="71794"/>
                  </a:cubicBezTo>
                  <a:cubicBezTo>
                    <a:pt x="42372" y="99150"/>
                    <a:pt x="63770" y="109485"/>
                    <a:pt x="72768" y="93710"/>
                  </a:cubicBezTo>
                  <a:cubicBezTo>
                    <a:pt x="81886" y="77752"/>
                    <a:pt x="70701" y="38694"/>
                    <a:pt x="89333" y="29484"/>
                  </a:cubicBezTo>
                  <a:cubicBezTo>
                    <a:pt x="107996" y="20244"/>
                    <a:pt x="120215" y="89667"/>
                    <a:pt x="149334" y="73983"/>
                  </a:cubicBezTo>
                  <a:cubicBezTo>
                    <a:pt x="168636" y="63557"/>
                    <a:pt x="147967" y="0"/>
                    <a:pt x="164897" y="2310"/>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558300" y="979100"/>
              <a:ext cx="4421850" cy="2895975"/>
            </a:xfrm>
            <a:custGeom>
              <a:rect b="b" l="l" r="r" t="t"/>
              <a:pathLst>
                <a:path extrusionOk="0" fill="none" h="115839" w="176874">
                  <a:moveTo>
                    <a:pt x="1" y="85534"/>
                  </a:moveTo>
                  <a:cubicBezTo>
                    <a:pt x="1" y="85534"/>
                    <a:pt x="11733" y="50640"/>
                    <a:pt x="28542" y="78300"/>
                  </a:cubicBezTo>
                  <a:cubicBezTo>
                    <a:pt x="45351" y="105990"/>
                    <a:pt x="68269" y="115838"/>
                    <a:pt x="77145" y="99273"/>
                  </a:cubicBezTo>
                  <a:cubicBezTo>
                    <a:pt x="86142" y="82494"/>
                    <a:pt x="72920" y="42646"/>
                    <a:pt x="92221" y="32463"/>
                  </a:cubicBezTo>
                  <a:cubicBezTo>
                    <a:pt x="111492" y="22311"/>
                    <a:pt x="126903" y="93376"/>
                    <a:pt x="156964" y="76172"/>
                  </a:cubicBezTo>
                  <a:cubicBezTo>
                    <a:pt x="176873" y="64774"/>
                    <a:pt x="152830" y="1"/>
                    <a:pt x="170703" y="1764"/>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592500" y="870450"/>
              <a:ext cx="4633100" cy="3060100"/>
            </a:xfrm>
            <a:custGeom>
              <a:rect b="b" l="l" r="r" t="t"/>
              <a:pathLst>
                <a:path extrusionOk="0" fill="none" h="122404" w="185324">
                  <a:moveTo>
                    <a:pt x="1" y="93619"/>
                  </a:moveTo>
                  <a:cubicBezTo>
                    <a:pt x="1" y="93619"/>
                    <a:pt x="11035" y="57235"/>
                    <a:pt x="29758" y="85138"/>
                  </a:cubicBezTo>
                  <a:cubicBezTo>
                    <a:pt x="48482" y="113041"/>
                    <a:pt x="72920" y="122403"/>
                    <a:pt x="81674" y="105017"/>
                  </a:cubicBezTo>
                  <a:cubicBezTo>
                    <a:pt x="90519" y="87387"/>
                    <a:pt x="75139" y="46809"/>
                    <a:pt x="95079" y="35654"/>
                  </a:cubicBezTo>
                  <a:cubicBezTo>
                    <a:pt x="114988" y="24469"/>
                    <a:pt x="133803" y="97144"/>
                    <a:pt x="164776" y="78330"/>
                  </a:cubicBezTo>
                  <a:cubicBezTo>
                    <a:pt x="185323" y="65867"/>
                    <a:pt x="157633" y="0"/>
                    <a:pt x="176509" y="118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625175" y="755700"/>
              <a:ext cx="4848150" cy="3228800"/>
            </a:xfrm>
            <a:custGeom>
              <a:rect b="b" l="l" r="r" t="t"/>
              <a:pathLst>
                <a:path extrusionOk="0" fill="none" h="129152" w="193926">
                  <a:moveTo>
                    <a:pt x="1" y="102099"/>
                  </a:moveTo>
                  <a:cubicBezTo>
                    <a:pt x="1" y="102099"/>
                    <a:pt x="10305" y="64257"/>
                    <a:pt x="31004" y="92312"/>
                  </a:cubicBezTo>
                  <a:cubicBezTo>
                    <a:pt x="51734" y="120397"/>
                    <a:pt x="77783" y="129151"/>
                    <a:pt x="86325" y="110914"/>
                  </a:cubicBezTo>
                  <a:cubicBezTo>
                    <a:pt x="95018" y="92433"/>
                    <a:pt x="77358" y="51187"/>
                    <a:pt x="97905" y="38968"/>
                  </a:cubicBezTo>
                  <a:cubicBezTo>
                    <a:pt x="118423" y="26749"/>
                    <a:pt x="140885" y="100944"/>
                    <a:pt x="172800" y="80457"/>
                  </a:cubicBezTo>
                  <a:cubicBezTo>
                    <a:pt x="193925" y="66871"/>
                    <a:pt x="162405" y="0"/>
                    <a:pt x="182284" y="548"/>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2"/>
          <p:cNvSpPr/>
          <p:nvPr/>
        </p:nvSpPr>
        <p:spPr>
          <a:xfrm rot="-4371412">
            <a:off x="-840963" y="2353603"/>
            <a:ext cx="4105595" cy="4186036"/>
          </a:xfrm>
          <a:custGeom>
            <a:rect b="b" l="l" r="r" t="t"/>
            <a:pathLst>
              <a:path extrusionOk="0" h="126454" w="124024">
                <a:moveTo>
                  <a:pt x="64248" y="0"/>
                </a:moveTo>
                <a:cubicBezTo>
                  <a:pt x="34451" y="0"/>
                  <a:pt x="13001" y="42641"/>
                  <a:pt x="7942" y="63926"/>
                </a:cubicBezTo>
                <a:cubicBezTo>
                  <a:pt x="0" y="97165"/>
                  <a:pt x="13350" y="126453"/>
                  <a:pt x="27240" y="126453"/>
                </a:cubicBezTo>
                <a:cubicBezTo>
                  <a:pt x="27970" y="126453"/>
                  <a:pt x="28702" y="126372"/>
                  <a:pt x="29432" y="126207"/>
                </a:cubicBezTo>
                <a:cubicBezTo>
                  <a:pt x="44052" y="122924"/>
                  <a:pt x="37061" y="81161"/>
                  <a:pt x="48490" y="63926"/>
                </a:cubicBezTo>
                <a:cubicBezTo>
                  <a:pt x="59888" y="46722"/>
                  <a:pt x="124023" y="32558"/>
                  <a:pt x="84995" y="6843"/>
                </a:cubicBezTo>
                <a:cubicBezTo>
                  <a:pt x="77734" y="2055"/>
                  <a:pt x="70790" y="0"/>
                  <a:pt x="64248"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9" name="Shape 129"/>
        <p:cNvGrpSpPr/>
        <p:nvPr/>
      </p:nvGrpSpPr>
      <p:grpSpPr>
        <a:xfrm>
          <a:off x="0" y="0"/>
          <a:ext cx="0" cy="0"/>
          <a:chOff x="0" y="0"/>
          <a:chExt cx="0" cy="0"/>
        </a:xfrm>
      </p:grpSpPr>
      <p:sp>
        <p:nvSpPr>
          <p:cNvPr id="130" name="Google Shape;130;p11"/>
          <p:cNvSpPr txBox="1"/>
          <p:nvPr>
            <p:ph hasCustomPrompt="1" type="title"/>
          </p:nvPr>
        </p:nvSpPr>
        <p:spPr>
          <a:xfrm>
            <a:off x="1284000" y="1587300"/>
            <a:ext cx="6576000" cy="147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b="0" sz="6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1" name="Google Shape;131;p11"/>
          <p:cNvSpPr txBox="1"/>
          <p:nvPr>
            <p:ph idx="1" type="subTitle"/>
          </p:nvPr>
        </p:nvSpPr>
        <p:spPr>
          <a:xfrm>
            <a:off x="1284000" y="3059100"/>
            <a:ext cx="6576000" cy="4971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132" name="Google Shape;132;p11"/>
          <p:cNvSpPr/>
          <p:nvPr/>
        </p:nvSpPr>
        <p:spPr>
          <a:xfrm rot="-4371412">
            <a:off x="-993363" y="2201203"/>
            <a:ext cx="4105595" cy="4186036"/>
          </a:xfrm>
          <a:custGeom>
            <a:rect b="b" l="l" r="r" t="t"/>
            <a:pathLst>
              <a:path extrusionOk="0" h="126454" w="124024">
                <a:moveTo>
                  <a:pt x="64248" y="0"/>
                </a:moveTo>
                <a:cubicBezTo>
                  <a:pt x="34451" y="0"/>
                  <a:pt x="13001" y="42641"/>
                  <a:pt x="7942" y="63926"/>
                </a:cubicBezTo>
                <a:cubicBezTo>
                  <a:pt x="0" y="97165"/>
                  <a:pt x="13350" y="126453"/>
                  <a:pt x="27240" y="126453"/>
                </a:cubicBezTo>
                <a:cubicBezTo>
                  <a:pt x="27970" y="126453"/>
                  <a:pt x="28702" y="126372"/>
                  <a:pt x="29432" y="126207"/>
                </a:cubicBezTo>
                <a:cubicBezTo>
                  <a:pt x="44052" y="122924"/>
                  <a:pt x="37061" y="81161"/>
                  <a:pt x="48490" y="63926"/>
                </a:cubicBezTo>
                <a:cubicBezTo>
                  <a:pt x="59888" y="46722"/>
                  <a:pt x="124023" y="32558"/>
                  <a:pt x="84995" y="6843"/>
                </a:cubicBezTo>
                <a:cubicBezTo>
                  <a:pt x="77734" y="2055"/>
                  <a:pt x="70790" y="0"/>
                  <a:pt x="642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rot="-4371412">
            <a:off x="-840963" y="2353603"/>
            <a:ext cx="4105595" cy="4186036"/>
          </a:xfrm>
          <a:custGeom>
            <a:rect b="b" l="l" r="r" t="t"/>
            <a:pathLst>
              <a:path extrusionOk="0" h="126454" w="124024">
                <a:moveTo>
                  <a:pt x="64248" y="0"/>
                </a:moveTo>
                <a:cubicBezTo>
                  <a:pt x="34451" y="0"/>
                  <a:pt x="13001" y="42641"/>
                  <a:pt x="7942" y="63926"/>
                </a:cubicBezTo>
                <a:cubicBezTo>
                  <a:pt x="0" y="97165"/>
                  <a:pt x="13350" y="126453"/>
                  <a:pt x="27240" y="126453"/>
                </a:cubicBezTo>
                <a:cubicBezTo>
                  <a:pt x="27970" y="126453"/>
                  <a:pt x="28702" y="126372"/>
                  <a:pt x="29432" y="126207"/>
                </a:cubicBezTo>
                <a:cubicBezTo>
                  <a:pt x="44052" y="122924"/>
                  <a:pt x="37061" y="81161"/>
                  <a:pt x="48490" y="63926"/>
                </a:cubicBezTo>
                <a:cubicBezTo>
                  <a:pt x="59888" y="46722"/>
                  <a:pt x="124023" y="32558"/>
                  <a:pt x="84995" y="6843"/>
                </a:cubicBezTo>
                <a:cubicBezTo>
                  <a:pt x="77734" y="2055"/>
                  <a:pt x="70790" y="0"/>
                  <a:pt x="64248"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
          <p:cNvSpPr/>
          <p:nvPr/>
        </p:nvSpPr>
        <p:spPr>
          <a:xfrm>
            <a:off x="1468100" y="4619575"/>
            <a:ext cx="338100" cy="33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1"/>
        </a:solidFill>
      </p:bgPr>
    </p:bg>
    <p:spTree>
      <p:nvGrpSpPr>
        <p:cNvPr id="135" name="Shape 13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_1">
    <p:spTree>
      <p:nvGrpSpPr>
        <p:cNvPr id="136" name="Shape 136"/>
        <p:cNvGrpSpPr/>
        <p:nvPr/>
      </p:nvGrpSpPr>
      <p:grpSpPr>
        <a:xfrm>
          <a:off x="0" y="0"/>
          <a:ext cx="0" cy="0"/>
          <a:chOff x="0" y="0"/>
          <a:chExt cx="0" cy="0"/>
        </a:xfrm>
      </p:grpSpPr>
      <p:sp>
        <p:nvSpPr>
          <p:cNvPr id="137" name="Google Shape;13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8" name="Google Shape;138;p13"/>
          <p:cNvSpPr txBox="1"/>
          <p:nvPr>
            <p:ph hasCustomPrompt="1" idx="2" type="title"/>
          </p:nvPr>
        </p:nvSpPr>
        <p:spPr>
          <a:xfrm>
            <a:off x="1505375" y="1557073"/>
            <a:ext cx="7347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39" name="Google Shape;139;p13"/>
          <p:cNvSpPr txBox="1"/>
          <p:nvPr>
            <p:ph hasCustomPrompt="1" idx="3" type="title"/>
          </p:nvPr>
        </p:nvSpPr>
        <p:spPr>
          <a:xfrm>
            <a:off x="1505375" y="3295302"/>
            <a:ext cx="7347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0" name="Google Shape;140;p13"/>
          <p:cNvSpPr txBox="1"/>
          <p:nvPr>
            <p:ph hasCustomPrompt="1" idx="4" type="title"/>
          </p:nvPr>
        </p:nvSpPr>
        <p:spPr>
          <a:xfrm>
            <a:off x="4204650" y="1557073"/>
            <a:ext cx="7347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1" name="Google Shape;141;p13"/>
          <p:cNvSpPr txBox="1"/>
          <p:nvPr>
            <p:ph hasCustomPrompt="1" idx="5" type="title"/>
          </p:nvPr>
        </p:nvSpPr>
        <p:spPr>
          <a:xfrm>
            <a:off x="4204650" y="3295302"/>
            <a:ext cx="7347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2" name="Google Shape;142;p13"/>
          <p:cNvSpPr txBox="1"/>
          <p:nvPr>
            <p:ph hasCustomPrompt="1" idx="6" type="title"/>
          </p:nvPr>
        </p:nvSpPr>
        <p:spPr>
          <a:xfrm>
            <a:off x="6903925" y="1557073"/>
            <a:ext cx="7347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3" name="Google Shape;143;p13"/>
          <p:cNvSpPr txBox="1"/>
          <p:nvPr>
            <p:ph hasCustomPrompt="1" idx="7" type="title"/>
          </p:nvPr>
        </p:nvSpPr>
        <p:spPr>
          <a:xfrm>
            <a:off x="6903925" y="3295302"/>
            <a:ext cx="734700" cy="5727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b="0"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4" name="Google Shape;144;p13"/>
          <p:cNvSpPr txBox="1"/>
          <p:nvPr>
            <p:ph idx="1" type="subTitle"/>
          </p:nvPr>
        </p:nvSpPr>
        <p:spPr>
          <a:xfrm>
            <a:off x="719975" y="2268875"/>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5" name="Google Shape;145;p13"/>
          <p:cNvSpPr txBox="1"/>
          <p:nvPr>
            <p:ph idx="8" type="subTitle"/>
          </p:nvPr>
        </p:nvSpPr>
        <p:spPr>
          <a:xfrm>
            <a:off x="3419250" y="2268875"/>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6" name="Google Shape;146;p13"/>
          <p:cNvSpPr txBox="1"/>
          <p:nvPr>
            <p:ph idx="9" type="subTitle"/>
          </p:nvPr>
        </p:nvSpPr>
        <p:spPr>
          <a:xfrm>
            <a:off x="6118525" y="2268875"/>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7" name="Google Shape;147;p13"/>
          <p:cNvSpPr txBox="1"/>
          <p:nvPr>
            <p:ph idx="13" type="subTitle"/>
          </p:nvPr>
        </p:nvSpPr>
        <p:spPr>
          <a:xfrm>
            <a:off x="719975" y="4007150"/>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8" name="Google Shape;148;p13"/>
          <p:cNvSpPr txBox="1"/>
          <p:nvPr>
            <p:ph idx="14" type="subTitle"/>
          </p:nvPr>
        </p:nvSpPr>
        <p:spPr>
          <a:xfrm>
            <a:off x="3419250" y="4007150"/>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9" name="Google Shape;149;p13"/>
          <p:cNvSpPr txBox="1"/>
          <p:nvPr>
            <p:ph idx="15" type="subTitle"/>
          </p:nvPr>
        </p:nvSpPr>
        <p:spPr>
          <a:xfrm>
            <a:off x="6118525" y="4007150"/>
            <a:ext cx="23055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latin typeface="Poppins"/>
                <a:ea typeface="Poppins"/>
                <a:cs typeface="Poppins"/>
                <a:sym typeface="Poppi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0" name="Google Shape;150;p13"/>
          <p:cNvSpPr/>
          <p:nvPr/>
        </p:nvSpPr>
        <p:spPr>
          <a:xfrm>
            <a:off x="-873149" y="-404379"/>
            <a:ext cx="2073035" cy="2052057"/>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rot="-10189512">
            <a:off x="6605989" y="2770868"/>
            <a:ext cx="3164632" cy="3226636"/>
          </a:xfrm>
          <a:custGeom>
            <a:rect b="b" l="l" r="r" t="t"/>
            <a:pathLst>
              <a:path extrusionOk="0" h="126454" w="124024">
                <a:moveTo>
                  <a:pt x="64248" y="0"/>
                </a:moveTo>
                <a:cubicBezTo>
                  <a:pt x="34451" y="0"/>
                  <a:pt x="13001" y="42641"/>
                  <a:pt x="7942" y="63926"/>
                </a:cubicBezTo>
                <a:cubicBezTo>
                  <a:pt x="0" y="97165"/>
                  <a:pt x="13350" y="126453"/>
                  <a:pt x="27240" y="126453"/>
                </a:cubicBezTo>
                <a:cubicBezTo>
                  <a:pt x="27970" y="126453"/>
                  <a:pt x="28702" y="126372"/>
                  <a:pt x="29432" y="126207"/>
                </a:cubicBezTo>
                <a:cubicBezTo>
                  <a:pt x="44052" y="122924"/>
                  <a:pt x="37061" y="81161"/>
                  <a:pt x="48490" y="63926"/>
                </a:cubicBezTo>
                <a:cubicBezTo>
                  <a:pt x="59888" y="46722"/>
                  <a:pt x="124023" y="32558"/>
                  <a:pt x="84995" y="6843"/>
                </a:cubicBezTo>
                <a:cubicBezTo>
                  <a:pt x="77734" y="2055"/>
                  <a:pt x="70790" y="0"/>
                  <a:pt x="642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8339750" y="246650"/>
            <a:ext cx="338100" cy="33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rot="2527819">
            <a:off x="-1875001" y="4460476"/>
            <a:ext cx="4342477" cy="2172113"/>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rot="-4428911">
            <a:off x="8010897" y="-340884"/>
            <a:ext cx="2073096" cy="2052118"/>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607275" y="4650700"/>
            <a:ext cx="1005900" cy="1005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759675" y="4803100"/>
            <a:ext cx="1005900" cy="1005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
          <p:cNvSpPr/>
          <p:nvPr/>
        </p:nvSpPr>
        <p:spPr>
          <a:xfrm rot="-4428911">
            <a:off x="8163297" y="-188484"/>
            <a:ext cx="2073096" cy="2052118"/>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58" name="Shape 158"/>
        <p:cNvGrpSpPr/>
        <p:nvPr/>
      </p:nvGrpSpPr>
      <p:grpSpPr>
        <a:xfrm>
          <a:off x="0" y="0"/>
          <a:ext cx="0" cy="0"/>
          <a:chOff x="0" y="0"/>
          <a:chExt cx="0" cy="0"/>
        </a:xfrm>
      </p:grpSpPr>
      <p:sp>
        <p:nvSpPr>
          <p:cNvPr id="159" name="Google Shape;159;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0" name="Google Shape;160;p14"/>
          <p:cNvSpPr/>
          <p:nvPr/>
        </p:nvSpPr>
        <p:spPr>
          <a:xfrm rot="3299723">
            <a:off x="7757615" y="-264181"/>
            <a:ext cx="1942519" cy="971651"/>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14"/>
          <p:cNvGrpSpPr/>
          <p:nvPr/>
        </p:nvGrpSpPr>
        <p:grpSpPr>
          <a:xfrm rot="-748447">
            <a:off x="6857119" y="2989580"/>
            <a:ext cx="4848181" cy="3228821"/>
            <a:chOff x="-4616850" y="780700"/>
            <a:chExt cx="4848150" cy="3228800"/>
          </a:xfrm>
        </p:grpSpPr>
        <p:sp>
          <p:nvSpPr>
            <p:cNvPr id="162" name="Google Shape;162;p14"/>
            <p:cNvSpPr/>
            <p:nvPr/>
          </p:nvSpPr>
          <p:spPr>
            <a:xfrm>
              <a:off x="-4038575" y="1799700"/>
              <a:ext cx="2494000" cy="1388350"/>
            </a:xfrm>
            <a:custGeom>
              <a:rect b="b" l="l" r="r" t="t"/>
              <a:pathLst>
                <a:path extrusionOk="0" fill="none" h="55534" w="99760">
                  <a:moveTo>
                    <a:pt x="1" y="18299"/>
                  </a:moveTo>
                  <a:cubicBezTo>
                    <a:pt x="1" y="18299"/>
                    <a:pt x="14439" y="1"/>
                    <a:pt x="14895" y="21187"/>
                  </a:cubicBezTo>
                  <a:cubicBezTo>
                    <a:pt x="15351" y="42372"/>
                    <a:pt x="23223" y="54257"/>
                    <a:pt x="31613" y="46415"/>
                  </a:cubicBezTo>
                  <a:cubicBezTo>
                    <a:pt x="40123" y="38482"/>
                    <a:pt x="44470" y="10761"/>
                    <a:pt x="55929" y="9484"/>
                  </a:cubicBezTo>
                  <a:cubicBezTo>
                    <a:pt x="67388" y="8208"/>
                    <a:pt x="55868" y="55534"/>
                    <a:pt x="74075" y="52707"/>
                  </a:cubicBezTo>
                  <a:cubicBezTo>
                    <a:pt x="86142" y="50853"/>
                    <a:pt x="92070" y="5138"/>
                    <a:pt x="99760" y="10791"/>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4078825" y="1820975"/>
              <a:ext cx="2617075" cy="1393675"/>
            </a:xfrm>
            <a:custGeom>
              <a:rect b="b" l="l" r="r" t="t"/>
              <a:pathLst>
                <a:path extrusionOk="0" fill="none" h="55747" w="104683">
                  <a:moveTo>
                    <a:pt x="0" y="19393"/>
                  </a:moveTo>
                  <a:cubicBezTo>
                    <a:pt x="0" y="19393"/>
                    <a:pt x="14529" y="1"/>
                    <a:pt x="15775" y="21825"/>
                  </a:cubicBezTo>
                  <a:cubicBezTo>
                    <a:pt x="17052" y="43649"/>
                    <a:pt x="25776" y="55625"/>
                    <a:pt x="34286" y="47236"/>
                  </a:cubicBezTo>
                  <a:cubicBezTo>
                    <a:pt x="42949" y="38725"/>
                    <a:pt x="46505" y="10031"/>
                    <a:pt x="58512" y="8299"/>
                  </a:cubicBezTo>
                  <a:cubicBezTo>
                    <a:pt x="70518" y="6566"/>
                    <a:pt x="60153" y="55746"/>
                    <a:pt x="79211" y="52190"/>
                  </a:cubicBezTo>
                  <a:cubicBezTo>
                    <a:pt x="91825" y="49819"/>
                    <a:pt x="96385" y="2524"/>
                    <a:pt x="104683" y="805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4119100" y="1836175"/>
              <a:ext cx="2743225" cy="1430900"/>
            </a:xfrm>
            <a:custGeom>
              <a:rect b="b" l="l" r="r" t="t"/>
              <a:pathLst>
                <a:path extrusionOk="0" fill="none" h="57236" w="109729">
                  <a:moveTo>
                    <a:pt x="0" y="20852"/>
                  </a:moveTo>
                  <a:cubicBezTo>
                    <a:pt x="0" y="20852"/>
                    <a:pt x="14590" y="335"/>
                    <a:pt x="16687" y="22798"/>
                  </a:cubicBezTo>
                  <a:cubicBezTo>
                    <a:pt x="18815" y="45229"/>
                    <a:pt x="28450" y="57236"/>
                    <a:pt x="37113" y="48269"/>
                  </a:cubicBezTo>
                  <a:cubicBezTo>
                    <a:pt x="45898" y="39211"/>
                    <a:pt x="48603" y="9515"/>
                    <a:pt x="61156" y="7296"/>
                  </a:cubicBezTo>
                  <a:cubicBezTo>
                    <a:pt x="73710" y="5077"/>
                    <a:pt x="64621" y="56141"/>
                    <a:pt x="84530" y="51765"/>
                  </a:cubicBezTo>
                  <a:cubicBezTo>
                    <a:pt x="97722" y="48877"/>
                    <a:pt x="100792" y="1"/>
                    <a:pt x="109729" y="5411"/>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4160150" y="1783750"/>
              <a:ext cx="2871675" cy="1539550"/>
            </a:xfrm>
            <a:custGeom>
              <a:rect b="b" l="l" r="r" t="t"/>
              <a:pathLst>
                <a:path extrusionOk="0" fill="none" h="61582" w="114867">
                  <a:moveTo>
                    <a:pt x="1" y="25107"/>
                  </a:moveTo>
                  <a:cubicBezTo>
                    <a:pt x="1" y="25107"/>
                    <a:pt x="14591" y="3466"/>
                    <a:pt x="17661" y="26505"/>
                  </a:cubicBezTo>
                  <a:cubicBezTo>
                    <a:pt x="20731" y="49576"/>
                    <a:pt x="31278" y="61582"/>
                    <a:pt x="40062" y="52068"/>
                  </a:cubicBezTo>
                  <a:cubicBezTo>
                    <a:pt x="48968" y="42402"/>
                    <a:pt x="50731" y="11703"/>
                    <a:pt x="63862" y="8967"/>
                  </a:cubicBezTo>
                  <a:cubicBezTo>
                    <a:pt x="76993" y="6232"/>
                    <a:pt x="69303" y="59150"/>
                    <a:pt x="90063" y="53953"/>
                  </a:cubicBezTo>
                  <a:cubicBezTo>
                    <a:pt x="103863" y="50488"/>
                    <a:pt x="105261" y="1"/>
                    <a:pt x="114866" y="5259"/>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4200425" y="1727525"/>
              <a:ext cx="3002375" cy="1652775"/>
            </a:xfrm>
            <a:custGeom>
              <a:rect b="b" l="l" r="r" t="t"/>
              <a:pathLst>
                <a:path extrusionOk="0" fill="none" h="66111" w="120095">
                  <a:moveTo>
                    <a:pt x="1" y="29666"/>
                  </a:moveTo>
                  <a:cubicBezTo>
                    <a:pt x="1" y="29666"/>
                    <a:pt x="14560" y="6839"/>
                    <a:pt x="18603" y="30487"/>
                  </a:cubicBezTo>
                  <a:cubicBezTo>
                    <a:pt x="22676" y="54104"/>
                    <a:pt x="34226" y="66111"/>
                    <a:pt x="43132" y="55989"/>
                  </a:cubicBezTo>
                  <a:cubicBezTo>
                    <a:pt x="52129" y="45715"/>
                    <a:pt x="52859" y="14013"/>
                    <a:pt x="66567" y="10730"/>
                  </a:cubicBezTo>
                  <a:cubicBezTo>
                    <a:pt x="80306" y="7447"/>
                    <a:pt x="74136" y="62250"/>
                    <a:pt x="95808" y="56141"/>
                  </a:cubicBezTo>
                  <a:cubicBezTo>
                    <a:pt x="110185" y="52068"/>
                    <a:pt x="109820" y="0"/>
                    <a:pt x="120094" y="507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4241450" y="1667500"/>
              <a:ext cx="3136850" cy="1770550"/>
            </a:xfrm>
            <a:custGeom>
              <a:rect b="b" l="l" r="r" t="t"/>
              <a:pathLst>
                <a:path extrusionOk="0" fill="none" h="70822" w="125474">
                  <a:moveTo>
                    <a:pt x="0" y="34499"/>
                  </a:moveTo>
                  <a:cubicBezTo>
                    <a:pt x="0" y="34499"/>
                    <a:pt x="14469" y="10456"/>
                    <a:pt x="19636" y="34651"/>
                  </a:cubicBezTo>
                  <a:cubicBezTo>
                    <a:pt x="24773" y="58846"/>
                    <a:pt x="37357" y="70822"/>
                    <a:pt x="46354" y="60062"/>
                  </a:cubicBezTo>
                  <a:cubicBezTo>
                    <a:pt x="55442" y="49150"/>
                    <a:pt x="55047" y="16474"/>
                    <a:pt x="69363" y="12584"/>
                  </a:cubicBezTo>
                  <a:cubicBezTo>
                    <a:pt x="83680" y="8693"/>
                    <a:pt x="79181" y="65381"/>
                    <a:pt x="101765" y="58329"/>
                  </a:cubicBezTo>
                  <a:cubicBezTo>
                    <a:pt x="116750" y="53618"/>
                    <a:pt x="114440" y="0"/>
                    <a:pt x="125474" y="4863"/>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4281725" y="1602900"/>
              <a:ext cx="3272125" cy="1892900"/>
            </a:xfrm>
            <a:custGeom>
              <a:rect b="b" l="l" r="r" t="t"/>
              <a:pathLst>
                <a:path extrusionOk="0" fill="none" h="75716" w="130885">
                  <a:moveTo>
                    <a:pt x="0" y="39636"/>
                  </a:moveTo>
                  <a:cubicBezTo>
                    <a:pt x="0" y="39636"/>
                    <a:pt x="14347" y="14347"/>
                    <a:pt x="20639" y="39089"/>
                  </a:cubicBezTo>
                  <a:cubicBezTo>
                    <a:pt x="26931" y="63862"/>
                    <a:pt x="40639" y="75716"/>
                    <a:pt x="49667" y="64317"/>
                  </a:cubicBezTo>
                  <a:cubicBezTo>
                    <a:pt x="58846" y="52737"/>
                    <a:pt x="57235" y="19089"/>
                    <a:pt x="72160" y="14590"/>
                  </a:cubicBezTo>
                  <a:cubicBezTo>
                    <a:pt x="87054" y="10061"/>
                    <a:pt x="84440" y="68634"/>
                    <a:pt x="107905" y="60518"/>
                  </a:cubicBezTo>
                  <a:cubicBezTo>
                    <a:pt x="123498" y="55168"/>
                    <a:pt x="119121" y="0"/>
                    <a:pt x="130884" y="4590"/>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4322000" y="1533000"/>
              <a:ext cx="3410425" cy="2021325"/>
            </a:xfrm>
            <a:custGeom>
              <a:rect b="b" l="l" r="r" t="t"/>
              <a:pathLst>
                <a:path extrusionOk="0" fill="none" h="80853" w="136417">
                  <a:moveTo>
                    <a:pt x="0" y="45137"/>
                  </a:moveTo>
                  <a:cubicBezTo>
                    <a:pt x="0" y="45137"/>
                    <a:pt x="14165" y="18572"/>
                    <a:pt x="21703" y="43830"/>
                  </a:cubicBezTo>
                  <a:cubicBezTo>
                    <a:pt x="29241" y="69120"/>
                    <a:pt x="44074" y="80852"/>
                    <a:pt x="53162" y="68755"/>
                  </a:cubicBezTo>
                  <a:cubicBezTo>
                    <a:pt x="62403" y="56505"/>
                    <a:pt x="59454" y="21915"/>
                    <a:pt x="74987" y="16718"/>
                  </a:cubicBezTo>
                  <a:cubicBezTo>
                    <a:pt x="90488" y="11550"/>
                    <a:pt x="89880" y="71977"/>
                    <a:pt x="114288" y="62767"/>
                  </a:cubicBezTo>
                  <a:cubicBezTo>
                    <a:pt x="130489" y="56688"/>
                    <a:pt x="123863" y="0"/>
                    <a:pt x="136416" y="431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4361525" y="1458525"/>
              <a:ext cx="3549500" cy="2154300"/>
            </a:xfrm>
            <a:custGeom>
              <a:rect b="b" l="l" r="r" t="t"/>
              <a:pathLst>
                <a:path extrusionOk="0" fill="none" h="86172" w="141980">
                  <a:moveTo>
                    <a:pt x="1" y="50943"/>
                  </a:moveTo>
                  <a:cubicBezTo>
                    <a:pt x="1" y="50943"/>
                    <a:pt x="13892" y="23070"/>
                    <a:pt x="22767" y="48846"/>
                  </a:cubicBezTo>
                  <a:cubicBezTo>
                    <a:pt x="31612" y="74591"/>
                    <a:pt x="47631" y="86172"/>
                    <a:pt x="56780" y="73375"/>
                  </a:cubicBezTo>
                  <a:cubicBezTo>
                    <a:pt x="66051" y="60427"/>
                    <a:pt x="61674" y="24864"/>
                    <a:pt x="77814" y="18967"/>
                  </a:cubicBezTo>
                  <a:cubicBezTo>
                    <a:pt x="93954" y="13070"/>
                    <a:pt x="95535" y="75351"/>
                    <a:pt x="120885" y="65016"/>
                  </a:cubicBezTo>
                  <a:cubicBezTo>
                    <a:pt x="137693" y="58147"/>
                    <a:pt x="128605" y="0"/>
                    <a:pt x="141979" y="3982"/>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4401025" y="1378725"/>
              <a:ext cx="3691575" cy="2291850"/>
            </a:xfrm>
            <a:custGeom>
              <a:rect b="b" l="l" r="r" t="t"/>
              <a:pathLst>
                <a:path extrusionOk="0" fill="none" h="91674" w="147663">
                  <a:moveTo>
                    <a:pt x="0" y="57114"/>
                  </a:moveTo>
                  <a:cubicBezTo>
                    <a:pt x="0" y="57114"/>
                    <a:pt x="13618" y="27904"/>
                    <a:pt x="23861" y="54135"/>
                  </a:cubicBezTo>
                  <a:cubicBezTo>
                    <a:pt x="34135" y="80367"/>
                    <a:pt x="51430" y="91674"/>
                    <a:pt x="60579" y="78178"/>
                  </a:cubicBezTo>
                  <a:cubicBezTo>
                    <a:pt x="69819" y="64531"/>
                    <a:pt x="63922" y="28056"/>
                    <a:pt x="80701" y="21369"/>
                  </a:cubicBezTo>
                  <a:cubicBezTo>
                    <a:pt x="97449" y="14712"/>
                    <a:pt x="101400" y="78847"/>
                    <a:pt x="127693" y="67266"/>
                  </a:cubicBezTo>
                  <a:cubicBezTo>
                    <a:pt x="145109" y="59576"/>
                    <a:pt x="133437" y="1"/>
                    <a:pt x="147663" y="3618"/>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4439775" y="1293625"/>
              <a:ext cx="3833675" cy="2435475"/>
            </a:xfrm>
            <a:custGeom>
              <a:rect b="b" l="l" r="r" t="t"/>
              <a:pathLst>
                <a:path extrusionOk="0" fill="none" h="97419" w="153347">
                  <a:moveTo>
                    <a:pt x="0" y="63649"/>
                  </a:moveTo>
                  <a:cubicBezTo>
                    <a:pt x="0" y="63649"/>
                    <a:pt x="13253" y="33040"/>
                    <a:pt x="25016" y="59697"/>
                  </a:cubicBezTo>
                  <a:cubicBezTo>
                    <a:pt x="36748" y="86354"/>
                    <a:pt x="55381" y="97418"/>
                    <a:pt x="64500" y="83193"/>
                  </a:cubicBezTo>
                  <a:cubicBezTo>
                    <a:pt x="73740" y="68755"/>
                    <a:pt x="66202" y="31399"/>
                    <a:pt x="83588" y="23922"/>
                  </a:cubicBezTo>
                  <a:cubicBezTo>
                    <a:pt x="100975" y="16475"/>
                    <a:pt x="107479" y="82403"/>
                    <a:pt x="134683" y="69515"/>
                  </a:cubicBezTo>
                  <a:cubicBezTo>
                    <a:pt x="152738" y="60974"/>
                    <a:pt x="138270" y="0"/>
                    <a:pt x="153346" y="3222"/>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4477775" y="1202425"/>
              <a:ext cx="4014525" cy="2584425"/>
            </a:xfrm>
            <a:custGeom>
              <a:rect b="b" l="l" r="r" t="t"/>
              <a:pathLst>
                <a:path extrusionOk="0" fill="none" h="103377" w="160581">
                  <a:moveTo>
                    <a:pt x="0" y="70579"/>
                  </a:moveTo>
                  <a:cubicBezTo>
                    <a:pt x="0" y="70579"/>
                    <a:pt x="12827" y="38573"/>
                    <a:pt x="26171" y="65595"/>
                  </a:cubicBezTo>
                  <a:cubicBezTo>
                    <a:pt x="39515" y="92647"/>
                    <a:pt x="59485" y="103376"/>
                    <a:pt x="68573" y="88391"/>
                  </a:cubicBezTo>
                  <a:cubicBezTo>
                    <a:pt x="77752" y="73193"/>
                    <a:pt x="68451" y="34956"/>
                    <a:pt x="86476" y="26627"/>
                  </a:cubicBezTo>
                  <a:cubicBezTo>
                    <a:pt x="104501" y="18329"/>
                    <a:pt x="113741" y="86020"/>
                    <a:pt x="141918" y="71765"/>
                  </a:cubicBezTo>
                  <a:cubicBezTo>
                    <a:pt x="160581" y="62312"/>
                    <a:pt x="143134" y="1"/>
                    <a:pt x="159122" y="2797"/>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4514250" y="1106700"/>
              <a:ext cx="4215900" cy="2737125"/>
            </a:xfrm>
            <a:custGeom>
              <a:rect b="b" l="l" r="r" t="t"/>
              <a:pathLst>
                <a:path extrusionOk="0" fill="none" h="109485" w="168636">
                  <a:moveTo>
                    <a:pt x="0" y="77843"/>
                  </a:moveTo>
                  <a:cubicBezTo>
                    <a:pt x="0" y="77843"/>
                    <a:pt x="12311" y="44408"/>
                    <a:pt x="27326" y="71794"/>
                  </a:cubicBezTo>
                  <a:cubicBezTo>
                    <a:pt x="42372" y="99150"/>
                    <a:pt x="63770" y="109485"/>
                    <a:pt x="72768" y="93710"/>
                  </a:cubicBezTo>
                  <a:cubicBezTo>
                    <a:pt x="81886" y="77752"/>
                    <a:pt x="70701" y="38694"/>
                    <a:pt x="89333" y="29484"/>
                  </a:cubicBezTo>
                  <a:cubicBezTo>
                    <a:pt x="107996" y="20244"/>
                    <a:pt x="120215" y="89667"/>
                    <a:pt x="149334" y="73983"/>
                  </a:cubicBezTo>
                  <a:cubicBezTo>
                    <a:pt x="168636" y="63557"/>
                    <a:pt x="147967" y="0"/>
                    <a:pt x="164897" y="2310"/>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4549975" y="1004100"/>
              <a:ext cx="4421850" cy="2895975"/>
            </a:xfrm>
            <a:custGeom>
              <a:rect b="b" l="l" r="r" t="t"/>
              <a:pathLst>
                <a:path extrusionOk="0" fill="none" h="115839" w="176874">
                  <a:moveTo>
                    <a:pt x="1" y="85534"/>
                  </a:moveTo>
                  <a:cubicBezTo>
                    <a:pt x="1" y="85534"/>
                    <a:pt x="11733" y="50640"/>
                    <a:pt x="28542" y="78300"/>
                  </a:cubicBezTo>
                  <a:cubicBezTo>
                    <a:pt x="45351" y="105990"/>
                    <a:pt x="68269" y="115838"/>
                    <a:pt x="77145" y="99273"/>
                  </a:cubicBezTo>
                  <a:cubicBezTo>
                    <a:pt x="86142" y="82494"/>
                    <a:pt x="72920" y="42646"/>
                    <a:pt x="92221" y="32463"/>
                  </a:cubicBezTo>
                  <a:cubicBezTo>
                    <a:pt x="111492" y="22311"/>
                    <a:pt x="126903" y="93376"/>
                    <a:pt x="156964" y="76172"/>
                  </a:cubicBezTo>
                  <a:cubicBezTo>
                    <a:pt x="176873" y="64774"/>
                    <a:pt x="152830" y="1"/>
                    <a:pt x="170703" y="1764"/>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4584175" y="895450"/>
              <a:ext cx="4633100" cy="3060100"/>
            </a:xfrm>
            <a:custGeom>
              <a:rect b="b" l="l" r="r" t="t"/>
              <a:pathLst>
                <a:path extrusionOk="0" fill="none" h="122404" w="185324">
                  <a:moveTo>
                    <a:pt x="1" y="93619"/>
                  </a:moveTo>
                  <a:cubicBezTo>
                    <a:pt x="1" y="93619"/>
                    <a:pt x="11035" y="57235"/>
                    <a:pt x="29758" y="85138"/>
                  </a:cubicBezTo>
                  <a:cubicBezTo>
                    <a:pt x="48482" y="113041"/>
                    <a:pt x="72920" y="122403"/>
                    <a:pt x="81674" y="105017"/>
                  </a:cubicBezTo>
                  <a:cubicBezTo>
                    <a:pt x="90519" y="87387"/>
                    <a:pt x="75139" y="46809"/>
                    <a:pt x="95079" y="35654"/>
                  </a:cubicBezTo>
                  <a:cubicBezTo>
                    <a:pt x="114988" y="24469"/>
                    <a:pt x="133803" y="97144"/>
                    <a:pt x="164776" y="78330"/>
                  </a:cubicBezTo>
                  <a:cubicBezTo>
                    <a:pt x="185323" y="65867"/>
                    <a:pt x="157633" y="0"/>
                    <a:pt x="176509" y="118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4616850" y="780700"/>
              <a:ext cx="4848150" cy="3228800"/>
            </a:xfrm>
            <a:custGeom>
              <a:rect b="b" l="l" r="r" t="t"/>
              <a:pathLst>
                <a:path extrusionOk="0" fill="none" h="129152" w="193926">
                  <a:moveTo>
                    <a:pt x="1" y="102099"/>
                  </a:moveTo>
                  <a:cubicBezTo>
                    <a:pt x="1" y="102099"/>
                    <a:pt x="10305" y="64257"/>
                    <a:pt x="31004" y="92312"/>
                  </a:cubicBezTo>
                  <a:cubicBezTo>
                    <a:pt x="51734" y="120397"/>
                    <a:pt x="77783" y="129151"/>
                    <a:pt x="86325" y="110914"/>
                  </a:cubicBezTo>
                  <a:cubicBezTo>
                    <a:pt x="95018" y="92433"/>
                    <a:pt x="77358" y="51187"/>
                    <a:pt x="97905" y="38968"/>
                  </a:cubicBezTo>
                  <a:cubicBezTo>
                    <a:pt x="118423" y="26749"/>
                    <a:pt x="140885" y="100944"/>
                    <a:pt x="172800" y="80457"/>
                  </a:cubicBezTo>
                  <a:cubicBezTo>
                    <a:pt x="193925" y="66871"/>
                    <a:pt x="162405" y="0"/>
                    <a:pt x="182284" y="548"/>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14"/>
          <p:cNvSpPr/>
          <p:nvPr/>
        </p:nvSpPr>
        <p:spPr>
          <a:xfrm rot="10800000">
            <a:off x="-516815" y="-1223488"/>
            <a:ext cx="2397961" cy="2373695"/>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292000" y="382400"/>
            <a:ext cx="461400" cy="461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rot="-6945444">
            <a:off x="-628456" y="4393386"/>
            <a:ext cx="1942651" cy="971717"/>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rot="3299723">
            <a:off x="7910015" y="-111781"/>
            <a:ext cx="1942519" cy="971651"/>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rot="-6945444">
            <a:off x="-793556" y="4393386"/>
            <a:ext cx="1942651" cy="971717"/>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1">
    <p:spTree>
      <p:nvGrpSpPr>
        <p:cNvPr id="183" name="Shape 183"/>
        <p:cNvGrpSpPr/>
        <p:nvPr/>
      </p:nvGrpSpPr>
      <p:grpSpPr>
        <a:xfrm>
          <a:off x="0" y="0"/>
          <a:ext cx="0" cy="0"/>
          <a:chOff x="0" y="0"/>
          <a:chExt cx="0" cy="0"/>
        </a:xfrm>
      </p:grpSpPr>
      <p:sp>
        <p:nvSpPr>
          <p:cNvPr id="184" name="Google Shape;184;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5" name="Google Shape;185;p15"/>
          <p:cNvSpPr txBox="1"/>
          <p:nvPr>
            <p:ph idx="1" type="body"/>
          </p:nvPr>
        </p:nvSpPr>
        <p:spPr>
          <a:xfrm>
            <a:off x="720000" y="1215751"/>
            <a:ext cx="7704000" cy="4089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186" name="Google Shape;186;p15"/>
          <p:cNvSpPr/>
          <p:nvPr/>
        </p:nvSpPr>
        <p:spPr>
          <a:xfrm rot="-6870421">
            <a:off x="7170516" y="-1420390"/>
            <a:ext cx="4342550" cy="2172150"/>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15"/>
          <p:cNvGrpSpPr/>
          <p:nvPr/>
        </p:nvGrpSpPr>
        <p:grpSpPr>
          <a:xfrm rot="-1078069">
            <a:off x="-2021584" y="-457944"/>
            <a:ext cx="3779725" cy="2517244"/>
            <a:chOff x="-4625175" y="755700"/>
            <a:chExt cx="4848150" cy="3228800"/>
          </a:xfrm>
        </p:grpSpPr>
        <p:sp>
          <p:nvSpPr>
            <p:cNvPr id="188" name="Google Shape;188;p15"/>
            <p:cNvSpPr/>
            <p:nvPr/>
          </p:nvSpPr>
          <p:spPr>
            <a:xfrm>
              <a:off x="-4046900" y="1774700"/>
              <a:ext cx="2494000" cy="1388350"/>
            </a:xfrm>
            <a:custGeom>
              <a:rect b="b" l="l" r="r" t="t"/>
              <a:pathLst>
                <a:path extrusionOk="0" fill="none" h="55534" w="99760">
                  <a:moveTo>
                    <a:pt x="1" y="18299"/>
                  </a:moveTo>
                  <a:cubicBezTo>
                    <a:pt x="1" y="18299"/>
                    <a:pt x="14439" y="1"/>
                    <a:pt x="14895" y="21187"/>
                  </a:cubicBezTo>
                  <a:cubicBezTo>
                    <a:pt x="15351" y="42372"/>
                    <a:pt x="23223" y="54257"/>
                    <a:pt x="31613" y="46415"/>
                  </a:cubicBezTo>
                  <a:cubicBezTo>
                    <a:pt x="40123" y="38482"/>
                    <a:pt x="44470" y="10761"/>
                    <a:pt x="55929" y="9484"/>
                  </a:cubicBezTo>
                  <a:cubicBezTo>
                    <a:pt x="67388" y="8208"/>
                    <a:pt x="55868" y="55534"/>
                    <a:pt x="74075" y="52707"/>
                  </a:cubicBezTo>
                  <a:cubicBezTo>
                    <a:pt x="86142" y="50853"/>
                    <a:pt x="92070" y="5138"/>
                    <a:pt x="99760" y="10791"/>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4087150" y="1795975"/>
              <a:ext cx="2617075" cy="1393675"/>
            </a:xfrm>
            <a:custGeom>
              <a:rect b="b" l="l" r="r" t="t"/>
              <a:pathLst>
                <a:path extrusionOk="0" fill="none" h="55747" w="104683">
                  <a:moveTo>
                    <a:pt x="0" y="19393"/>
                  </a:moveTo>
                  <a:cubicBezTo>
                    <a:pt x="0" y="19393"/>
                    <a:pt x="14529" y="1"/>
                    <a:pt x="15775" y="21825"/>
                  </a:cubicBezTo>
                  <a:cubicBezTo>
                    <a:pt x="17052" y="43649"/>
                    <a:pt x="25776" y="55625"/>
                    <a:pt x="34286" y="47236"/>
                  </a:cubicBezTo>
                  <a:cubicBezTo>
                    <a:pt x="42949" y="38725"/>
                    <a:pt x="46505" y="10031"/>
                    <a:pt x="58512" y="8299"/>
                  </a:cubicBezTo>
                  <a:cubicBezTo>
                    <a:pt x="70518" y="6566"/>
                    <a:pt x="60153" y="55746"/>
                    <a:pt x="79211" y="52190"/>
                  </a:cubicBezTo>
                  <a:cubicBezTo>
                    <a:pt x="91825" y="49819"/>
                    <a:pt x="96385" y="2524"/>
                    <a:pt x="104683" y="805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4127425" y="1811175"/>
              <a:ext cx="2743225" cy="1430900"/>
            </a:xfrm>
            <a:custGeom>
              <a:rect b="b" l="l" r="r" t="t"/>
              <a:pathLst>
                <a:path extrusionOk="0" fill="none" h="57236" w="109729">
                  <a:moveTo>
                    <a:pt x="0" y="20852"/>
                  </a:moveTo>
                  <a:cubicBezTo>
                    <a:pt x="0" y="20852"/>
                    <a:pt x="14590" y="335"/>
                    <a:pt x="16687" y="22798"/>
                  </a:cubicBezTo>
                  <a:cubicBezTo>
                    <a:pt x="18815" y="45229"/>
                    <a:pt x="28450" y="57236"/>
                    <a:pt x="37113" y="48269"/>
                  </a:cubicBezTo>
                  <a:cubicBezTo>
                    <a:pt x="45898" y="39211"/>
                    <a:pt x="48603" y="9515"/>
                    <a:pt x="61156" y="7296"/>
                  </a:cubicBezTo>
                  <a:cubicBezTo>
                    <a:pt x="73710" y="5077"/>
                    <a:pt x="64621" y="56141"/>
                    <a:pt x="84530" y="51765"/>
                  </a:cubicBezTo>
                  <a:cubicBezTo>
                    <a:pt x="97722" y="48877"/>
                    <a:pt x="100792" y="1"/>
                    <a:pt x="109729" y="5411"/>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4168475" y="1758750"/>
              <a:ext cx="2871675" cy="1539550"/>
            </a:xfrm>
            <a:custGeom>
              <a:rect b="b" l="l" r="r" t="t"/>
              <a:pathLst>
                <a:path extrusionOk="0" fill="none" h="61582" w="114867">
                  <a:moveTo>
                    <a:pt x="1" y="25107"/>
                  </a:moveTo>
                  <a:cubicBezTo>
                    <a:pt x="1" y="25107"/>
                    <a:pt x="14591" y="3466"/>
                    <a:pt x="17661" y="26505"/>
                  </a:cubicBezTo>
                  <a:cubicBezTo>
                    <a:pt x="20731" y="49576"/>
                    <a:pt x="31278" y="61582"/>
                    <a:pt x="40062" y="52068"/>
                  </a:cubicBezTo>
                  <a:cubicBezTo>
                    <a:pt x="48968" y="42402"/>
                    <a:pt x="50731" y="11703"/>
                    <a:pt x="63862" y="8967"/>
                  </a:cubicBezTo>
                  <a:cubicBezTo>
                    <a:pt x="76993" y="6232"/>
                    <a:pt x="69303" y="59150"/>
                    <a:pt x="90063" y="53953"/>
                  </a:cubicBezTo>
                  <a:cubicBezTo>
                    <a:pt x="103863" y="50488"/>
                    <a:pt x="105261" y="1"/>
                    <a:pt x="114866" y="5259"/>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4208750" y="1702525"/>
              <a:ext cx="3002375" cy="1652775"/>
            </a:xfrm>
            <a:custGeom>
              <a:rect b="b" l="l" r="r" t="t"/>
              <a:pathLst>
                <a:path extrusionOk="0" fill="none" h="66111" w="120095">
                  <a:moveTo>
                    <a:pt x="1" y="29666"/>
                  </a:moveTo>
                  <a:cubicBezTo>
                    <a:pt x="1" y="29666"/>
                    <a:pt x="14560" y="6839"/>
                    <a:pt x="18603" y="30487"/>
                  </a:cubicBezTo>
                  <a:cubicBezTo>
                    <a:pt x="22676" y="54104"/>
                    <a:pt x="34226" y="66111"/>
                    <a:pt x="43132" y="55989"/>
                  </a:cubicBezTo>
                  <a:cubicBezTo>
                    <a:pt x="52129" y="45715"/>
                    <a:pt x="52859" y="14013"/>
                    <a:pt x="66567" y="10730"/>
                  </a:cubicBezTo>
                  <a:cubicBezTo>
                    <a:pt x="80306" y="7447"/>
                    <a:pt x="74136" y="62250"/>
                    <a:pt x="95808" y="56141"/>
                  </a:cubicBezTo>
                  <a:cubicBezTo>
                    <a:pt x="110185" y="52068"/>
                    <a:pt x="109820" y="0"/>
                    <a:pt x="120094" y="507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4249775" y="1642500"/>
              <a:ext cx="3136850" cy="1770550"/>
            </a:xfrm>
            <a:custGeom>
              <a:rect b="b" l="l" r="r" t="t"/>
              <a:pathLst>
                <a:path extrusionOk="0" fill="none" h="70822" w="125474">
                  <a:moveTo>
                    <a:pt x="0" y="34499"/>
                  </a:moveTo>
                  <a:cubicBezTo>
                    <a:pt x="0" y="34499"/>
                    <a:pt x="14469" y="10456"/>
                    <a:pt x="19636" y="34651"/>
                  </a:cubicBezTo>
                  <a:cubicBezTo>
                    <a:pt x="24773" y="58846"/>
                    <a:pt x="37357" y="70822"/>
                    <a:pt x="46354" y="60062"/>
                  </a:cubicBezTo>
                  <a:cubicBezTo>
                    <a:pt x="55442" y="49150"/>
                    <a:pt x="55047" y="16474"/>
                    <a:pt x="69363" y="12584"/>
                  </a:cubicBezTo>
                  <a:cubicBezTo>
                    <a:pt x="83680" y="8693"/>
                    <a:pt x="79181" y="65381"/>
                    <a:pt x="101765" y="58329"/>
                  </a:cubicBezTo>
                  <a:cubicBezTo>
                    <a:pt x="116750" y="53618"/>
                    <a:pt x="114440" y="0"/>
                    <a:pt x="125474" y="4863"/>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4290050" y="1577900"/>
              <a:ext cx="3272125" cy="1892900"/>
            </a:xfrm>
            <a:custGeom>
              <a:rect b="b" l="l" r="r" t="t"/>
              <a:pathLst>
                <a:path extrusionOk="0" fill="none" h="75716" w="130885">
                  <a:moveTo>
                    <a:pt x="0" y="39636"/>
                  </a:moveTo>
                  <a:cubicBezTo>
                    <a:pt x="0" y="39636"/>
                    <a:pt x="14347" y="14347"/>
                    <a:pt x="20639" y="39089"/>
                  </a:cubicBezTo>
                  <a:cubicBezTo>
                    <a:pt x="26931" y="63862"/>
                    <a:pt x="40639" y="75716"/>
                    <a:pt x="49667" y="64317"/>
                  </a:cubicBezTo>
                  <a:cubicBezTo>
                    <a:pt x="58846" y="52737"/>
                    <a:pt x="57235" y="19089"/>
                    <a:pt x="72160" y="14590"/>
                  </a:cubicBezTo>
                  <a:cubicBezTo>
                    <a:pt x="87054" y="10061"/>
                    <a:pt x="84440" y="68634"/>
                    <a:pt x="107905" y="60518"/>
                  </a:cubicBezTo>
                  <a:cubicBezTo>
                    <a:pt x="123498" y="55168"/>
                    <a:pt x="119121" y="0"/>
                    <a:pt x="130884" y="4590"/>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4330325" y="1508000"/>
              <a:ext cx="3410425" cy="2021325"/>
            </a:xfrm>
            <a:custGeom>
              <a:rect b="b" l="l" r="r" t="t"/>
              <a:pathLst>
                <a:path extrusionOk="0" fill="none" h="80853" w="136417">
                  <a:moveTo>
                    <a:pt x="0" y="45137"/>
                  </a:moveTo>
                  <a:cubicBezTo>
                    <a:pt x="0" y="45137"/>
                    <a:pt x="14165" y="18572"/>
                    <a:pt x="21703" y="43830"/>
                  </a:cubicBezTo>
                  <a:cubicBezTo>
                    <a:pt x="29241" y="69120"/>
                    <a:pt x="44074" y="80852"/>
                    <a:pt x="53162" y="68755"/>
                  </a:cubicBezTo>
                  <a:cubicBezTo>
                    <a:pt x="62403" y="56505"/>
                    <a:pt x="59454" y="21915"/>
                    <a:pt x="74987" y="16718"/>
                  </a:cubicBezTo>
                  <a:cubicBezTo>
                    <a:pt x="90488" y="11550"/>
                    <a:pt x="89880" y="71977"/>
                    <a:pt x="114288" y="62767"/>
                  </a:cubicBezTo>
                  <a:cubicBezTo>
                    <a:pt x="130489" y="56688"/>
                    <a:pt x="123863" y="0"/>
                    <a:pt x="136416" y="431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4369850" y="1433525"/>
              <a:ext cx="3549500" cy="2154300"/>
            </a:xfrm>
            <a:custGeom>
              <a:rect b="b" l="l" r="r" t="t"/>
              <a:pathLst>
                <a:path extrusionOk="0" fill="none" h="86172" w="141980">
                  <a:moveTo>
                    <a:pt x="1" y="50943"/>
                  </a:moveTo>
                  <a:cubicBezTo>
                    <a:pt x="1" y="50943"/>
                    <a:pt x="13892" y="23070"/>
                    <a:pt x="22767" y="48846"/>
                  </a:cubicBezTo>
                  <a:cubicBezTo>
                    <a:pt x="31612" y="74591"/>
                    <a:pt x="47631" y="86172"/>
                    <a:pt x="56780" y="73375"/>
                  </a:cubicBezTo>
                  <a:cubicBezTo>
                    <a:pt x="66051" y="60427"/>
                    <a:pt x="61674" y="24864"/>
                    <a:pt x="77814" y="18967"/>
                  </a:cubicBezTo>
                  <a:cubicBezTo>
                    <a:pt x="93954" y="13070"/>
                    <a:pt x="95535" y="75351"/>
                    <a:pt x="120885" y="65016"/>
                  </a:cubicBezTo>
                  <a:cubicBezTo>
                    <a:pt x="137693" y="58147"/>
                    <a:pt x="128605" y="0"/>
                    <a:pt x="141979" y="3982"/>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4409350" y="1353725"/>
              <a:ext cx="3691575" cy="2291850"/>
            </a:xfrm>
            <a:custGeom>
              <a:rect b="b" l="l" r="r" t="t"/>
              <a:pathLst>
                <a:path extrusionOk="0" fill="none" h="91674" w="147663">
                  <a:moveTo>
                    <a:pt x="0" y="57114"/>
                  </a:moveTo>
                  <a:cubicBezTo>
                    <a:pt x="0" y="57114"/>
                    <a:pt x="13618" y="27904"/>
                    <a:pt x="23861" y="54135"/>
                  </a:cubicBezTo>
                  <a:cubicBezTo>
                    <a:pt x="34135" y="80367"/>
                    <a:pt x="51430" y="91674"/>
                    <a:pt x="60579" y="78178"/>
                  </a:cubicBezTo>
                  <a:cubicBezTo>
                    <a:pt x="69819" y="64531"/>
                    <a:pt x="63922" y="28056"/>
                    <a:pt x="80701" y="21369"/>
                  </a:cubicBezTo>
                  <a:cubicBezTo>
                    <a:pt x="97449" y="14712"/>
                    <a:pt x="101400" y="78847"/>
                    <a:pt x="127693" y="67266"/>
                  </a:cubicBezTo>
                  <a:cubicBezTo>
                    <a:pt x="145109" y="59576"/>
                    <a:pt x="133437" y="1"/>
                    <a:pt x="147663" y="3618"/>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4448100" y="1268625"/>
              <a:ext cx="3833675" cy="2435475"/>
            </a:xfrm>
            <a:custGeom>
              <a:rect b="b" l="l" r="r" t="t"/>
              <a:pathLst>
                <a:path extrusionOk="0" fill="none" h="97419" w="153347">
                  <a:moveTo>
                    <a:pt x="0" y="63649"/>
                  </a:moveTo>
                  <a:cubicBezTo>
                    <a:pt x="0" y="63649"/>
                    <a:pt x="13253" y="33040"/>
                    <a:pt x="25016" y="59697"/>
                  </a:cubicBezTo>
                  <a:cubicBezTo>
                    <a:pt x="36748" y="86354"/>
                    <a:pt x="55381" y="97418"/>
                    <a:pt x="64500" y="83193"/>
                  </a:cubicBezTo>
                  <a:cubicBezTo>
                    <a:pt x="73740" y="68755"/>
                    <a:pt x="66202" y="31399"/>
                    <a:pt x="83588" y="23922"/>
                  </a:cubicBezTo>
                  <a:cubicBezTo>
                    <a:pt x="100975" y="16475"/>
                    <a:pt x="107479" y="82403"/>
                    <a:pt x="134683" y="69515"/>
                  </a:cubicBezTo>
                  <a:cubicBezTo>
                    <a:pt x="152738" y="60974"/>
                    <a:pt x="138270" y="0"/>
                    <a:pt x="153346" y="3222"/>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4486100" y="1177425"/>
              <a:ext cx="4014525" cy="2584425"/>
            </a:xfrm>
            <a:custGeom>
              <a:rect b="b" l="l" r="r" t="t"/>
              <a:pathLst>
                <a:path extrusionOk="0" fill="none" h="103377" w="160581">
                  <a:moveTo>
                    <a:pt x="0" y="70579"/>
                  </a:moveTo>
                  <a:cubicBezTo>
                    <a:pt x="0" y="70579"/>
                    <a:pt x="12827" y="38573"/>
                    <a:pt x="26171" y="65595"/>
                  </a:cubicBezTo>
                  <a:cubicBezTo>
                    <a:pt x="39515" y="92647"/>
                    <a:pt x="59485" y="103376"/>
                    <a:pt x="68573" y="88391"/>
                  </a:cubicBezTo>
                  <a:cubicBezTo>
                    <a:pt x="77752" y="73193"/>
                    <a:pt x="68451" y="34956"/>
                    <a:pt x="86476" y="26627"/>
                  </a:cubicBezTo>
                  <a:cubicBezTo>
                    <a:pt x="104501" y="18329"/>
                    <a:pt x="113741" y="86020"/>
                    <a:pt x="141918" y="71765"/>
                  </a:cubicBezTo>
                  <a:cubicBezTo>
                    <a:pt x="160581" y="62312"/>
                    <a:pt x="143134" y="1"/>
                    <a:pt x="159122" y="2797"/>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4522575" y="1081700"/>
              <a:ext cx="4215900" cy="2737125"/>
            </a:xfrm>
            <a:custGeom>
              <a:rect b="b" l="l" r="r" t="t"/>
              <a:pathLst>
                <a:path extrusionOk="0" fill="none" h="109485" w="168636">
                  <a:moveTo>
                    <a:pt x="0" y="77843"/>
                  </a:moveTo>
                  <a:cubicBezTo>
                    <a:pt x="0" y="77843"/>
                    <a:pt x="12311" y="44408"/>
                    <a:pt x="27326" y="71794"/>
                  </a:cubicBezTo>
                  <a:cubicBezTo>
                    <a:pt x="42372" y="99150"/>
                    <a:pt x="63770" y="109485"/>
                    <a:pt x="72768" y="93710"/>
                  </a:cubicBezTo>
                  <a:cubicBezTo>
                    <a:pt x="81886" y="77752"/>
                    <a:pt x="70701" y="38694"/>
                    <a:pt x="89333" y="29484"/>
                  </a:cubicBezTo>
                  <a:cubicBezTo>
                    <a:pt x="107996" y="20244"/>
                    <a:pt x="120215" y="89667"/>
                    <a:pt x="149334" y="73983"/>
                  </a:cubicBezTo>
                  <a:cubicBezTo>
                    <a:pt x="168636" y="63557"/>
                    <a:pt x="147967" y="0"/>
                    <a:pt x="164897" y="2310"/>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4558300" y="979100"/>
              <a:ext cx="4421850" cy="2895975"/>
            </a:xfrm>
            <a:custGeom>
              <a:rect b="b" l="l" r="r" t="t"/>
              <a:pathLst>
                <a:path extrusionOk="0" fill="none" h="115839" w="176874">
                  <a:moveTo>
                    <a:pt x="1" y="85534"/>
                  </a:moveTo>
                  <a:cubicBezTo>
                    <a:pt x="1" y="85534"/>
                    <a:pt x="11733" y="50640"/>
                    <a:pt x="28542" y="78300"/>
                  </a:cubicBezTo>
                  <a:cubicBezTo>
                    <a:pt x="45351" y="105990"/>
                    <a:pt x="68269" y="115838"/>
                    <a:pt x="77145" y="99273"/>
                  </a:cubicBezTo>
                  <a:cubicBezTo>
                    <a:pt x="86142" y="82494"/>
                    <a:pt x="72920" y="42646"/>
                    <a:pt x="92221" y="32463"/>
                  </a:cubicBezTo>
                  <a:cubicBezTo>
                    <a:pt x="111492" y="22311"/>
                    <a:pt x="126903" y="93376"/>
                    <a:pt x="156964" y="76172"/>
                  </a:cubicBezTo>
                  <a:cubicBezTo>
                    <a:pt x="176873" y="64774"/>
                    <a:pt x="152830" y="1"/>
                    <a:pt x="170703" y="1764"/>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4592500" y="870450"/>
              <a:ext cx="4633100" cy="3060100"/>
            </a:xfrm>
            <a:custGeom>
              <a:rect b="b" l="l" r="r" t="t"/>
              <a:pathLst>
                <a:path extrusionOk="0" fill="none" h="122404" w="185324">
                  <a:moveTo>
                    <a:pt x="1" y="93619"/>
                  </a:moveTo>
                  <a:cubicBezTo>
                    <a:pt x="1" y="93619"/>
                    <a:pt x="11035" y="57235"/>
                    <a:pt x="29758" y="85138"/>
                  </a:cubicBezTo>
                  <a:cubicBezTo>
                    <a:pt x="48482" y="113041"/>
                    <a:pt x="72920" y="122403"/>
                    <a:pt x="81674" y="105017"/>
                  </a:cubicBezTo>
                  <a:cubicBezTo>
                    <a:pt x="90519" y="87387"/>
                    <a:pt x="75139" y="46809"/>
                    <a:pt x="95079" y="35654"/>
                  </a:cubicBezTo>
                  <a:cubicBezTo>
                    <a:pt x="114988" y="24469"/>
                    <a:pt x="133803" y="97144"/>
                    <a:pt x="164776" y="78330"/>
                  </a:cubicBezTo>
                  <a:cubicBezTo>
                    <a:pt x="185323" y="65867"/>
                    <a:pt x="157633" y="0"/>
                    <a:pt x="176509" y="118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4625175" y="755700"/>
              <a:ext cx="4848150" cy="3228800"/>
            </a:xfrm>
            <a:custGeom>
              <a:rect b="b" l="l" r="r" t="t"/>
              <a:pathLst>
                <a:path extrusionOk="0" fill="none" h="129152" w="193926">
                  <a:moveTo>
                    <a:pt x="1" y="102099"/>
                  </a:moveTo>
                  <a:cubicBezTo>
                    <a:pt x="1" y="102099"/>
                    <a:pt x="10305" y="64257"/>
                    <a:pt x="31004" y="92312"/>
                  </a:cubicBezTo>
                  <a:cubicBezTo>
                    <a:pt x="51734" y="120397"/>
                    <a:pt x="77783" y="129151"/>
                    <a:pt x="86325" y="110914"/>
                  </a:cubicBezTo>
                  <a:cubicBezTo>
                    <a:pt x="95018" y="92433"/>
                    <a:pt x="77358" y="51187"/>
                    <a:pt x="97905" y="38968"/>
                  </a:cubicBezTo>
                  <a:cubicBezTo>
                    <a:pt x="118423" y="26749"/>
                    <a:pt x="140885" y="100944"/>
                    <a:pt x="172800" y="80457"/>
                  </a:cubicBezTo>
                  <a:cubicBezTo>
                    <a:pt x="193925" y="66871"/>
                    <a:pt x="162405" y="0"/>
                    <a:pt x="182284" y="548"/>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5"/>
          <p:cNvSpPr/>
          <p:nvPr/>
        </p:nvSpPr>
        <p:spPr>
          <a:xfrm>
            <a:off x="6906838" y="3653438"/>
            <a:ext cx="2909267" cy="2879828"/>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544175" y="4305250"/>
            <a:ext cx="338100" cy="33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rot="-6870421">
            <a:off x="-1370234" y="4516535"/>
            <a:ext cx="4342550" cy="2172150"/>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rot="-6870421">
            <a:off x="7005416" y="-1198965"/>
            <a:ext cx="4342550" cy="2172150"/>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2">
    <p:spTree>
      <p:nvGrpSpPr>
        <p:cNvPr id="208" name="Shape 208"/>
        <p:cNvGrpSpPr/>
        <p:nvPr/>
      </p:nvGrpSpPr>
      <p:grpSpPr>
        <a:xfrm>
          <a:off x="0" y="0"/>
          <a:ext cx="0" cy="0"/>
          <a:chOff x="0" y="0"/>
          <a:chExt cx="0" cy="0"/>
        </a:xfrm>
      </p:grpSpPr>
      <p:sp>
        <p:nvSpPr>
          <p:cNvPr id="209" name="Google Shape;209;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0" name="Google Shape;210;p16"/>
          <p:cNvSpPr txBox="1"/>
          <p:nvPr>
            <p:ph idx="1" type="body"/>
          </p:nvPr>
        </p:nvSpPr>
        <p:spPr>
          <a:xfrm>
            <a:off x="720000" y="1215742"/>
            <a:ext cx="7704000" cy="2697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211" name="Google Shape;211;p16"/>
          <p:cNvSpPr/>
          <p:nvPr/>
        </p:nvSpPr>
        <p:spPr>
          <a:xfrm rot="6104597">
            <a:off x="-753251" y="3400477"/>
            <a:ext cx="2073058" cy="2052080"/>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rot="-10189512">
            <a:off x="6605989" y="2770868"/>
            <a:ext cx="3164632" cy="3226636"/>
          </a:xfrm>
          <a:custGeom>
            <a:rect b="b" l="l" r="r" t="t"/>
            <a:pathLst>
              <a:path extrusionOk="0" h="126454" w="124024">
                <a:moveTo>
                  <a:pt x="64248" y="0"/>
                </a:moveTo>
                <a:cubicBezTo>
                  <a:pt x="34451" y="0"/>
                  <a:pt x="13001" y="42641"/>
                  <a:pt x="7942" y="63926"/>
                </a:cubicBezTo>
                <a:cubicBezTo>
                  <a:pt x="0" y="97165"/>
                  <a:pt x="13350" y="126453"/>
                  <a:pt x="27240" y="126453"/>
                </a:cubicBezTo>
                <a:cubicBezTo>
                  <a:pt x="27970" y="126453"/>
                  <a:pt x="28702" y="126372"/>
                  <a:pt x="29432" y="126207"/>
                </a:cubicBezTo>
                <a:cubicBezTo>
                  <a:pt x="44052" y="122924"/>
                  <a:pt x="37061" y="81161"/>
                  <a:pt x="48490" y="63926"/>
                </a:cubicBezTo>
                <a:cubicBezTo>
                  <a:pt x="59888" y="46722"/>
                  <a:pt x="124023" y="32558"/>
                  <a:pt x="84995" y="6843"/>
                </a:cubicBezTo>
                <a:cubicBezTo>
                  <a:pt x="77734" y="2055"/>
                  <a:pt x="70790" y="0"/>
                  <a:pt x="642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642150" y="4434950"/>
            <a:ext cx="338100" cy="33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rot="-2966682">
            <a:off x="-2357999" y="-104960"/>
            <a:ext cx="4342722" cy="2172236"/>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rot="-4428911">
            <a:off x="8010897" y="-340884"/>
            <a:ext cx="2073096" cy="2052118"/>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rot="-2966682">
            <a:off x="-2205599" y="47440"/>
            <a:ext cx="4342722" cy="2172236"/>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rot="-10189512">
            <a:off x="6440889" y="2770868"/>
            <a:ext cx="3164632" cy="3226636"/>
          </a:xfrm>
          <a:custGeom>
            <a:rect b="b" l="l" r="r" t="t"/>
            <a:pathLst>
              <a:path extrusionOk="0" h="126454" w="124024">
                <a:moveTo>
                  <a:pt x="64248" y="0"/>
                </a:moveTo>
                <a:cubicBezTo>
                  <a:pt x="34451" y="0"/>
                  <a:pt x="13001" y="42641"/>
                  <a:pt x="7942" y="63926"/>
                </a:cubicBezTo>
                <a:cubicBezTo>
                  <a:pt x="0" y="97165"/>
                  <a:pt x="13350" y="126453"/>
                  <a:pt x="27240" y="126453"/>
                </a:cubicBezTo>
                <a:cubicBezTo>
                  <a:pt x="27970" y="126453"/>
                  <a:pt x="28702" y="126372"/>
                  <a:pt x="29432" y="126207"/>
                </a:cubicBezTo>
                <a:cubicBezTo>
                  <a:pt x="44052" y="122924"/>
                  <a:pt x="37061" y="81161"/>
                  <a:pt x="48490" y="63926"/>
                </a:cubicBezTo>
                <a:cubicBezTo>
                  <a:pt x="59888" y="46722"/>
                  <a:pt x="124023" y="32558"/>
                  <a:pt x="84995" y="6843"/>
                </a:cubicBezTo>
                <a:cubicBezTo>
                  <a:pt x="77734" y="2055"/>
                  <a:pt x="70790" y="0"/>
                  <a:pt x="64248"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218" name="Shape 218"/>
        <p:cNvGrpSpPr/>
        <p:nvPr/>
      </p:nvGrpSpPr>
      <p:grpSpPr>
        <a:xfrm>
          <a:off x="0" y="0"/>
          <a:ext cx="0" cy="0"/>
          <a:chOff x="0" y="0"/>
          <a:chExt cx="0" cy="0"/>
        </a:xfrm>
      </p:grpSpPr>
      <p:sp>
        <p:nvSpPr>
          <p:cNvPr id="219" name="Google Shape;219;p17"/>
          <p:cNvSpPr txBox="1"/>
          <p:nvPr>
            <p:ph type="title"/>
          </p:nvPr>
        </p:nvSpPr>
        <p:spPr>
          <a:xfrm>
            <a:off x="6279450" y="710000"/>
            <a:ext cx="2074200" cy="909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0" name="Google Shape;220;p17"/>
          <p:cNvSpPr txBox="1"/>
          <p:nvPr>
            <p:ph idx="1" type="subTitle"/>
          </p:nvPr>
        </p:nvSpPr>
        <p:spPr>
          <a:xfrm>
            <a:off x="6279450" y="1619900"/>
            <a:ext cx="20742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21" name="Google Shape;221;p17"/>
          <p:cNvSpPr/>
          <p:nvPr/>
        </p:nvSpPr>
        <p:spPr>
          <a:xfrm flipH="1">
            <a:off x="8477663" y="-414625"/>
            <a:ext cx="1005900" cy="1005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flipH="1">
            <a:off x="8325263" y="-109825"/>
            <a:ext cx="1005900" cy="1005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ph idx="2" type="pic"/>
          </p:nvPr>
        </p:nvSpPr>
        <p:spPr>
          <a:xfrm>
            <a:off x="713225" y="539500"/>
            <a:ext cx="2801100" cy="4049400"/>
          </a:xfrm>
          <a:prstGeom prst="rect">
            <a:avLst/>
          </a:prstGeom>
          <a:noFill/>
          <a:ln>
            <a:noFill/>
          </a:ln>
        </p:spPr>
      </p:sp>
      <p:sp>
        <p:nvSpPr>
          <p:cNvPr id="224" name="Google Shape;224;p17"/>
          <p:cNvSpPr/>
          <p:nvPr>
            <p:ph idx="3" type="pic"/>
          </p:nvPr>
        </p:nvSpPr>
        <p:spPr>
          <a:xfrm>
            <a:off x="3638750" y="2935975"/>
            <a:ext cx="4791900" cy="1650300"/>
          </a:xfrm>
          <a:prstGeom prst="rect">
            <a:avLst/>
          </a:prstGeom>
          <a:noFill/>
          <a:ln>
            <a:noFill/>
          </a:ln>
        </p:spPr>
      </p:sp>
      <p:sp>
        <p:nvSpPr>
          <p:cNvPr id="225" name="Google Shape;225;p17"/>
          <p:cNvSpPr/>
          <p:nvPr>
            <p:ph idx="4" type="pic"/>
          </p:nvPr>
        </p:nvSpPr>
        <p:spPr>
          <a:xfrm>
            <a:off x="3690375" y="539500"/>
            <a:ext cx="2285700" cy="2290200"/>
          </a:xfrm>
          <a:prstGeom prst="ellipse">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26" name="Shape 226"/>
        <p:cNvGrpSpPr/>
        <p:nvPr/>
      </p:nvGrpSpPr>
      <p:grpSpPr>
        <a:xfrm>
          <a:off x="0" y="0"/>
          <a:ext cx="0" cy="0"/>
          <a:chOff x="0" y="0"/>
          <a:chExt cx="0" cy="0"/>
        </a:xfrm>
      </p:grpSpPr>
      <p:sp>
        <p:nvSpPr>
          <p:cNvPr id="227" name="Google Shape;227;p18"/>
          <p:cNvSpPr txBox="1"/>
          <p:nvPr>
            <p:ph type="title"/>
          </p:nvPr>
        </p:nvSpPr>
        <p:spPr>
          <a:xfrm>
            <a:off x="1226400" y="3176500"/>
            <a:ext cx="6691200" cy="5319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28" name="Google Shape;228;p18"/>
          <p:cNvSpPr txBox="1"/>
          <p:nvPr>
            <p:ph idx="1" type="subTitle"/>
          </p:nvPr>
        </p:nvSpPr>
        <p:spPr>
          <a:xfrm>
            <a:off x="1226400" y="1435113"/>
            <a:ext cx="66912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24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229" name="Google Shape;229;p18"/>
          <p:cNvGrpSpPr/>
          <p:nvPr/>
        </p:nvGrpSpPr>
        <p:grpSpPr>
          <a:xfrm rot="-1078240">
            <a:off x="5911217" y="2867338"/>
            <a:ext cx="5127380" cy="3414764"/>
            <a:chOff x="-4625175" y="755700"/>
            <a:chExt cx="4848150" cy="3228800"/>
          </a:xfrm>
        </p:grpSpPr>
        <p:sp>
          <p:nvSpPr>
            <p:cNvPr id="230" name="Google Shape;230;p18"/>
            <p:cNvSpPr/>
            <p:nvPr/>
          </p:nvSpPr>
          <p:spPr>
            <a:xfrm>
              <a:off x="-4046900" y="1774700"/>
              <a:ext cx="2494000" cy="1388350"/>
            </a:xfrm>
            <a:custGeom>
              <a:rect b="b" l="l" r="r" t="t"/>
              <a:pathLst>
                <a:path extrusionOk="0" fill="none" h="55534" w="99760">
                  <a:moveTo>
                    <a:pt x="1" y="18299"/>
                  </a:moveTo>
                  <a:cubicBezTo>
                    <a:pt x="1" y="18299"/>
                    <a:pt x="14439" y="1"/>
                    <a:pt x="14895" y="21187"/>
                  </a:cubicBezTo>
                  <a:cubicBezTo>
                    <a:pt x="15351" y="42372"/>
                    <a:pt x="23223" y="54257"/>
                    <a:pt x="31613" y="46415"/>
                  </a:cubicBezTo>
                  <a:cubicBezTo>
                    <a:pt x="40123" y="38482"/>
                    <a:pt x="44470" y="10761"/>
                    <a:pt x="55929" y="9484"/>
                  </a:cubicBezTo>
                  <a:cubicBezTo>
                    <a:pt x="67388" y="8208"/>
                    <a:pt x="55868" y="55534"/>
                    <a:pt x="74075" y="52707"/>
                  </a:cubicBezTo>
                  <a:cubicBezTo>
                    <a:pt x="86142" y="50853"/>
                    <a:pt x="92070" y="5138"/>
                    <a:pt x="99760" y="10791"/>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8"/>
            <p:cNvSpPr/>
            <p:nvPr/>
          </p:nvSpPr>
          <p:spPr>
            <a:xfrm>
              <a:off x="-4087150" y="1795975"/>
              <a:ext cx="2617075" cy="1393675"/>
            </a:xfrm>
            <a:custGeom>
              <a:rect b="b" l="l" r="r" t="t"/>
              <a:pathLst>
                <a:path extrusionOk="0" fill="none" h="55747" w="104683">
                  <a:moveTo>
                    <a:pt x="0" y="19393"/>
                  </a:moveTo>
                  <a:cubicBezTo>
                    <a:pt x="0" y="19393"/>
                    <a:pt x="14529" y="1"/>
                    <a:pt x="15775" y="21825"/>
                  </a:cubicBezTo>
                  <a:cubicBezTo>
                    <a:pt x="17052" y="43649"/>
                    <a:pt x="25776" y="55625"/>
                    <a:pt x="34286" y="47236"/>
                  </a:cubicBezTo>
                  <a:cubicBezTo>
                    <a:pt x="42949" y="38725"/>
                    <a:pt x="46505" y="10031"/>
                    <a:pt x="58512" y="8299"/>
                  </a:cubicBezTo>
                  <a:cubicBezTo>
                    <a:pt x="70518" y="6566"/>
                    <a:pt x="60153" y="55746"/>
                    <a:pt x="79211" y="52190"/>
                  </a:cubicBezTo>
                  <a:cubicBezTo>
                    <a:pt x="91825" y="49819"/>
                    <a:pt x="96385" y="2524"/>
                    <a:pt x="104683" y="805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a:off x="-4127425" y="1811175"/>
              <a:ext cx="2743225" cy="1430900"/>
            </a:xfrm>
            <a:custGeom>
              <a:rect b="b" l="l" r="r" t="t"/>
              <a:pathLst>
                <a:path extrusionOk="0" fill="none" h="57236" w="109729">
                  <a:moveTo>
                    <a:pt x="0" y="20852"/>
                  </a:moveTo>
                  <a:cubicBezTo>
                    <a:pt x="0" y="20852"/>
                    <a:pt x="14590" y="335"/>
                    <a:pt x="16687" y="22798"/>
                  </a:cubicBezTo>
                  <a:cubicBezTo>
                    <a:pt x="18815" y="45229"/>
                    <a:pt x="28450" y="57236"/>
                    <a:pt x="37113" y="48269"/>
                  </a:cubicBezTo>
                  <a:cubicBezTo>
                    <a:pt x="45898" y="39211"/>
                    <a:pt x="48603" y="9515"/>
                    <a:pt x="61156" y="7296"/>
                  </a:cubicBezTo>
                  <a:cubicBezTo>
                    <a:pt x="73710" y="5077"/>
                    <a:pt x="64621" y="56141"/>
                    <a:pt x="84530" y="51765"/>
                  </a:cubicBezTo>
                  <a:cubicBezTo>
                    <a:pt x="97722" y="48877"/>
                    <a:pt x="100792" y="1"/>
                    <a:pt x="109729" y="5411"/>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4168475" y="1758750"/>
              <a:ext cx="2871675" cy="1539550"/>
            </a:xfrm>
            <a:custGeom>
              <a:rect b="b" l="l" r="r" t="t"/>
              <a:pathLst>
                <a:path extrusionOk="0" fill="none" h="61582" w="114867">
                  <a:moveTo>
                    <a:pt x="1" y="25107"/>
                  </a:moveTo>
                  <a:cubicBezTo>
                    <a:pt x="1" y="25107"/>
                    <a:pt x="14591" y="3466"/>
                    <a:pt x="17661" y="26505"/>
                  </a:cubicBezTo>
                  <a:cubicBezTo>
                    <a:pt x="20731" y="49576"/>
                    <a:pt x="31278" y="61582"/>
                    <a:pt x="40062" y="52068"/>
                  </a:cubicBezTo>
                  <a:cubicBezTo>
                    <a:pt x="48968" y="42402"/>
                    <a:pt x="50731" y="11703"/>
                    <a:pt x="63862" y="8967"/>
                  </a:cubicBezTo>
                  <a:cubicBezTo>
                    <a:pt x="76993" y="6232"/>
                    <a:pt x="69303" y="59150"/>
                    <a:pt x="90063" y="53953"/>
                  </a:cubicBezTo>
                  <a:cubicBezTo>
                    <a:pt x="103863" y="50488"/>
                    <a:pt x="105261" y="1"/>
                    <a:pt x="114866" y="5259"/>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a:off x="-4208750" y="1702525"/>
              <a:ext cx="3002375" cy="1652775"/>
            </a:xfrm>
            <a:custGeom>
              <a:rect b="b" l="l" r="r" t="t"/>
              <a:pathLst>
                <a:path extrusionOk="0" fill="none" h="66111" w="120095">
                  <a:moveTo>
                    <a:pt x="1" y="29666"/>
                  </a:moveTo>
                  <a:cubicBezTo>
                    <a:pt x="1" y="29666"/>
                    <a:pt x="14560" y="6839"/>
                    <a:pt x="18603" y="30487"/>
                  </a:cubicBezTo>
                  <a:cubicBezTo>
                    <a:pt x="22676" y="54104"/>
                    <a:pt x="34226" y="66111"/>
                    <a:pt x="43132" y="55989"/>
                  </a:cubicBezTo>
                  <a:cubicBezTo>
                    <a:pt x="52129" y="45715"/>
                    <a:pt x="52859" y="14013"/>
                    <a:pt x="66567" y="10730"/>
                  </a:cubicBezTo>
                  <a:cubicBezTo>
                    <a:pt x="80306" y="7447"/>
                    <a:pt x="74136" y="62250"/>
                    <a:pt x="95808" y="56141"/>
                  </a:cubicBezTo>
                  <a:cubicBezTo>
                    <a:pt x="110185" y="52068"/>
                    <a:pt x="109820" y="0"/>
                    <a:pt x="120094" y="507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p:nvPr/>
          </p:nvSpPr>
          <p:spPr>
            <a:xfrm>
              <a:off x="-4249775" y="1642500"/>
              <a:ext cx="3136850" cy="1770550"/>
            </a:xfrm>
            <a:custGeom>
              <a:rect b="b" l="l" r="r" t="t"/>
              <a:pathLst>
                <a:path extrusionOk="0" fill="none" h="70822" w="125474">
                  <a:moveTo>
                    <a:pt x="0" y="34499"/>
                  </a:moveTo>
                  <a:cubicBezTo>
                    <a:pt x="0" y="34499"/>
                    <a:pt x="14469" y="10456"/>
                    <a:pt x="19636" y="34651"/>
                  </a:cubicBezTo>
                  <a:cubicBezTo>
                    <a:pt x="24773" y="58846"/>
                    <a:pt x="37357" y="70822"/>
                    <a:pt x="46354" y="60062"/>
                  </a:cubicBezTo>
                  <a:cubicBezTo>
                    <a:pt x="55442" y="49150"/>
                    <a:pt x="55047" y="16474"/>
                    <a:pt x="69363" y="12584"/>
                  </a:cubicBezTo>
                  <a:cubicBezTo>
                    <a:pt x="83680" y="8693"/>
                    <a:pt x="79181" y="65381"/>
                    <a:pt x="101765" y="58329"/>
                  </a:cubicBezTo>
                  <a:cubicBezTo>
                    <a:pt x="116750" y="53618"/>
                    <a:pt x="114440" y="0"/>
                    <a:pt x="125474" y="4863"/>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8"/>
            <p:cNvSpPr/>
            <p:nvPr/>
          </p:nvSpPr>
          <p:spPr>
            <a:xfrm>
              <a:off x="-4290050" y="1577900"/>
              <a:ext cx="3272125" cy="1892900"/>
            </a:xfrm>
            <a:custGeom>
              <a:rect b="b" l="l" r="r" t="t"/>
              <a:pathLst>
                <a:path extrusionOk="0" fill="none" h="75716" w="130885">
                  <a:moveTo>
                    <a:pt x="0" y="39636"/>
                  </a:moveTo>
                  <a:cubicBezTo>
                    <a:pt x="0" y="39636"/>
                    <a:pt x="14347" y="14347"/>
                    <a:pt x="20639" y="39089"/>
                  </a:cubicBezTo>
                  <a:cubicBezTo>
                    <a:pt x="26931" y="63862"/>
                    <a:pt x="40639" y="75716"/>
                    <a:pt x="49667" y="64317"/>
                  </a:cubicBezTo>
                  <a:cubicBezTo>
                    <a:pt x="58846" y="52737"/>
                    <a:pt x="57235" y="19089"/>
                    <a:pt x="72160" y="14590"/>
                  </a:cubicBezTo>
                  <a:cubicBezTo>
                    <a:pt x="87054" y="10061"/>
                    <a:pt x="84440" y="68634"/>
                    <a:pt x="107905" y="60518"/>
                  </a:cubicBezTo>
                  <a:cubicBezTo>
                    <a:pt x="123498" y="55168"/>
                    <a:pt x="119121" y="0"/>
                    <a:pt x="130884" y="4590"/>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8"/>
            <p:cNvSpPr/>
            <p:nvPr/>
          </p:nvSpPr>
          <p:spPr>
            <a:xfrm>
              <a:off x="-4330325" y="1508000"/>
              <a:ext cx="3410425" cy="2021325"/>
            </a:xfrm>
            <a:custGeom>
              <a:rect b="b" l="l" r="r" t="t"/>
              <a:pathLst>
                <a:path extrusionOk="0" fill="none" h="80853" w="136417">
                  <a:moveTo>
                    <a:pt x="0" y="45137"/>
                  </a:moveTo>
                  <a:cubicBezTo>
                    <a:pt x="0" y="45137"/>
                    <a:pt x="14165" y="18572"/>
                    <a:pt x="21703" y="43830"/>
                  </a:cubicBezTo>
                  <a:cubicBezTo>
                    <a:pt x="29241" y="69120"/>
                    <a:pt x="44074" y="80852"/>
                    <a:pt x="53162" y="68755"/>
                  </a:cubicBezTo>
                  <a:cubicBezTo>
                    <a:pt x="62403" y="56505"/>
                    <a:pt x="59454" y="21915"/>
                    <a:pt x="74987" y="16718"/>
                  </a:cubicBezTo>
                  <a:cubicBezTo>
                    <a:pt x="90488" y="11550"/>
                    <a:pt x="89880" y="71977"/>
                    <a:pt x="114288" y="62767"/>
                  </a:cubicBezTo>
                  <a:cubicBezTo>
                    <a:pt x="130489" y="56688"/>
                    <a:pt x="123863" y="0"/>
                    <a:pt x="136416" y="431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p:nvPr/>
          </p:nvSpPr>
          <p:spPr>
            <a:xfrm>
              <a:off x="-4369850" y="1433525"/>
              <a:ext cx="3549500" cy="2154300"/>
            </a:xfrm>
            <a:custGeom>
              <a:rect b="b" l="l" r="r" t="t"/>
              <a:pathLst>
                <a:path extrusionOk="0" fill="none" h="86172" w="141980">
                  <a:moveTo>
                    <a:pt x="1" y="50943"/>
                  </a:moveTo>
                  <a:cubicBezTo>
                    <a:pt x="1" y="50943"/>
                    <a:pt x="13892" y="23070"/>
                    <a:pt x="22767" y="48846"/>
                  </a:cubicBezTo>
                  <a:cubicBezTo>
                    <a:pt x="31612" y="74591"/>
                    <a:pt x="47631" y="86172"/>
                    <a:pt x="56780" y="73375"/>
                  </a:cubicBezTo>
                  <a:cubicBezTo>
                    <a:pt x="66051" y="60427"/>
                    <a:pt x="61674" y="24864"/>
                    <a:pt x="77814" y="18967"/>
                  </a:cubicBezTo>
                  <a:cubicBezTo>
                    <a:pt x="93954" y="13070"/>
                    <a:pt x="95535" y="75351"/>
                    <a:pt x="120885" y="65016"/>
                  </a:cubicBezTo>
                  <a:cubicBezTo>
                    <a:pt x="137693" y="58147"/>
                    <a:pt x="128605" y="0"/>
                    <a:pt x="141979" y="3982"/>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p:nvPr/>
          </p:nvSpPr>
          <p:spPr>
            <a:xfrm>
              <a:off x="-4409350" y="1353725"/>
              <a:ext cx="3691575" cy="2291850"/>
            </a:xfrm>
            <a:custGeom>
              <a:rect b="b" l="l" r="r" t="t"/>
              <a:pathLst>
                <a:path extrusionOk="0" fill="none" h="91674" w="147663">
                  <a:moveTo>
                    <a:pt x="0" y="57114"/>
                  </a:moveTo>
                  <a:cubicBezTo>
                    <a:pt x="0" y="57114"/>
                    <a:pt x="13618" y="27904"/>
                    <a:pt x="23861" y="54135"/>
                  </a:cubicBezTo>
                  <a:cubicBezTo>
                    <a:pt x="34135" y="80367"/>
                    <a:pt x="51430" y="91674"/>
                    <a:pt x="60579" y="78178"/>
                  </a:cubicBezTo>
                  <a:cubicBezTo>
                    <a:pt x="69819" y="64531"/>
                    <a:pt x="63922" y="28056"/>
                    <a:pt x="80701" y="21369"/>
                  </a:cubicBezTo>
                  <a:cubicBezTo>
                    <a:pt x="97449" y="14712"/>
                    <a:pt x="101400" y="78847"/>
                    <a:pt x="127693" y="67266"/>
                  </a:cubicBezTo>
                  <a:cubicBezTo>
                    <a:pt x="145109" y="59576"/>
                    <a:pt x="133437" y="1"/>
                    <a:pt x="147663" y="3618"/>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8"/>
            <p:cNvSpPr/>
            <p:nvPr/>
          </p:nvSpPr>
          <p:spPr>
            <a:xfrm>
              <a:off x="-4448100" y="1268625"/>
              <a:ext cx="3833675" cy="2435475"/>
            </a:xfrm>
            <a:custGeom>
              <a:rect b="b" l="l" r="r" t="t"/>
              <a:pathLst>
                <a:path extrusionOk="0" fill="none" h="97419" w="153347">
                  <a:moveTo>
                    <a:pt x="0" y="63649"/>
                  </a:moveTo>
                  <a:cubicBezTo>
                    <a:pt x="0" y="63649"/>
                    <a:pt x="13253" y="33040"/>
                    <a:pt x="25016" y="59697"/>
                  </a:cubicBezTo>
                  <a:cubicBezTo>
                    <a:pt x="36748" y="86354"/>
                    <a:pt x="55381" y="97418"/>
                    <a:pt x="64500" y="83193"/>
                  </a:cubicBezTo>
                  <a:cubicBezTo>
                    <a:pt x="73740" y="68755"/>
                    <a:pt x="66202" y="31399"/>
                    <a:pt x="83588" y="23922"/>
                  </a:cubicBezTo>
                  <a:cubicBezTo>
                    <a:pt x="100975" y="16475"/>
                    <a:pt x="107479" y="82403"/>
                    <a:pt x="134683" y="69515"/>
                  </a:cubicBezTo>
                  <a:cubicBezTo>
                    <a:pt x="152738" y="60974"/>
                    <a:pt x="138270" y="0"/>
                    <a:pt x="153346" y="3222"/>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p:nvPr/>
          </p:nvSpPr>
          <p:spPr>
            <a:xfrm>
              <a:off x="-4486100" y="1177425"/>
              <a:ext cx="4014525" cy="2584425"/>
            </a:xfrm>
            <a:custGeom>
              <a:rect b="b" l="l" r="r" t="t"/>
              <a:pathLst>
                <a:path extrusionOk="0" fill="none" h="103377" w="160581">
                  <a:moveTo>
                    <a:pt x="0" y="70579"/>
                  </a:moveTo>
                  <a:cubicBezTo>
                    <a:pt x="0" y="70579"/>
                    <a:pt x="12827" y="38573"/>
                    <a:pt x="26171" y="65595"/>
                  </a:cubicBezTo>
                  <a:cubicBezTo>
                    <a:pt x="39515" y="92647"/>
                    <a:pt x="59485" y="103376"/>
                    <a:pt x="68573" y="88391"/>
                  </a:cubicBezTo>
                  <a:cubicBezTo>
                    <a:pt x="77752" y="73193"/>
                    <a:pt x="68451" y="34956"/>
                    <a:pt x="86476" y="26627"/>
                  </a:cubicBezTo>
                  <a:cubicBezTo>
                    <a:pt x="104501" y="18329"/>
                    <a:pt x="113741" y="86020"/>
                    <a:pt x="141918" y="71765"/>
                  </a:cubicBezTo>
                  <a:cubicBezTo>
                    <a:pt x="160581" y="62312"/>
                    <a:pt x="143134" y="1"/>
                    <a:pt x="159122" y="2797"/>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a:off x="-4522575" y="1081700"/>
              <a:ext cx="4215900" cy="2737125"/>
            </a:xfrm>
            <a:custGeom>
              <a:rect b="b" l="l" r="r" t="t"/>
              <a:pathLst>
                <a:path extrusionOk="0" fill="none" h="109485" w="168636">
                  <a:moveTo>
                    <a:pt x="0" y="77843"/>
                  </a:moveTo>
                  <a:cubicBezTo>
                    <a:pt x="0" y="77843"/>
                    <a:pt x="12311" y="44408"/>
                    <a:pt x="27326" y="71794"/>
                  </a:cubicBezTo>
                  <a:cubicBezTo>
                    <a:pt x="42372" y="99150"/>
                    <a:pt x="63770" y="109485"/>
                    <a:pt x="72768" y="93710"/>
                  </a:cubicBezTo>
                  <a:cubicBezTo>
                    <a:pt x="81886" y="77752"/>
                    <a:pt x="70701" y="38694"/>
                    <a:pt x="89333" y="29484"/>
                  </a:cubicBezTo>
                  <a:cubicBezTo>
                    <a:pt x="107996" y="20244"/>
                    <a:pt x="120215" y="89667"/>
                    <a:pt x="149334" y="73983"/>
                  </a:cubicBezTo>
                  <a:cubicBezTo>
                    <a:pt x="168636" y="63557"/>
                    <a:pt x="147967" y="0"/>
                    <a:pt x="164897" y="2310"/>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4558300" y="979100"/>
              <a:ext cx="4421850" cy="2895975"/>
            </a:xfrm>
            <a:custGeom>
              <a:rect b="b" l="l" r="r" t="t"/>
              <a:pathLst>
                <a:path extrusionOk="0" fill="none" h="115839" w="176874">
                  <a:moveTo>
                    <a:pt x="1" y="85534"/>
                  </a:moveTo>
                  <a:cubicBezTo>
                    <a:pt x="1" y="85534"/>
                    <a:pt x="11733" y="50640"/>
                    <a:pt x="28542" y="78300"/>
                  </a:cubicBezTo>
                  <a:cubicBezTo>
                    <a:pt x="45351" y="105990"/>
                    <a:pt x="68269" y="115838"/>
                    <a:pt x="77145" y="99273"/>
                  </a:cubicBezTo>
                  <a:cubicBezTo>
                    <a:pt x="86142" y="82494"/>
                    <a:pt x="72920" y="42646"/>
                    <a:pt x="92221" y="32463"/>
                  </a:cubicBezTo>
                  <a:cubicBezTo>
                    <a:pt x="111492" y="22311"/>
                    <a:pt x="126903" y="93376"/>
                    <a:pt x="156964" y="76172"/>
                  </a:cubicBezTo>
                  <a:cubicBezTo>
                    <a:pt x="176873" y="64774"/>
                    <a:pt x="152830" y="1"/>
                    <a:pt x="170703" y="1764"/>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a:off x="-4592500" y="870450"/>
              <a:ext cx="4633100" cy="3060100"/>
            </a:xfrm>
            <a:custGeom>
              <a:rect b="b" l="l" r="r" t="t"/>
              <a:pathLst>
                <a:path extrusionOk="0" fill="none" h="122404" w="185324">
                  <a:moveTo>
                    <a:pt x="1" y="93619"/>
                  </a:moveTo>
                  <a:cubicBezTo>
                    <a:pt x="1" y="93619"/>
                    <a:pt x="11035" y="57235"/>
                    <a:pt x="29758" y="85138"/>
                  </a:cubicBezTo>
                  <a:cubicBezTo>
                    <a:pt x="48482" y="113041"/>
                    <a:pt x="72920" y="122403"/>
                    <a:pt x="81674" y="105017"/>
                  </a:cubicBezTo>
                  <a:cubicBezTo>
                    <a:pt x="90519" y="87387"/>
                    <a:pt x="75139" y="46809"/>
                    <a:pt x="95079" y="35654"/>
                  </a:cubicBezTo>
                  <a:cubicBezTo>
                    <a:pt x="114988" y="24469"/>
                    <a:pt x="133803" y="97144"/>
                    <a:pt x="164776" y="78330"/>
                  </a:cubicBezTo>
                  <a:cubicBezTo>
                    <a:pt x="185323" y="65867"/>
                    <a:pt x="157633" y="0"/>
                    <a:pt x="176509" y="118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p:nvPr/>
          </p:nvSpPr>
          <p:spPr>
            <a:xfrm>
              <a:off x="-4625175" y="755700"/>
              <a:ext cx="4848150" cy="3228800"/>
            </a:xfrm>
            <a:custGeom>
              <a:rect b="b" l="l" r="r" t="t"/>
              <a:pathLst>
                <a:path extrusionOk="0" fill="none" h="129152" w="193926">
                  <a:moveTo>
                    <a:pt x="1" y="102099"/>
                  </a:moveTo>
                  <a:cubicBezTo>
                    <a:pt x="1" y="102099"/>
                    <a:pt x="10305" y="64257"/>
                    <a:pt x="31004" y="92312"/>
                  </a:cubicBezTo>
                  <a:cubicBezTo>
                    <a:pt x="51734" y="120397"/>
                    <a:pt x="77783" y="129151"/>
                    <a:pt x="86325" y="110914"/>
                  </a:cubicBezTo>
                  <a:cubicBezTo>
                    <a:pt x="95018" y="92433"/>
                    <a:pt x="77358" y="51187"/>
                    <a:pt x="97905" y="38968"/>
                  </a:cubicBezTo>
                  <a:cubicBezTo>
                    <a:pt x="118423" y="26749"/>
                    <a:pt x="140885" y="100944"/>
                    <a:pt x="172800" y="80457"/>
                  </a:cubicBezTo>
                  <a:cubicBezTo>
                    <a:pt x="193925" y="66871"/>
                    <a:pt x="162405" y="0"/>
                    <a:pt x="182284" y="548"/>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18"/>
          <p:cNvSpPr/>
          <p:nvPr/>
        </p:nvSpPr>
        <p:spPr>
          <a:xfrm rot="-1982967">
            <a:off x="-1229903" y="-79399"/>
            <a:ext cx="2854655" cy="1427903"/>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8"/>
          <p:cNvSpPr/>
          <p:nvPr/>
        </p:nvSpPr>
        <p:spPr>
          <a:xfrm rot="5400000">
            <a:off x="6829500" y="-804550"/>
            <a:ext cx="3100600" cy="3161350"/>
          </a:xfrm>
          <a:custGeom>
            <a:rect b="b" l="l" r="r" t="t"/>
            <a:pathLst>
              <a:path extrusionOk="0" h="126454" w="124024">
                <a:moveTo>
                  <a:pt x="64248" y="0"/>
                </a:moveTo>
                <a:cubicBezTo>
                  <a:pt x="34451" y="0"/>
                  <a:pt x="13001" y="42641"/>
                  <a:pt x="7942" y="63926"/>
                </a:cubicBezTo>
                <a:cubicBezTo>
                  <a:pt x="0" y="97165"/>
                  <a:pt x="13350" y="126453"/>
                  <a:pt x="27240" y="126453"/>
                </a:cubicBezTo>
                <a:cubicBezTo>
                  <a:pt x="27970" y="126453"/>
                  <a:pt x="28702" y="126372"/>
                  <a:pt x="29432" y="126207"/>
                </a:cubicBezTo>
                <a:cubicBezTo>
                  <a:pt x="44052" y="122924"/>
                  <a:pt x="37061" y="81161"/>
                  <a:pt x="48490" y="63926"/>
                </a:cubicBezTo>
                <a:cubicBezTo>
                  <a:pt x="59888" y="46722"/>
                  <a:pt x="124023" y="32558"/>
                  <a:pt x="84995" y="6843"/>
                </a:cubicBezTo>
                <a:cubicBezTo>
                  <a:pt x="77734" y="2055"/>
                  <a:pt x="70790" y="0"/>
                  <a:pt x="642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8"/>
          <p:cNvSpPr/>
          <p:nvPr/>
        </p:nvSpPr>
        <p:spPr>
          <a:xfrm rot="5893926">
            <a:off x="-1124144" y="3182055"/>
            <a:ext cx="2813785" cy="2785312"/>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7071425" y="4360400"/>
            <a:ext cx="487200" cy="487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
          <p:cNvSpPr/>
          <p:nvPr/>
        </p:nvSpPr>
        <p:spPr>
          <a:xfrm rot="5893926">
            <a:off x="-847519" y="3182055"/>
            <a:ext cx="2813785" cy="2785312"/>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51" name="Shape 251"/>
        <p:cNvGrpSpPr/>
        <p:nvPr/>
      </p:nvGrpSpPr>
      <p:grpSpPr>
        <a:xfrm>
          <a:off x="0" y="0"/>
          <a:ext cx="0" cy="0"/>
          <a:chOff x="0" y="0"/>
          <a:chExt cx="0" cy="0"/>
        </a:xfrm>
      </p:grpSpPr>
      <p:sp>
        <p:nvSpPr>
          <p:cNvPr id="252" name="Google Shape;252;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3" name="Google Shape;253;p19"/>
          <p:cNvSpPr txBox="1"/>
          <p:nvPr>
            <p:ph idx="1" type="subTitle"/>
          </p:nvPr>
        </p:nvSpPr>
        <p:spPr>
          <a:xfrm>
            <a:off x="937625" y="2579825"/>
            <a:ext cx="2175300" cy="130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54" name="Google Shape;254;p19"/>
          <p:cNvSpPr txBox="1"/>
          <p:nvPr>
            <p:ph idx="2" type="subTitle"/>
          </p:nvPr>
        </p:nvSpPr>
        <p:spPr>
          <a:xfrm>
            <a:off x="3484347" y="2579825"/>
            <a:ext cx="2175300" cy="130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55" name="Google Shape;255;p19"/>
          <p:cNvSpPr txBox="1"/>
          <p:nvPr>
            <p:ph idx="3" type="subTitle"/>
          </p:nvPr>
        </p:nvSpPr>
        <p:spPr>
          <a:xfrm>
            <a:off x="6031075" y="2579825"/>
            <a:ext cx="2175300" cy="130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56" name="Google Shape;256;p19"/>
          <p:cNvSpPr txBox="1"/>
          <p:nvPr>
            <p:ph idx="4" type="subTitle"/>
          </p:nvPr>
        </p:nvSpPr>
        <p:spPr>
          <a:xfrm>
            <a:off x="937625" y="2035276"/>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7" name="Google Shape;257;p19"/>
          <p:cNvSpPr txBox="1"/>
          <p:nvPr>
            <p:ph idx="5" type="subTitle"/>
          </p:nvPr>
        </p:nvSpPr>
        <p:spPr>
          <a:xfrm>
            <a:off x="3484350" y="2035276"/>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8" name="Google Shape;258;p19"/>
          <p:cNvSpPr txBox="1"/>
          <p:nvPr>
            <p:ph idx="6" type="subTitle"/>
          </p:nvPr>
        </p:nvSpPr>
        <p:spPr>
          <a:xfrm>
            <a:off x="6031075" y="2035276"/>
            <a:ext cx="2175300" cy="527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9" name="Google Shape;259;p19"/>
          <p:cNvSpPr/>
          <p:nvPr/>
        </p:nvSpPr>
        <p:spPr>
          <a:xfrm rot="610488">
            <a:off x="8000914" y="3734281"/>
            <a:ext cx="3164632" cy="3226636"/>
          </a:xfrm>
          <a:custGeom>
            <a:rect b="b" l="l" r="r" t="t"/>
            <a:pathLst>
              <a:path extrusionOk="0" h="126454" w="124024">
                <a:moveTo>
                  <a:pt x="64248" y="0"/>
                </a:moveTo>
                <a:cubicBezTo>
                  <a:pt x="34451" y="0"/>
                  <a:pt x="13001" y="42641"/>
                  <a:pt x="7942" y="63926"/>
                </a:cubicBezTo>
                <a:cubicBezTo>
                  <a:pt x="0" y="97165"/>
                  <a:pt x="13350" y="126453"/>
                  <a:pt x="27240" y="126453"/>
                </a:cubicBezTo>
                <a:cubicBezTo>
                  <a:pt x="27970" y="126453"/>
                  <a:pt x="28702" y="126372"/>
                  <a:pt x="29432" y="126207"/>
                </a:cubicBezTo>
                <a:cubicBezTo>
                  <a:pt x="44052" y="122924"/>
                  <a:pt x="37061" y="81161"/>
                  <a:pt x="48490" y="63926"/>
                </a:cubicBezTo>
                <a:cubicBezTo>
                  <a:pt x="59888" y="46722"/>
                  <a:pt x="124023" y="32558"/>
                  <a:pt x="84995" y="6843"/>
                </a:cubicBezTo>
                <a:cubicBezTo>
                  <a:pt x="77734" y="2055"/>
                  <a:pt x="70790" y="0"/>
                  <a:pt x="642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9"/>
          <p:cNvSpPr/>
          <p:nvPr/>
        </p:nvSpPr>
        <p:spPr>
          <a:xfrm flipH="1">
            <a:off x="418163" y="298425"/>
            <a:ext cx="338100" cy="33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
          <p:cNvSpPr/>
          <p:nvPr/>
        </p:nvSpPr>
        <p:spPr>
          <a:xfrm flipH="1" rot="4428911">
            <a:off x="-987980" y="-289109"/>
            <a:ext cx="2073096" cy="2052118"/>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
          <p:cNvSpPr/>
          <p:nvPr/>
        </p:nvSpPr>
        <p:spPr>
          <a:xfrm flipH="1">
            <a:off x="8477663" y="-414625"/>
            <a:ext cx="1005900" cy="10059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19"/>
          <p:cNvGrpSpPr/>
          <p:nvPr/>
        </p:nvGrpSpPr>
        <p:grpSpPr>
          <a:xfrm rot="3809941">
            <a:off x="-2100733" y="2847435"/>
            <a:ext cx="4848006" cy="3228704"/>
            <a:chOff x="-4625175" y="755700"/>
            <a:chExt cx="4848150" cy="3228800"/>
          </a:xfrm>
        </p:grpSpPr>
        <p:sp>
          <p:nvSpPr>
            <p:cNvPr id="264" name="Google Shape;264;p19"/>
            <p:cNvSpPr/>
            <p:nvPr/>
          </p:nvSpPr>
          <p:spPr>
            <a:xfrm>
              <a:off x="-4046900" y="1774700"/>
              <a:ext cx="2494000" cy="1388350"/>
            </a:xfrm>
            <a:custGeom>
              <a:rect b="b" l="l" r="r" t="t"/>
              <a:pathLst>
                <a:path extrusionOk="0" fill="none" h="55534" w="99760">
                  <a:moveTo>
                    <a:pt x="1" y="18299"/>
                  </a:moveTo>
                  <a:cubicBezTo>
                    <a:pt x="1" y="18299"/>
                    <a:pt x="14439" y="1"/>
                    <a:pt x="14895" y="21187"/>
                  </a:cubicBezTo>
                  <a:cubicBezTo>
                    <a:pt x="15351" y="42372"/>
                    <a:pt x="23223" y="54257"/>
                    <a:pt x="31613" y="46415"/>
                  </a:cubicBezTo>
                  <a:cubicBezTo>
                    <a:pt x="40123" y="38482"/>
                    <a:pt x="44470" y="10761"/>
                    <a:pt x="55929" y="9484"/>
                  </a:cubicBezTo>
                  <a:cubicBezTo>
                    <a:pt x="67388" y="8208"/>
                    <a:pt x="55868" y="55534"/>
                    <a:pt x="74075" y="52707"/>
                  </a:cubicBezTo>
                  <a:cubicBezTo>
                    <a:pt x="86142" y="50853"/>
                    <a:pt x="92070" y="5138"/>
                    <a:pt x="99760" y="10791"/>
                  </a:cubicBezTo>
                </a:path>
              </a:pathLst>
            </a:custGeom>
            <a:noFill/>
            <a:ln cap="flat" cmpd="sng" w="98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9"/>
            <p:cNvSpPr/>
            <p:nvPr/>
          </p:nvSpPr>
          <p:spPr>
            <a:xfrm>
              <a:off x="-4087150" y="1795975"/>
              <a:ext cx="2617075" cy="1393675"/>
            </a:xfrm>
            <a:custGeom>
              <a:rect b="b" l="l" r="r" t="t"/>
              <a:pathLst>
                <a:path extrusionOk="0" fill="none" h="55747" w="104683">
                  <a:moveTo>
                    <a:pt x="0" y="19393"/>
                  </a:moveTo>
                  <a:cubicBezTo>
                    <a:pt x="0" y="19393"/>
                    <a:pt x="14529" y="1"/>
                    <a:pt x="15775" y="21825"/>
                  </a:cubicBezTo>
                  <a:cubicBezTo>
                    <a:pt x="17052" y="43649"/>
                    <a:pt x="25776" y="55625"/>
                    <a:pt x="34286" y="47236"/>
                  </a:cubicBezTo>
                  <a:cubicBezTo>
                    <a:pt x="42949" y="38725"/>
                    <a:pt x="46505" y="10031"/>
                    <a:pt x="58512" y="8299"/>
                  </a:cubicBezTo>
                  <a:cubicBezTo>
                    <a:pt x="70518" y="6566"/>
                    <a:pt x="60153" y="55746"/>
                    <a:pt x="79211" y="52190"/>
                  </a:cubicBezTo>
                  <a:cubicBezTo>
                    <a:pt x="91825" y="49819"/>
                    <a:pt x="96385" y="2524"/>
                    <a:pt x="104683" y="8056"/>
                  </a:cubicBezTo>
                </a:path>
              </a:pathLst>
            </a:custGeom>
            <a:noFill/>
            <a:ln cap="flat" cmpd="sng" w="98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9"/>
            <p:cNvSpPr/>
            <p:nvPr/>
          </p:nvSpPr>
          <p:spPr>
            <a:xfrm>
              <a:off x="-4127425" y="1811175"/>
              <a:ext cx="2743225" cy="1430900"/>
            </a:xfrm>
            <a:custGeom>
              <a:rect b="b" l="l" r="r" t="t"/>
              <a:pathLst>
                <a:path extrusionOk="0" fill="none" h="57236" w="109729">
                  <a:moveTo>
                    <a:pt x="0" y="20852"/>
                  </a:moveTo>
                  <a:cubicBezTo>
                    <a:pt x="0" y="20852"/>
                    <a:pt x="14590" y="335"/>
                    <a:pt x="16687" y="22798"/>
                  </a:cubicBezTo>
                  <a:cubicBezTo>
                    <a:pt x="18815" y="45229"/>
                    <a:pt x="28450" y="57236"/>
                    <a:pt x="37113" y="48269"/>
                  </a:cubicBezTo>
                  <a:cubicBezTo>
                    <a:pt x="45898" y="39211"/>
                    <a:pt x="48603" y="9515"/>
                    <a:pt x="61156" y="7296"/>
                  </a:cubicBezTo>
                  <a:cubicBezTo>
                    <a:pt x="73710" y="5077"/>
                    <a:pt x="64621" y="56141"/>
                    <a:pt x="84530" y="51765"/>
                  </a:cubicBezTo>
                  <a:cubicBezTo>
                    <a:pt x="97722" y="48877"/>
                    <a:pt x="100792" y="1"/>
                    <a:pt x="109729" y="5411"/>
                  </a:cubicBezTo>
                </a:path>
              </a:pathLst>
            </a:custGeom>
            <a:noFill/>
            <a:ln cap="flat" cmpd="sng" w="98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9"/>
            <p:cNvSpPr/>
            <p:nvPr/>
          </p:nvSpPr>
          <p:spPr>
            <a:xfrm>
              <a:off x="-4168475" y="1758750"/>
              <a:ext cx="2871675" cy="1539550"/>
            </a:xfrm>
            <a:custGeom>
              <a:rect b="b" l="l" r="r" t="t"/>
              <a:pathLst>
                <a:path extrusionOk="0" fill="none" h="61582" w="114867">
                  <a:moveTo>
                    <a:pt x="1" y="25107"/>
                  </a:moveTo>
                  <a:cubicBezTo>
                    <a:pt x="1" y="25107"/>
                    <a:pt x="14591" y="3466"/>
                    <a:pt x="17661" y="26505"/>
                  </a:cubicBezTo>
                  <a:cubicBezTo>
                    <a:pt x="20731" y="49576"/>
                    <a:pt x="31278" y="61582"/>
                    <a:pt x="40062" y="52068"/>
                  </a:cubicBezTo>
                  <a:cubicBezTo>
                    <a:pt x="48968" y="42402"/>
                    <a:pt x="50731" y="11703"/>
                    <a:pt x="63862" y="8967"/>
                  </a:cubicBezTo>
                  <a:cubicBezTo>
                    <a:pt x="76993" y="6232"/>
                    <a:pt x="69303" y="59150"/>
                    <a:pt x="90063" y="53953"/>
                  </a:cubicBezTo>
                  <a:cubicBezTo>
                    <a:pt x="103863" y="50488"/>
                    <a:pt x="105261" y="1"/>
                    <a:pt x="114866" y="5259"/>
                  </a:cubicBezTo>
                </a:path>
              </a:pathLst>
            </a:custGeom>
            <a:noFill/>
            <a:ln cap="flat" cmpd="sng" w="98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9"/>
            <p:cNvSpPr/>
            <p:nvPr/>
          </p:nvSpPr>
          <p:spPr>
            <a:xfrm>
              <a:off x="-4208750" y="1702525"/>
              <a:ext cx="3002375" cy="1652775"/>
            </a:xfrm>
            <a:custGeom>
              <a:rect b="b" l="l" r="r" t="t"/>
              <a:pathLst>
                <a:path extrusionOk="0" fill="none" h="66111" w="120095">
                  <a:moveTo>
                    <a:pt x="1" y="29666"/>
                  </a:moveTo>
                  <a:cubicBezTo>
                    <a:pt x="1" y="29666"/>
                    <a:pt x="14560" y="6839"/>
                    <a:pt x="18603" y="30487"/>
                  </a:cubicBezTo>
                  <a:cubicBezTo>
                    <a:pt x="22676" y="54104"/>
                    <a:pt x="34226" y="66111"/>
                    <a:pt x="43132" y="55989"/>
                  </a:cubicBezTo>
                  <a:cubicBezTo>
                    <a:pt x="52129" y="45715"/>
                    <a:pt x="52859" y="14013"/>
                    <a:pt x="66567" y="10730"/>
                  </a:cubicBezTo>
                  <a:cubicBezTo>
                    <a:pt x="80306" y="7447"/>
                    <a:pt x="74136" y="62250"/>
                    <a:pt x="95808" y="56141"/>
                  </a:cubicBezTo>
                  <a:cubicBezTo>
                    <a:pt x="110185" y="52068"/>
                    <a:pt x="109820" y="0"/>
                    <a:pt x="120094" y="5076"/>
                  </a:cubicBezTo>
                </a:path>
              </a:pathLst>
            </a:custGeom>
            <a:noFill/>
            <a:ln cap="flat" cmpd="sng" w="98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
            <p:cNvSpPr/>
            <p:nvPr/>
          </p:nvSpPr>
          <p:spPr>
            <a:xfrm>
              <a:off x="-4249775" y="1642500"/>
              <a:ext cx="3136850" cy="1770550"/>
            </a:xfrm>
            <a:custGeom>
              <a:rect b="b" l="l" r="r" t="t"/>
              <a:pathLst>
                <a:path extrusionOk="0" fill="none" h="70822" w="125474">
                  <a:moveTo>
                    <a:pt x="0" y="34499"/>
                  </a:moveTo>
                  <a:cubicBezTo>
                    <a:pt x="0" y="34499"/>
                    <a:pt x="14469" y="10456"/>
                    <a:pt x="19636" y="34651"/>
                  </a:cubicBezTo>
                  <a:cubicBezTo>
                    <a:pt x="24773" y="58846"/>
                    <a:pt x="37357" y="70822"/>
                    <a:pt x="46354" y="60062"/>
                  </a:cubicBezTo>
                  <a:cubicBezTo>
                    <a:pt x="55442" y="49150"/>
                    <a:pt x="55047" y="16474"/>
                    <a:pt x="69363" y="12584"/>
                  </a:cubicBezTo>
                  <a:cubicBezTo>
                    <a:pt x="83680" y="8693"/>
                    <a:pt x="79181" y="65381"/>
                    <a:pt x="101765" y="58329"/>
                  </a:cubicBezTo>
                  <a:cubicBezTo>
                    <a:pt x="116750" y="53618"/>
                    <a:pt x="114440" y="0"/>
                    <a:pt x="125474" y="4863"/>
                  </a:cubicBezTo>
                </a:path>
              </a:pathLst>
            </a:custGeom>
            <a:noFill/>
            <a:ln cap="flat" cmpd="sng" w="98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9"/>
            <p:cNvSpPr/>
            <p:nvPr/>
          </p:nvSpPr>
          <p:spPr>
            <a:xfrm>
              <a:off x="-4290050" y="1577900"/>
              <a:ext cx="3272125" cy="1892900"/>
            </a:xfrm>
            <a:custGeom>
              <a:rect b="b" l="l" r="r" t="t"/>
              <a:pathLst>
                <a:path extrusionOk="0" fill="none" h="75716" w="130885">
                  <a:moveTo>
                    <a:pt x="0" y="39636"/>
                  </a:moveTo>
                  <a:cubicBezTo>
                    <a:pt x="0" y="39636"/>
                    <a:pt x="14347" y="14347"/>
                    <a:pt x="20639" y="39089"/>
                  </a:cubicBezTo>
                  <a:cubicBezTo>
                    <a:pt x="26931" y="63862"/>
                    <a:pt x="40639" y="75716"/>
                    <a:pt x="49667" y="64317"/>
                  </a:cubicBezTo>
                  <a:cubicBezTo>
                    <a:pt x="58846" y="52737"/>
                    <a:pt x="57235" y="19089"/>
                    <a:pt x="72160" y="14590"/>
                  </a:cubicBezTo>
                  <a:cubicBezTo>
                    <a:pt x="87054" y="10061"/>
                    <a:pt x="84440" y="68634"/>
                    <a:pt x="107905" y="60518"/>
                  </a:cubicBezTo>
                  <a:cubicBezTo>
                    <a:pt x="123498" y="55168"/>
                    <a:pt x="119121" y="0"/>
                    <a:pt x="130884" y="4590"/>
                  </a:cubicBezTo>
                </a:path>
              </a:pathLst>
            </a:custGeom>
            <a:noFill/>
            <a:ln cap="flat" cmpd="sng" w="98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9"/>
            <p:cNvSpPr/>
            <p:nvPr/>
          </p:nvSpPr>
          <p:spPr>
            <a:xfrm>
              <a:off x="-4330325" y="1508000"/>
              <a:ext cx="3410425" cy="2021325"/>
            </a:xfrm>
            <a:custGeom>
              <a:rect b="b" l="l" r="r" t="t"/>
              <a:pathLst>
                <a:path extrusionOk="0" fill="none" h="80853" w="136417">
                  <a:moveTo>
                    <a:pt x="0" y="45137"/>
                  </a:moveTo>
                  <a:cubicBezTo>
                    <a:pt x="0" y="45137"/>
                    <a:pt x="14165" y="18572"/>
                    <a:pt x="21703" y="43830"/>
                  </a:cubicBezTo>
                  <a:cubicBezTo>
                    <a:pt x="29241" y="69120"/>
                    <a:pt x="44074" y="80852"/>
                    <a:pt x="53162" y="68755"/>
                  </a:cubicBezTo>
                  <a:cubicBezTo>
                    <a:pt x="62403" y="56505"/>
                    <a:pt x="59454" y="21915"/>
                    <a:pt x="74987" y="16718"/>
                  </a:cubicBezTo>
                  <a:cubicBezTo>
                    <a:pt x="90488" y="11550"/>
                    <a:pt x="89880" y="71977"/>
                    <a:pt x="114288" y="62767"/>
                  </a:cubicBezTo>
                  <a:cubicBezTo>
                    <a:pt x="130489" y="56688"/>
                    <a:pt x="123863" y="0"/>
                    <a:pt x="136416" y="4316"/>
                  </a:cubicBezTo>
                </a:path>
              </a:pathLst>
            </a:custGeom>
            <a:noFill/>
            <a:ln cap="flat" cmpd="sng" w="98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
            <p:cNvSpPr/>
            <p:nvPr/>
          </p:nvSpPr>
          <p:spPr>
            <a:xfrm>
              <a:off x="-4369850" y="1433525"/>
              <a:ext cx="3549500" cy="2154300"/>
            </a:xfrm>
            <a:custGeom>
              <a:rect b="b" l="l" r="r" t="t"/>
              <a:pathLst>
                <a:path extrusionOk="0" fill="none" h="86172" w="141980">
                  <a:moveTo>
                    <a:pt x="1" y="50943"/>
                  </a:moveTo>
                  <a:cubicBezTo>
                    <a:pt x="1" y="50943"/>
                    <a:pt x="13892" y="23070"/>
                    <a:pt x="22767" y="48846"/>
                  </a:cubicBezTo>
                  <a:cubicBezTo>
                    <a:pt x="31612" y="74591"/>
                    <a:pt x="47631" y="86172"/>
                    <a:pt x="56780" y="73375"/>
                  </a:cubicBezTo>
                  <a:cubicBezTo>
                    <a:pt x="66051" y="60427"/>
                    <a:pt x="61674" y="24864"/>
                    <a:pt x="77814" y="18967"/>
                  </a:cubicBezTo>
                  <a:cubicBezTo>
                    <a:pt x="93954" y="13070"/>
                    <a:pt x="95535" y="75351"/>
                    <a:pt x="120885" y="65016"/>
                  </a:cubicBezTo>
                  <a:cubicBezTo>
                    <a:pt x="137693" y="58147"/>
                    <a:pt x="128605" y="0"/>
                    <a:pt x="141979" y="3982"/>
                  </a:cubicBezTo>
                </a:path>
              </a:pathLst>
            </a:custGeom>
            <a:noFill/>
            <a:ln cap="flat" cmpd="sng" w="98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9"/>
            <p:cNvSpPr/>
            <p:nvPr/>
          </p:nvSpPr>
          <p:spPr>
            <a:xfrm>
              <a:off x="-4409350" y="1353725"/>
              <a:ext cx="3691575" cy="2291850"/>
            </a:xfrm>
            <a:custGeom>
              <a:rect b="b" l="l" r="r" t="t"/>
              <a:pathLst>
                <a:path extrusionOk="0" fill="none" h="91674" w="147663">
                  <a:moveTo>
                    <a:pt x="0" y="57114"/>
                  </a:moveTo>
                  <a:cubicBezTo>
                    <a:pt x="0" y="57114"/>
                    <a:pt x="13618" y="27904"/>
                    <a:pt x="23861" y="54135"/>
                  </a:cubicBezTo>
                  <a:cubicBezTo>
                    <a:pt x="34135" y="80367"/>
                    <a:pt x="51430" y="91674"/>
                    <a:pt x="60579" y="78178"/>
                  </a:cubicBezTo>
                  <a:cubicBezTo>
                    <a:pt x="69819" y="64531"/>
                    <a:pt x="63922" y="28056"/>
                    <a:pt x="80701" y="21369"/>
                  </a:cubicBezTo>
                  <a:cubicBezTo>
                    <a:pt x="97449" y="14712"/>
                    <a:pt x="101400" y="78847"/>
                    <a:pt x="127693" y="67266"/>
                  </a:cubicBezTo>
                  <a:cubicBezTo>
                    <a:pt x="145109" y="59576"/>
                    <a:pt x="133437" y="1"/>
                    <a:pt x="147663" y="3618"/>
                  </a:cubicBezTo>
                </a:path>
              </a:pathLst>
            </a:custGeom>
            <a:noFill/>
            <a:ln cap="flat" cmpd="sng" w="98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9"/>
            <p:cNvSpPr/>
            <p:nvPr/>
          </p:nvSpPr>
          <p:spPr>
            <a:xfrm>
              <a:off x="-4448100" y="1268625"/>
              <a:ext cx="3833675" cy="2435475"/>
            </a:xfrm>
            <a:custGeom>
              <a:rect b="b" l="l" r="r" t="t"/>
              <a:pathLst>
                <a:path extrusionOk="0" fill="none" h="97419" w="153347">
                  <a:moveTo>
                    <a:pt x="0" y="63649"/>
                  </a:moveTo>
                  <a:cubicBezTo>
                    <a:pt x="0" y="63649"/>
                    <a:pt x="13253" y="33040"/>
                    <a:pt x="25016" y="59697"/>
                  </a:cubicBezTo>
                  <a:cubicBezTo>
                    <a:pt x="36748" y="86354"/>
                    <a:pt x="55381" y="97418"/>
                    <a:pt x="64500" y="83193"/>
                  </a:cubicBezTo>
                  <a:cubicBezTo>
                    <a:pt x="73740" y="68755"/>
                    <a:pt x="66202" y="31399"/>
                    <a:pt x="83588" y="23922"/>
                  </a:cubicBezTo>
                  <a:cubicBezTo>
                    <a:pt x="100975" y="16475"/>
                    <a:pt x="107479" y="82403"/>
                    <a:pt x="134683" y="69515"/>
                  </a:cubicBezTo>
                  <a:cubicBezTo>
                    <a:pt x="152738" y="60974"/>
                    <a:pt x="138270" y="0"/>
                    <a:pt x="153346" y="3222"/>
                  </a:cubicBezTo>
                </a:path>
              </a:pathLst>
            </a:custGeom>
            <a:noFill/>
            <a:ln cap="flat" cmpd="sng" w="98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9"/>
            <p:cNvSpPr/>
            <p:nvPr/>
          </p:nvSpPr>
          <p:spPr>
            <a:xfrm>
              <a:off x="-4486100" y="1177425"/>
              <a:ext cx="4014525" cy="2584425"/>
            </a:xfrm>
            <a:custGeom>
              <a:rect b="b" l="l" r="r" t="t"/>
              <a:pathLst>
                <a:path extrusionOk="0" fill="none" h="103377" w="160581">
                  <a:moveTo>
                    <a:pt x="0" y="70579"/>
                  </a:moveTo>
                  <a:cubicBezTo>
                    <a:pt x="0" y="70579"/>
                    <a:pt x="12827" y="38573"/>
                    <a:pt x="26171" y="65595"/>
                  </a:cubicBezTo>
                  <a:cubicBezTo>
                    <a:pt x="39515" y="92647"/>
                    <a:pt x="59485" y="103376"/>
                    <a:pt x="68573" y="88391"/>
                  </a:cubicBezTo>
                  <a:cubicBezTo>
                    <a:pt x="77752" y="73193"/>
                    <a:pt x="68451" y="34956"/>
                    <a:pt x="86476" y="26627"/>
                  </a:cubicBezTo>
                  <a:cubicBezTo>
                    <a:pt x="104501" y="18329"/>
                    <a:pt x="113741" y="86020"/>
                    <a:pt x="141918" y="71765"/>
                  </a:cubicBezTo>
                  <a:cubicBezTo>
                    <a:pt x="160581" y="62312"/>
                    <a:pt x="143134" y="1"/>
                    <a:pt x="159122" y="2797"/>
                  </a:cubicBezTo>
                </a:path>
              </a:pathLst>
            </a:custGeom>
            <a:noFill/>
            <a:ln cap="flat" cmpd="sng" w="98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9"/>
            <p:cNvSpPr/>
            <p:nvPr/>
          </p:nvSpPr>
          <p:spPr>
            <a:xfrm>
              <a:off x="-4522575" y="1081700"/>
              <a:ext cx="4215900" cy="2737125"/>
            </a:xfrm>
            <a:custGeom>
              <a:rect b="b" l="l" r="r" t="t"/>
              <a:pathLst>
                <a:path extrusionOk="0" fill="none" h="109485" w="168636">
                  <a:moveTo>
                    <a:pt x="0" y="77843"/>
                  </a:moveTo>
                  <a:cubicBezTo>
                    <a:pt x="0" y="77843"/>
                    <a:pt x="12311" y="44408"/>
                    <a:pt x="27326" y="71794"/>
                  </a:cubicBezTo>
                  <a:cubicBezTo>
                    <a:pt x="42372" y="99150"/>
                    <a:pt x="63770" y="109485"/>
                    <a:pt x="72768" y="93710"/>
                  </a:cubicBezTo>
                  <a:cubicBezTo>
                    <a:pt x="81886" y="77752"/>
                    <a:pt x="70701" y="38694"/>
                    <a:pt x="89333" y="29484"/>
                  </a:cubicBezTo>
                  <a:cubicBezTo>
                    <a:pt x="107996" y="20244"/>
                    <a:pt x="120215" y="89667"/>
                    <a:pt x="149334" y="73983"/>
                  </a:cubicBezTo>
                  <a:cubicBezTo>
                    <a:pt x="168636" y="63557"/>
                    <a:pt x="147967" y="0"/>
                    <a:pt x="164897" y="2310"/>
                  </a:cubicBezTo>
                </a:path>
              </a:pathLst>
            </a:custGeom>
            <a:noFill/>
            <a:ln cap="flat" cmpd="sng" w="98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9"/>
            <p:cNvSpPr/>
            <p:nvPr/>
          </p:nvSpPr>
          <p:spPr>
            <a:xfrm>
              <a:off x="-4558300" y="979100"/>
              <a:ext cx="4421850" cy="2895975"/>
            </a:xfrm>
            <a:custGeom>
              <a:rect b="b" l="l" r="r" t="t"/>
              <a:pathLst>
                <a:path extrusionOk="0" fill="none" h="115839" w="176874">
                  <a:moveTo>
                    <a:pt x="1" y="85534"/>
                  </a:moveTo>
                  <a:cubicBezTo>
                    <a:pt x="1" y="85534"/>
                    <a:pt x="11733" y="50640"/>
                    <a:pt x="28542" y="78300"/>
                  </a:cubicBezTo>
                  <a:cubicBezTo>
                    <a:pt x="45351" y="105990"/>
                    <a:pt x="68269" y="115838"/>
                    <a:pt x="77145" y="99273"/>
                  </a:cubicBezTo>
                  <a:cubicBezTo>
                    <a:pt x="86142" y="82494"/>
                    <a:pt x="72920" y="42646"/>
                    <a:pt x="92221" y="32463"/>
                  </a:cubicBezTo>
                  <a:cubicBezTo>
                    <a:pt x="111492" y="22311"/>
                    <a:pt x="126903" y="93376"/>
                    <a:pt x="156964" y="76172"/>
                  </a:cubicBezTo>
                  <a:cubicBezTo>
                    <a:pt x="176873" y="64774"/>
                    <a:pt x="152830" y="1"/>
                    <a:pt x="170703" y="1764"/>
                  </a:cubicBezTo>
                </a:path>
              </a:pathLst>
            </a:custGeom>
            <a:noFill/>
            <a:ln cap="flat" cmpd="sng" w="98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9"/>
            <p:cNvSpPr/>
            <p:nvPr/>
          </p:nvSpPr>
          <p:spPr>
            <a:xfrm>
              <a:off x="-4592500" y="870450"/>
              <a:ext cx="4633100" cy="3060100"/>
            </a:xfrm>
            <a:custGeom>
              <a:rect b="b" l="l" r="r" t="t"/>
              <a:pathLst>
                <a:path extrusionOk="0" fill="none" h="122404" w="185324">
                  <a:moveTo>
                    <a:pt x="1" y="93619"/>
                  </a:moveTo>
                  <a:cubicBezTo>
                    <a:pt x="1" y="93619"/>
                    <a:pt x="11035" y="57235"/>
                    <a:pt x="29758" y="85138"/>
                  </a:cubicBezTo>
                  <a:cubicBezTo>
                    <a:pt x="48482" y="113041"/>
                    <a:pt x="72920" y="122403"/>
                    <a:pt x="81674" y="105017"/>
                  </a:cubicBezTo>
                  <a:cubicBezTo>
                    <a:pt x="90519" y="87387"/>
                    <a:pt x="75139" y="46809"/>
                    <a:pt x="95079" y="35654"/>
                  </a:cubicBezTo>
                  <a:cubicBezTo>
                    <a:pt x="114988" y="24469"/>
                    <a:pt x="133803" y="97144"/>
                    <a:pt x="164776" y="78330"/>
                  </a:cubicBezTo>
                  <a:cubicBezTo>
                    <a:pt x="185323" y="65867"/>
                    <a:pt x="157633" y="0"/>
                    <a:pt x="176509" y="1186"/>
                  </a:cubicBezTo>
                </a:path>
              </a:pathLst>
            </a:custGeom>
            <a:noFill/>
            <a:ln cap="flat" cmpd="sng" w="98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
            <p:cNvSpPr/>
            <p:nvPr/>
          </p:nvSpPr>
          <p:spPr>
            <a:xfrm>
              <a:off x="-4625175" y="755700"/>
              <a:ext cx="4848150" cy="3228800"/>
            </a:xfrm>
            <a:custGeom>
              <a:rect b="b" l="l" r="r" t="t"/>
              <a:pathLst>
                <a:path extrusionOk="0" fill="none" h="129152" w="193926">
                  <a:moveTo>
                    <a:pt x="1" y="102099"/>
                  </a:moveTo>
                  <a:cubicBezTo>
                    <a:pt x="1" y="102099"/>
                    <a:pt x="10305" y="64257"/>
                    <a:pt x="31004" y="92312"/>
                  </a:cubicBezTo>
                  <a:cubicBezTo>
                    <a:pt x="51734" y="120397"/>
                    <a:pt x="77783" y="129151"/>
                    <a:pt x="86325" y="110914"/>
                  </a:cubicBezTo>
                  <a:cubicBezTo>
                    <a:pt x="95018" y="92433"/>
                    <a:pt x="77358" y="51187"/>
                    <a:pt x="97905" y="38968"/>
                  </a:cubicBezTo>
                  <a:cubicBezTo>
                    <a:pt x="118423" y="26749"/>
                    <a:pt x="140885" y="100944"/>
                    <a:pt x="172800" y="80457"/>
                  </a:cubicBezTo>
                  <a:cubicBezTo>
                    <a:pt x="193925" y="66871"/>
                    <a:pt x="162405" y="0"/>
                    <a:pt x="182284" y="548"/>
                  </a:cubicBezTo>
                </a:path>
              </a:pathLst>
            </a:custGeom>
            <a:noFill/>
            <a:ln cap="flat" cmpd="sng" w="987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 name="Google Shape;280;p19"/>
          <p:cNvSpPr/>
          <p:nvPr/>
        </p:nvSpPr>
        <p:spPr>
          <a:xfrm flipH="1">
            <a:off x="8325263" y="-109825"/>
            <a:ext cx="1005900" cy="1005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81" name="Shape 281"/>
        <p:cNvGrpSpPr/>
        <p:nvPr/>
      </p:nvGrpSpPr>
      <p:grpSpPr>
        <a:xfrm>
          <a:off x="0" y="0"/>
          <a:ext cx="0" cy="0"/>
          <a:chOff x="0" y="0"/>
          <a:chExt cx="0" cy="0"/>
        </a:xfrm>
      </p:grpSpPr>
      <p:sp>
        <p:nvSpPr>
          <p:cNvPr id="282" name="Google Shape;282;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3" name="Google Shape;283;p20"/>
          <p:cNvSpPr txBox="1"/>
          <p:nvPr>
            <p:ph idx="1" type="subTitle"/>
          </p:nvPr>
        </p:nvSpPr>
        <p:spPr>
          <a:xfrm>
            <a:off x="865625" y="1825100"/>
            <a:ext cx="335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84" name="Google Shape;284;p20"/>
          <p:cNvSpPr txBox="1"/>
          <p:nvPr>
            <p:ph idx="2" type="subTitle"/>
          </p:nvPr>
        </p:nvSpPr>
        <p:spPr>
          <a:xfrm>
            <a:off x="4927382" y="1825100"/>
            <a:ext cx="335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85" name="Google Shape;285;p20"/>
          <p:cNvSpPr txBox="1"/>
          <p:nvPr>
            <p:ph idx="3" type="subTitle"/>
          </p:nvPr>
        </p:nvSpPr>
        <p:spPr>
          <a:xfrm>
            <a:off x="865625" y="3485675"/>
            <a:ext cx="335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86" name="Google Shape;286;p20"/>
          <p:cNvSpPr txBox="1"/>
          <p:nvPr>
            <p:ph idx="4" type="subTitle"/>
          </p:nvPr>
        </p:nvSpPr>
        <p:spPr>
          <a:xfrm>
            <a:off x="4927382" y="3485675"/>
            <a:ext cx="335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287" name="Google Shape;287;p20"/>
          <p:cNvSpPr txBox="1"/>
          <p:nvPr>
            <p:ph idx="5" type="subTitle"/>
          </p:nvPr>
        </p:nvSpPr>
        <p:spPr>
          <a:xfrm>
            <a:off x="865625" y="1455550"/>
            <a:ext cx="335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8" name="Google Shape;288;p20"/>
          <p:cNvSpPr txBox="1"/>
          <p:nvPr>
            <p:ph idx="6" type="subTitle"/>
          </p:nvPr>
        </p:nvSpPr>
        <p:spPr>
          <a:xfrm>
            <a:off x="865625" y="3116200"/>
            <a:ext cx="335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9" name="Google Shape;289;p20"/>
          <p:cNvSpPr txBox="1"/>
          <p:nvPr>
            <p:ph idx="7" type="subTitle"/>
          </p:nvPr>
        </p:nvSpPr>
        <p:spPr>
          <a:xfrm>
            <a:off x="4927350" y="1455550"/>
            <a:ext cx="335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0" name="Google Shape;290;p20"/>
          <p:cNvSpPr txBox="1"/>
          <p:nvPr>
            <p:ph idx="8" type="subTitle"/>
          </p:nvPr>
        </p:nvSpPr>
        <p:spPr>
          <a:xfrm>
            <a:off x="4927350" y="3116200"/>
            <a:ext cx="335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1" name="Google Shape;291;p20"/>
          <p:cNvSpPr/>
          <p:nvPr/>
        </p:nvSpPr>
        <p:spPr>
          <a:xfrm flipH="1" rot="4371365">
            <a:off x="6988147" y="2707868"/>
            <a:ext cx="2885253" cy="2941784"/>
          </a:xfrm>
          <a:custGeom>
            <a:rect b="b" l="l" r="r" t="t"/>
            <a:pathLst>
              <a:path extrusionOk="0" h="126454" w="124024">
                <a:moveTo>
                  <a:pt x="64248" y="0"/>
                </a:moveTo>
                <a:cubicBezTo>
                  <a:pt x="34451" y="0"/>
                  <a:pt x="13001" y="42641"/>
                  <a:pt x="7942" y="63926"/>
                </a:cubicBezTo>
                <a:cubicBezTo>
                  <a:pt x="0" y="97165"/>
                  <a:pt x="13350" y="126453"/>
                  <a:pt x="27240" y="126453"/>
                </a:cubicBezTo>
                <a:cubicBezTo>
                  <a:pt x="27970" y="126453"/>
                  <a:pt x="28702" y="126372"/>
                  <a:pt x="29432" y="126207"/>
                </a:cubicBezTo>
                <a:cubicBezTo>
                  <a:pt x="44052" y="122924"/>
                  <a:pt x="37061" y="81161"/>
                  <a:pt x="48490" y="63926"/>
                </a:cubicBezTo>
                <a:cubicBezTo>
                  <a:pt x="59888" y="46722"/>
                  <a:pt x="124023" y="32558"/>
                  <a:pt x="84995" y="6843"/>
                </a:cubicBezTo>
                <a:cubicBezTo>
                  <a:pt x="77734" y="2055"/>
                  <a:pt x="70790" y="0"/>
                  <a:pt x="642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0"/>
          <p:cNvSpPr/>
          <p:nvPr/>
        </p:nvSpPr>
        <p:spPr>
          <a:xfrm>
            <a:off x="-1359400" y="-1092912"/>
            <a:ext cx="2909267" cy="2879828"/>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0"/>
          <p:cNvSpPr/>
          <p:nvPr/>
        </p:nvSpPr>
        <p:spPr>
          <a:xfrm rot="5400000">
            <a:off x="-671506" y="3328086"/>
            <a:ext cx="2073201" cy="2052221"/>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0"/>
          <p:cNvSpPr/>
          <p:nvPr/>
        </p:nvSpPr>
        <p:spPr>
          <a:xfrm>
            <a:off x="-1207000" y="-940512"/>
            <a:ext cx="2909267" cy="2879828"/>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0"/>
          <p:cNvSpPr/>
          <p:nvPr/>
        </p:nvSpPr>
        <p:spPr>
          <a:xfrm flipH="1" rot="4371365">
            <a:off x="6817197" y="2611693"/>
            <a:ext cx="2885253" cy="2941784"/>
          </a:xfrm>
          <a:custGeom>
            <a:rect b="b" l="l" r="r" t="t"/>
            <a:pathLst>
              <a:path extrusionOk="0" h="126454" w="124024">
                <a:moveTo>
                  <a:pt x="64248" y="0"/>
                </a:moveTo>
                <a:cubicBezTo>
                  <a:pt x="34451" y="0"/>
                  <a:pt x="13001" y="42641"/>
                  <a:pt x="7942" y="63926"/>
                </a:cubicBezTo>
                <a:cubicBezTo>
                  <a:pt x="0" y="97165"/>
                  <a:pt x="13350" y="126453"/>
                  <a:pt x="27240" y="126453"/>
                </a:cubicBezTo>
                <a:cubicBezTo>
                  <a:pt x="27970" y="126453"/>
                  <a:pt x="28702" y="126372"/>
                  <a:pt x="29432" y="126207"/>
                </a:cubicBezTo>
                <a:cubicBezTo>
                  <a:pt x="44052" y="122924"/>
                  <a:pt x="37061" y="81161"/>
                  <a:pt x="48490" y="63926"/>
                </a:cubicBezTo>
                <a:cubicBezTo>
                  <a:pt x="59888" y="46722"/>
                  <a:pt x="124023" y="32558"/>
                  <a:pt x="84995" y="6843"/>
                </a:cubicBezTo>
                <a:cubicBezTo>
                  <a:pt x="77734" y="2055"/>
                  <a:pt x="70790" y="0"/>
                  <a:pt x="64248"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 name="Google Shape;296;p20"/>
          <p:cNvGrpSpPr/>
          <p:nvPr/>
        </p:nvGrpSpPr>
        <p:grpSpPr>
          <a:xfrm rot="-7837691">
            <a:off x="6287122" y="-694469"/>
            <a:ext cx="3278786" cy="2082963"/>
            <a:chOff x="-4448100" y="1268625"/>
            <a:chExt cx="3833675" cy="2435475"/>
          </a:xfrm>
        </p:grpSpPr>
        <p:sp>
          <p:nvSpPr>
            <p:cNvPr id="297" name="Google Shape;297;p20"/>
            <p:cNvSpPr/>
            <p:nvPr/>
          </p:nvSpPr>
          <p:spPr>
            <a:xfrm>
              <a:off x="-4369850" y="1433525"/>
              <a:ext cx="3549500" cy="2154300"/>
            </a:xfrm>
            <a:custGeom>
              <a:rect b="b" l="l" r="r" t="t"/>
              <a:pathLst>
                <a:path extrusionOk="0" fill="none" h="86172" w="141980">
                  <a:moveTo>
                    <a:pt x="1" y="50943"/>
                  </a:moveTo>
                  <a:cubicBezTo>
                    <a:pt x="1" y="50943"/>
                    <a:pt x="13892" y="23070"/>
                    <a:pt x="22767" y="48846"/>
                  </a:cubicBezTo>
                  <a:cubicBezTo>
                    <a:pt x="31612" y="74591"/>
                    <a:pt x="47631" y="86172"/>
                    <a:pt x="56780" y="73375"/>
                  </a:cubicBezTo>
                  <a:cubicBezTo>
                    <a:pt x="66051" y="60427"/>
                    <a:pt x="61674" y="24864"/>
                    <a:pt x="77814" y="18967"/>
                  </a:cubicBezTo>
                  <a:cubicBezTo>
                    <a:pt x="93954" y="13070"/>
                    <a:pt x="95535" y="75351"/>
                    <a:pt x="120885" y="65016"/>
                  </a:cubicBezTo>
                  <a:cubicBezTo>
                    <a:pt x="137693" y="58147"/>
                    <a:pt x="128605" y="0"/>
                    <a:pt x="141979" y="3982"/>
                  </a:cubicBezTo>
                </a:path>
              </a:pathLst>
            </a:custGeom>
            <a:noFill/>
            <a:ln cap="flat" cmpd="sng" w="9875">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0"/>
            <p:cNvSpPr/>
            <p:nvPr/>
          </p:nvSpPr>
          <p:spPr>
            <a:xfrm>
              <a:off x="-4409350" y="1353725"/>
              <a:ext cx="3691575" cy="2291850"/>
            </a:xfrm>
            <a:custGeom>
              <a:rect b="b" l="l" r="r" t="t"/>
              <a:pathLst>
                <a:path extrusionOk="0" fill="none" h="91674" w="147663">
                  <a:moveTo>
                    <a:pt x="0" y="57114"/>
                  </a:moveTo>
                  <a:cubicBezTo>
                    <a:pt x="0" y="57114"/>
                    <a:pt x="13618" y="27904"/>
                    <a:pt x="23861" y="54135"/>
                  </a:cubicBezTo>
                  <a:cubicBezTo>
                    <a:pt x="34135" y="80367"/>
                    <a:pt x="51430" y="91674"/>
                    <a:pt x="60579" y="78178"/>
                  </a:cubicBezTo>
                  <a:cubicBezTo>
                    <a:pt x="69819" y="64531"/>
                    <a:pt x="63922" y="28056"/>
                    <a:pt x="80701" y="21369"/>
                  </a:cubicBezTo>
                  <a:cubicBezTo>
                    <a:pt x="97449" y="14712"/>
                    <a:pt x="101400" y="78847"/>
                    <a:pt x="127693" y="67266"/>
                  </a:cubicBezTo>
                  <a:cubicBezTo>
                    <a:pt x="145109" y="59576"/>
                    <a:pt x="133437" y="1"/>
                    <a:pt x="147663" y="3618"/>
                  </a:cubicBezTo>
                </a:path>
              </a:pathLst>
            </a:custGeom>
            <a:noFill/>
            <a:ln cap="flat" cmpd="sng" w="9875">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0"/>
            <p:cNvSpPr/>
            <p:nvPr/>
          </p:nvSpPr>
          <p:spPr>
            <a:xfrm>
              <a:off x="-4448100" y="1268625"/>
              <a:ext cx="3833675" cy="2435475"/>
            </a:xfrm>
            <a:custGeom>
              <a:rect b="b" l="l" r="r" t="t"/>
              <a:pathLst>
                <a:path extrusionOk="0" fill="none" h="97419" w="153347">
                  <a:moveTo>
                    <a:pt x="0" y="63649"/>
                  </a:moveTo>
                  <a:cubicBezTo>
                    <a:pt x="0" y="63649"/>
                    <a:pt x="13253" y="33040"/>
                    <a:pt x="25016" y="59697"/>
                  </a:cubicBezTo>
                  <a:cubicBezTo>
                    <a:pt x="36748" y="86354"/>
                    <a:pt x="55381" y="97418"/>
                    <a:pt x="64500" y="83193"/>
                  </a:cubicBezTo>
                  <a:cubicBezTo>
                    <a:pt x="73740" y="68755"/>
                    <a:pt x="66202" y="31399"/>
                    <a:pt x="83588" y="23922"/>
                  </a:cubicBezTo>
                  <a:cubicBezTo>
                    <a:pt x="100975" y="16475"/>
                    <a:pt x="107479" y="82403"/>
                    <a:pt x="134683" y="69515"/>
                  </a:cubicBezTo>
                  <a:cubicBezTo>
                    <a:pt x="152738" y="60974"/>
                    <a:pt x="138270" y="0"/>
                    <a:pt x="153346" y="3222"/>
                  </a:cubicBezTo>
                </a:path>
              </a:pathLst>
            </a:custGeom>
            <a:noFill/>
            <a:ln cap="flat" cmpd="sng" w="9875">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
          <p:cNvSpPr txBox="1"/>
          <p:nvPr>
            <p:ph type="title"/>
          </p:nvPr>
        </p:nvSpPr>
        <p:spPr>
          <a:xfrm>
            <a:off x="3877775" y="2764200"/>
            <a:ext cx="4383600" cy="1209000"/>
          </a:xfrm>
          <a:prstGeom prst="rect">
            <a:avLst/>
          </a:prstGeom>
        </p:spPr>
        <p:txBody>
          <a:bodyPr anchorCtr="0" anchor="ctr" bIns="91425" lIns="91425" spcFirstLastPara="1" rIns="91425" wrap="square" tIns="91425">
            <a:noAutofit/>
          </a:bodyPr>
          <a:lstStyle>
            <a:lvl1pPr lvl="0" algn="l">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4" name="Google Shape;34;p3"/>
          <p:cNvSpPr txBox="1"/>
          <p:nvPr>
            <p:ph hasCustomPrompt="1" idx="2" type="title"/>
          </p:nvPr>
        </p:nvSpPr>
        <p:spPr>
          <a:xfrm>
            <a:off x="3877775" y="1255075"/>
            <a:ext cx="1350300" cy="13167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Clr>
                <a:schemeClr val="lt1"/>
              </a:buClr>
              <a:buSzPts val="6000"/>
              <a:buNone/>
              <a:defRPr b="0"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5" name="Google Shape;35;p3"/>
          <p:cNvSpPr/>
          <p:nvPr>
            <p:ph idx="3" type="pic"/>
          </p:nvPr>
        </p:nvSpPr>
        <p:spPr>
          <a:xfrm flipH="1">
            <a:off x="819925" y="597025"/>
            <a:ext cx="2729700" cy="39495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00" name="Shape 300"/>
        <p:cNvGrpSpPr/>
        <p:nvPr/>
      </p:nvGrpSpPr>
      <p:grpSpPr>
        <a:xfrm>
          <a:off x="0" y="0"/>
          <a:ext cx="0" cy="0"/>
          <a:chOff x="0" y="0"/>
          <a:chExt cx="0" cy="0"/>
        </a:xfrm>
      </p:grpSpPr>
      <p:sp>
        <p:nvSpPr>
          <p:cNvPr id="301" name="Google Shape;301;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2" name="Google Shape;302;p21"/>
          <p:cNvSpPr txBox="1"/>
          <p:nvPr>
            <p:ph idx="1" type="subTitle"/>
          </p:nvPr>
        </p:nvSpPr>
        <p:spPr>
          <a:xfrm>
            <a:off x="720000" y="1849549"/>
            <a:ext cx="2272800" cy="88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03" name="Google Shape;303;p21"/>
          <p:cNvSpPr txBox="1"/>
          <p:nvPr>
            <p:ph idx="2" type="subTitle"/>
          </p:nvPr>
        </p:nvSpPr>
        <p:spPr>
          <a:xfrm>
            <a:off x="3446837" y="1849550"/>
            <a:ext cx="2263800" cy="88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04" name="Google Shape;304;p21"/>
          <p:cNvSpPr txBox="1"/>
          <p:nvPr>
            <p:ph idx="3" type="subTitle"/>
          </p:nvPr>
        </p:nvSpPr>
        <p:spPr>
          <a:xfrm>
            <a:off x="720000" y="3579825"/>
            <a:ext cx="2272800" cy="88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05" name="Google Shape;305;p21"/>
          <p:cNvSpPr txBox="1"/>
          <p:nvPr>
            <p:ph idx="4" type="subTitle"/>
          </p:nvPr>
        </p:nvSpPr>
        <p:spPr>
          <a:xfrm>
            <a:off x="3446837" y="3579828"/>
            <a:ext cx="2263800" cy="88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06" name="Google Shape;306;p21"/>
          <p:cNvSpPr txBox="1"/>
          <p:nvPr>
            <p:ph idx="5" type="subTitle"/>
          </p:nvPr>
        </p:nvSpPr>
        <p:spPr>
          <a:xfrm>
            <a:off x="6169200" y="1849550"/>
            <a:ext cx="2254800" cy="88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07" name="Google Shape;307;p21"/>
          <p:cNvSpPr txBox="1"/>
          <p:nvPr>
            <p:ph idx="6" type="subTitle"/>
          </p:nvPr>
        </p:nvSpPr>
        <p:spPr>
          <a:xfrm>
            <a:off x="6169200" y="3579828"/>
            <a:ext cx="2254800" cy="88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08" name="Google Shape;308;p21"/>
          <p:cNvSpPr txBox="1"/>
          <p:nvPr>
            <p:ph idx="7" type="subTitle"/>
          </p:nvPr>
        </p:nvSpPr>
        <p:spPr>
          <a:xfrm>
            <a:off x="724470" y="1475650"/>
            <a:ext cx="2263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9" name="Google Shape;309;p21"/>
          <p:cNvSpPr txBox="1"/>
          <p:nvPr>
            <p:ph idx="8" type="subTitle"/>
          </p:nvPr>
        </p:nvSpPr>
        <p:spPr>
          <a:xfrm>
            <a:off x="3451285" y="1475650"/>
            <a:ext cx="2254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0" name="Google Shape;310;p21"/>
          <p:cNvSpPr txBox="1"/>
          <p:nvPr>
            <p:ph idx="9" type="subTitle"/>
          </p:nvPr>
        </p:nvSpPr>
        <p:spPr>
          <a:xfrm>
            <a:off x="6169200" y="1475650"/>
            <a:ext cx="2245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1" name="Google Shape;311;p21"/>
          <p:cNvSpPr txBox="1"/>
          <p:nvPr>
            <p:ph idx="13" type="subTitle"/>
          </p:nvPr>
        </p:nvSpPr>
        <p:spPr>
          <a:xfrm>
            <a:off x="724470" y="3202728"/>
            <a:ext cx="2263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2" name="Google Shape;312;p21"/>
          <p:cNvSpPr txBox="1"/>
          <p:nvPr>
            <p:ph idx="14" type="subTitle"/>
          </p:nvPr>
        </p:nvSpPr>
        <p:spPr>
          <a:xfrm>
            <a:off x="3451285" y="3202731"/>
            <a:ext cx="2254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3" name="Google Shape;313;p21"/>
          <p:cNvSpPr txBox="1"/>
          <p:nvPr>
            <p:ph idx="15" type="subTitle"/>
          </p:nvPr>
        </p:nvSpPr>
        <p:spPr>
          <a:xfrm>
            <a:off x="6169200" y="3202731"/>
            <a:ext cx="22458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314" name="Google Shape;314;p21"/>
          <p:cNvGrpSpPr/>
          <p:nvPr/>
        </p:nvGrpSpPr>
        <p:grpSpPr>
          <a:xfrm rot="-1078069">
            <a:off x="-1643409" y="-834319"/>
            <a:ext cx="3779725" cy="2517244"/>
            <a:chOff x="-4625175" y="755700"/>
            <a:chExt cx="4848150" cy="3228800"/>
          </a:xfrm>
        </p:grpSpPr>
        <p:sp>
          <p:nvSpPr>
            <p:cNvPr id="315" name="Google Shape;315;p21"/>
            <p:cNvSpPr/>
            <p:nvPr/>
          </p:nvSpPr>
          <p:spPr>
            <a:xfrm>
              <a:off x="-4046900" y="1774700"/>
              <a:ext cx="2494000" cy="1388350"/>
            </a:xfrm>
            <a:custGeom>
              <a:rect b="b" l="l" r="r" t="t"/>
              <a:pathLst>
                <a:path extrusionOk="0" fill="none" h="55534" w="99760">
                  <a:moveTo>
                    <a:pt x="1" y="18299"/>
                  </a:moveTo>
                  <a:cubicBezTo>
                    <a:pt x="1" y="18299"/>
                    <a:pt x="14439" y="1"/>
                    <a:pt x="14895" y="21187"/>
                  </a:cubicBezTo>
                  <a:cubicBezTo>
                    <a:pt x="15351" y="42372"/>
                    <a:pt x="23223" y="54257"/>
                    <a:pt x="31613" y="46415"/>
                  </a:cubicBezTo>
                  <a:cubicBezTo>
                    <a:pt x="40123" y="38482"/>
                    <a:pt x="44470" y="10761"/>
                    <a:pt x="55929" y="9484"/>
                  </a:cubicBezTo>
                  <a:cubicBezTo>
                    <a:pt x="67388" y="8208"/>
                    <a:pt x="55868" y="55534"/>
                    <a:pt x="74075" y="52707"/>
                  </a:cubicBezTo>
                  <a:cubicBezTo>
                    <a:pt x="86142" y="50853"/>
                    <a:pt x="92070" y="5138"/>
                    <a:pt x="99760" y="10791"/>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1"/>
            <p:cNvSpPr/>
            <p:nvPr/>
          </p:nvSpPr>
          <p:spPr>
            <a:xfrm>
              <a:off x="-4087150" y="1795975"/>
              <a:ext cx="2617075" cy="1393675"/>
            </a:xfrm>
            <a:custGeom>
              <a:rect b="b" l="l" r="r" t="t"/>
              <a:pathLst>
                <a:path extrusionOk="0" fill="none" h="55747" w="104683">
                  <a:moveTo>
                    <a:pt x="0" y="19393"/>
                  </a:moveTo>
                  <a:cubicBezTo>
                    <a:pt x="0" y="19393"/>
                    <a:pt x="14529" y="1"/>
                    <a:pt x="15775" y="21825"/>
                  </a:cubicBezTo>
                  <a:cubicBezTo>
                    <a:pt x="17052" y="43649"/>
                    <a:pt x="25776" y="55625"/>
                    <a:pt x="34286" y="47236"/>
                  </a:cubicBezTo>
                  <a:cubicBezTo>
                    <a:pt x="42949" y="38725"/>
                    <a:pt x="46505" y="10031"/>
                    <a:pt x="58512" y="8299"/>
                  </a:cubicBezTo>
                  <a:cubicBezTo>
                    <a:pt x="70518" y="6566"/>
                    <a:pt x="60153" y="55746"/>
                    <a:pt x="79211" y="52190"/>
                  </a:cubicBezTo>
                  <a:cubicBezTo>
                    <a:pt x="91825" y="49819"/>
                    <a:pt x="96385" y="2524"/>
                    <a:pt x="104683" y="805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1"/>
            <p:cNvSpPr/>
            <p:nvPr/>
          </p:nvSpPr>
          <p:spPr>
            <a:xfrm>
              <a:off x="-4127425" y="1811175"/>
              <a:ext cx="2743225" cy="1430900"/>
            </a:xfrm>
            <a:custGeom>
              <a:rect b="b" l="l" r="r" t="t"/>
              <a:pathLst>
                <a:path extrusionOk="0" fill="none" h="57236" w="109729">
                  <a:moveTo>
                    <a:pt x="0" y="20852"/>
                  </a:moveTo>
                  <a:cubicBezTo>
                    <a:pt x="0" y="20852"/>
                    <a:pt x="14590" y="335"/>
                    <a:pt x="16687" y="22798"/>
                  </a:cubicBezTo>
                  <a:cubicBezTo>
                    <a:pt x="18815" y="45229"/>
                    <a:pt x="28450" y="57236"/>
                    <a:pt x="37113" y="48269"/>
                  </a:cubicBezTo>
                  <a:cubicBezTo>
                    <a:pt x="45898" y="39211"/>
                    <a:pt x="48603" y="9515"/>
                    <a:pt x="61156" y="7296"/>
                  </a:cubicBezTo>
                  <a:cubicBezTo>
                    <a:pt x="73710" y="5077"/>
                    <a:pt x="64621" y="56141"/>
                    <a:pt x="84530" y="51765"/>
                  </a:cubicBezTo>
                  <a:cubicBezTo>
                    <a:pt x="97722" y="48877"/>
                    <a:pt x="100792" y="1"/>
                    <a:pt x="109729" y="5411"/>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1"/>
            <p:cNvSpPr/>
            <p:nvPr/>
          </p:nvSpPr>
          <p:spPr>
            <a:xfrm>
              <a:off x="-4168475" y="1758750"/>
              <a:ext cx="2871675" cy="1539550"/>
            </a:xfrm>
            <a:custGeom>
              <a:rect b="b" l="l" r="r" t="t"/>
              <a:pathLst>
                <a:path extrusionOk="0" fill="none" h="61582" w="114867">
                  <a:moveTo>
                    <a:pt x="1" y="25107"/>
                  </a:moveTo>
                  <a:cubicBezTo>
                    <a:pt x="1" y="25107"/>
                    <a:pt x="14591" y="3466"/>
                    <a:pt x="17661" y="26505"/>
                  </a:cubicBezTo>
                  <a:cubicBezTo>
                    <a:pt x="20731" y="49576"/>
                    <a:pt x="31278" y="61582"/>
                    <a:pt x="40062" y="52068"/>
                  </a:cubicBezTo>
                  <a:cubicBezTo>
                    <a:pt x="48968" y="42402"/>
                    <a:pt x="50731" y="11703"/>
                    <a:pt x="63862" y="8967"/>
                  </a:cubicBezTo>
                  <a:cubicBezTo>
                    <a:pt x="76993" y="6232"/>
                    <a:pt x="69303" y="59150"/>
                    <a:pt x="90063" y="53953"/>
                  </a:cubicBezTo>
                  <a:cubicBezTo>
                    <a:pt x="103863" y="50488"/>
                    <a:pt x="105261" y="1"/>
                    <a:pt x="114866" y="5259"/>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1"/>
            <p:cNvSpPr/>
            <p:nvPr/>
          </p:nvSpPr>
          <p:spPr>
            <a:xfrm>
              <a:off x="-4208750" y="1702525"/>
              <a:ext cx="3002375" cy="1652775"/>
            </a:xfrm>
            <a:custGeom>
              <a:rect b="b" l="l" r="r" t="t"/>
              <a:pathLst>
                <a:path extrusionOk="0" fill="none" h="66111" w="120095">
                  <a:moveTo>
                    <a:pt x="1" y="29666"/>
                  </a:moveTo>
                  <a:cubicBezTo>
                    <a:pt x="1" y="29666"/>
                    <a:pt x="14560" y="6839"/>
                    <a:pt x="18603" y="30487"/>
                  </a:cubicBezTo>
                  <a:cubicBezTo>
                    <a:pt x="22676" y="54104"/>
                    <a:pt x="34226" y="66111"/>
                    <a:pt x="43132" y="55989"/>
                  </a:cubicBezTo>
                  <a:cubicBezTo>
                    <a:pt x="52129" y="45715"/>
                    <a:pt x="52859" y="14013"/>
                    <a:pt x="66567" y="10730"/>
                  </a:cubicBezTo>
                  <a:cubicBezTo>
                    <a:pt x="80306" y="7447"/>
                    <a:pt x="74136" y="62250"/>
                    <a:pt x="95808" y="56141"/>
                  </a:cubicBezTo>
                  <a:cubicBezTo>
                    <a:pt x="110185" y="52068"/>
                    <a:pt x="109820" y="0"/>
                    <a:pt x="120094" y="507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1"/>
            <p:cNvSpPr/>
            <p:nvPr/>
          </p:nvSpPr>
          <p:spPr>
            <a:xfrm>
              <a:off x="-4249775" y="1642500"/>
              <a:ext cx="3136850" cy="1770550"/>
            </a:xfrm>
            <a:custGeom>
              <a:rect b="b" l="l" r="r" t="t"/>
              <a:pathLst>
                <a:path extrusionOk="0" fill="none" h="70822" w="125474">
                  <a:moveTo>
                    <a:pt x="0" y="34499"/>
                  </a:moveTo>
                  <a:cubicBezTo>
                    <a:pt x="0" y="34499"/>
                    <a:pt x="14469" y="10456"/>
                    <a:pt x="19636" y="34651"/>
                  </a:cubicBezTo>
                  <a:cubicBezTo>
                    <a:pt x="24773" y="58846"/>
                    <a:pt x="37357" y="70822"/>
                    <a:pt x="46354" y="60062"/>
                  </a:cubicBezTo>
                  <a:cubicBezTo>
                    <a:pt x="55442" y="49150"/>
                    <a:pt x="55047" y="16474"/>
                    <a:pt x="69363" y="12584"/>
                  </a:cubicBezTo>
                  <a:cubicBezTo>
                    <a:pt x="83680" y="8693"/>
                    <a:pt x="79181" y="65381"/>
                    <a:pt x="101765" y="58329"/>
                  </a:cubicBezTo>
                  <a:cubicBezTo>
                    <a:pt x="116750" y="53618"/>
                    <a:pt x="114440" y="0"/>
                    <a:pt x="125474" y="4863"/>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1"/>
            <p:cNvSpPr/>
            <p:nvPr/>
          </p:nvSpPr>
          <p:spPr>
            <a:xfrm>
              <a:off x="-4290050" y="1577900"/>
              <a:ext cx="3272125" cy="1892900"/>
            </a:xfrm>
            <a:custGeom>
              <a:rect b="b" l="l" r="r" t="t"/>
              <a:pathLst>
                <a:path extrusionOk="0" fill="none" h="75716" w="130885">
                  <a:moveTo>
                    <a:pt x="0" y="39636"/>
                  </a:moveTo>
                  <a:cubicBezTo>
                    <a:pt x="0" y="39636"/>
                    <a:pt x="14347" y="14347"/>
                    <a:pt x="20639" y="39089"/>
                  </a:cubicBezTo>
                  <a:cubicBezTo>
                    <a:pt x="26931" y="63862"/>
                    <a:pt x="40639" y="75716"/>
                    <a:pt x="49667" y="64317"/>
                  </a:cubicBezTo>
                  <a:cubicBezTo>
                    <a:pt x="58846" y="52737"/>
                    <a:pt x="57235" y="19089"/>
                    <a:pt x="72160" y="14590"/>
                  </a:cubicBezTo>
                  <a:cubicBezTo>
                    <a:pt x="87054" y="10061"/>
                    <a:pt x="84440" y="68634"/>
                    <a:pt x="107905" y="60518"/>
                  </a:cubicBezTo>
                  <a:cubicBezTo>
                    <a:pt x="123498" y="55168"/>
                    <a:pt x="119121" y="0"/>
                    <a:pt x="130884" y="4590"/>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1"/>
            <p:cNvSpPr/>
            <p:nvPr/>
          </p:nvSpPr>
          <p:spPr>
            <a:xfrm>
              <a:off x="-4330325" y="1508000"/>
              <a:ext cx="3410425" cy="2021325"/>
            </a:xfrm>
            <a:custGeom>
              <a:rect b="b" l="l" r="r" t="t"/>
              <a:pathLst>
                <a:path extrusionOk="0" fill="none" h="80853" w="136417">
                  <a:moveTo>
                    <a:pt x="0" y="45137"/>
                  </a:moveTo>
                  <a:cubicBezTo>
                    <a:pt x="0" y="45137"/>
                    <a:pt x="14165" y="18572"/>
                    <a:pt x="21703" y="43830"/>
                  </a:cubicBezTo>
                  <a:cubicBezTo>
                    <a:pt x="29241" y="69120"/>
                    <a:pt x="44074" y="80852"/>
                    <a:pt x="53162" y="68755"/>
                  </a:cubicBezTo>
                  <a:cubicBezTo>
                    <a:pt x="62403" y="56505"/>
                    <a:pt x="59454" y="21915"/>
                    <a:pt x="74987" y="16718"/>
                  </a:cubicBezTo>
                  <a:cubicBezTo>
                    <a:pt x="90488" y="11550"/>
                    <a:pt x="89880" y="71977"/>
                    <a:pt x="114288" y="62767"/>
                  </a:cubicBezTo>
                  <a:cubicBezTo>
                    <a:pt x="130489" y="56688"/>
                    <a:pt x="123863" y="0"/>
                    <a:pt x="136416" y="431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1"/>
            <p:cNvSpPr/>
            <p:nvPr/>
          </p:nvSpPr>
          <p:spPr>
            <a:xfrm>
              <a:off x="-4369850" y="1433525"/>
              <a:ext cx="3549500" cy="2154300"/>
            </a:xfrm>
            <a:custGeom>
              <a:rect b="b" l="l" r="r" t="t"/>
              <a:pathLst>
                <a:path extrusionOk="0" fill="none" h="86172" w="141980">
                  <a:moveTo>
                    <a:pt x="1" y="50943"/>
                  </a:moveTo>
                  <a:cubicBezTo>
                    <a:pt x="1" y="50943"/>
                    <a:pt x="13892" y="23070"/>
                    <a:pt x="22767" y="48846"/>
                  </a:cubicBezTo>
                  <a:cubicBezTo>
                    <a:pt x="31612" y="74591"/>
                    <a:pt x="47631" y="86172"/>
                    <a:pt x="56780" y="73375"/>
                  </a:cubicBezTo>
                  <a:cubicBezTo>
                    <a:pt x="66051" y="60427"/>
                    <a:pt x="61674" y="24864"/>
                    <a:pt x="77814" y="18967"/>
                  </a:cubicBezTo>
                  <a:cubicBezTo>
                    <a:pt x="93954" y="13070"/>
                    <a:pt x="95535" y="75351"/>
                    <a:pt x="120885" y="65016"/>
                  </a:cubicBezTo>
                  <a:cubicBezTo>
                    <a:pt x="137693" y="58147"/>
                    <a:pt x="128605" y="0"/>
                    <a:pt x="141979" y="3982"/>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1"/>
            <p:cNvSpPr/>
            <p:nvPr/>
          </p:nvSpPr>
          <p:spPr>
            <a:xfrm>
              <a:off x="-4409350" y="1353725"/>
              <a:ext cx="3691575" cy="2291850"/>
            </a:xfrm>
            <a:custGeom>
              <a:rect b="b" l="l" r="r" t="t"/>
              <a:pathLst>
                <a:path extrusionOk="0" fill="none" h="91674" w="147663">
                  <a:moveTo>
                    <a:pt x="0" y="57114"/>
                  </a:moveTo>
                  <a:cubicBezTo>
                    <a:pt x="0" y="57114"/>
                    <a:pt x="13618" y="27904"/>
                    <a:pt x="23861" y="54135"/>
                  </a:cubicBezTo>
                  <a:cubicBezTo>
                    <a:pt x="34135" y="80367"/>
                    <a:pt x="51430" y="91674"/>
                    <a:pt x="60579" y="78178"/>
                  </a:cubicBezTo>
                  <a:cubicBezTo>
                    <a:pt x="69819" y="64531"/>
                    <a:pt x="63922" y="28056"/>
                    <a:pt x="80701" y="21369"/>
                  </a:cubicBezTo>
                  <a:cubicBezTo>
                    <a:pt x="97449" y="14712"/>
                    <a:pt x="101400" y="78847"/>
                    <a:pt x="127693" y="67266"/>
                  </a:cubicBezTo>
                  <a:cubicBezTo>
                    <a:pt x="145109" y="59576"/>
                    <a:pt x="133437" y="1"/>
                    <a:pt x="147663" y="3618"/>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1"/>
            <p:cNvSpPr/>
            <p:nvPr/>
          </p:nvSpPr>
          <p:spPr>
            <a:xfrm>
              <a:off x="-4448100" y="1268625"/>
              <a:ext cx="3833675" cy="2435475"/>
            </a:xfrm>
            <a:custGeom>
              <a:rect b="b" l="l" r="r" t="t"/>
              <a:pathLst>
                <a:path extrusionOk="0" fill="none" h="97419" w="153347">
                  <a:moveTo>
                    <a:pt x="0" y="63649"/>
                  </a:moveTo>
                  <a:cubicBezTo>
                    <a:pt x="0" y="63649"/>
                    <a:pt x="13253" y="33040"/>
                    <a:pt x="25016" y="59697"/>
                  </a:cubicBezTo>
                  <a:cubicBezTo>
                    <a:pt x="36748" y="86354"/>
                    <a:pt x="55381" y="97418"/>
                    <a:pt x="64500" y="83193"/>
                  </a:cubicBezTo>
                  <a:cubicBezTo>
                    <a:pt x="73740" y="68755"/>
                    <a:pt x="66202" y="31399"/>
                    <a:pt x="83588" y="23922"/>
                  </a:cubicBezTo>
                  <a:cubicBezTo>
                    <a:pt x="100975" y="16475"/>
                    <a:pt x="107479" y="82403"/>
                    <a:pt x="134683" y="69515"/>
                  </a:cubicBezTo>
                  <a:cubicBezTo>
                    <a:pt x="152738" y="60974"/>
                    <a:pt x="138270" y="0"/>
                    <a:pt x="153346" y="3222"/>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1"/>
            <p:cNvSpPr/>
            <p:nvPr/>
          </p:nvSpPr>
          <p:spPr>
            <a:xfrm>
              <a:off x="-4486100" y="1177425"/>
              <a:ext cx="4014525" cy="2584425"/>
            </a:xfrm>
            <a:custGeom>
              <a:rect b="b" l="l" r="r" t="t"/>
              <a:pathLst>
                <a:path extrusionOk="0" fill="none" h="103377" w="160581">
                  <a:moveTo>
                    <a:pt x="0" y="70579"/>
                  </a:moveTo>
                  <a:cubicBezTo>
                    <a:pt x="0" y="70579"/>
                    <a:pt x="12827" y="38573"/>
                    <a:pt x="26171" y="65595"/>
                  </a:cubicBezTo>
                  <a:cubicBezTo>
                    <a:pt x="39515" y="92647"/>
                    <a:pt x="59485" y="103376"/>
                    <a:pt x="68573" y="88391"/>
                  </a:cubicBezTo>
                  <a:cubicBezTo>
                    <a:pt x="77752" y="73193"/>
                    <a:pt x="68451" y="34956"/>
                    <a:pt x="86476" y="26627"/>
                  </a:cubicBezTo>
                  <a:cubicBezTo>
                    <a:pt x="104501" y="18329"/>
                    <a:pt x="113741" y="86020"/>
                    <a:pt x="141918" y="71765"/>
                  </a:cubicBezTo>
                  <a:cubicBezTo>
                    <a:pt x="160581" y="62312"/>
                    <a:pt x="143134" y="1"/>
                    <a:pt x="159122" y="2797"/>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p:nvPr/>
          </p:nvSpPr>
          <p:spPr>
            <a:xfrm>
              <a:off x="-4522575" y="1081700"/>
              <a:ext cx="4215900" cy="2737125"/>
            </a:xfrm>
            <a:custGeom>
              <a:rect b="b" l="l" r="r" t="t"/>
              <a:pathLst>
                <a:path extrusionOk="0" fill="none" h="109485" w="168636">
                  <a:moveTo>
                    <a:pt x="0" y="77843"/>
                  </a:moveTo>
                  <a:cubicBezTo>
                    <a:pt x="0" y="77843"/>
                    <a:pt x="12311" y="44408"/>
                    <a:pt x="27326" y="71794"/>
                  </a:cubicBezTo>
                  <a:cubicBezTo>
                    <a:pt x="42372" y="99150"/>
                    <a:pt x="63770" y="109485"/>
                    <a:pt x="72768" y="93710"/>
                  </a:cubicBezTo>
                  <a:cubicBezTo>
                    <a:pt x="81886" y="77752"/>
                    <a:pt x="70701" y="38694"/>
                    <a:pt x="89333" y="29484"/>
                  </a:cubicBezTo>
                  <a:cubicBezTo>
                    <a:pt x="107996" y="20244"/>
                    <a:pt x="120215" y="89667"/>
                    <a:pt x="149334" y="73983"/>
                  </a:cubicBezTo>
                  <a:cubicBezTo>
                    <a:pt x="168636" y="63557"/>
                    <a:pt x="147967" y="0"/>
                    <a:pt x="164897" y="2310"/>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4558300" y="979100"/>
              <a:ext cx="4421850" cy="2895975"/>
            </a:xfrm>
            <a:custGeom>
              <a:rect b="b" l="l" r="r" t="t"/>
              <a:pathLst>
                <a:path extrusionOk="0" fill="none" h="115839" w="176874">
                  <a:moveTo>
                    <a:pt x="1" y="85534"/>
                  </a:moveTo>
                  <a:cubicBezTo>
                    <a:pt x="1" y="85534"/>
                    <a:pt x="11733" y="50640"/>
                    <a:pt x="28542" y="78300"/>
                  </a:cubicBezTo>
                  <a:cubicBezTo>
                    <a:pt x="45351" y="105990"/>
                    <a:pt x="68269" y="115838"/>
                    <a:pt x="77145" y="99273"/>
                  </a:cubicBezTo>
                  <a:cubicBezTo>
                    <a:pt x="86142" y="82494"/>
                    <a:pt x="72920" y="42646"/>
                    <a:pt x="92221" y="32463"/>
                  </a:cubicBezTo>
                  <a:cubicBezTo>
                    <a:pt x="111492" y="22311"/>
                    <a:pt x="126903" y="93376"/>
                    <a:pt x="156964" y="76172"/>
                  </a:cubicBezTo>
                  <a:cubicBezTo>
                    <a:pt x="176873" y="64774"/>
                    <a:pt x="152830" y="1"/>
                    <a:pt x="170703" y="1764"/>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4592500" y="870450"/>
              <a:ext cx="4633100" cy="3060100"/>
            </a:xfrm>
            <a:custGeom>
              <a:rect b="b" l="l" r="r" t="t"/>
              <a:pathLst>
                <a:path extrusionOk="0" fill="none" h="122404" w="185324">
                  <a:moveTo>
                    <a:pt x="1" y="93619"/>
                  </a:moveTo>
                  <a:cubicBezTo>
                    <a:pt x="1" y="93619"/>
                    <a:pt x="11035" y="57235"/>
                    <a:pt x="29758" y="85138"/>
                  </a:cubicBezTo>
                  <a:cubicBezTo>
                    <a:pt x="48482" y="113041"/>
                    <a:pt x="72920" y="122403"/>
                    <a:pt x="81674" y="105017"/>
                  </a:cubicBezTo>
                  <a:cubicBezTo>
                    <a:pt x="90519" y="87387"/>
                    <a:pt x="75139" y="46809"/>
                    <a:pt x="95079" y="35654"/>
                  </a:cubicBezTo>
                  <a:cubicBezTo>
                    <a:pt x="114988" y="24469"/>
                    <a:pt x="133803" y="97144"/>
                    <a:pt x="164776" y="78330"/>
                  </a:cubicBezTo>
                  <a:cubicBezTo>
                    <a:pt x="185323" y="65867"/>
                    <a:pt x="157633" y="0"/>
                    <a:pt x="176509" y="118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4625175" y="755700"/>
              <a:ext cx="4848150" cy="3228800"/>
            </a:xfrm>
            <a:custGeom>
              <a:rect b="b" l="l" r="r" t="t"/>
              <a:pathLst>
                <a:path extrusionOk="0" fill="none" h="129152" w="193926">
                  <a:moveTo>
                    <a:pt x="1" y="102099"/>
                  </a:moveTo>
                  <a:cubicBezTo>
                    <a:pt x="1" y="102099"/>
                    <a:pt x="10305" y="64257"/>
                    <a:pt x="31004" y="92312"/>
                  </a:cubicBezTo>
                  <a:cubicBezTo>
                    <a:pt x="51734" y="120397"/>
                    <a:pt x="77783" y="129151"/>
                    <a:pt x="86325" y="110914"/>
                  </a:cubicBezTo>
                  <a:cubicBezTo>
                    <a:pt x="95018" y="92433"/>
                    <a:pt x="77358" y="51187"/>
                    <a:pt x="97905" y="38968"/>
                  </a:cubicBezTo>
                  <a:cubicBezTo>
                    <a:pt x="118423" y="26749"/>
                    <a:pt x="140885" y="100944"/>
                    <a:pt x="172800" y="80457"/>
                  </a:cubicBezTo>
                  <a:cubicBezTo>
                    <a:pt x="193925" y="66871"/>
                    <a:pt x="162405" y="0"/>
                    <a:pt x="182284" y="548"/>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1" name="Google Shape;331;p21"/>
          <p:cNvSpPr/>
          <p:nvPr/>
        </p:nvSpPr>
        <p:spPr>
          <a:xfrm>
            <a:off x="7656300" y="4314400"/>
            <a:ext cx="4342600" cy="2172175"/>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1"/>
          <p:cNvSpPr/>
          <p:nvPr/>
        </p:nvSpPr>
        <p:spPr>
          <a:xfrm rot="-4832939">
            <a:off x="-931596" y="2899028"/>
            <a:ext cx="3100517" cy="3161266"/>
          </a:xfrm>
          <a:custGeom>
            <a:rect b="b" l="l" r="r" t="t"/>
            <a:pathLst>
              <a:path extrusionOk="0" h="126454" w="124024">
                <a:moveTo>
                  <a:pt x="64248" y="0"/>
                </a:moveTo>
                <a:cubicBezTo>
                  <a:pt x="34451" y="0"/>
                  <a:pt x="13001" y="42641"/>
                  <a:pt x="7942" y="63926"/>
                </a:cubicBezTo>
                <a:cubicBezTo>
                  <a:pt x="0" y="97165"/>
                  <a:pt x="13350" y="126453"/>
                  <a:pt x="27240" y="126453"/>
                </a:cubicBezTo>
                <a:cubicBezTo>
                  <a:pt x="27970" y="126453"/>
                  <a:pt x="28702" y="126372"/>
                  <a:pt x="29432" y="126207"/>
                </a:cubicBezTo>
                <a:cubicBezTo>
                  <a:pt x="44052" y="122924"/>
                  <a:pt x="37061" y="81161"/>
                  <a:pt x="48490" y="63926"/>
                </a:cubicBezTo>
                <a:cubicBezTo>
                  <a:pt x="59888" y="46722"/>
                  <a:pt x="124023" y="32558"/>
                  <a:pt x="84995" y="6843"/>
                </a:cubicBezTo>
                <a:cubicBezTo>
                  <a:pt x="77734" y="2055"/>
                  <a:pt x="70790" y="0"/>
                  <a:pt x="642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rot="4987508">
            <a:off x="8499810" y="100488"/>
            <a:ext cx="1655233" cy="1638484"/>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rot="4987508">
            <a:off x="8652210" y="252888"/>
            <a:ext cx="1655233" cy="1638484"/>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35" name="Shape 335"/>
        <p:cNvGrpSpPr/>
        <p:nvPr/>
      </p:nvGrpSpPr>
      <p:grpSpPr>
        <a:xfrm>
          <a:off x="0" y="0"/>
          <a:ext cx="0" cy="0"/>
          <a:chOff x="0" y="0"/>
          <a:chExt cx="0" cy="0"/>
        </a:xfrm>
      </p:grpSpPr>
      <p:sp>
        <p:nvSpPr>
          <p:cNvPr id="336" name="Google Shape;336;p22"/>
          <p:cNvSpPr txBox="1"/>
          <p:nvPr>
            <p:ph hasCustomPrompt="1" type="title"/>
          </p:nvPr>
        </p:nvSpPr>
        <p:spPr>
          <a:xfrm>
            <a:off x="798388" y="2936375"/>
            <a:ext cx="34926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0"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37" name="Google Shape;337;p22"/>
          <p:cNvSpPr txBox="1"/>
          <p:nvPr>
            <p:ph idx="1" type="subTitle"/>
          </p:nvPr>
        </p:nvSpPr>
        <p:spPr>
          <a:xfrm>
            <a:off x="798375" y="3705267"/>
            <a:ext cx="3492600" cy="3792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338" name="Google Shape;338;p22"/>
          <p:cNvSpPr txBox="1"/>
          <p:nvPr>
            <p:ph hasCustomPrompt="1" idx="2" type="title"/>
          </p:nvPr>
        </p:nvSpPr>
        <p:spPr>
          <a:xfrm>
            <a:off x="2825700" y="1059039"/>
            <a:ext cx="34926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0"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39" name="Google Shape;339;p22"/>
          <p:cNvSpPr txBox="1"/>
          <p:nvPr>
            <p:ph idx="3" type="subTitle"/>
          </p:nvPr>
        </p:nvSpPr>
        <p:spPr>
          <a:xfrm>
            <a:off x="2825700" y="1833983"/>
            <a:ext cx="3492600" cy="3792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340" name="Google Shape;340;p22"/>
          <p:cNvSpPr txBox="1"/>
          <p:nvPr>
            <p:ph hasCustomPrompt="1" idx="4" type="title"/>
          </p:nvPr>
        </p:nvSpPr>
        <p:spPr>
          <a:xfrm>
            <a:off x="4853013" y="2936375"/>
            <a:ext cx="34926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b="0"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41" name="Google Shape;341;p22"/>
          <p:cNvSpPr txBox="1"/>
          <p:nvPr>
            <p:ph idx="5" type="subTitle"/>
          </p:nvPr>
        </p:nvSpPr>
        <p:spPr>
          <a:xfrm>
            <a:off x="4853000" y="3705267"/>
            <a:ext cx="3492600" cy="3792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grpSp>
        <p:nvGrpSpPr>
          <p:cNvPr id="342" name="Google Shape;342;p22"/>
          <p:cNvGrpSpPr/>
          <p:nvPr/>
        </p:nvGrpSpPr>
        <p:grpSpPr>
          <a:xfrm rot="-7837691">
            <a:off x="6449047" y="-705907"/>
            <a:ext cx="3278786" cy="2082963"/>
            <a:chOff x="-4448100" y="1268625"/>
            <a:chExt cx="3833675" cy="2435475"/>
          </a:xfrm>
        </p:grpSpPr>
        <p:sp>
          <p:nvSpPr>
            <p:cNvPr id="343" name="Google Shape;343;p22"/>
            <p:cNvSpPr/>
            <p:nvPr/>
          </p:nvSpPr>
          <p:spPr>
            <a:xfrm>
              <a:off x="-4369850" y="1433525"/>
              <a:ext cx="3549500" cy="2154300"/>
            </a:xfrm>
            <a:custGeom>
              <a:rect b="b" l="l" r="r" t="t"/>
              <a:pathLst>
                <a:path extrusionOk="0" fill="none" h="86172" w="141980">
                  <a:moveTo>
                    <a:pt x="1" y="50943"/>
                  </a:moveTo>
                  <a:cubicBezTo>
                    <a:pt x="1" y="50943"/>
                    <a:pt x="13892" y="23070"/>
                    <a:pt x="22767" y="48846"/>
                  </a:cubicBezTo>
                  <a:cubicBezTo>
                    <a:pt x="31612" y="74591"/>
                    <a:pt x="47631" y="86172"/>
                    <a:pt x="56780" y="73375"/>
                  </a:cubicBezTo>
                  <a:cubicBezTo>
                    <a:pt x="66051" y="60427"/>
                    <a:pt x="61674" y="24864"/>
                    <a:pt x="77814" y="18967"/>
                  </a:cubicBezTo>
                  <a:cubicBezTo>
                    <a:pt x="93954" y="13070"/>
                    <a:pt x="95535" y="75351"/>
                    <a:pt x="120885" y="65016"/>
                  </a:cubicBezTo>
                  <a:cubicBezTo>
                    <a:pt x="137693" y="58147"/>
                    <a:pt x="128605" y="0"/>
                    <a:pt x="141979" y="3982"/>
                  </a:cubicBezTo>
                </a:path>
              </a:pathLst>
            </a:custGeom>
            <a:noFill/>
            <a:ln cap="flat" cmpd="sng" w="9875">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2"/>
            <p:cNvSpPr/>
            <p:nvPr/>
          </p:nvSpPr>
          <p:spPr>
            <a:xfrm>
              <a:off x="-4409350" y="1353725"/>
              <a:ext cx="3691575" cy="2291850"/>
            </a:xfrm>
            <a:custGeom>
              <a:rect b="b" l="l" r="r" t="t"/>
              <a:pathLst>
                <a:path extrusionOk="0" fill="none" h="91674" w="147663">
                  <a:moveTo>
                    <a:pt x="0" y="57114"/>
                  </a:moveTo>
                  <a:cubicBezTo>
                    <a:pt x="0" y="57114"/>
                    <a:pt x="13618" y="27904"/>
                    <a:pt x="23861" y="54135"/>
                  </a:cubicBezTo>
                  <a:cubicBezTo>
                    <a:pt x="34135" y="80367"/>
                    <a:pt x="51430" y="91674"/>
                    <a:pt x="60579" y="78178"/>
                  </a:cubicBezTo>
                  <a:cubicBezTo>
                    <a:pt x="69819" y="64531"/>
                    <a:pt x="63922" y="28056"/>
                    <a:pt x="80701" y="21369"/>
                  </a:cubicBezTo>
                  <a:cubicBezTo>
                    <a:pt x="97449" y="14712"/>
                    <a:pt x="101400" y="78847"/>
                    <a:pt x="127693" y="67266"/>
                  </a:cubicBezTo>
                  <a:cubicBezTo>
                    <a:pt x="145109" y="59576"/>
                    <a:pt x="133437" y="1"/>
                    <a:pt x="147663" y="3618"/>
                  </a:cubicBezTo>
                </a:path>
              </a:pathLst>
            </a:custGeom>
            <a:noFill/>
            <a:ln cap="flat" cmpd="sng" w="9875">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2"/>
            <p:cNvSpPr/>
            <p:nvPr/>
          </p:nvSpPr>
          <p:spPr>
            <a:xfrm>
              <a:off x="-4448100" y="1268625"/>
              <a:ext cx="3833675" cy="2435475"/>
            </a:xfrm>
            <a:custGeom>
              <a:rect b="b" l="l" r="r" t="t"/>
              <a:pathLst>
                <a:path extrusionOk="0" fill="none" h="97419" w="153347">
                  <a:moveTo>
                    <a:pt x="0" y="63649"/>
                  </a:moveTo>
                  <a:cubicBezTo>
                    <a:pt x="0" y="63649"/>
                    <a:pt x="13253" y="33040"/>
                    <a:pt x="25016" y="59697"/>
                  </a:cubicBezTo>
                  <a:cubicBezTo>
                    <a:pt x="36748" y="86354"/>
                    <a:pt x="55381" y="97418"/>
                    <a:pt x="64500" y="83193"/>
                  </a:cubicBezTo>
                  <a:cubicBezTo>
                    <a:pt x="73740" y="68755"/>
                    <a:pt x="66202" y="31399"/>
                    <a:pt x="83588" y="23922"/>
                  </a:cubicBezTo>
                  <a:cubicBezTo>
                    <a:pt x="100975" y="16475"/>
                    <a:pt x="107479" y="82403"/>
                    <a:pt x="134683" y="69515"/>
                  </a:cubicBezTo>
                  <a:cubicBezTo>
                    <a:pt x="152738" y="60974"/>
                    <a:pt x="138270" y="0"/>
                    <a:pt x="153346" y="3222"/>
                  </a:cubicBezTo>
                </a:path>
              </a:pathLst>
            </a:custGeom>
            <a:noFill/>
            <a:ln cap="flat" cmpd="sng" w="9875">
              <a:solidFill>
                <a:schemeClr val="l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22"/>
          <p:cNvSpPr/>
          <p:nvPr/>
        </p:nvSpPr>
        <p:spPr>
          <a:xfrm>
            <a:off x="8430775" y="616375"/>
            <a:ext cx="348000" cy="348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2"/>
          <p:cNvSpPr/>
          <p:nvPr/>
        </p:nvSpPr>
        <p:spPr>
          <a:xfrm rot="8526747">
            <a:off x="7301926" y="3208487"/>
            <a:ext cx="4342503" cy="2172127"/>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2"/>
          <p:cNvSpPr/>
          <p:nvPr/>
        </p:nvSpPr>
        <p:spPr>
          <a:xfrm>
            <a:off x="-743050" y="-609650"/>
            <a:ext cx="3100600" cy="3161350"/>
          </a:xfrm>
          <a:custGeom>
            <a:rect b="b" l="l" r="r" t="t"/>
            <a:pathLst>
              <a:path extrusionOk="0" h="126454" w="124024">
                <a:moveTo>
                  <a:pt x="64248" y="0"/>
                </a:moveTo>
                <a:cubicBezTo>
                  <a:pt x="34451" y="0"/>
                  <a:pt x="13001" y="42641"/>
                  <a:pt x="7942" y="63926"/>
                </a:cubicBezTo>
                <a:cubicBezTo>
                  <a:pt x="0" y="97165"/>
                  <a:pt x="13350" y="126453"/>
                  <a:pt x="27240" y="126453"/>
                </a:cubicBezTo>
                <a:cubicBezTo>
                  <a:pt x="27970" y="126453"/>
                  <a:pt x="28702" y="126372"/>
                  <a:pt x="29432" y="126207"/>
                </a:cubicBezTo>
                <a:cubicBezTo>
                  <a:pt x="44052" y="122924"/>
                  <a:pt x="37061" y="81161"/>
                  <a:pt x="48490" y="63926"/>
                </a:cubicBezTo>
                <a:cubicBezTo>
                  <a:pt x="59888" y="46722"/>
                  <a:pt x="124023" y="32558"/>
                  <a:pt x="84995" y="6843"/>
                </a:cubicBezTo>
                <a:cubicBezTo>
                  <a:pt x="77734" y="2055"/>
                  <a:pt x="70790" y="0"/>
                  <a:pt x="642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2"/>
          <p:cNvSpPr/>
          <p:nvPr/>
        </p:nvSpPr>
        <p:spPr>
          <a:xfrm>
            <a:off x="-590650" y="-457250"/>
            <a:ext cx="3100600" cy="3161350"/>
          </a:xfrm>
          <a:custGeom>
            <a:rect b="b" l="l" r="r" t="t"/>
            <a:pathLst>
              <a:path extrusionOk="0" h="126454" w="124024">
                <a:moveTo>
                  <a:pt x="64248" y="0"/>
                </a:moveTo>
                <a:cubicBezTo>
                  <a:pt x="34451" y="0"/>
                  <a:pt x="13001" y="42641"/>
                  <a:pt x="7942" y="63926"/>
                </a:cubicBezTo>
                <a:cubicBezTo>
                  <a:pt x="0" y="97165"/>
                  <a:pt x="13350" y="126453"/>
                  <a:pt x="27240" y="126453"/>
                </a:cubicBezTo>
                <a:cubicBezTo>
                  <a:pt x="27970" y="126453"/>
                  <a:pt x="28702" y="126372"/>
                  <a:pt x="29432" y="126207"/>
                </a:cubicBezTo>
                <a:cubicBezTo>
                  <a:pt x="44052" y="122924"/>
                  <a:pt x="37061" y="81161"/>
                  <a:pt x="48490" y="63926"/>
                </a:cubicBezTo>
                <a:cubicBezTo>
                  <a:pt x="59888" y="46722"/>
                  <a:pt x="124023" y="32558"/>
                  <a:pt x="84995" y="6843"/>
                </a:cubicBezTo>
                <a:cubicBezTo>
                  <a:pt x="77734" y="2055"/>
                  <a:pt x="70790" y="0"/>
                  <a:pt x="64248" y="0"/>
                </a:cubicBez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2"/>
          <p:cNvSpPr/>
          <p:nvPr/>
        </p:nvSpPr>
        <p:spPr>
          <a:xfrm>
            <a:off x="-394725" y="4504275"/>
            <a:ext cx="1155050" cy="1155800"/>
          </a:xfrm>
          <a:custGeom>
            <a:rect b="b" l="l" r="r" t="t"/>
            <a:pathLst>
              <a:path extrusionOk="0" h="46232" w="46202">
                <a:moveTo>
                  <a:pt x="23101" y="0"/>
                </a:moveTo>
                <a:cubicBezTo>
                  <a:pt x="10335" y="0"/>
                  <a:pt x="0" y="10365"/>
                  <a:pt x="0" y="23131"/>
                </a:cubicBezTo>
                <a:cubicBezTo>
                  <a:pt x="0" y="35867"/>
                  <a:pt x="10335" y="46232"/>
                  <a:pt x="23101" y="46232"/>
                </a:cubicBezTo>
                <a:cubicBezTo>
                  <a:pt x="35867" y="46232"/>
                  <a:pt x="46202" y="35867"/>
                  <a:pt x="46202" y="23131"/>
                </a:cubicBezTo>
                <a:cubicBezTo>
                  <a:pt x="46202" y="10365"/>
                  <a:pt x="35867" y="0"/>
                  <a:pt x="23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51" name="Shape 351"/>
        <p:cNvGrpSpPr/>
        <p:nvPr/>
      </p:nvGrpSpPr>
      <p:grpSpPr>
        <a:xfrm>
          <a:off x="0" y="0"/>
          <a:ext cx="0" cy="0"/>
          <a:chOff x="0" y="0"/>
          <a:chExt cx="0" cy="0"/>
        </a:xfrm>
      </p:grpSpPr>
      <p:sp>
        <p:nvSpPr>
          <p:cNvPr id="352" name="Google Shape;352;p23"/>
          <p:cNvSpPr txBox="1"/>
          <p:nvPr>
            <p:ph type="title"/>
          </p:nvPr>
        </p:nvSpPr>
        <p:spPr>
          <a:xfrm>
            <a:off x="2347950" y="540000"/>
            <a:ext cx="4448100" cy="1301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7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3" name="Google Shape;353;p23"/>
          <p:cNvSpPr txBox="1"/>
          <p:nvPr>
            <p:ph idx="1" type="subTitle"/>
          </p:nvPr>
        </p:nvSpPr>
        <p:spPr>
          <a:xfrm>
            <a:off x="2347900" y="1841450"/>
            <a:ext cx="4448100" cy="10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354" name="Google Shape;354;p23"/>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lt1"/>
                </a:solidFill>
                <a:latin typeface="Jost"/>
                <a:ea typeface="Jost"/>
                <a:cs typeface="Jost"/>
                <a:sym typeface="Jost"/>
              </a:rPr>
              <a:t>CREDITS:</a:t>
            </a:r>
            <a:r>
              <a:rPr lang="en" sz="1200">
                <a:solidFill>
                  <a:schemeClr val="lt1"/>
                </a:solidFill>
                <a:latin typeface="Jost"/>
                <a:ea typeface="Jost"/>
                <a:cs typeface="Jost"/>
                <a:sym typeface="Jost"/>
              </a:rPr>
              <a:t> This presentation template was created by </a:t>
            </a:r>
            <a:r>
              <a:rPr b="1" lang="en" sz="1200" u="sng">
                <a:solidFill>
                  <a:schemeClr val="lt1"/>
                </a:solidFill>
                <a:latin typeface="Jost"/>
                <a:ea typeface="Jost"/>
                <a:cs typeface="Jost"/>
                <a:sym typeface="Jost"/>
                <a:hlinkClick r:id="rId2">
                  <a:extLst>
                    <a:ext uri="{A12FA001-AC4F-418D-AE19-62706E023703}">
                      <ahyp:hlinkClr val="tx"/>
                    </a:ext>
                  </a:extLst>
                </a:hlinkClick>
              </a:rPr>
              <a:t>Slidesgo</a:t>
            </a:r>
            <a:r>
              <a:rPr lang="en" sz="1200">
                <a:solidFill>
                  <a:schemeClr val="lt1"/>
                </a:solidFill>
                <a:latin typeface="Jost"/>
                <a:ea typeface="Jost"/>
                <a:cs typeface="Jost"/>
                <a:sym typeface="Jost"/>
              </a:rPr>
              <a:t>, and includes icons by </a:t>
            </a:r>
            <a:r>
              <a:rPr b="1" lang="en" sz="1200" u="sng">
                <a:solidFill>
                  <a:schemeClr val="lt1"/>
                </a:solidFill>
                <a:latin typeface="Jost"/>
                <a:ea typeface="Jost"/>
                <a:cs typeface="Jost"/>
                <a:sym typeface="Jost"/>
                <a:hlinkClick r:id="rId3">
                  <a:extLst>
                    <a:ext uri="{A12FA001-AC4F-418D-AE19-62706E023703}">
                      <ahyp:hlinkClr val="tx"/>
                    </a:ext>
                  </a:extLst>
                </a:hlinkClick>
              </a:rPr>
              <a:t>Flaticon</a:t>
            </a:r>
            <a:r>
              <a:rPr lang="en" sz="1200">
                <a:solidFill>
                  <a:schemeClr val="lt1"/>
                </a:solidFill>
                <a:latin typeface="Jost"/>
                <a:ea typeface="Jost"/>
                <a:cs typeface="Jost"/>
                <a:sym typeface="Jost"/>
              </a:rPr>
              <a:t>, and infographics &amp; images by </a:t>
            </a:r>
            <a:r>
              <a:rPr b="1" lang="en" sz="1200" u="sng">
                <a:solidFill>
                  <a:schemeClr val="lt1"/>
                </a:solidFill>
                <a:latin typeface="Jost"/>
                <a:ea typeface="Jost"/>
                <a:cs typeface="Jost"/>
                <a:sym typeface="Jost"/>
                <a:hlinkClick r:id="rId4">
                  <a:extLst>
                    <a:ext uri="{A12FA001-AC4F-418D-AE19-62706E023703}">
                      <ahyp:hlinkClr val="tx"/>
                    </a:ext>
                  </a:extLst>
                </a:hlinkClick>
              </a:rPr>
              <a:t>Freepik</a:t>
            </a:r>
            <a:r>
              <a:rPr lang="en" sz="1200" u="sng">
                <a:solidFill>
                  <a:schemeClr val="lt1"/>
                </a:solidFill>
                <a:latin typeface="Jost"/>
                <a:ea typeface="Jost"/>
                <a:cs typeface="Jost"/>
                <a:sym typeface="Jost"/>
              </a:rPr>
              <a:t> </a:t>
            </a:r>
            <a:endParaRPr b="1" sz="1200" u="sng">
              <a:solidFill>
                <a:schemeClr val="lt1"/>
              </a:solidFill>
              <a:latin typeface="Jost"/>
              <a:ea typeface="Jost"/>
              <a:cs typeface="Jost"/>
              <a:sym typeface="Jost"/>
            </a:endParaRPr>
          </a:p>
        </p:txBody>
      </p:sp>
      <p:sp>
        <p:nvSpPr>
          <p:cNvPr id="355" name="Google Shape;355;p23"/>
          <p:cNvSpPr/>
          <p:nvPr/>
        </p:nvSpPr>
        <p:spPr>
          <a:xfrm>
            <a:off x="8546776" y="961028"/>
            <a:ext cx="372735" cy="372861"/>
          </a:xfrm>
          <a:custGeom>
            <a:rect b="b" l="l" r="r" t="t"/>
            <a:pathLst>
              <a:path extrusionOk="0" h="46232" w="46202">
                <a:moveTo>
                  <a:pt x="23101" y="0"/>
                </a:moveTo>
                <a:cubicBezTo>
                  <a:pt x="10335" y="0"/>
                  <a:pt x="0" y="10365"/>
                  <a:pt x="0" y="23131"/>
                </a:cubicBezTo>
                <a:cubicBezTo>
                  <a:pt x="0" y="35867"/>
                  <a:pt x="10335" y="46232"/>
                  <a:pt x="23101" y="46232"/>
                </a:cubicBezTo>
                <a:cubicBezTo>
                  <a:pt x="35867" y="46232"/>
                  <a:pt x="46202" y="35867"/>
                  <a:pt x="46202" y="23131"/>
                </a:cubicBezTo>
                <a:cubicBezTo>
                  <a:pt x="46202" y="10365"/>
                  <a:pt x="35867" y="0"/>
                  <a:pt x="231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3"/>
          <p:cNvSpPr/>
          <p:nvPr/>
        </p:nvSpPr>
        <p:spPr>
          <a:xfrm rot="3790024">
            <a:off x="7235254" y="-579057"/>
            <a:ext cx="3073747" cy="1519522"/>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
          <p:cNvSpPr/>
          <p:nvPr/>
        </p:nvSpPr>
        <p:spPr>
          <a:xfrm rot="4685291">
            <a:off x="-1276607" y="3290402"/>
            <a:ext cx="3331252" cy="3297061"/>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3"/>
          <p:cNvSpPr/>
          <p:nvPr/>
        </p:nvSpPr>
        <p:spPr>
          <a:xfrm rot="4873880">
            <a:off x="-906765" y="3217878"/>
            <a:ext cx="3331228" cy="3296871"/>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3"/>
          <p:cNvSpPr/>
          <p:nvPr/>
        </p:nvSpPr>
        <p:spPr>
          <a:xfrm rot="3789899">
            <a:off x="6581233" y="-955108"/>
            <a:ext cx="3997989" cy="1976486"/>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3"/>
          <p:cNvSpPr/>
          <p:nvPr/>
        </p:nvSpPr>
        <p:spPr>
          <a:xfrm>
            <a:off x="-627349" y="-723025"/>
            <a:ext cx="3269273" cy="3092433"/>
          </a:xfrm>
          <a:custGeom>
            <a:rect b="b" l="l" r="r" t="t"/>
            <a:pathLst>
              <a:path extrusionOk="0" h="126454" w="124024">
                <a:moveTo>
                  <a:pt x="64248" y="0"/>
                </a:moveTo>
                <a:cubicBezTo>
                  <a:pt x="34451" y="0"/>
                  <a:pt x="13001" y="42641"/>
                  <a:pt x="7942" y="63926"/>
                </a:cubicBezTo>
                <a:cubicBezTo>
                  <a:pt x="0" y="97165"/>
                  <a:pt x="13350" y="126453"/>
                  <a:pt x="27240" y="126453"/>
                </a:cubicBezTo>
                <a:cubicBezTo>
                  <a:pt x="27970" y="126453"/>
                  <a:pt x="28702" y="126372"/>
                  <a:pt x="29432" y="126207"/>
                </a:cubicBezTo>
                <a:cubicBezTo>
                  <a:pt x="44052" y="122924"/>
                  <a:pt x="37061" y="81161"/>
                  <a:pt x="48490" y="63926"/>
                </a:cubicBezTo>
                <a:cubicBezTo>
                  <a:pt x="59888" y="46722"/>
                  <a:pt x="124023" y="32558"/>
                  <a:pt x="84995" y="6843"/>
                </a:cubicBezTo>
                <a:cubicBezTo>
                  <a:pt x="77734" y="2055"/>
                  <a:pt x="70790" y="0"/>
                  <a:pt x="642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 name="Google Shape;361;p23"/>
          <p:cNvGrpSpPr/>
          <p:nvPr/>
        </p:nvGrpSpPr>
        <p:grpSpPr>
          <a:xfrm rot="-1008700">
            <a:off x="6100745" y="3146195"/>
            <a:ext cx="4378354" cy="2915613"/>
            <a:chOff x="-4616850" y="780700"/>
            <a:chExt cx="4848150" cy="3228800"/>
          </a:xfrm>
        </p:grpSpPr>
        <p:sp>
          <p:nvSpPr>
            <p:cNvPr id="362" name="Google Shape;362;p23"/>
            <p:cNvSpPr/>
            <p:nvPr/>
          </p:nvSpPr>
          <p:spPr>
            <a:xfrm>
              <a:off x="-4038575" y="1799700"/>
              <a:ext cx="2494000" cy="1388350"/>
            </a:xfrm>
            <a:custGeom>
              <a:rect b="b" l="l" r="r" t="t"/>
              <a:pathLst>
                <a:path extrusionOk="0" fill="none" h="55534" w="99760">
                  <a:moveTo>
                    <a:pt x="1" y="18299"/>
                  </a:moveTo>
                  <a:cubicBezTo>
                    <a:pt x="1" y="18299"/>
                    <a:pt x="14439" y="1"/>
                    <a:pt x="14895" y="21187"/>
                  </a:cubicBezTo>
                  <a:cubicBezTo>
                    <a:pt x="15351" y="42372"/>
                    <a:pt x="23223" y="54257"/>
                    <a:pt x="31613" y="46415"/>
                  </a:cubicBezTo>
                  <a:cubicBezTo>
                    <a:pt x="40123" y="38482"/>
                    <a:pt x="44470" y="10761"/>
                    <a:pt x="55929" y="9484"/>
                  </a:cubicBezTo>
                  <a:cubicBezTo>
                    <a:pt x="67388" y="8208"/>
                    <a:pt x="55868" y="55534"/>
                    <a:pt x="74075" y="52707"/>
                  </a:cubicBezTo>
                  <a:cubicBezTo>
                    <a:pt x="86142" y="50853"/>
                    <a:pt x="92070" y="5138"/>
                    <a:pt x="99760" y="10791"/>
                  </a:cubicBezTo>
                </a:path>
              </a:pathLst>
            </a:custGeom>
            <a:noFill/>
            <a:ln cap="flat" cmpd="sng" w="987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p:nvPr/>
          </p:nvSpPr>
          <p:spPr>
            <a:xfrm>
              <a:off x="-4078825" y="1820975"/>
              <a:ext cx="2617075" cy="1393675"/>
            </a:xfrm>
            <a:custGeom>
              <a:rect b="b" l="l" r="r" t="t"/>
              <a:pathLst>
                <a:path extrusionOk="0" fill="none" h="55747" w="104683">
                  <a:moveTo>
                    <a:pt x="0" y="19393"/>
                  </a:moveTo>
                  <a:cubicBezTo>
                    <a:pt x="0" y="19393"/>
                    <a:pt x="14529" y="1"/>
                    <a:pt x="15775" y="21825"/>
                  </a:cubicBezTo>
                  <a:cubicBezTo>
                    <a:pt x="17052" y="43649"/>
                    <a:pt x="25776" y="55625"/>
                    <a:pt x="34286" y="47236"/>
                  </a:cubicBezTo>
                  <a:cubicBezTo>
                    <a:pt x="42949" y="38725"/>
                    <a:pt x="46505" y="10031"/>
                    <a:pt x="58512" y="8299"/>
                  </a:cubicBezTo>
                  <a:cubicBezTo>
                    <a:pt x="70518" y="6566"/>
                    <a:pt x="60153" y="55746"/>
                    <a:pt x="79211" y="52190"/>
                  </a:cubicBezTo>
                  <a:cubicBezTo>
                    <a:pt x="91825" y="49819"/>
                    <a:pt x="96385" y="2524"/>
                    <a:pt x="104683" y="8056"/>
                  </a:cubicBezTo>
                </a:path>
              </a:pathLst>
            </a:custGeom>
            <a:noFill/>
            <a:ln cap="flat" cmpd="sng" w="987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3"/>
            <p:cNvSpPr/>
            <p:nvPr/>
          </p:nvSpPr>
          <p:spPr>
            <a:xfrm>
              <a:off x="-4119100" y="1836175"/>
              <a:ext cx="2743225" cy="1430900"/>
            </a:xfrm>
            <a:custGeom>
              <a:rect b="b" l="l" r="r" t="t"/>
              <a:pathLst>
                <a:path extrusionOk="0" fill="none" h="57236" w="109729">
                  <a:moveTo>
                    <a:pt x="0" y="20852"/>
                  </a:moveTo>
                  <a:cubicBezTo>
                    <a:pt x="0" y="20852"/>
                    <a:pt x="14590" y="335"/>
                    <a:pt x="16687" y="22798"/>
                  </a:cubicBezTo>
                  <a:cubicBezTo>
                    <a:pt x="18815" y="45229"/>
                    <a:pt x="28450" y="57236"/>
                    <a:pt x="37113" y="48269"/>
                  </a:cubicBezTo>
                  <a:cubicBezTo>
                    <a:pt x="45898" y="39211"/>
                    <a:pt x="48603" y="9515"/>
                    <a:pt x="61156" y="7296"/>
                  </a:cubicBezTo>
                  <a:cubicBezTo>
                    <a:pt x="73710" y="5077"/>
                    <a:pt x="64621" y="56141"/>
                    <a:pt x="84530" y="51765"/>
                  </a:cubicBezTo>
                  <a:cubicBezTo>
                    <a:pt x="97722" y="48877"/>
                    <a:pt x="100792" y="1"/>
                    <a:pt x="109729" y="5411"/>
                  </a:cubicBezTo>
                </a:path>
              </a:pathLst>
            </a:custGeom>
            <a:noFill/>
            <a:ln cap="flat" cmpd="sng" w="987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3"/>
            <p:cNvSpPr/>
            <p:nvPr/>
          </p:nvSpPr>
          <p:spPr>
            <a:xfrm>
              <a:off x="-4160150" y="1783750"/>
              <a:ext cx="2871675" cy="1539550"/>
            </a:xfrm>
            <a:custGeom>
              <a:rect b="b" l="l" r="r" t="t"/>
              <a:pathLst>
                <a:path extrusionOk="0" fill="none" h="61582" w="114867">
                  <a:moveTo>
                    <a:pt x="1" y="25107"/>
                  </a:moveTo>
                  <a:cubicBezTo>
                    <a:pt x="1" y="25107"/>
                    <a:pt x="14591" y="3466"/>
                    <a:pt x="17661" y="26505"/>
                  </a:cubicBezTo>
                  <a:cubicBezTo>
                    <a:pt x="20731" y="49576"/>
                    <a:pt x="31278" y="61582"/>
                    <a:pt x="40062" y="52068"/>
                  </a:cubicBezTo>
                  <a:cubicBezTo>
                    <a:pt x="48968" y="42402"/>
                    <a:pt x="50731" y="11703"/>
                    <a:pt x="63862" y="8967"/>
                  </a:cubicBezTo>
                  <a:cubicBezTo>
                    <a:pt x="76993" y="6232"/>
                    <a:pt x="69303" y="59150"/>
                    <a:pt x="90063" y="53953"/>
                  </a:cubicBezTo>
                  <a:cubicBezTo>
                    <a:pt x="103863" y="50488"/>
                    <a:pt x="105261" y="1"/>
                    <a:pt x="114866" y="5259"/>
                  </a:cubicBezTo>
                </a:path>
              </a:pathLst>
            </a:custGeom>
            <a:noFill/>
            <a:ln cap="flat" cmpd="sng" w="987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3"/>
            <p:cNvSpPr/>
            <p:nvPr/>
          </p:nvSpPr>
          <p:spPr>
            <a:xfrm>
              <a:off x="-4200425" y="1727525"/>
              <a:ext cx="3002375" cy="1652775"/>
            </a:xfrm>
            <a:custGeom>
              <a:rect b="b" l="l" r="r" t="t"/>
              <a:pathLst>
                <a:path extrusionOk="0" fill="none" h="66111" w="120095">
                  <a:moveTo>
                    <a:pt x="1" y="29666"/>
                  </a:moveTo>
                  <a:cubicBezTo>
                    <a:pt x="1" y="29666"/>
                    <a:pt x="14560" y="6839"/>
                    <a:pt x="18603" y="30487"/>
                  </a:cubicBezTo>
                  <a:cubicBezTo>
                    <a:pt x="22676" y="54104"/>
                    <a:pt x="34226" y="66111"/>
                    <a:pt x="43132" y="55989"/>
                  </a:cubicBezTo>
                  <a:cubicBezTo>
                    <a:pt x="52129" y="45715"/>
                    <a:pt x="52859" y="14013"/>
                    <a:pt x="66567" y="10730"/>
                  </a:cubicBezTo>
                  <a:cubicBezTo>
                    <a:pt x="80306" y="7447"/>
                    <a:pt x="74136" y="62250"/>
                    <a:pt x="95808" y="56141"/>
                  </a:cubicBezTo>
                  <a:cubicBezTo>
                    <a:pt x="110185" y="52068"/>
                    <a:pt x="109820" y="0"/>
                    <a:pt x="120094" y="5076"/>
                  </a:cubicBezTo>
                </a:path>
              </a:pathLst>
            </a:custGeom>
            <a:noFill/>
            <a:ln cap="flat" cmpd="sng" w="987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p:nvPr/>
          </p:nvSpPr>
          <p:spPr>
            <a:xfrm>
              <a:off x="-4241450" y="1667500"/>
              <a:ext cx="3136850" cy="1770550"/>
            </a:xfrm>
            <a:custGeom>
              <a:rect b="b" l="l" r="r" t="t"/>
              <a:pathLst>
                <a:path extrusionOk="0" fill="none" h="70822" w="125474">
                  <a:moveTo>
                    <a:pt x="0" y="34499"/>
                  </a:moveTo>
                  <a:cubicBezTo>
                    <a:pt x="0" y="34499"/>
                    <a:pt x="14469" y="10456"/>
                    <a:pt x="19636" y="34651"/>
                  </a:cubicBezTo>
                  <a:cubicBezTo>
                    <a:pt x="24773" y="58846"/>
                    <a:pt x="37357" y="70822"/>
                    <a:pt x="46354" y="60062"/>
                  </a:cubicBezTo>
                  <a:cubicBezTo>
                    <a:pt x="55442" y="49150"/>
                    <a:pt x="55047" y="16474"/>
                    <a:pt x="69363" y="12584"/>
                  </a:cubicBezTo>
                  <a:cubicBezTo>
                    <a:pt x="83680" y="8693"/>
                    <a:pt x="79181" y="65381"/>
                    <a:pt x="101765" y="58329"/>
                  </a:cubicBezTo>
                  <a:cubicBezTo>
                    <a:pt x="116750" y="53618"/>
                    <a:pt x="114440" y="0"/>
                    <a:pt x="125474" y="4863"/>
                  </a:cubicBezTo>
                </a:path>
              </a:pathLst>
            </a:custGeom>
            <a:noFill/>
            <a:ln cap="flat" cmpd="sng" w="987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3"/>
            <p:cNvSpPr/>
            <p:nvPr/>
          </p:nvSpPr>
          <p:spPr>
            <a:xfrm>
              <a:off x="-4281725" y="1602900"/>
              <a:ext cx="3272125" cy="1892900"/>
            </a:xfrm>
            <a:custGeom>
              <a:rect b="b" l="l" r="r" t="t"/>
              <a:pathLst>
                <a:path extrusionOk="0" fill="none" h="75716" w="130885">
                  <a:moveTo>
                    <a:pt x="0" y="39636"/>
                  </a:moveTo>
                  <a:cubicBezTo>
                    <a:pt x="0" y="39636"/>
                    <a:pt x="14347" y="14347"/>
                    <a:pt x="20639" y="39089"/>
                  </a:cubicBezTo>
                  <a:cubicBezTo>
                    <a:pt x="26931" y="63862"/>
                    <a:pt x="40639" y="75716"/>
                    <a:pt x="49667" y="64317"/>
                  </a:cubicBezTo>
                  <a:cubicBezTo>
                    <a:pt x="58846" y="52737"/>
                    <a:pt x="57235" y="19089"/>
                    <a:pt x="72160" y="14590"/>
                  </a:cubicBezTo>
                  <a:cubicBezTo>
                    <a:pt x="87054" y="10061"/>
                    <a:pt x="84440" y="68634"/>
                    <a:pt x="107905" y="60518"/>
                  </a:cubicBezTo>
                  <a:cubicBezTo>
                    <a:pt x="123498" y="55168"/>
                    <a:pt x="119121" y="0"/>
                    <a:pt x="130884" y="4590"/>
                  </a:cubicBezTo>
                </a:path>
              </a:pathLst>
            </a:custGeom>
            <a:noFill/>
            <a:ln cap="flat" cmpd="sng" w="987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3"/>
            <p:cNvSpPr/>
            <p:nvPr/>
          </p:nvSpPr>
          <p:spPr>
            <a:xfrm>
              <a:off x="-4322000" y="1533000"/>
              <a:ext cx="3410425" cy="2021325"/>
            </a:xfrm>
            <a:custGeom>
              <a:rect b="b" l="l" r="r" t="t"/>
              <a:pathLst>
                <a:path extrusionOk="0" fill="none" h="80853" w="136417">
                  <a:moveTo>
                    <a:pt x="0" y="45137"/>
                  </a:moveTo>
                  <a:cubicBezTo>
                    <a:pt x="0" y="45137"/>
                    <a:pt x="14165" y="18572"/>
                    <a:pt x="21703" y="43830"/>
                  </a:cubicBezTo>
                  <a:cubicBezTo>
                    <a:pt x="29241" y="69120"/>
                    <a:pt x="44074" y="80852"/>
                    <a:pt x="53162" y="68755"/>
                  </a:cubicBezTo>
                  <a:cubicBezTo>
                    <a:pt x="62403" y="56505"/>
                    <a:pt x="59454" y="21915"/>
                    <a:pt x="74987" y="16718"/>
                  </a:cubicBezTo>
                  <a:cubicBezTo>
                    <a:pt x="90488" y="11550"/>
                    <a:pt x="89880" y="71977"/>
                    <a:pt x="114288" y="62767"/>
                  </a:cubicBezTo>
                  <a:cubicBezTo>
                    <a:pt x="130489" y="56688"/>
                    <a:pt x="123863" y="0"/>
                    <a:pt x="136416" y="4316"/>
                  </a:cubicBezTo>
                </a:path>
              </a:pathLst>
            </a:custGeom>
            <a:noFill/>
            <a:ln cap="flat" cmpd="sng" w="987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3"/>
            <p:cNvSpPr/>
            <p:nvPr/>
          </p:nvSpPr>
          <p:spPr>
            <a:xfrm>
              <a:off x="-4361525" y="1458525"/>
              <a:ext cx="3549500" cy="2154300"/>
            </a:xfrm>
            <a:custGeom>
              <a:rect b="b" l="l" r="r" t="t"/>
              <a:pathLst>
                <a:path extrusionOk="0" fill="none" h="86172" w="141980">
                  <a:moveTo>
                    <a:pt x="1" y="50943"/>
                  </a:moveTo>
                  <a:cubicBezTo>
                    <a:pt x="1" y="50943"/>
                    <a:pt x="13892" y="23070"/>
                    <a:pt x="22767" y="48846"/>
                  </a:cubicBezTo>
                  <a:cubicBezTo>
                    <a:pt x="31612" y="74591"/>
                    <a:pt x="47631" y="86172"/>
                    <a:pt x="56780" y="73375"/>
                  </a:cubicBezTo>
                  <a:cubicBezTo>
                    <a:pt x="66051" y="60427"/>
                    <a:pt x="61674" y="24864"/>
                    <a:pt x="77814" y="18967"/>
                  </a:cubicBezTo>
                  <a:cubicBezTo>
                    <a:pt x="93954" y="13070"/>
                    <a:pt x="95535" y="75351"/>
                    <a:pt x="120885" y="65016"/>
                  </a:cubicBezTo>
                  <a:cubicBezTo>
                    <a:pt x="137693" y="58147"/>
                    <a:pt x="128605" y="0"/>
                    <a:pt x="141979" y="3982"/>
                  </a:cubicBezTo>
                </a:path>
              </a:pathLst>
            </a:custGeom>
            <a:noFill/>
            <a:ln cap="flat" cmpd="sng" w="987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a:off x="-4401025" y="1378725"/>
              <a:ext cx="3691575" cy="2291850"/>
            </a:xfrm>
            <a:custGeom>
              <a:rect b="b" l="l" r="r" t="t"/>
              <a:pathLst>
                <a:path extrusionOk="0" fill="none" h="91674" w="147663">
                  <a:moveTo>
                    <a:pt x="0" y="57114"/>
                  </a:moveTo>
                  <a:cubicBezTo>
                    <a:pt x="0" y="57114"/>
                    <a:pt x="13618" y="27904"/>
                    <a:pt x="23861" y="54135"/>
                  </a:cubicBezTo>
                  <a:cubicBezTo>
                    <a:pt x="34135" y="80367"/>
                    <a:pt x="51430" y="91674"/>
                    <a:pt x="60579" y="78178"/>
                  </a:cubicBezTo>
                  <a:cubicBezTo>
                    <a:pt x="69819" y="64531"/>
                    <a:pt x="63922" y="28056"/>
                    <a:pt x="80701" y="21369"/>
                  </a:cubicBezTo>
                  <a:cubicBezTo>
                    <a:pt x="97449" y="14712"/>
                    <a:pt x="101400" y="78847"/>
                    <a:pt x="127693" y="67266"/>
                  </a:cubicBezTo>
                  <a:cubicBezTo>
                    <a:pt x="145109" y="59576"/>
                    <a:pt x="133437" y="1"/>
                    <a:pt x="147663" y="3618"/>
                  </a:cubicBezTo>
                </a:path>
              </a:pathLst>
            </a:custGeom>
            <a:noFill/>
            <a:ln cap="flat" cmpd="sng" w="987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a:off x="-4439775" y="1293625"/>
              <a:ext cx="3833675" cy="2435475"/>
            </a:xfrm>
            <a:custGeom>
              <a:rect b="b" l="l" r="r" t="t"/>
              <a:pathLst>
                <a:path extrusionOk="0" fill="none" h="97419" w="153347">
                  <a:moveTo>
                    <a:pt x="0" y="63649"/>
                  </a:moveTo>
                  <a:cubicBezTo>
                    <a:pt x="0" y="63649"/>
                    <a:pt x="13253" y="33040"/>
                    <a:pt x="25016" y="59697"/>
                  </a:cubicBezTo>
                  <a:cubicBezTo>
                    <a:pt x="36748" y="86354"/>
                    <a:pt x="55381" y="97418"/>
                    <a:pt x="64500" y="83193"/>
                  </a:cubicBezTo>
                  <a:cubicBezTo>
                    <a:pt x="73740" y="68755"/>
                    <a:pt x="66202" y="31399"/>
                    <a:pt x="83588" y="23922"/>
                  </a:cubicBezTo>
                  <a:cubicBezTo>
                    <a:pt x="100975" y="16475"/>
                    <a:pt x="107479" y="82403"/>
                    <a:pt x="134683" y="69515"/>
                  </a:cubicBezTo>
                  <a:cubicBezTo>
                    <a:pt x="152738" y="60974"/>
                    <a:pt x="138270" y="0"/>
                    <a:pt x="153346" y="3222"/>
                  </a:cubicBezTo>
                </a:path>
              </a:pathLst>
            </a:custGeom>
            <a:noFill/>
            <a:ln cap="flat" cmpd="sng" w="987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3"/>
            <p:cNvSpPr/>
            <p:nvPr/>
          </p:nvSpPr>
          <p:spPr>
            <a:xfrm>
              <a:off x="-4477775" y="1202425"/>
              <a:ext cx="4014525" cy="2584425"/>
            </a:xfrm>
            <a:custGeom>
              <a:rect b="b" l="l" r="r" t="t"/>
              <a:pathLst>
                <a:path extrusionOk="0" fill="none" h="103377" w="160581">
                  <a:moveTo>
                    <a:pt x="0" y="70579"/>
                  </a:moveTo>
                  <a:cubicBezTo>
                    <a:pt x="0" y="70579"/>
                    <a:pt x="12827" y="38573"/>
                    <a:pt x="26171" y="65595"/>
                  </a:cubicBezTo>
                  <a:cubicBezTo>
                    <a:pt x="39515" y="92647"/>
                    <a:pt x="59485" y="103376"/>
                    <a:pt x="68573" y="88391"/>
                  </a:cubicBezTo>
                  <a:cubicBezTo>
                    <a:pt x="77752" y="73193"/>
                    <a:pt x="68451" y="34956"/>
                    <a:pt x="86476" y="26627"/>
                  </a:cubicBezTo>
                  <a:cubicBezTo>
                    <a:pt x="104501" y="18329"/>
                    <a:pt x="113741" y="86020"/>
                    <a:pt x="141918" y="71765"/>
                  </a:cubicBezTo>
                  <a:cubicBezTo>
                    <a:pt x="160581" y="62312"/>
                    <a:pt x="143134" y="1"/>
                    <a:pt x="159122" y="2797"/>
                  </a:cubicBezTo>
                </a:path>
              </a:pathLst>
            </a:custGeom>
            <a:noFill/>
            <a:ln cap="flat" cmpd="sng" w="987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p:nvPr/>
          </p:nvSpPr>
          <p:spPr>
            <a:xfrm>
              <a:off x="-4514250" y="1106700"/>
              <a:ext cx="4215900" cy="2737125"/>
            </a:xfrm>
            <a:custGeom>
              <a:rect b="b" l="l" r="r" t="t"/>
              <a:pathLst>
                <a:path extrusionOk="0" fill="none" h="109485" w="168636">
                  <a:moveTo>
                    <a:pt x="0" y="77843"/>
                  </a:moveTo>
                  <a:cubicBezTo>
                    <a:pt x="0" y="77843"/>
                    <a:pt x="12311" y="44408"/>
                    <a:pt x="27326" y="71794"/>
                  </a:cubicBezTo>
                  <a:cubicBezTo>
                    <a:pt x="42372" y="99150"/>
                    <a:pt x="63770" y="109485"/>
                    <a:pt x="72768" y="93710"/>
                  </a:cubicBezTo>
                  <a:cubicBezTo>
                    <a:pt x="81886" y="77752"/>
                    <a:pt x="70701" y="38694"/>
                    <a:pt x="89333" y="29484"/>
                  </a:cubicBezTo>
                  <a:cubicBezTo>
                    <a:pt x="107996" y="20244"/>
                    <a:pt x="120215" y="89667"/>
                    <a:pt x="149334" y="73983"/>
                  </a:cubicBezTo>
                  <a:cubicBezTo>
                    <a:pt x="168636" y="63557"/>
                    <a:pt x="147967" y="0"/>
                    <a:pt x="164897" y="2310"/>
                  </a:cubicBezTo>
                </a:path>
              </a:pathLst>
            </a:custGeom>
            <a:noFill/>
            <a:ln cap="flat" cmpd="sng" w="987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a:off x="-4549975" y="1004100"/>
              <a:ext cx="4421850" cy="2895975"/>
            </a:xfrm>
            <a:custGeom>
              <a:rect b="b" l="l" r="r" t="t"/>
              <a:pathLst>
                <a:path extrusionOk="0" fill="none" h="115839" w="176874">
                  <a:moveTo>
                    <a:pt x="1" y="85534"/>
                  </a:moveTo>
                  <a:cubicBezTo>
                    <a:pt x="1" y="85534"/>
                    <a:pt x="11733" y="50640"/>
                    <a:pt x="28542" y="78300"/>
                  </a:cubicBezTo>
                  <a:cubicBezTo>
                    <a:pt x="45351" y="105990"/>
                    <a:pt x="68269" y="115838"/>
                    <a:pt x="77145" y="99273"/>
                  </a:cubicBezTo>
                  <a:cubicBezTo>
                    <a:pt x="86142" y="82494"/>
                    <a:pt x="72920" y="42646"/>
                    <a:pt x="92221" y="32463"/>
                  </a:cubicBezTo>
                  <a:cubicBezTo>
                    <a:pt x="111492" y="22311"/>
                    <a:pt x="126903" y="93376"/>
                    <a:pt x="156964" y="76172"/>
                  </a:cubicBezTo>
                  <a:cubicBezTo>
                    <a:pt x="176873" y="64774"/>
                    <a:pt x="152830" y="1"/>
                    <a:pt x="170703" y="1764"/>
                  </a:cubicBezTo>
                </a:path>
              </a:pathLst>
            </a:custGeom>
            <a:noFill/>
            <a:ln cap="flat" cmpd="sng" w="987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a:off x="-4584175" y="895450"/>
              <a:ext cx="4633100" cy="3060100"/>
            </a:xfrm>
            <a:custGeom>
              <a:rect b="b" l="l" r="r" t="t"/>
              <a:pathLst>
                <a:path extrusionOk="0" fill="none" h="122404" w="185324">
                  <a:moveTo>
                    <a:pt x="1" y="93619"/>
                  </a:moveTo>
                  <a:cubicBezTo>
                    <a:pt x="1" y="93619"/>
                    <a:pt x="11035" y="57235"/>
                    <a:pt x="29758" y="85138"/>
                  </a:cubicBezTo>
                  <a:cubicBezTo>
                    <a:pt x="48482" y="113041"/>
                    <a:pt x="72920" y="122403"/>
                    <a:pt x="81674" y="105017"/>
                  </a:cubicBezTo>
                  <a:cubicBezTo>
                    <a:pt x="90519" y="87387"/>
                    <a:pt x="75139" y="46809"/>
                    <a:pt x="95079" y="35654"/>
                  </a:cubicBezTo>
                  <a:cubicBezTo>
                    <a:pt x="114988" y="24469"/>
                    <a:pt x="133803" y="97144"/>
                    <a:pt x="164776" y="78330"/>
                  </a:cubicBezTo>
                  <a:cubicBezTo>
                    <a:pt x="185323" y="65867"/>
                    <a:pt x="157633" y="0"/>
                    <a:pt x="176509" y="1186"/>
                  </a:cubicBezTo>
                </a:path>
              </a:pathLst>
            </a:custGeom>
            <a:noFill/>
            <a:ln cap="flat" cmpd="sng" w="987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a:off x="-4616850" y="780700"/>
              <a:ext cx="4848150" cy="3228800"/>
            </a:xfrm>
            <a:custGeom>
              <a:rect b="b" l="l" r="r" t="t"/>
              <a:pathLst>
                <a:path extrusionOk="0" fill="none" h="129152" w="193926">
                  <a:moveTo>
                    <a:pt x="1" y="102099"/>
                  </a:moveTo>
                  <a:cubicBezTo>
                    <a:pt x="1" y="102099"/>
                    <a:pt x="10305" y="64257"/>
                    <a:pt x="31004" y="92312"/>
                  </a:cubicBezTo>
                  <a:cubicBezTo>
                    <a:pt x="51734" y="120397"/>
                    <a:pt x="77783" y="129151"/>
                    <a:pt x="86325" y="110914"/>
                  </a:cubicBezTo>
                  <a:cubicBezTo>
                    <a:pt x="95018" y="92433"/>
                    <a:pt x="77358" y="51187"/>
                    <a:pt x="97905" y="38968"/>
                  </a:cubicBezTo>
                  <a:cubicBezTo>
                    <a:pt x="118423" y="26749"/>
                    <a:pt x="140885" y="100944"/>
                    <a:pt x="172800" y="80457"/>
                  </a:cubicBezTo>
                  <a:cubicBezTo>
                    <a:pt x="193925" y="66871"/>
                    <a:pt x="162405" y="0"/>
                    <a:pt x="182284" y="548"/>
                  </a:cubicBezTo>
                </a:path>
              </a:pathLst>
            </a:custGeom>
            <a:noFill/>
            <a:ln cap="flat" cmpd="sng" w="987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378" name="Shape 378"/>
        <p:cNvGrpSpPr/>
        <p:nvPr/>
      </p:nvGrpSpPr>
      <p:grpSpPr>
        <a:xfrm>
          <a:off x="0" y="0"/>
          <a:ext cx="0" cy="0"/>
          <a:chOff x="0" y="0"/>
          <a:chExt cx="0" cy="0"/>
        </a:xfrm>
      </p:grpSpPr>
      <p:grpSp>
        <p:nvGrpSpPr>
          <p:cNvPr id="379" name="Google Shape;379;p24"/>
          <p:cNvGrpSpPr/>
          <p:nvPr/>
        </p:nvGrpSpPr>
        <p:grpSpPr>
          <a:xfrm>
            <a:off x="-813750" y="-1586750"/>
            <a:ext cx="4848150" cy="3228800"/>
            <a:chOff x="-4616850" y="780700"/>
            <a:chExt cx="4848150" cy="3228800"/>
          </a:xfrm>
        </p:grpSpPr>
        <p:sp>
          <p:nvSpPr>
            <p:cNvPr id="380" name="Google Shape;380;p24"/>
            <p:cNvSpPr/>
            <p:nvPr/>
          </p:nvSpPr>
          <p:spPr>
            <a:xfrm>
              <a:off x="-4038575" y="1799700"/>
              <a:ext cx="2494000" cy="1388350"/>
            </a:xfrm>
            <a:custGeom>
              <a:rect b="b" l="l" r="r" t="t"/>
              <a:pathLst>
                <a:path extrusionOk="0" fill="none" h="55534" w="99760">
                  <a:moveTo>
                    <a:pt x="1" y="18299"/>
                  </a:moveTo>
                  <a:cubicBezTo>
                    <a:pt x="1" y="18299"/>
                    <a:pt x="14439" y="1"/>
                    <a:pt x="14895" y="21187"/>
                  </a:cubicBezTo>
                  <a:cubicBezTo>
                    <a:pt x="15351" y="42372"/>
                    <a:pt x="23223" y="54257"/>
                    <a:pt x="31613" y="46415"/>
                  </a:cubicBezTo>
                  <a:cubicBezTo>
                    <a:pt x="40123" y="38482"/>
                    <a:pt x="44470" y="10761"/>
                    <a:pt x="55929" y="9484"/>
                  </a:cubicBezTo>
                  <a:cubicBezTo>
                    <a:pt x="67388" y="8208"/>
                    <a:pt x="55868" y="55534"/>
                    <a:pt x="74075" y="52707"/>
                  </a:cubicBezTo>
                  <a:cubicBezTo>
                    <a:pt x="86142" y="50853"/>
                    <a:pt x="92070" y="5138"/>
                    <a:pt x="99760" y="10791"/>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4"/>
            <p:cNvSpPr/>
            <p:nvPr/>
          </p:nvSpPr>
          <p:spPr>
            <a:xfrm>
              <a:off x="-4078825" y="1820975"/>
              <a:ext cx="2617075" cy="1393675"/>
            </a:xfrm>
            <a:custGeom>
              <a:rect b="b" l="l" r="r" t="t"/>
              <a:pathLst>
                <a:path extrusionOk="0" fill="none" h="55747" w="104683">
                  <a:moveTo>
                    <a:pt x="0" y="19393"/>
                  </a:moveTo>
                  <a:cubicBezTo>
                    <a:pt x="0" y="19393"/>
                    <a:pt x="14529" y="1"/>
                    <a:pt x="15775" y="21825"/>
                  </a:cubicBezTo>
                  <a:cubicBezTo>
                    <a:pt x="17052" y="43649"/>
                    <a:pt x="25776" y="55625"/>
                    <a:pt x="34286" y="47236"/>
                  </a:cubicBezTo>
                  <a:cubicBezTo>
                    <a:pt x="42949" y="38725"/>
                    <a:pt x="46505" y="10031"/>
                    <a:pt x="58512" y="8299"/>
                  </a:cubicBezTo>
                  <a:cubicBezTo>
                    <a:pt x="70518" y="6566"/>
                    <a:pt x="60153" y="55746"/>
                    <a:pt x="79211" y="52190"/>
                  </a:cubicBezTo>
                  <a:cubicBezTo>
                    <a:pt x="91825" y="49819"/>
                    <a:pt x="96385" y="2524"/>
                    <a:pt x="104683" y="8056"/>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4"/>
            <p:cNvSpPr/>
            <p:nvPr/>
          </p:nvSpPr>
          <p:spPr>
            <a:xfrm>
              <a:off x="-4119100" y="1836175"/>
              <a:ext cx="2743225" cy="1430900"/>
            </a:xfrm>
            <a:custGeom>
              <a:rect b="b" l="l" r="r" t="t"/>
              <a:pathLst>
                <a:path extrusionOk="0" fill="none" h="57236" w="109729">
                  <a:moveTo>
                    <a:pt x="0" y="20852"/>
                  </a:moveTo>
                  <a:cubicBezTo>
                    <a:pt x="0" y="20852"/>
                    <a:pt x="14590" y="335"/>
                    <a:pt x="16687" y="22798"/>
                  </a:cubicBezTo>
                  <a:cubicBezTo>
                    <a:pt x="18815" y="45229"/>
                    <a:pt x="28450" y="57236"/>
                    <a:pt x="37113" y="48269"/>
                  </a:cubicBezTo>
                  <a:cubicBezTo>
                    <a:pt x="45898" y="39211"/>
                    <a:pt x="48603" y="9515"/>
                    <a:pt x="61156" y="7296"/>
                  </a:cubicBezTo>
                  <a:cubicBezTo>
                    <a:pt x="73710" y="5077"/>
                    <a:pt x="64621" y="56141"/>
                    <a:pt x="84530" y="51765"/>
                  </a:cubicBezTo>
                  <a:cubicBezTo>
                    <a:pt x="97722" y="48877"/>
                    <a:pt x="100792" y="1"/>
                    <a:pt x="109729" y="5411"/>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4"/>
            <p:cNvSpPr/>
            <p:nvPr/>
          </p:nvSpPr>
          <p:spPr>
            <a:xfrm>
              <a:off x="-4160150" y="1783750"/>
              <a:ext cx="2871675" cy="1539550"/>
            </a:xfrm>
            <a:custGeom>
              <a:rect b="b" l="l" r="r" t="t"/>
              <a:pathLst>
                <a:path extrusionOk="0" fill="none" h="61582" w="114867">
                  <a:moveTo>
                    <a:pt x="1" y="25107"/>
                  </a:moveTo>
                  <a:cubicBezTo>
                    <a:pt x="1" y="25107"/>
                    <a:pt x="14591" y="3466"/>
                    <a:pt x="17661" y="26505"/>
                  </a:cubicBezTo>
                  <a:cubicBezTo>
                    <a:pt x="20731" y="49576"/>
                    <a:pt x="31278" y="61582"/>
                    <a:pt x="40062" y="52068"/>
                  </a:cubicBezTo>
                  <a:cubicBezTo>
                    <a:pt x="48968" y="42402"/>
                    <a:pt x="50731" y="11703"/>
                    <a:pt x="63862" y="8967"/>
                  </a:cubicBezTo>
                  <a:cubicBezTo>
                    <a:pt x="76993" y="6232"/>
                    <a:pt x="69303" y="59150"/>
                    <a:pt x="90063" y="53953"/>
                  </a:cubicBezTo>
                  <a:cubicBezTo>
                    <a:pt x="103863" y="50488"/>
                    <a:pt x="105261" y="1"/>
                    <a:pt x="114866" y="5259"/>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4"/>
            <p:cNvSpPr/>
            <p:nvPr/>
          </p:nvSpPr>
          <p:spPr>
            <a:xfrm>
              <a:off x="-4200425" y="1727525"/>
              <a:ext cx="3002375" cy="1652775"/>
            </a:xfrm>
            <a:custGeom>
              <a:rect b="b" l="l" r="r" t="t"/>
              <a:pathLst>
                <a:path extrusionOk="0" fill="none" h="66111" w="120095">
                  <a:moveTo>
                    <a:pt x="1" y="29666"/>
                  </a:moveTo>
                  <a:cubicBezTo>
                    <a:pt x="1" y="29666"/>
                    <a:pt x="14560" y="6839"/>
                    <a:pt x="18603" y="30487"/>
                  </a:cubicBezTo>
                  <a:cubicBezTo>
                    <a:pt x="22676" y="54104"/>
                    <a:pt x="34226" y="66111"/>
                    <a:pt x="43132" y="55989"/>
                  </a:cubicBezTo>
                  <a:cubicBezTo>
                    <a:pt x="52129" y="45715"/>
                    <a:pt x="52859" y="14013"/>
                    <a:pt x="66567" y="10730"/>
                  </a:cubicBezTo>
                  <a:cubicBezTo>
                    <a:pt x="80306" y="7447"/>
                    <a:pt x="74136" y="62250"/>
                    <a:pt x="95808" y="56141"/>
                  </a:cubicBezTo>
                  <a:cubicBezTo>
                    <a:pt x="110185" y="52068"/>
                    <a:pt x="109820" y="0"/>
                    <a:pt x="120094" y="5076"/>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4"/>
            <p:cNvSpPr/>
            <p:nvPr/>
          </p:nvSpPr>
          <p:spPr>
            <a:xfrm>
              <a:off x="-4241450" y="1667500"/>
              <a:ext cx="3136850" cy="1770550"/>
            </a:xfrm>
            <a:custGeom>
              <a:rect b="b" l="l" r="r" t="t"/>
              <a:pathLst>
                <a:path extrusionOk="0" fill="none" h="70822" w="125474">
                  <a:moveTo>
                    <a:pt x="0" y="34499"/>
                  </a:moveTo>
                  <a:cubicBezTo>
                    <a:pt x="0" y="34499"/>
                    <a:pt x="14469" y="10456"/>
                    <a:pt x="19636" y="34651"/>
                  </a:cubicBezTo>
                  <a:cubicBezTo>
                    <a:pt x="24773" y="58846"/>
                    <a:pt x="37357" y="70822"/>
                    <a:pt x="46354" y="60062"/>
                  </a:cubicBezTo>
                  <a:cubicBezTo>
                    <a:pt x="55442" y="49150"/>
                    <a:pt x="55047" y="16474"/>
                    <a:pt x="69363" y="12584"/>
                  </a:cubicBezTo>
                  <a:cubicBezTo>
                    <a:pt x="83680" y="8693"/>
                    <a:pt x="79181" y="65381"/>
                    <a:pt x="101765" y="58329"/>
                  </a:cubicBezTo>
                  <a:cubicBezTo>
                    <a:pt x="116750" y="53618"/>
                    <a:pt x="114440" y="0"/>
                    <a:pt x="125474" y="4863"/>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4"/>
            <p:cNvSpPr/>
            <p:nvPr/>
          </p:nvSpPr>
          <p:spPr>
            <a:xfrm>
              <a:off x="-4281725" y="1602900"/>
              <a:ext cx="3272125" cy="1892900"/>
            </a:xfrm>
            <a:custGeom>
              <a:rect b="b" l="l" r="r" t="t"/>
              <a:pathLst>
                <a:path extrusionOk="0" fill="none" h="75716" w="130885">
                  <a:moveTo>
                    <a:pt x="0" y="39636"/>
                  </a:moveTo>
                  <a:cubicBezTo>
                    <a:pt x="0" y="39636"/>
                    <a:pt x="14347" y="14347"/>
                    <a:pt x="20639" y="39089"/>
                  </a:cubicBezTo>
                  <a:cubicBezTo>
                    <a:pt x="26931" y="63862"/>
                    <a:pt x="40639" y="75716"/>
                    <a:pt x="49667" y="64317"/>
                  </a:cubicBezTo>
                  <a:cubicBezTo>
                    <a:pt x="58846" y="52737"/>
                    <a:pt x="57235" y="19089"/>
                    <a:pt x="72160" y="14590"/>
                  </a:cubicBezTo>
                  <a:cubicBezTo>
                    <a:pt x="87054" y="10061"/>
                    <a:pt x="84440" y="68634"/>
                    <a:pt x="107905" y="60518"/>
                  </a:cubicBezTo>
                  <a:cubicBezTo>
                    <a:pt x="123498" y="55168"/>
                    <a:pt x="119121" y="0"/>
                    <a:pt x="130884" y="4590"/>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4"/>
            <p:cNvSpPr/>
            <p:nvPr/>
          </p:nvSpPr>
          <p:spPr>
            <a:xfrm>
              <a:off x="-4322000" y="1533000"/>
              <a:ext cx="3410425" cy="2021325"/>
            </a:xfrm>
            <a:custGeom>
              <a:rect b="b" l="l" r="r" t="t"/>
              <a:pathLst>
                <a:path extrusionOk="0" fill="none" h="80853" w="136417">
                  <a:moveTo>
                    <a:pt x="0" y="45137"/>
                  </a:moveTo>
                  <a:cubicBezTo>
                    <a:pt x="0" y="45137"/>
                    <a:pt x="14165" y="18572"/>
                    <a:pt x="21703" y="43830"/>
                  </a:cubicBezTo>
                  <a:cubicBezTo>
                    <a:pt x="29241" y="69120"/>
                    <a:pt x="44074" y="80852"/>
                    <a:pt x="53162" y="68755"/>
                  </a:cubicBezTo>
                  <a:cubicBezTo>
                    <a:pt x="62403" y="56505"/>
                    <a:pt x="59454" y="21915"/>
                    <a:pt x="74987" y="16718"/>
                  </a:cubicBezTo>
                  <a:cubicBezTo>
                    <a:pt x="90488" y="11550"/>
                    <a:pt x="89880" y="71977"/>
                    <a:pt x="114288" y="62767"/>
                  </a:cubicBezTo>
                  <a:cubicBezTo>
                    <a:pt x="130489" y="56688"/>
                    <a:pt x="123863" y="0"/>
                    <a:pt x="136416" y="4316"/>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4"/>
            <p:cNvSpPr/>
            <p:nvPr/>
          </p:nvSpPr>
          <p:spPr>
            <a:xfrm>
              <a:off x="-4361525" y="1458525"/>
              <a:ext cx="3549500" cy="2154300"/>
            </a:xfrm>
            <a:custGeom>
              <a:rect b="b" l="l" r="r" t="t"/>
              <a:pathLst>
                <a:path extrusionOk="0" fill="none" h="86172" w="141980">
                  <a:moveTo>
                    <a:pt x="1" y="50943"/>
                  </a:moveTo>
                  <a:cubicBezTo>
                    <a:pt x="1" y="50943"/>
                    <a:pt x="13892" y="23070"/>
                    <a:pt x="22767" y="48846"/>
                  </a:cubicBezTo>
                  <a:cubicBezTo>
                    <a:pt x="31612" y="74591"/>
                    <a:pt x="47631" y="86172"/>
                    <a:pt x="56780" y="73375"/>
                  </a:cubicBezTo>
                  <a:cubicBezTo>
                    <a:pt x="66051" y="60427"/>
                    <a:pt x="61674" y="24864"/>
                    <a:pt x="77814" y="18967"/>
                  </a:cubicBezTo>
                  <a:cubicBezTo>
                    <a:pt x="93954" y="13070"/>
                    <a:pt x="95535" y="75351"/>
                    <a:pt x="120885" y="65016"/>
                  </a:cubicBezTo>
                  <a:cubicBezTo>
                    <a:pt x="137693" y="58147"/>
                    <a:pt x="128605" y="0"/>
                    <a:pt x="141979" y="3982"/>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4"/>
            <p:cNvSpPr/>
            <p:nvPr/>
          </p:nvSpPr>
          <p:spPr>
            <a:xfrm>
              <a:off x="-4401025" y="1378725"/>
              <a:ext cx="3691575" cy="2291850"/>
            </a:xfrm>
            <a:custGeom>
              <a:rect b="b" l="l" r="r" t="t"/>
              <a:pathLst>
                <a:path extrusionOk="0" fill="none" h="91674" w="147663">
                  <a:moveTo>
                    <a:pt x="0" y="57114"/>
                  </a:moveTo>
                  <a:cubicBezTo>
                    <a:pt x="0" y="57114"/>
                    <a:pt x="13618" y="27904"/>
                    <a:pt x="23861" y="54135"/>
                  </a:cubicBezTo>
                  <a:cubicBezTo>
                    <a:pt x="34135" y="80367"/>
                    <a:pt x="51430" y="91674"/>
                    <a:pt x="60579" y="78178"/>
                  </a:cubicBezTo>
                  <a:cubicBezTo>
                    <a:pt x="69819" y="64531"/>
                    <a:pt x="63922" y="28056"/>
                    <a:pt x="80701" y="21369"/>
                  </a:cubicBezTo>
                  <a:cubicBezTo>
                    <a:pt x="97449" y="14712"/>
                    <a:pt x="101400" y="78847"/>
                    <a:pt x="127693" y="67266"/>
                  </a:cubicBezTo>
                  <a:cubicBezTo>
                    <a:pt x="145109" y="59576"/>
                    <a:pt x="133437" y="1"/>
                    <a:pt x="147663" y="3618"/>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4"/>
            <p:cNvSpPr/>
            <p:nvPr/>
          </p:nvSpPr>
          <p:spPr>
            <a:xfrm>
              <a:off x="-4439775" y="1293625"/>
              <a:ext cx="3833675" cy="2435475"/>
            </a:xfrm>
            <a:custGeom>
              <a:rect b="b" l="l" r="r" t="t"/>
              <a:pathLst>
                <a:path extrusionOk="0" fill="none" h="97419" w="153347">
                  <a:moveTo>
                    <a:pt x="0" y="63649"/>
                  </a:moveTo>
                  <a:cubicBezTo>
                    <a:pt x="0" y="63649"/>
                    <a:pt x="13253" y="33040"/>
                    <a:pt x="25016" y="59697"/>
                  </a:cubicBezTo>
                  <a:cubicBezTo>
                    <a:pt x="36748" y="86354"/>
                    <a:pt x="55381" y="97418"/>
                    <a:pt x="64500" y="83193"/>
                  </a:cubicBezTo>
                  <a:cubicBezTo>
                    <a:pt x="73740" y="68755"/>
                    <a:pt x="66202" y="31399"/>
                    <a:pt x="83588" y="23922"/>
                  </a:cubicBezTo>
                  <a:cubicBezTo>
                    <a:pt x="100975" y="16475"/>
                    <a:pt x="107479" y="82403"/>
                    <a:pt x="134683" y="69515"/>
                  </a:cubicBezTo>
                  <a:cubicBezTo>
                    <a:pt x="152738" y="60974"/>
                    <a:pt x="138270" y="0"/>
                    <a:pt x="153346" y="3222"/>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4"/>
            <p:cNvSpPr/>
            <p:nvPr/>
          </p:nvSpPr>
          <p:spPr>
            <a:xfrm>
              <a:off x="-4477775" y="1202425"/>
              <a:ext cx="4014525" cy="2584425"/>
            </a:xfrm>
            <a:custGeom>
              <a:rect b="b" l="l" r="r" t="t"/>
              <a:pathLst>
                <a:path extrusionOk="0" fill="none" h="103377" w="160581">
                  <a:moveTo>
                    <a:pt x="0" y="70579"/>
                  </a:moveTo>
                  <a:cubicBezTo>
                    <a:pt x="0" y="70579"/>
                    <a:pt x="12827" y="38573"/>
                    <a:pt x="26171" y="65595"/>
                  </a:cubicBezTo>
                  <a:cubicBezTo>
                    <a:pt x="39515" y="92647"/>
                    <a:pt x="59485" y="103376"/>
                    <a:pt x="68573" y="88391"/>
                  </a:cubicBezTo>
                  <a:cubicBezTo>
                    <a:pt x="77752" y="73193"/>
                    <a:pt x="68451" y="34956"/>
                    <a:pt x="86476" y="26627"/>
                  </a:cubicBezTo>
                  <a:cubicBezTo>
                    <a:pt x="104501" y="18329"/>
                    <a:pt x="113741" y="86020"/>
                    <a:pt x="141918" y="71765"/>
                  </a:cubicBezTo>
                  <a:cubicBezTo>
                    <a:pt x="160581" y="62312"/>
                    <a:pt x="143134" y="1"/>
                    <a:pt x="159122" y="2797"/>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4"/>
            <p:cNvSpPr/>
            <p:nvPr/>
          </p:nvSpPr>
          <p:spPr>
            <a:xfrm>
              <a:off x="-4514250" y="1106700"/>
              <a:ext cx="4215900" cy="2737125"/>
            </a:xfrm>
            <a:custGeom>
              <a:rect b="b" l="l" r="r" t="t"/>
              <a:pathLst>
                <a:path extrusionOk="0" fill="none" h="109485" w="168636">
                  <a:moveTo>
                    <a:pt x="0" y="77843"/>
                  </a:moveTo>
                  <a:cubicBezTo>
                    <a:pt x="0" y="77843"/>
                    <a:pt x="12311" y="44408"/>
                    <a:pt x="27326" y="71794"/>
                  </a:cubicBezTo>
                  <a:cubicBezTo>
                    <a:pt x="42372" y="99150"/>
                    <a:pt x="63770" y="109485"/>
                    <a:pt x="72768" y="93710"/>
                  </a:cubicBezTo>
                  <a:cubicBezTo>
                    <a:pt x="81886" y="77752"/>
                    <a:pt x="70701" y="38694"/>
                    <a:pt x="89333" y="29484"/>
                  </a:cubicBezTo>
                  <a:cubicBezTo>
                    <a:pt x="107996" y="20244"/>
                    <a:pt x="120215" y="89667"/>
                    <a:pt x="149334" y="73983"/>
                  </a:cubicBezTo>
                  <a:cubicBezTo>
                    <a:pt x="168636" y="63557"/>
                    <a:pt x="147967" y="0"/>
                    <a:pt x="164897" y="2310"/>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4"/>
            <p:cNvSpPr/>
            <p:nvPr/>
          </p:nvSpPr>
          <p:spPr>
            <a:xfrm>
              <a:off x="-4549975" y="1004100"/>
              <a:ext cx="4421850" cy="2895975"/>
            </a:xfrm>
            <a:custGeom>
              <a:rect b="b" l="l" r="r" t="t"/>
              <a:pathLst>
                <a:path extrusionOk="0" fill="none" h="115839" w="176874">
                  <a:moveTo>
                    <a:pt x="1" y="85534"/>
                  </a:moveTo>
                  <a:cubicBezTo>
                    <a:pt x="1" y="85534"/>
                    <a:pt x="11733" y="50640"/>
                    <a:pt x="28542" y="78300"/>
                  </a:cubicBezTo>
                  <a:cubicBezTo>
                    <a:pt x="45351" y="105990"/>
                    <a:pt x="68269" y="115838"/>
                    <a:pt x="77145" y="99273"/>
                  </a:cubicBezTo>
                  <a:cubicBezTo>
                    <a:pt x="86142" y="82494"/>
                    <a:pt x="72920" y="42646"/>
                    <a:pt x="92221" y="32463"/>
                  </a:cubicBezTo>
                  <a:cubicBezTo>
                    <a:pt x="111492" y="22311"/>
                    <a:pt x="126903" y="93376"/>
                    <a:pt x="156964" y="76172"/>
                  </a:cubicBezTo>
                  <a:cubicBezTo>
                    <a:pt x="176873" y="64774"/>
                    <a:pt x="152830" y="1"/>
                    <a:pt x="170703" y="1764"/>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4"/>
            <p:cNvSpPr/>
            <p:nvPr/>
          </p:nvSpPr>
          <p:spPr>
            <a:xfrm>
              <a:off x="-4584175" y="895450"/>
              <a:ext cx="4633100" cy="3060100"/>
            </a:xfrm>
            <a:custGeom>
              <a:rect b="b" l="l" r="r" t="t"/>
              <a:pathLst>
                <a:path extrusionOk="0" fill="none" h="122404" w="185324">
                  <a:moveTo>
                    <a:pt x="1" y="93619"/>
                  </a:moveTo>
                  <a:cubicBezTo>
                    <a:pt x="1" y="93619"/>
                    <a:pt x="11035" y="57235"/>
                    <a:pt x="29758" y="85138"/>
                  </a:cubicBezTo>
                  <a:cubicBezTo>
                    <a:pt x="48482" y="113041"/>
                    <a:pt x="72920" y="122403"/>
                    <a:pt x="81674" y="105017"/>
                  </a:cubicBezTo>
                  <a:cubicBezTo>
                    <a:pt x="90519" y="87387"/>
                    <a:pt x="75139" y="46809"/>
                    <a:pt x="95079" y="35654"/>
                  </a:cubicBezTo>
                  <a:cubicBezTo>
                    <a:pt x="114988" y="24469"/>
                    <a:pt x="133803" y="97144"/>
                    <a:pt x="164776" y="78330"/>
                  </a:cubicBezTo>
                  <a:cubicBezTo>
                    <a:pt x="185323" y="65867"/>
                    <a:pt x="157633" y="0"/>
                    <a:pt x="176509" y="1186"/>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4"/>
            <p:cNvSpPr/>
            <p:nvPr/>
          </p:nvSpPr>
          <p:spPr>
            <a:xfrm>
              <a:off x="-4616850" y="780700"/>
              <a:ext cx="4848150" cy="3228800"/>
            </a:xfrm>
            <a:custGeom>
              <a:rect b="b" l="l" r="r" t="t"/>
              <a:pathLst>
                <a:path extrusionOk="0" fill="none" h="129152" w="193926">
                  <a:moveTo>
                    <a:pt x="1" y="102099"/>
                  </a:moveTo>
                  <a:cubicBezTo>
                    <a:pt x="1" y="102099"/>
                    <a:pt x="10305" y="64257"/>
                    <a:pt x="31004" y="92312"/>
                  </a:cubicBezTo>
                  <a:cubicBezTo>
                    <a:pt x="51734" y="120397"/>
                    <a:pt x="77783" y="129151"/>
                    <a:pt x="86325" y="110914"/>
                  </a:cubicBezTo>
                  <a:cubicBezTo>
                    <a:pt x="95018" y="92433"/>
                    <a:pt x="77358" y="51187"/>
                    <a:pt x="97905" y="38968"/>
                  </a:cubicBezTo>
                  <a:cubicBezTo>
                    <a:pt x="118423" y="26749"/>
                    <a:pt x="140885" y="100944"/>
                    <a:pt x="172800" y="80457"/>
                  </a:cubicBezTo>
                  <a:cubicBezTo>
                    <a:pt x="193925" y="66871"/>
                    <a:pt x="162405" y="0"/>
                    <a:pt x="182284" y="548"/>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24"/>
          <p:cNvGrpSpPr/>
          <p:nvPr/>
        </p:nvGrpSpPr>
        <p:grpSpPr>
          <a:xfrm>
            <a:off x="6103325" y="2989600"/>
            <a:ext cx="4848150" cy="3228800"/>
            <a:chOff x="-4616850" y="780700"/>
            <a:chExt cx="4848150" cy="3228800"/>
          </a:xfrm>
        </p:grpSpPr>
        <p:sp>
          <p:nvSpPr>
            <p:cNvPr id="397" name="Google Shape;397;p24"/>
            <p:cNvSpPr/>
            <p:nvPr/>
          </p:nvSpPr>
          <p:spPr>
            <a:xfrm>
              <a:off x="-4038575" y="1799700"/>
              <a:ext cx="2494000" cy="1388350"/>
            </a:xfrm>
            <a:custGeom>
              <a:rect b="b" l="l" r="r" t="t"/>
              <a:pathLst>
                <a:path extrusionOk="0" fill="none" h="55534" w="99760">
                  <a:moveTo>
                    <a:pt x="1" y="18299"/>
                  </a:moveTo>
                  <a:cubicBezTo>
                    <a:pt x="1" y="18299"/>
                    <a:pt x="14439" y="1"/>
                    <a:pt x="14895" y="21187"/>
                  </a:cubicBezTo>
                  <a:cubicBezTo>
                    <a:pt x="15351" y="42372"/>
                    <a:pt x="23223" y="54257"/>
                    <a:pt x="31613" y="46415"/>
                  </a:cubicBezTo>
                  <a:cubicBezTo>
                    <a:pt x="40123" y="38482"/>
                    <a:pt x="44470" y="10761"/>
                    <a:pt x="55929" y="9484"/>
                  </a:cubicBezTo>
                  <a:cubicBezTo>
                    <a:pt x="67388" y="8208"/>
                    <a:pt x="55868" y="55534"/>
                    <a:pt x="74075" y="52707"/>
                  </a:cubicBezTo>
                  <a:cubicBezTo>
                    <a:pt x="86142" y="50853"/>
                    <a:pt x="92070" y="5138"/>
                    <a:pt x="99760" y="10791"/>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4"/>
            <p:cNvSpPr/>
            <p:nvPr/>
          </p:nvSpPr>
          <p:spPr>
            <a:xfrm>
              <a:off x="-4078825" y="1820975"/>
              <a:ext cx="2617075" cy="1393675"/>
            </a:xfrm>
            <a:custGeom>
              <a:rect b="b" l="l" r="r" t="t"/>
              <a:pathLst>
                <a:path extrusionOk="0" fill="none" h="55747" w="104683">
                  <a:moveTo>
                    <a:pt x="0" y="19393"/>
                  </a:moveTo>
                  <a:cubicBezTo>
                    <a:pt x="0" y="19393"/>
                    <a:pt x="14529" y="1"/>
                    <a:pt x="15775" y="21825"/>
                  </a:cubicBezTo>
                  <a:cubicBezTo>
                    <a:pt x="17052" y="43649"/>
                    <a:pt x="25776" y="55625"/>
                    <a:pt x="34286" y="47236"/>
                  </a:cubicBezTo>
                  <a:cubicBezTo>
                    <a:pt x="42949" y="38725"/>
                    <a:pt x="46505" y="10031"/>
                    <a:pt x="58512" y="8299"/>
                  </a:cubicBezTo>
                  <a:cubicBezTo>
                    <a:pt x="70518" y="6566"/>
                    <a:pt x="60153" y="55746"/>
                    <a:pt x="79211" y="52190"/>
                  </a:cubicBezTo>
                  <a:cubicBezTo>
                    <a:pt x="91825" y="49819"/>
                    <a:pt x="96385" y="2524"/>
                    <a:pt x="104683" y="8056"/>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4"/>
            <p:cNvSpPr/>
            <p:nvPr/>
          </p:nvSpPr>
          <p:spPr>
            <a:xfrm>
              <a:off x="-4119100" y="1836175"/>
              <a:ext cx="2743225" cy="1430900"/>
            </a:xfrm>
            <a:custGeom>
              <a:rect b="b" l="l" r="r" t="t"/>
              <a:pathLst>
                <a:path extrusionOk="0" fill="none" h="57236" w="109729">
                  <a:moveTo>
                    <a:pt x="0" y="20852"/>
                  </a:moveTo>
                  <a:cubicBezTo>
                    <a:pt x="0" y="20852"/>
                    <a:pt x="14590" y="335"/>
                    <a:pt x="16687" y="22798"/>
                  </a:cubicBezTo>
                  <a:cubicBezTo>
                    <a:pt x="18815" y="45229"/>
                    <a:pt x="28450" y="57236"/>
                    <a:pt x="37113" y="48269"/>
                  </a:cubicBezTo>
                  <a:cubicBezTo>
                    <a:pt x="45898" y="39211"/>
                    <a:pt x="48603" y="9515"/>
                    <a:pt x="61156" y="7296"/>
                  </a:cubicBezTo>
                  <a:cubicBezTo>
                    <a:pt x="73710" y="5077"/>
                    <a:pt x="64621" y="56141"/>
                    <a:pt x="84530" y="51765"/>
                  </a:cubicBezTo>
                  <a:cubicBezTo>
                    <a:pt x="97722" y="48877"/>
                    <a:pt x="100792" y="1"/>
                    <a:pt x="109729" y="5411"/>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4"/>
            <p:cNvSpPr/>
            <p:nvPr/>
          </p:nvSpPr>
          <p:spPr>
            <a:xfrm>
              <a:off x="-4160150" y="1783750"/>
              <a:ext cx="2871675" cy="1539550"/>
            </a:xfrm>
            <a:custGeom>
              <a:rect b="b" l="l" r="r" t="t"/>
              <a:pathLst>
                <a:path extrusionOk="0" fill="none" h="61582" w="114867">
                  <a:moveTo>
                    <a:pt x="1" y="25107"/>
                  </a:moveTo>
                  <a:cubicBezTo>
                    <a:pt x="1" y="25107"/>
                    <a:pt x="14591" y="3466"/>
                    <a:pt x="17661" y="26505"/>
                  </a:cubicBezTo>
                  <a:cubicBezTo>
                    <a:pt x="20731" y="49576"/>
                    <a:pt x="31278" y="61582"/>
                    <a:pt x="40062" y="52068"/>
                  </a:cubicBezTo>
                  <a:cubicBezTo>
                    <a:pt x="48968" y="42402"/>
                    <a:pt x="50731" y="11703"/>
                    <a:pt x="63862" y="8967"/>
                  </a:cubicBezTo>
                  <a:cubicBezTo>
                    <a:pt x="76993" y="6232"/>
                    <a:pt x="69303" y="59150"/>
                    <a:pt x="90063" y="53953"/>
                  </a:cubicBezTo>
                  <a:cubicBezTo>
                    <a:pt x="103863" y="50488"/>
                    <a:pt x="105261" y="1"/>
                    <a:pt x="114866" y="5259"/>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
            <p:cNvSpPr/>
            <p:nvPr/>
          </p:nvSpPr>
          <p:spPr>
            <a:xfrm>
              <a:off x="-4200425" y="1727525"/>
              <a:ext cx="3002375" cy="1652775"/>
            </a:xfrm>
            <a:custGeom>
              <a:rect b="b" l="l" r="r" t="t"/>
              <a:pathLst>
                <a:path extrusionOk="0" fill="none" h="66111" w="120095">
                  <a:moveTo>
                    <a:pt x="1" y="29666"/>
                  </a:moveTo>
                  <a:cubicBezTo>
                    <a:pt x="1" y="29666"/>
                    <a:pt x="14560" y="6839"/>
                    <a:pt x="18603" y="30487"/>
                  </a:cubicBezTo>
                  <a:cubicBezTo>
                    <a:pt x="22676" y="54104"/>
                    <a:pt x="34226" y="66111"/>
                    <a:pt x="43132" y="55989"/>
                  </a:cubicBezTo>
                  <a:cubicBezTo>
                    <a:pt x="52129" y="45715"/>
                    <a:pt x="52859" y="14013"/>
                    <a:pt x="66567" y="10730"/>
                  </a:cubicBezTo>
                  <a:cubicBezTo>
                    <a:pt x="80306" y="7447"/>
                    <a:pt x="74136" y="62250"/>
                    <a:pt x="95808" y="56141"/>
                  </a:cubicBezTo>
                  <a:cubicBezTo>
                    <a:pt x="110185" y="52068"/>
                    <a:pt x="109820" y="0"/>
                    <a:pt x="120094" y="5076"/>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4"/>
            <p:cNvSpPr/>
            <p:nvPr/>
          </p:nvSpPr>
          <p:spPr>
            <a:xfrm>
              <a:off x="-4241450" y="1667500"/>
              <a:ext cx="3136850" cy="1770550"/>
            </a:xfrm>
            <a:custGeom>
              <a:rect b="b" l="l" r="r" t="t"/>
              <a:pathLst>
                <a:path extrusionOk="0" fill="none" h="70822" w="125474">
                  <a:moveTo>
                    <a:pt x="0" y="34499"/>
                  </a:moveTo>
                  <a:cubicBezTo>
                    <a:pt x="0" y="34499"/>
                    <a:pt x="14469" y="10456"/>
                    <a:pt x="19636" y="34651"/>
                  </a:cubicBezTo>
                  <a:cubicBezTo>
                    <a:pt x="24773" y="58846"/>
                    <a:pt x="37357" y="70822"/>
                    <a:pt x="46354" y="60062"/>
                  </a:cubicBezTo>
                  <a:cubicBezTo>
                    <a:pt x="55442" y="49150"/>
                    <a:pt x="55047" y="16474"/>
                    <a:pt x="69363" y="12584"/>
                  </a:cubicBezTo>
                  <a:cubicBezTo>
                    <a:pt x="83680" y="8693"/>
                    <a:pt x="79181" y="65381"/>
                    <a:pt x="101765" y="58329"/>
                  </a:cubicBezTo>
                  <a:cubicBezTo>
                    <a:pt x="116750" y="53618"/>
                    <a:pt x="114440" y="0"/>
                    <a:pt x="125474" y="4863"/>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4"/>
            <p:cNvSpPr/>
            <p:nvPr/>
          </p:nvSpPr>
          <p:spPr>
            <a:xfrm>
              <a:off x="-4281725" y="1602900"/>
              <a:ext cx="3272125" cy="1892900"/>
            </a:xfrm>
            <a:custGeom>
              <a:rect b="b" l="l" r="r" t="t"/>
              <a:pathLst>
                <a:path extrusionOk="0" fill="none" h="75716" w="130885">
                  <a:moveTo>
                    <a:pt x="0" y="39636"/>
                  </a:moveTo>
                  <a:cubicBezTo>
                    <a:pt x="0" y="39636"/>
                    <a:pt x="14347" y="14347"/>
                    <a:pt x="20639" y="39089"/>
                  </a:cubicBezTo>
                  <a:cubicBezTo>
                    <a:pt x="26931" y="63862"/>
                    <a:pt x="40639" y="75716"/>
                    <a:pt x="49667" y="64317"/>
                  </a:cubicBezTo>
                  <a:cubicBezTo>
                    <a:pt x="58846" y="52737"/>
                    <a:pt x="57235" y="19089"/>
                    <a:pt x="72160" y="14590"/>
                  </a:cubicBezTo>
                  <a:cubicBezTo>
                    <a:pt x="87054" y="10061"/>
                    <a:pt x="84440" y="68634"/>
                    <a:pt x="107905" y="60518"/>
                  </a:cubicBezTo>
                  <a:cubicBezTo>
                    <a:pt x="123498" y="55168"/>
                    <a:pt x="119121" y="0"/>
                    <a:pt x="130884" y="4590"/>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4"/>
            <p:cNvSpPr/>
            <p:nvPr/>
          </p:nvSpPr>
          <p:spPr>
            <a:xfrm>
              <a:off x="-4322000" y="1533000"/>
              <a:ext cx="3410425" cy="2021325"/>
            </a:xfrm>
            <a:custGeom>
              <a:rect b="b" l="l" r="r" t="t"/>
              <a:pathLst>
                <a:path extrusionOk="0" fill="none" h="80853" w="136417">
                  <a:moveTo>
                    <a:pt x="0" y="45137"/>
                  </a:moveTo>
                  <a:cubicBezTo>
                    <a:pt x="0" y="45137"/>
                    <a:pt x="14165" y="18572"/>
                    <a:pt x="21703" y="43830"/>
                  </a:cubicBezTo>
                  <a:cubicBezTo>
                    <a:pt x="29241" y="69120"/>
                    <a:pt x="44074" y="80852"/>
                    <a:pt x="53162" y="68755"/>
                  </a:cubicBezTo>
                  <a:cubicBezTo>
                    <a:pt x="62403" y="56505"/>
                    <a:pt x="59454" y="21915"/>
                    <a:pt x="74987" y="16718"/>
                  </a:cubicBezTo>
                  <a:cubicBezTo>
                    <a:pt x="90488" y="11550"/>
                    <a:pt x="89880" y="71977"/>
                    <a:pt x="114288" y="62767"/>
                  </a:cubicBezTo>
                  <a:cubicBezTo>
                    <a:pt x="130489" y="56688"/>
                    <a:pt x="123863" y="0"/>
                    <a:pt x="136416" y="4316"/>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4"/>
            <p:cNvSpPr/>
            <p:nvPr/>
          </p:nvSpPr>
          <p:spPr>
            <a:xfrm>
              <a:off x="-4361525" y="1458525"/>
              <a:ext cx="3549500" cy="2154300"/>
            </a:xfrm>
            <a:custGeom>
              <a:rect b="b" l="l" r="r" t="t"/>
              <a:pathLst>
                <a:path extrusionOk="0" fill="none" h="86172" w="141980">
                  <a:moveTo>
                    <a:pt x="1" y="50943"/>
                  </a:moveTo>
                  <a:cubicBezTo>
                    <a:pt x="1" y="50943"/>
                    <a:pt x="13892" y="23070"/>
                    <a:pt x="22767" y="48846"/>
                  </a:cubicBezTo>
                  <a:cubicBezTo>
                    <a:pt x="31612" y="74591"/>
                    <a:pt x="47631" y="86172"/>
                    <a:pt x="56780" y="73375"/>
                  </a:cubicBezTo>
                  <a:cubicBezTo>
                    <a:pt x="66051" y="60427"/>
                    <a:pt x="61674" y="24864"/>
                    <a:pt x="77814" y="18967"/>
                  </a:cubicBezTo>
                  <a:cubicBezTo>
                    <a:pt x="93954" y="13070"/>
                    <a:pt x="95535" y="75351"/>
                    <a:pt x="120885" y="65016"/>
                  </a:cubicBezTo>
                  <a:cubicBezTo>
                    <a:pt x="137693" y="58147"/>
                    <a:pt x="128605" y="0"/>
                    <a:pt x="141979" y="3982"/>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4"/>
            <p:cNvSpPr/>
            <p:nvPr/>
          </p:nvSpPr>
          <p:spPr>
            <a:xfrm>
              <a:off x="-4401025" y="1378725"/>
              <a:ext cx="3691575" cy="2291850"/>
            </a:xfrm>
            <a:custGeom>
              <a:rect b="b" l="l" r="r" t="t"/>
              <a:pathLst>
                <a:path extrusionOk="0" fill="none" h="91674" w="147663">
                  <a:moveTo>
                    <a:pt x="0" y="57114"/>
                  </a:moveTo>
                  <a:cubicBezTo>
                    <a:pt x="0" y="57114"/>
                    <a:pt x="13618" y="27904"/>
                    <a:pt x="23861" y="54135"/>
                  </a:cubicBezTo>
                  <a:cubicBezTo>
                    <a:pt x="34135" y="80367"/>
                    <a:pt x="51430" y="91674"/>
                    <a:pt x="60579" y="78178"/>
                  </a:cubicBezTo>
                  <a:cubicBezTo>
                    <a:pt x="69819" y="64531"/>
                    <a:pt x="63922" y="28056"/>
                    <a:pt x="80701" y="21369"/>
                  </a:cubicBezTo>
                  <a:cubicBezTo>
                    <a:pt x="97449" y="14712"/>
                    <a:pt x="101400" y="78847"/>
                    <a:pt x="127693" y="67266"/>
                  </a:cubicBezTo>
                  <a:cubicBezTo>
                    <a:pt x="145109" y="59576"/>
                    <a:pt x="133437" y="1"/>
                    <a:pt x="147663" y="3618"/>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4"/>
            <p:cNvSpPr/>
            <p:nvPr/>
          </p:nvSpPr>
          <p:spPr>
            <a:xfrm>
              <a:off x="-4439775" y="1293625"/>
              <a:ext cx="3833675" cy="2435475"/>
            </a:xfrm>
            <a:custGeom>
              <a:rect b="b" l="l" r="r" t="t"/>
              <a:pathLst>
                <a:path extrusionOk="0" fill="none" h="97419" w="153347">
                  <a:moveTo>
                    <a:pt x="0" y="63649"/>
                  </a:moveTo>
                  <a:cubicBezTo>
                    <a:pt x="0" y="63649"/>
                    <a:pt x="13253" y="33040"/>
                    <a:pt x="25016" y="59697"/>
                  </a:cubicBezTo>
                  <a:cubicBezTo>
                    <a:pt x="36748" y="86354"/>
                    <a:pt x="55381" y="97418"/>
                    <a:pt x="64500" y="83193"/>
                  </a:cubicBezTo>
                  <a:cubicBezTo>
                    <a:pt x="73740" y="68755"/>
                    <a:pt x="66202" y="31399"/>
                    <a:pt x="83588" y="23922"/>
                  </a:cubicBezTo>
                  <a:cubicBezTo>
                    <a:pt x="100975" y="16475"/>
                    <a:pt x="107479" y="82403"/>
                    <a:pt x="134683" y="69515"/>
                  </a:cubicBezTo>
                  <a:cubicBezTo>
                    <a:pt x="152738" y="60974"/>
                    <a:pt x="138270" y="0"/>
                    <a:pt x="153346" y="3222"/>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4"/>
            <p:cNvSpPr/>
            <p:nvPr/>
          </p:nvSpPr>
          <p:spPr>
            <a:xfrm>
              <a:off x="-4477775" y="1202425"/>
              <a:ext cx="4014525" cy="2584425"/>
            </a:xfrm>
            <a:custGeom>
              <a:rect b="b" l="l" r="r" t="t"/>
              <a:pathLst>
                <a:path extrusionOk="0" fill="none" h="103377" w="160581">
                  <a:moveTo>
                    <a:pt x="0" y="70579"/>
                  </a:moveTo>
                  <a:cubicBezTo>
                    <a:pt x="0" y="70579"/>
                    <a:pt x="12827" y="38573"/>
                    <a:pt x="26171" y="65595"/>
                  </a:cubicBezTo>
                  <a:cubicBezTo>
                    <a:pt x="39515" y="92647"/>
                    <a:pt x="59485" y="103376"/>
                    <a:pt x="68573" y="88391"/>
                  </a:cubicBezTo>
                  <a:cubicBezTo>
                    <a:pt x="77752" y="73193"/>
                    <a:pt x="68451" y="34956"/>
                    <a:pt x="86476" y="26627"/>
                  </a:cubicBezTo>
                  <a:cubicBezTo>
                    <a:pt x="104501" y="18329"/>
                    <a:pt x="113741" y="86020"/>
                    <a:pt x="141918" y="71765"/>
                  </a:cubicBezTo>
                  <a:cubicBezTo>
                    <a:pt x="160581" y="62312"/>
                    <a:pt x="143134" y="1"/>
                    <a:pt x="159122" y="2797"/>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a:off x="-4514250" y="1106700"/>
              <a:ext cx="4215900" cy="2737125"/>
            </a:xfrm>
            <a:custGeom>
              <a:rect b="b" l="l" r="r" t="t"/>
              <a:pathLst>
                <a:path extrusionOk="0" fill="none" h="109485" w="168636">
                  <a:moveTo>
                    <a:pt x="0" y="77843"/>
                  </a:moveTo>
                  <a:cubicBezTo>
                    <a:pt x="0" y="77843"/>
                    <a:pt x="12311" y="44408"/>
                    <a:pt x="27326" y="71794"/>
                  </a:cubicBezTo>
                  <a:cubicBezTo>
                    <a:pt x="42372" y="99150"/>
                    <a:pt x="63770" y="109485"/>
                    <a:pt x="72768" y="93710"/>
                  </a:cubicBezTo>
                  <a:cubicBezTo>
                    <a:pt x="81886" y="77752"/>
                    <a:pt x="70701" y="38694"/>
                    <a:pt x="89333" y="29484"/>
                  </a:cubicBezTo>
                  <a:cubicBezTo>
                    <a:pt x="107996" y="20244"/>
                    <a:pt x="120215" y="89667"/>
                    <a:pt x="149334" y="73983"/>
                  </a:cubicBezTo>
                  <a:cubicBezTo>
                    <a:pt x="168636" y="63557"/>
                    <a:pt x="147967" y="0"/>
                    <a:pt x="164897" y="2310"/>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4"/>
            <p:cNvSpPr/>
            <p:nvPr/>
          </p:nvSpPr>
          <p:spPr>
            <a:xfrm>
              <a:off x="-4549975" y="1004100"/>
              <a:ext cx="4421850" cy="2895975"/>
            </a:xfrm>
            <a:custGeom>
              <a:rect b="b" l="l" r="r" t="t"/>
              <a:pathLst>
                <a:path extrusionOk="0" fill="none" h="115839" w="176874">
                  <a:moveTo>
                    <a:pt x="1" y="85534"/>
                  </a:moveTo>
                  <a:cubicBezTo>
                    <a:pt x="1" y="85534"/>
                    <a:pt x="11733" y="50640"/>
                    <a:pt x="28542" y="78300"/>
                  </a:cubicBezTo>
                  <a:cubicBezTo>
                    <a:pt x="45351" y="105990"/>
                    <a:pt x="68269" y="115838"/>
                    <a:pt x="77145" y="99273"/>
                  </a:cubicBezTo>
                  <a:cubicBezTo>
                    <a:pt x="86142" y="82494"/>
                    <a:pt x="72920" y="42646"/>
                    <a:pt x="92221" y="32463"/>
                  </a:cubicBezTo>
                  <a:cubicBezTo>
                    <a:pt x="111492" y="22311"/>
                    <a:pt x="126903" y="93376"/>
                    <a:pt x="156964" y="76172"/>
                  </a:cubicBezTo>
                  <a:cubicBezTo>
                    <a:pt x="176873" y="64774"/>
                    <a:pt x="152830" y="1"/>
                    <a:pt x="170703" y="1764"/>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4"/>
            <p:cNvSpPr/>
            <p:nvPr/>
          </p:nvSpPr>
          <p:spPr>
            <a:xfrm>
              <a:off x="-4584175" y="895450"/>
              <a:ext cx="4633100" cy="3060100"/>
            </a:xfrm>
            <a:custGeom>
              <a:rect b="b" l="l" r="r" t="t"/>
              <a:pathLst>
                <a:path extrusionOk="0" fill="none" h="122404" w="185324">
                  <a:moveTo>
                    <a:pt x="1" y="93619"/>
                  </a:moveTo>
                  <a:cubicBezTo>
                    <a:pt x="1" y="93619"/>
                    <a:pt x="11035" y="57235"/>
                    <a:pt x="29758" y="85138"/>
                  </a:cubicBezTo>
                  <a:cubicBezTo>
                    <a:pt x="48482" y="113041"/>
                    <a:pt x="72920" y="122403"/>
                    <a:pt x="81674" y="105017"/>
                  </a:cubicBezTo>
                  <a:cubicBezTo>
                    <a:pt x="90519" y="87387"/>
                    <a:pt x="75139" y="46809"/>
                    <a:pt x="95079" y="35654"/>
                  </a:cubicBezTo>
                  <a:cubicBezTo>
                    <a:pt x="114988" y="24469"/>
                    <a:pt x="133803" y="97144"/>
                    <a:pt x="164776" y="78330"/>
                  </a:cubicBezTo>
                  <a:cubicBezTo>
                    <a:pt x="185323" y="65867"/>
                    <a:pt x="157633" y="0"/>
                    <a:pt x="176509" y="1186"/>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4"/>
            <p:cNvSpPr/>
            <p:nvPr/>
          </p:nvSpPr>
          <p:spPr>
            <a:xfrm>
              <a:off x="-4616850" y="780700"/>
              <a:ext cx="4848150" cy="3228800"/>
            </a:xfrm>
            <a:custGeom>
              <a:rect b="b" l="l" r="r" t="t"/>
              <a:pathLst>
                <a:path extrusionOk="0" fill="none" h="129152" w="193926">
                  <a:moveTo>
                    <a:pt x="1" y="102099"/>
                  </a:moveTo>
                  <a:cubicBezTo>
                    <a:pt x="1" y="102099"/>
                    <a:pt x="10305" y="64257"/>
                    <a:pt x="31004" y="92312"/>
                  </a:cubicBezTo>
                  <a:cubicBezTo>
                    <a:pt x="51734" y="120397"/>
                    <a:pt x="77783" y="129151"/>
                    <a:pt x="86325" y="110914"/>
                  </a:cubicBezTo>
                  <a:cubicBezTo>
                    <a:pt x="95018" y="92433"/>
                    <a:pt x="77358" y="51187"/>
                    <a:pt x="97905" y="38968"/>
                  </a:cubicBezTo>
                  <a:cubicBezTo>
                    <a:pt x="118423" y="26749"/>
                    <a:pt x="140885" y="100944"/>
                    <a:pt x="172800" y="80457"/>
                  </a:cubicBezTo>
                  <a:cubicBezTo>
                    <a:pt x="193925" y="66871"/>
                    <a:pt x="162405" y="0"/>
                    <a:pt x="182284" y="548"/>
                  </a:cubicBezTo>
                </a:path>
              </a:pathLst>
            </a:custGeom>
            <a:solidFill>
              <a:schemeClr val="accent3"/>
            </a:solidFill>
            <a:ln cap="flat" cmpd="sng" w="9875">
              <a:solidFill>
                <a:srgbClr val="ECEAE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 name="Google Shape;413;p24"/>
          <p:cNvSpPr/>
          <p:nvPr/>
        </p:nvSpPr>
        <p:spPr>
          <a:xfrm rot="-4776940">
            <a:off x="7564705" y="-891751"/>
            <a:ext cx="2891746" cy="2862484"/>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14" name="Google Shape;414;p24"/>
          <p:cNvSpPr/>
          <p:nvPr/>
        </p:nvSpPr>
        <p:spPr>
          <a:xfrm rot="5400000">
            <a:off x="-1241870" y="2911898"/>
            <a:ext cx="2891722" cy="2862460"/>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15" name="Google Shape;415;p24"/>
          <p:cNvSpPr/>
          <p:nvPr/>
        </p:nvSpPr>
        <p:spPr>
          <a:xfrm>
            <a:off x="786850" y="4265550"/>
            <a:ext cx="504000" cy="504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4"/>
          <p:cNvSpPr/>
          <p:nvPr/>
        </p:nvSpPr>
        <p:spPr>
          <a:xfrm>
            <a:off x="8013975" y="173100"/>
            <a:ext cx="504000" cy="5040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17" name="Shape 417"/>
        <p:cNvGrpSpPr/>
        <p:nvPr/>
      </p:nvGrpSpPr>
      <p:grpSpPr>
        <a:xfrm>
          <a:off x="0" y="0"/>
          <a:ext cx="0" cy="0"/>
          <a:chOff x="0" y="0"/>
          <a:chExt cx="0" cy="0"/>
        </a:xfrm>
      </p:grpSpPr>
      <p:sp>
        <p:nvSpPr>
          <p:cNvPr id="418" name="Google Shape;418;p25"/>
          <p:cNvSpPr/>
          <p:nvPr/>
        </p:nvSpPr>
        <p:spPr>
          <a:xfrm>
            <a:off x="7967313" y="4364925"/>
            <a:ext cx="1357175" cy="889525"/>
          </a:xfrm>
          <a:custGeom>
            <a:rect b="b" l="l" r="r" t="t"/>
            <a:pathLst>
              <a:path extrusionOk="0" h="35581" w="54287">
                <a:moveTo>
                  <a:pt x="46128" y="1"/>
                </a:moveTo>
                <a:cubicBezTo>
                  <a:pt x="42758" y="1"/>
                  <a:pt x="39722" y="2328"/>
                  <a:pt x="38937" y="5782"/>
                </a:cubicBezTo>
                <a:cubicBezTo>
                  <a:pt x="37660" y="11375"/>
                  <a:pt x="35107" y="18457"/>
                  <a:pt x="30153" y="20250"/>
                </a:cubicBezTo>
                <a:cubicBezTo>
                  <a:pt x="29156" y="20613"/>
                  <a:pt x="28080" y="20769"/>
                  <a:pt x="26966" y="20769"/>
                </a:cubicBezTo>
                <a:cubicBezTo>
                  <a:pt x="21457" y="20769"/>
                  <a:pt x="15037" y="16934"/>
                  <a:pt x="12888" y="15265"/>
                </a:cubicBezTo>
                <a:cubicBezTo>
                  <a:pt x="11537" y="14243"/>
                  <a:pt x="9945" y="13744"/>
                  <a:pt x="8367" y="13744"/>
                </a:cubicBezTo>
                <a:cubicBezTo>
                  <a:pt x="6145" y="13744"/>
                  <a:pt x="3950" y="14731"/>
                  <a:pt x="2493" y="16633"/>
                </a:cubicBezTo>
                <a:cubicBezTo>
                  <a:pt x="0" y="19855"/>
                  <a:pt x="608" y="24505"/>
                  <a:pt x="3830" y="27028"/>
                </a:cubicBezTo>
                <a:cubicBezTo>
                  <a:pt x="3982" y="27119"/>
                  <a:pt x="4590" y="27575"/>
                  <a:pt x="5563" y="28244"/>
                </a:cubicBezTo>
                <a:cubicBezTo>
                  <a:pt x="7204" y="29338"/>
                  <a:pt x="9970" y="31040"/>
                  <a:pt x="13344" y="32499"/>
                </a:cubicBezTo>
                <a:cubicBezTo>
                  <a:pt x="18074" y="34545"/>
                  <a:pt x="22683" y="35581"/>
                  <a:pt x="26994" y="35581"/>
                </a:cubicBezTo>
                <a:cubicBezTo>
                  <a:pt x="29858" y="35581"/>
                  <a:pt x="32590" y="35124"/>
                  <a:pt x="35138" y="34202"/>
                </a:cubicBezTo>
                <a:cubicBezTo>
                  <a:pt x="44195" y="30949"/>
                  <a:pt x="50335" y="22469"/>
                  <a:pt x="53375" y="9034"/>
                </a:cubicBezTo>
                <a:cubicBezTo>
                  <a:pt x="54287" y="5052"/>
                  <a:pt x="51794" y="1070"/>
                  <a:pt x="47782" y="189"/>
                </a:cubicBezTo>
                <a:cubicBezTo>
                  <a:pt x="47228" y="62"/>
                  <a:pt x="46673" y="1"/>
                  <a:pt x="46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5"/>
          <p:cNvSpPr/>
          <p:nvPr/>
        </p:nvSpPr>
        <p:spPr>
          <a:xfrm>
            <a:off x="7965013" y="4708325"/>
            <a:ext cx="422525" cy="371300"/>
          </a:xfrm>
          <a:custGeom>
            <a:rect b="b" l="l" r="r" t="t"/>
            <a:pathLst>
              <a:path extrusionOk="0" h="14852" w="16901">
                <a:moveTo>
                  <a:pt x="8460" y="0"/>
                </a:moveTo>
                <a:cubicBezTo>
                  <a:pt x="6065" y="0"/>
                  <a:pt x="3712" y="1155"/>
                  <a:pt x="2281" y="3292"/>
                </a:cubicBezTo>
                <a:cubicBezTo>
                  <a:pt x="1" y="6696"/>
                  <a:pt x="913" y="11317"/>
                  <a:pt x="4317" y="13596"/>
                </a:cubicBezTo>
                <a:cubicBezTo>
                  <a:pt x="5585" y="14445"/>
                  <a:pt x="7021" y="14851"/>
                  <a:pt x="8442" y="14851"/>
                </a:cubicBezTo>
                <a:cubicBezTo>
                  <a:pt x="10837" y="14851"/>
                  <a:pt x="13190" y="13696"/>
                  <a:pt x="14621" y="11560"/>
                </a:cubicBezTo>
                <a:cubicBezTo>
                  <a:pt x="16901" y="8155"/>
                  <a:pt x="15989" y="3566"/>
                  <a:pt x="12585" y="1256"/>
                </a:cubicBezTo>
                <a:cubicBezTo>
                  <a:pt x="11317" y="407"/>
                  <a:pt x="9881" y="0"/>
                  <a:pt x="84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rot="-9900040">
            <a:off x="-75394" y="94753"/>
            <a:ext cx="1357134" cy="889498"/>
          </a:xfrm>
          <a:custGeom>
            <a:rect b="b" l="l" r="r" t="t"/>
            <a:pathLst>
              <a:path extrusionOk="0" h="35581" w="54287">
                <a:moveTo>
                  <a:pt x="46128" y="1"/>
                </a:moveTo>
                <a:cubicBezTo>
                  <a:pt x="42758" y="1"/>
                  <a:pt x="39722" y="2328"/>
                  <a:pt x="38937" y="5782"/>
                </a:cubicBezTo>
                <a:cubicBezTo>
                  <a:pt x="37660" y="11375"/>
                  <a:pt x="35107" y="18457"/>
                  <a:pt x="30153" y="20250"/>
                </a:cubicBezTo>
                <a:cubicBezTo>
                  <a:pt x="29156" y="20613"/>
                  <a:pt x="28080" y="20769"/>
                  <a:pt x="26966" y="20769"/>
                </a:cubicBezTo>
                <a:cubicBezTo>
                  <a:pt x="21457" y="20769"/>
                  <a:pt x="15037" y="16934"/>
                  <a:pt x="12888" y="15265"/>
                </a:cubicBezTo>
                <a:cubicBezTo>
                  <a:pt x="11537" y="14243"/>
                  <a:pt x="9945" y="13744"/>
                  <a:pt x="8367" y="13744"/>
                </a:cubicBezTo>
                <a:cubicBezTo>
                  <a:pt x="6145" y="13744"/>
                  <a:pt x="3950" y="14731"/>
                  <a:pt x="2493" y="16633"/>
                </a:cubicBezTo>
                <a:cubicBezTo>
                  <a:pt x="0" y="19855"/>
                  <a:pt x="608" y="24505"/>
                  <a:pt x="3830" y="27028"/>
                </a:cubicBezTo>
                <a:cubicBezTo>
                  <a:pt x="3982" y="27119"/>
                  <a:pt x="4590" y="27575"/>
                  <a:pt x="5563" y="28244"/>
                </a:cubicBezTo>
                <a:cubicBezTo>
                  <a:pt x="7204" y="29338"/>
                  <a:pt x="9970" y="31040"/>
                  <a:pt x="13344" y="32499"/>
                </a:cubicBezTo>
                <a:cubicBezTo>
                  <a:pt x="18074" y="34545"/>
                  <a:pt x="22683" y="35581"/>
                  <a:pt x="26994" y="35581"/>
                </a:cubicBezTo>
                <a:cubicBezTo>
                  <a:pt x="29858" y="35581"/>
                  <a:pt x="32590" y="35124"/>
                  <a:pt x="35138" y="34202"/>
                </a:cubicBezTo>
                <a:cubicBezTo>
                  <a:pt x="44195" y="30949"/>
                  <a:pt x="50335" y="22469"/>
                  <a:pt x="53375" y="9034"/>
                </a:cubicBezTo>
                <a:cubicBezTo>
                  <a:pt x="54287" y="5052"/>
                  <a:pt x="51794" y="1070"/>
                  <a:pt x="47782" y="189"/>
                </a:cubicBezTo>
                <a:cubicBezTo>
                  <a:pt x="47228" y="62"/>
                  <a:pt x="46673" y="1"/>
                  <a:pt x="461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p:nvPr/>
        </p:nvSpPr>
        <p:spPr>
          <a:xfrm rot="-9900040">
            <a:off x="867348" y="393974"/>
            <a:ext cx="422512" cy="371289"/>
          </a:xfrm>
          <a:custGeom>
            <a:rect b="b" l="l" r="r" t="t"/>
            <a:pathLst>
              <a:path extrusionOk="0" h="14852" w="16901">
                <a:moveTo>
                  <a:pt x="8460" y="0"/>
                </a:moveTo>
                <a:cubicBezTo>
                  <a:pt x="6065" y="0"/>
                  <a:pt x="3712" y="1155"/>
                  <a:pt x="2281" y="3292"/>
                </a:cubicBezTo>
                <a:cubicBezTo>
                  <a:pt x="1" y="6696"/>
                  <a:pt x="913" y="11317"/>
                  <a:pt x="4317" y="13596"/>
                </a:cubicBezTo>
                <a:cubicBezTo>
                  <a:pt x="5585" y="14445"/>
                  <a:pt x="7021" y="14851"/>
                  <a:pt x="8442" y="14851"/>
                </a:cubicBezTo>
                <a:cubicBezTo>
                  <a:pt x="10837" y="14851"/>
                  <a:pt x="13190" y="13696"/>
                  <a:pt x="14621" y="11560"/>
                </a:cubicBezTo>
                <a:cubicBezTo>
                  <a:pt x="16901" y="8155"/>
                  <a:pt x="15989" y="3566"/>
                  <a:pt x="12585" y="1256"/>
                </a:cubicBezTo>
                <a:cubicBezTo>
                  <a:pt x="11317" y="407"/>
                  <a:pt x="9881" y="0"/>
                  <a:pt x="84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5"/>
          <p:cNvSpPr/>
          <p:nvPr/>
        </p:nvSpPr>
        <p:spPr>
          <a:xfrm rot="-5062222">
            <a:off x="-913551" y="2761995"/>
            <a:ext cx="3100672" cy="3161424"/>
          </a:xfrm>
          <a:custGeom>
            <a:rect b="b" l="l" r="r" t="t"/>
            <a:pathLst>
              <a:path extrusionOk="0" h="126454" w="124024">
                <a:moveTo>
                  <a:pt x="64248" y="0"/>
                </a:moveTo>
                <a:cubicBezTo>
                  <a:pt x="34451" y="0"/>
                  <a:pt x="13001" y="42641"/>
                  <a:pt x="7942" y="63926"/>
                </a:cubicBezTo>
                <a:cubicBezTo>
                  <a:pt x="0" y="97165"/>
                  <a:pt x="13350" y="126453"/>
                  <a:pt x="27240" y="126453"/>
                </a:cubicBezTo>
                <a:cubicBezTo>
                  <a:pt x="27970" y="126453"/>
                  <a:pt x="28702" y="126372"/>
                  <a:pt x="29432" y="126207"/>
                </a:cubicBezTo>
                <a:cubicBezTo>
                  <a:pt x="44052" y="122924"/>
                  <a:pt x="37061" y="81161"/>
                  <a:pt x="48490" y="63926"/>
                </a:cubicBezTo>
                <a:cubicBezTo>
                  <a:pt x="59888" y="46722"/>
                  <a:pt x="124023" y="32558"/>
                  <a:pt x="84995" y="6843"/>
                </a:cubicBezTo>
                <a:cubicBezTo>
                  <a:pt x="77734" y="2055"/>
                  <a:pt x="70790" y="0"/>
                  <a:pt x="642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5"/>
          <p:cNvSpPr/>
          <p:nvPr/>
        </p:nvSpPr>
        <p:spPr>
          <a:xfrm rot="5400000">
            <a:off x="6880484" y="-805929"/>
            <a:ext cx="3100600" cy="3161350"/>
          </a:xfrm>
          <a:custGeom>
            <a:rect b="b" l="l" r="r" t="t"/>
            <a:pathLst>
              <a:path extrusionOk="0" h="126454" w="124024">
                <a:moveTo>
                  <a:pt x="64248" y="0"/>
                </a:moveTo>
                <a:cubicBezTo>
                  <a:pt x="34451" y="0"/>
                  <a:pt x="13001" y="42641"/>
                  <a:pt x="7942" y="63926"/>
                </a:cubicBezTo>
                <a:cubicBezTo>
                  <a:pt x="0" y="97165"/>
                  <a:pt x="13350" y="126453"/>
                  <a:pt x="27240" y="126453"/>
                </a:cubicBezTo>
                <a:cubicBezTo>
                  <a:pt x="27970" y="126453"/>
                  <a:pt x="28702" y="126372"/>
                  <a:pt x="29432" y="126207"/>
                </a:cubicBezTo>
                <a:cubicBezTo>
                  <a:pt x="44052" y="122924"/>
                  <a:pt x="37061" y="81161"/>
                  <a:pt x="48490" y="63926"/>
                </a:cubicBezTo>
                <a:cubicBezTo>
                  <a:pt x="59888" y="46722"/>
                  <a:pt x="124023" y="32558"/>
                  <a:pt x="84995" y="6843"/>
                </a:cubicBezTo>
                <a:cubicBezTo>
                  <a:pt x="77734" y="2055"/>
                  <a:pt x="70790" y="0"/>
                  <a:pt x="642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5"/>
          <p:cNvSpPr/>
          <p:nvPr/>
        </p:nvSpPr>
        <p:spPr>
          <a:xfrm rot="-5062222">
            <a:off x="-761151" y="2914395"/>
            <a:ext cx="3100672" cy="3161424"/>
          </a:xfrm>
          <a:custGeom>
            <a:rect b="b" l="l" r="r" t="t"/>
            <a:pathLst>
              <a:path extrusionOk="0" h="126454" w="124024">
                <a:moveTo>
                  <a:pt x="64248" y="0"/>
                </a:moveTo>
                <a:cubicBezTo>
                  <a:pt x="34451" y="0"/>
                  <a:pt x="13001" y="42641"/>
                  <a:pt x="7942" y="63926"/>
                </a:cubicBezTo>
                <a:cubicBezTo>
                  <a:pt x="0" y="97165"/>
                  <a:pt x="13350" y="126453"/>
                  <a:pt x="27240" y="126453"/>
                </a:cubicBezTo>
                <a:cubicBezTo>
                  <a:pt x="27970" y="126453"/>
                  <a:pt x="28702" y="126372"/>
                  <a:pt x="29432" y="126207"/>
                </a:cubicBezTo>
                <a:cubicBezTo>
                  <a:pt x="44052" y="122924"/>
                  <a:pt x="37061" y="81161"/>
                  <a:pt x="48490" y="63926"/>
                </a:cubicBezTo>
                <a:cubicBezTo>
                  <a:pt x="59888" y="46722"/>
                  <a:pt x="124023" y="32558"/>
                  <a:pt x="84995" y="6843"/>
                </a:cubicBezTo>
                <a:cubicBezTo>
                  <a:pt x="77734" y="2055"/>
                  <a:pt x="70790" y="0"/>
                  <a:pt x="64248"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5"/>
          <p:cNvSpPr/>
          <p:nvPr/>
        </p:nvSpPr>
        <p:spPr>
          <a:xfrm rot="5400000">
            <a:off x="7032884" y="-653529"/>
            <a:ext cx="3100600" cy="3161350"/>
          </a:xfrm>
          <a:custGeom>
            <a:rect b="b" l="l" r="r" t="t"/>
            <a:pathLst>
              <a:path extrusionOk="0" h="126454" w="124024">
                <a:moveTo>
                  <a:pt x="64248" y="0"/>
                </a:moveTo>
                <a:cubicBezTo>
                  <a:pt x="34451" y="0"/>
                  <a:pt x="13001" y="42641"/>
                  <a:pt x="7942" y="63926"/>
                </a:cubicBezTo>
                <a:cubicBezTo>
                  <a:pt x="0" y="97165"/>
                  <a:pt x="13350" y="126453"/>
                  <a:pt x="27240" y="126453"/>
                </a:cubicBezTo>
                <a:cubicBezTo>
                  <a:pt x="27970" y="126453"/>
                  <a:pt x="28702" y="126372"/>
                  <a:pt x="29432" y="126207"/>
                </a:cubicBezTo>
                <a:cubicBezTo>
                  <a:pt x="44052" y="122924"/>
                  <a:pt x="37061" y="81161"/>
                  <a:pt x="48490" y="63926"/>
                </a:cubicBezTo>
                <a:cubicBezTo>
                  <a:pt x="59888" y="46722"/>
                  <a:pt x="124023" y="32558"/>
                  <a:pt x="84995" y="6843"/>
                </a:cubicBezTo>
                <a:cubicBezTo>
                  <a:pt x="77734" y="2055"/>
                  <a:pt x="70790" y="0"/>
                  <a:pt x="64248" y="0"/>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sp>
        <p:nvSpPr>
          <p:cNvPr id="37" name="Google Shape;3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4"/>
          <p:cNvSpPr txBox="1"/>
          <p:nvPr>
            <p:ph idx="1" type="body"/>
          </p:nvPr>
        </p:nvSpPr>
        <p:spPr>
          <a:xfrm>
            <a:off x="720000" y="1215751"/>
            <a:ext cx="7704000" cy="4089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39" name="Google Shape;39;p4"/>
          <p:cNvSpPr/>
          <p:nvPr/>
        </p:nvSpPr>
        <p:spPr>
          <a:xfrm rot="-6870421">
            <a:off x="7170516" y="-1420390"/>
            <a:ext cx="4342550" cy="2172150"/>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6906838" y="3653438"/>
            <a:ext cx="2909267" cy="2879828"/>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544175" y="4305250"/>
            <a:ext cx="338100" cy="33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rot="-6870421">
            <a:off x="-1370234" y="4516535"/>
            <a:ext cx="4342550" cy="2172150"/>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4"/>
          <p:cNvGrpSpPr/>
          <p:nvPr/>
        </p:nvGrpSpPr>
        <p:grpSpPr>
          <a:xfrm rot="-1078069">
            <a:off x="-2021584" y="-457944"/>
            <a:ext cx="3779725" cy="2517244"/>
            <a:chOff x="-4625175" y="755700"/>
            <a:chExt cx="4848150" cy="3228800"/>
          </a:xfrm>
        </p:grpSpPr>
        <p:sp>
          <p:nvSpPr>
            <p:cNvPr id="44" name="Google Shape;44;p4"/>
            <p:cNvSpPr/>
            <p:nvPr/>
          </p:nvSpPr>
          <p:spPr>
            <a:xfrm>
              <a:off x="-4046900" y="1774700"/>
              <a:ext cx="2494000" cy="1388350"/>
            </a:xfrm>
            <a:custGeom>
              <a:rect b="b" l="l" r="r" t="t"/>
              <a:pathLst>
                <a:path extrusionOk="0" fill="none" h="55534" w="99760">
                  <a:moveTo>
                    <a:pt x="1" y="18299"/>
                  </a:moveTo>
                  <a:cubicBezTo>
                    <a:pt x="1" y="18299"/>
                    <a:pt x="14439" y="1"/>
                    <a:pt x="14895" y="21187"/>
                  </a:cubicBezTo>
                  <a:cubicBezTo>
                    <a:pt x="15351" y="42372"/>
                    <a:pt x="23223" y="54257"/>
                    <a:pt x="31613" y="46415"/>
                  </a:cubicBezTo>
                  <a:cubicBezTo>
                    <a:pt x="40123" y="38482"/>
                    <a:pt x="44470" y="10761"/>
                    <a:pt x="55929" y="9484"/>
                  </a:cubicBezTo>
                  <a:cubicBezTo>
                    <a:pt x="67388" y="8208"/>
                    <a:pt x="55868" y="55534"/>
                    <a:pt x="74075" y="52707"/>
                  </a:cubicBezTo>
                  <a:cubicBezTo>
                    <a:pt x="86142" y="50853"/>
                    <a:pt x="92070" y="5138"/>
                    <a:pt x="99760" y="10791"/>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4087150" y="1795975"/>
              <a:ext cx="2617075" cy="1393675"/>
            </a:xfrm>
            <a:custGeom>
              <a:rect b="b" l="l" r="r" t="t"/>
              <a:pathLst>
                <a:path extrusionOk="0" fill="none" h="55747" w="104683">
                  <a:moveTo>
                    <a:pt x="0" y="19393"/>
                  </a:moveTo>
                  <a:cubicBezTo>
                    <a:pt x="0" y="19393"/>
                    <a:pt x="14529" y="1"/>
                    <a:pt x="15775" y="21825"/>
                  </a:cubicBezTo>
                  <a:cubicBezTo>
                    <a:pt x="17052" y="43649"/>
                    <a:pt x="25776" y="55625"/>
                    <a:pt x="34286" y="47236"/>
                  </a:cubicBezTo>
                  <a:cubicBezTo>
                    <a:pt x="42949" y="38725"/>
                    <a:pt x="46505" y="10031"/>
                    <a:pt x="58512" y="8299"/>
                  </a:cubicBezTo>
                  <a:cubicBezTo>
                    <a:pt x="70518" y="6566"/>
                    <a:pt x="60153" y="55746"/>
                    <a:pt x="79211" y="52190"/>
                  </a:cubicBezTo>
                  <a:cubicBezTo>
                    <a:pt x="91825" y="49819"/>
                    <a:pt x="96385" y="2524"/>
                    <a:pt x="104683" y="805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4127425" y="1811175"/>
              <a:ext cx="2743225" cy="1430900"/>
            </a:xfrm>
            <a:custGeom>
              <a:rect b="b" l="l" r="r" t="t"/>
              <a:pathLst>
                <a:path extrusionOk="0" fill="none" h="57236" w="109729">
                  <a:moveTo>
                    <a:pt x="0" y="20852"/>
                  </a:moveTo>
                  <a:cubicBezTo>
                    <a:pt x="0" y="20852"/>
                    <a:pt x="14590" y="335"/>
                    <a:pt x="16687" y="22798"/>
                  </a:cubicBezTo>
                  <a:cubicBezTo>
                    <a:pt x="18815" y="45229"/>
                    <a:pt x="28450" y="57236"/>
                    <a:pt x="37113" y="48269"/>
                  </a:cubicBezTo>
                  <a:cubicBezTo>
                    <a:pt x="45898" y="39211"/>
                    <a:pt x="48603" y="9515"/>
                    <a:pt x="61156" y="7296"/>
                  </a:cubicBezTo>
                  <a:cubicBezTo>
                    <a:pt x="73710" y="5077"/>
                    <a:pt x="64621" y="56141"/>
                    <a:pt x="84530" y="51765"/>
                  </a:cubicBezTo>
                  <a:cubicBezTo>
                    <a:pt x="97722" y="48877"/>
                    <a:pt x="100792" y="1"/>
                    <a:pt x="109729" y="5411"/>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4168475" y="1758750"/>
              <a:ext cx="2871675" cy="1539550"/>
            </a:xfrm>
            <a:custGeom>
              <a:rect b="b" l="l" r="r" t="t"/>
              <a:pathLst>
                <a:path extrusionOk="0" fill="none" h="61582" w="114867">
                  <a:moveTo>
                    <a:pt x="1" y="25107"/>
                  </a:moveTo>
                  <a:cubicBezTo>
                    <a:pt x="1" y="25107"/>
                    <a:pt x="14591" y="3466"/>
                    <a:pt x="17661" y="26505"/>
                  </a:cubicBezTo>
                  <a:cubicBezTo>
                    <a:pt x="20731" y="49576"/>
                    <a:pt x="31278" y="61582"/>
                    <a:pt x="40062" y="52068"/>
                  </a:cubicBezTo>
                  <a:cubicBezTo>
                    <a:pt x="48968" y="42402"/>
                    <a:pt x="50731" y="11703"/>
                    <a:pt x="63862" y="8967"/>
                  </a:cubicBezTo>
                  <a:cubicBezTo>
                    <a:pt x="76993" y="6232"/>
                    <a:pt x="69303" y="59150"/>
                    <a:pt x="90063" y="53953"/>
                  </a:cubicBezTo>
                  <a:cubicBezTo>
                    <a:pt x="103863" y="50488"/>
                    <a:pt x="105261" y="1"/>
                    <a:pt x="114866" y="5259"/>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4208750" y="1702525"/>
              <a:ext cx="3002375" cy="1652775"/>
            </a:xfrm>
            <a:custGeom>
              <a:rect b="b" l="l" r="r" t="t"/>
              <a:pathLst>
                <a:path extrusionOk="0" fill="none" h="66111" w="120095">
                  <a:moveTo>
                    <a:pt x="1" y="29666"/>
                  </a:moveTo>
                  <a:cubicBezTo>
                    <a:pt x="1" y="29666"/>
                    <a:pt x="14560" y="6839"/>
                    <a:pt x="18603" y="30487"/>
                  </a:cubicBezTo>
                  <a:cubicBezTo>
                    <a:pt x="22676" y="54104"/>
                    <a:pt x="34226" y="66111"/>
                    <a:pt x="43132" y="55989"/>
                  </a:cubicBezTo>
                  <a:cubicBezTo>
                    <a:pt x="52129" y="45715"/>
                    <a:pt x="52859" y="14013"/>
                    <a:pt x="66567" y="10730"/>
                  </a:cubicBezTo>
                  <a:cubicBezTo>
                    <a:pt x="80306" y="7447"/>
                    <a:pt x="74136" y="62250"/>
                    <a:pt x="95808" y="56141"/>
                  </a:cubicBezTo>
                  <a:cubicBezTo>
                    <a:pt x="110185" y="52068"/>
                    <a:pt x="109820" y="0"/>
                    <a:pt x="120094" y="507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4249775" y="1642500"/>
              <a:ext cx="3136850" cy="1770550"/>
            </a:xfrm>
            <a:custGeom>
              <a:rect b="b" l="l" r="r" t="t"/>
              <a:pathLst>
                <a:path extrusionOk="0" fill="none" h="70822" w="125474">
                  <a:moveTo>
                    <a:pt x="0" y="34499"/>
                  </a:moveTo>
                  <a:cubicBezTo>
                    <a:pt x="0" y="34499"/>
                    <a:pt x="14469" y="10456"/>
                    <a:pt x="19636" y="34651"/>
                  </a:cubicBezTo>
                  <a:cubicBezTo>
                    <a:pt x="24773" y="58846"/>
                    <a:pt x="37357" y="70822"/>
                    <a:pt x="46354" y="60062"/>
                  </a:cubicBezTo>
                  <a:cubicBezTo>
                    <a:pt x="55442" y="49150"/>
                    <a:pt x="55047" y="16474"/>
                    <a:pt x="69363" y="12584"/>
                  </a:cubicBezTo>
                  <a:cubicBezTo>
                    <a:pt x="83680" y="8693"/>
                    <a:pt x="79181" y="65381"/>
                    <a:pt x="101765" y="58329"/>
                  </a:cubicBezTo>
                  <a:cubicBezTo>
                    <a:pt x="116750" y="53618"/>
                    <a:pt x="114440" y="0"/>
                    <a:pt x="125474" y="4863"/>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290050" y="1577900"/>
              <a:ext cx="3272125" cy="1892900"/>
            </a:xfrm>
            <a:custGeom>
              <a:rect b="b" l="l" r="r" t="t"/>
              <a:pathLst>
                <a:path extrusionOk="0" fill="none" h="75716" w="130885">
                  <a:moveTo>
                    <a:pt x="0" y="39636"/>
                  </a:moveTo>
                  <a:cubicBezTo>
                    <a:pt x="0" y="39636"/>
                    <a:pt x="14347" y="14347"/>
                    <a:pt x="20639" y="39089"/>
                  </a:cubicBezTo>
                  <a:cubicBezTo>
                    <a:pt x="26931" y="63862"/>
                    <a:pt x="40639" y="75716"/>
                    <a:pt x="49667" y="64317"/>
                  </a:cubicBezTo>
                  <a:cubicBezTo>
                    <a:pt x="58846" y="52737"/>
                    <a:pt x="57235" y="19089"/>
                    <a:pt x="72160" y="14590"/>
                  </a:cubicBezTo>
                  <a:cubicBezTo>
                    <a:pt x="87054" y="10061"/>
                    <a:pt x="84440" y="68634"/>
                    <a:pt x="107905" y="60518"/>
                  </a:cubicBezTo>
                  <a:cubicBezTo>
                    <a:pt x="123498" y="55168"/>
                    <a:pt x="119121" y="0"/>
                    <a:pt x="130884" y="4590"/>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4330325" y="1508000"/>
              <a:ext cx="3410425" cy="2021325"/>
            </a:xfrm>
            <a:custGeom>
              <a:rect b="b" l="l" r="r" t="t"/>
              <a:pathLst>
                <a:path extrusionOk="0" fill="none" h="80853" w="136417">
                  <a:moveTo>
                    <a:pt x="0" y="45137"/>
                  </a:moveTo>
                  <a:cubicBezTo>
                    <a:pt x="0" y="45137"/>
                    <a:pt x="14165" y="18572"/>
                    <a:pt x="21703" y="43830"/>
                  </a:cubicBezTo>
                  <a:cubicBezTo>
                    <a:pt x="29241" y="69120"/>
                    <a:pt x="44074" y="80852"/>
                    <a:pt x="53162" y="68755"/>
                  </a:cubicBezTo>
                  <a:cubicBezTo>
                    <a:pt x="62403" y="56505"/>
                    <a:pt x="59454" y="21915"/>
                    <a:pt x="74987" y="16718"/>
                  </a:cubicBezTo>
                  <a:cubicBezTo>
                    <a:pt x="90488" y="11550"/>
                    <a:pt x="89880" y="71977"/>
                    <a:pt x="114288" y="62767"/>
                  </a:cubicBezTo>
                  <a:cubicBezTo>
                    <a:pt x="130489" y="56688"/>
                    <a:pt x="123863" y="0"/>
                    <a:pt x="136416" y="431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4369850" y="1433525"/>
              <a:ext cx="3549500" cy="2154300"/>
            </a:xfrm>
            <a:custGeom>
              <a:rect b="b" l="l" r="r" t="t"/>
              <a:pathLst>
                <a:path extrusionOk="0" fill="none" h="86172" w="141980">
                  <a:moveTo>
                    <a:pt x="1" y="50943"/>
                  </a:moveTo>
                  <a:cubicBezTo>
                    <a:pt x="1" y="50943"/>
                    <a:pt x="13892" y="23070"/>
                    <a:pt x="22767" y="48846"/>
                  </a:cubicBezTo>
                  <a:cubicBezTo>
                    <a:pt x="31612" y="74591"/>
                    <a:pt x="47631" y="86172"/>
                    <a:pt x="56780" y="73375"/>
                  </a:cubicBezTo>
                  <a:cubicBezTo>
                    <a:pt x="66051" y="60427"/>
                    <a:pt x="61674" y="24864"/>
                    <a:pt x="77814" y="18967"/>
                  </a:cubicBezTo>
                  <a:cubicBezTo>
                    <a:pt x="93954" y="13070"/>
                    <a:pt x="95535" y="75351"/>
                    <a:pt x="120885" y="65016"/>
                  </a:cubicBezTo>
                  <a:cubicBezTo>
                    <a:pt x="137693" y="58147"/>
                    <a:pt x="128605" y="0"/>
                    <a:pt x="141979" y="3982"/>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4409350" y="1353725"/>
              <a:ext cx="3691575" cy="2291850"/>
            </a:xfrm>
            <a:custGeom>
              <a:rect b="b" l="l" r="r" t="t"/>
              <a:pathLst>
                <a:path extrusionOk="0" fill="none" h="91674" w="147663">
                  <a:moveTo>
                    <a:pt x="0" y="57114"/>
                  </a:moveTo>
                  <a:cubicBezTo>
                    <a:pt x="0" y="57114"/>
                    <a:pt x="13618" y="27904"/>
                    <a:pt x="23861" y="54135"/>
                  </a:cubicBezTo>
                  <a:cubicBezTo>
                    <a:pt x="34135" y="80367"/>
                    <a:pt x="51430" y="91674"/>
                    <a:pt x="60579" y="78178"/>
                  </a:cubicBezTo>
                  <a:cubicBezTo>
                    <a:pt x="69819" y="64531"/>
                    <a:pt x="63922" y="28056"/>
                    <a:pt x="80701" y="21369"/>
                  </a:cubicBezTo>
                  <a:cubicBezTo>
                    <a:pt x="97449" y="14712"/>
                    <a:pt x="101400" y="78847"/>
                    <a:pt x="127693" y="67266"/>
                  </a:cubicBezTo>
                  <a:cubicBezTo>
                    <a:pt x="145109" y="59576"/>
                    <a:pt x="133437" y="1"/>
                    <a:pt x="147663" y="3618"/>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4448100" y="1268625"/>
              <a:ext cx="3833675" cy="2435475"/>
            </a:xfrm>
            <a:custGeom>
              <a:rect b="b" l="l" r="r" t="t"/>
              <a:pathLst>
                <a:path extrusionOk="0" fill="none" h="97419" w="153347">
                  <a:moveTo>
                    <a:pt x="0" y="63649"/>
                  </a:moveTo>
                  <a:cubicBezTo>
                    <a:pt x="0" y="63649"/>
                    <a:pt x="13253" y="33040"/>
                    <a:pt x="25016" y="59697"/>
                  </a:cubicBezTo>
                  <a:cubicBezTo>
                    <a:pt x="36748" y="86354"/>
                    <a:pt x="55381" y="97418"/>
                    <a:pt x="64500" y="83193"/>
                  </a:cubicBezTo>
                  <a:cubicBezTo>
                    <a:pt x="73740" y="68755"/>
                    <a:pt x="66202" y="31399"/>
                    <a:pt x="83588" y="23922"/>
                  </a:cubicBezTo>
                  <a:cubicBezTo>
                    <a:pt x="100975" y="16475"/>
                    <a:pt x="107479" y="82403"/>
                    <a:pt x="134683" y="69515"/>
                  </a:cubicBezTo>
                  <a:cubicBezTo>
                    <a:pt x="152738" y="60974"/>
                    <a:pt x="138270" y="0"/>
                    <a:pt x="153346" y="3222"/>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4486100" y="1177425"/>
              <a:ext cx="4014525" cy="2584425"/>
            </a:xfrm>
            <a:custGeom>
              <a:rect b="b" l="l" r="r" t="t"/>
              <a:pathLst>
                <a:path extrusionOk="0" fill="none" h="103377" w="160581">
                  <a:moveTo>
                    <a:pt x="0" y="70579"/>
                  </a:moveTo>
                  <a:cubicBezTo>
                    <a:pt x="0" y="70579"/>
                    <a:pt x="12827" y="38573"/>
                    <a:pt x="26171" y="65595"/>
                  </a:cubicBezTo>
                  <a:cubicBezTo>
                    <a:pt x="39515" y="92647"/>
                    <a:pt x="59485" y="103376"/>
                    <a:pt x="68573" y="88391"/>
                  </a:cubicBezTo>
                  <a:cubicBezTo>
                    <a:pt x="77752" y="73193"/>
                    <a:pt x="68451" y="34956"/>
                    <a:pt x="86476" y="26627"/>
                  </a:cubicBezTo>
                  <a:cubicBezTo>
                    <a:pt x="104501" y="18329"/>
                    <a:pt x="113741" y="86020"/>
                    <a:pt x="141918" y="71765"/>
                  </a:cubicBezTo>
                  <a:cubicBezTo>
                    <a:pt x="160581" y="62312"/>
                    <a:pt x="143134" y="1"/>
                    <a:pt x="159122" y="2797"/>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4522575" y="1081700"/>
              <a:ext cx="4215900" cy="2737125"/>
            </a:xfrm>
            <a:custGeom>
              <a:rect b="b" l="l" r="r" t="t"/>
              <a:pathLst>
                <a:path extrusionOk="0" fill="none" h="109485" w="168636">
                  <a:moveTo>
                    <a:pt x="0" y="77843"/>
                  </a:moveTo>
                  <a:cubicBezTo>
                    <a:pt x="0" y="77843"/>
                    <a:pt x="12311" y="44408"/>
                    <a:pt x="27326" y="71794"/>
                  </a:cubicBezTo>
                  <a:cubicBezTo>
                    <a:pt x="42372" y="99150"/>
                    <a:pt x="63770" y="109485"/>
                    <a:pt x="72768" y="93710"/>
                  </a:cubicBezTo>
                  <a:cubicBezTo>
                    <a:pt x="81886" y="77752"/>
                    <a:pt x="70701" y="38694"/>
                    <a:pt x="89333" y="29484"/>
                  </a:cubicBezTo>
                  <a:cubicBezTo>
                    <a:pt x="107996" y="20244"/>
                    <a:pt x="120215" y="89667"/>
                    <a:pt x="149334" y="73983"/>
                  </a:cubicBezTo>
                  <a:cubicBezTo>
                    <a:pt x="168636" y="63557"/>
                    <a:pt x="147967" y="0"/>
                    <a:pt x="164897" y="2310"/>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4558300" y="979100"/>
              <a:ext cx="4421850" cy="2895975"/>
            </a:xfrm>
            <a:custGeom>
              <a:rect b="b" l="l" r="r" t="t"/>
              <a:pathLst>
                <a:path extrusionOk="0" fill="none" h="115839" w="176874">
                  <a:moveTo>
                    <a:pt x="1" y="85534"/>
                  </a:moveTo>
                  <a:cubicBezTo>
                    <a:pt x="1" y="85534"/>
                    <a:pt x="11733" y="50640"/>
                    <a:pt x="28542" y="78300"/>
                  </a:cubicBezTo>
                  <a:cubicBezTo>
                    <a:pt x="45351" y="105990"/>
                    <a:pt x="68269" y="115838"/>
                    <a:pt x="77145" y="99273"/>
                  </a:cubicBezTo>
                  <a:cubicBezTo>
                    <a:pt x="86142" y="82494"/>
                    <a:pt x="72920" y="42646"/>
                    <a:pt x="92221" y="32463"/>
                  </a:cubicBezTo>
                  <a:cubicBezTo>
                    <a:pt x="111492" y="22311"/>
                    <a:pt x="126903" y="93376"/>
                    <a:pt x="156964" y="76172"/>
                  </a:cubicBezTo>
                  <a:cubicBezTo>
                    <a:pt x="176873" y="64774"/>
                    <a:pt x="152830" y="1"/>
                    <a:pt x="170703" y="1764"/>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4592500" y="870450"/>
              <a:ext cx="4633100" cy="3060100"/>
            </a:xfrm>
            <a:custGeom>
              <a:rect b="b" l="l" r="r" t="t"/>
              <a:pathLst>
                <a:path extrusionOk="0" fill="none" h="122404" w="185324">
                  <a:moveTo>
                    <a:pt x="1" y="93619"/>
                  </a:moveTo>
                  <a:cubicBezTo>
                    <a:pt x="1" y="93619"/>
                    <a:pt x="11035" y="57235"/>
                    <a:pt x="29758" y="85138"/>
                  </a:cubicBezTo>
                  <a:cubicBezTo>
                    <a:pt x="48482" y="113041"/>
                    <a:pt x="72920" y="122403"/>
                    <a:pt x="81674" y="105017"/>
                  </a:cubicBezTo>
                  <a:cubicBezTo>
                    <a:pt x="90519" y="87387"/>
                    <a:pt x="75139" y="46809"/>
                    <a:pt x="95079" y="35654"/>
                  </a:cubicBezTo>
                  <a:cubicBezTo>
                    <a:pt x="114988" y="24469"/>
                    <a:pt x="133803" y="97144"/>
                    <a:pt x="164776" y="78330"/>
                  </a:cubicBezTo>
                  <a:cubicBezTo>
                    <a:pt x="185323" y="65867"/>
                    <a:pt x="157633" y="0"/>
                    <a:pt x="176509" y="118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4625175" y="755700"/>
              <a:ext cx="4848150" cy="3228800"/>
            </a:xfrm>
            <a:custGeom>
              <a:rect b="b" l="l" r="r" t="t"/>
              <a:pathLst>
                <a:path extrusionOk="0" fill="none" h="129152" w="193926">
                  <a:moveTo>
                    <a:pt x="1" y="102099"/>
                  </a:moveTo>
                  <a:cubicBezTo>
                    <a:pt x="1" y="102099"/>
                    <a:pt x="10305" y="64257"/>
                    <a:pt x="31004" y="92312"/>
                  </a:cubicBezTo>
                  <a:cubicBezTo>
                    <a:pt x="51734" y="120397"/>
                    <a:pt x="77783" y="129151"/>
                    <a:pt x="86325" y="110914"/>
                  </a:cubicBezTo>
                  <a:cubicBezTo>
                    <a:pt x="95018" y="92433"/>
                    <a:pt x="77358" y="51187"/>
                    <a:pt x="97905" y="38968"/>
                  </a:cubicBezTo>
                  <a:cubicBezTo>
                    <a:pt x="118423" y="26749"/>
                    <a:pt x="140885" y="100944"/>
                    <a:pt x="172800" y="80457"/>
                  </a:cubicBezTo>
                  <a:cubicBezTo>
                    <a:pt x="193925" y="66871"/>
                    <a:pt x="162405" y="0"/>
                    <a:pt x="182284" y="548"/>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4"/>
          <p:cNvSpPr/>
          <p:nvPr/>
        </p:nvSpPr>
        <p:spPr>
          <a:xfrm rot="-6870421">
            <a:off x="7005416" y="-1198965"/>
            <a:ext cx="4342550" cy="2172150"/>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5"/>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 name="Google Shape;63;p5"/>
          <p:cNvSpPr txBox="1"/>
          <p:nvPr>
            <p:ph idx="1" type="subTitle"/>
          </p:nvPr>
        </p:nvSpPr>
        <p:spPr>
          <a:xfrm>
            <a:off x="4977675" y="2414450"/>
            <a:ext cx="3101400" cy="131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4" name="Google Shape;64;p5"/>
          <p:cNvSpPr txBox="1"/>
          <p:nvPr>
            <p:ph idx="2" type="subTitle"/>
          </p:nvPr>
        </p:nvSpPr>
        <p:spPr>
          <a:xfrm>
            <a:off x="1069675" y="2414450"/>
            <a:ext cx="3101400" cy="131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5" name="Google Shape;65;p5"/>
          <p:cNvSpPr txBox="1"/>
          <p:nvPr>
            <p:ph idx="3" type="subTitle"/>
          </p:nvPr>
        </p:nvSpPr>
        <p:spPr>
          <a:xfrm>
            <a:off x="1069681" y="1840800"/>
            <a:ext cx="31014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6" name="Google Shape;66;p5"/>
          <p:cNvSpPr txBox="1"/>
          <p:nvPr>
            <p:ph idx="4" type="subTitle"/>
          </p:nvPr>
        </p:nvSpPr>
        <p:spPr>
          <a:xfrm>
            <a:off x="4977675" y="1840800"/>
            <a:ext cx="3101400" cy="558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latin typeface="Poppins"/>
                <a:ea typeface="Poppins"/>
                <a:cs typeface="Poppins"/>
                <a:sym typeface="Poppins"/>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7" name="Google Shape;67;p5"/>
          <p:cNvSpPr/>
          <p:nvPr/>
        </p:nvSpPr>
        <p:spPr>
          <a:xfrm rot="6104597">
            <a:off x="-753251" y="3400477"/>
            <a:ext cx="2073058" cy="2052080"/>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rot="-10189512">
            <a:off x="6605989" y="2770868"/>
            <a:ext cx="3164632" cy="3226636"/>
          </a:xfrm>
          <a:custGeom>
            <a:rect b="b" l="l" r="r" t="t"/>
            <a:pathLst>
              <a:path extrusionOk="0" h="126454" w="124024">
                <a:moveTo>
                  <a:pt x="64248" y="0"/>
                </a:moveTo>
                <a:cubicBezTo>
                  <a:pt x="34451" y="0"/>
                  <a:pt x="13001" y="42641"/>
                  <a:pt x="7942" y="63926"/>
                </a:cubicBezTo>
                <a:cubicBezTo>
                  <a:pt x="0" y="97165"/>
                  <a:pt x="13350" y="126453"/>
                  <a:pt x="27240" y="126453"/>
                </a:cubicBezTo>
                <a:cubicBezTo>
                  <a:pt x="27970" y="126453"/>
                  <a:pt x="28702" y="126372"/>
                  <a:pt x="29432" y="126207"/>
                </a:cubicBezTo>
                <a:cubicBezTo>
                  <a:pt x="44052" y="122924"/>
                  <a:pt x="37061" y="81161"/>
                  <a:pt x="48490" y="63926"/>
                </a:cubicBezTo>
                <a:cubicBezTo>
                  <a:pt x="59888" y="46722"/>
                  <a:pt x="124023" y="32558"/>
                  <a:pt x="84995" y="6843"/>
                </a:cubicBezTo>
                <a:cubicBezTo>
                  <a:pt x="77734" y="2055"/>
                  <a:pt x="70790" y="0"/>
                  <a:pt x="642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642150" y="4434950"/>
            <a:ext cx="338100" cy="3381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
          <p:cNvSpPr/>
          <p:nvPr/>
        </p:nvSpPr>
        <p:spPr>
          <a:xfrm rot="-2966682">
            <a:off x="-2357999" y="-104960"/>
            <a:ext cx="4342722" cy="2172236"/>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
          <p:cNvSpPr/>
          <p:nvPr/>
        </p:nvSpPr>
        <p:spPr>
          <a:xfrm rot="-4428911">
            <a:off x="8010897" y="-340884"/>
            <a:ext cx="2073096" cy="2052118"/>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rot="-2966682">
            <a:off x="-2205599" y="47440"/>
            <a:ext cx="4342722" cy="2172236"/>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rot="-10189512">
            <a:off x="6440889" y="2770868"/>
            <a:ext cx="3164632" cy="3226636"/>
          </a:xfrm>
          <a:custGeom>
            <a:rect b="b" l="l" r="r" t="t"/>
            <a:pathLst>
              <a:path extrusionOk="0" h="126454" w="124024">
                <a:moveTo>
                  <a:pt x="64248" y="0"/>
                </a:moveTo>
                <a:cubicBezTo>
                  <a:pt x="34451" y="0"/>
                  <a:pt x="13001" y="42641"/>
                  <a:pt x="7942" y="63926"/>
                </a:cubicBezTo>
                <a:cubicBezTo>
                  <a:pt x="0" y="97165"/>
                  <a:pt x="13350" y="126453"/>
                  <a:pt x="27240" y="126453"/>
                </a:cubicBezTo>
                <a:cubicBezTo>
                  <a:pt x="27970" y="126453"/>
                  <a:pt x="28702" y="126372"/>
                  <a:pt x="29432" y="126207"/>
                </a:cubicBezTo>
                <a:cubicBezTo>
                  <a:pt x="44052" y="122924"/>
                  <a:pt x="37061" y="81161"/>
                  <a:pt x="48490" y="63926"/>
                </a:cubicBezTo>
                <a:cubicBezTo>
                  <a:pt x="59888" y="46722"/>
                  <a:pt x="124023" y="32558"/>
                  <a:pt x="84995" y="6843"/>
                </a:cubicBezTo>
                <a:cubicBezTo>
                  <a:pt x="77734" y="2055"/>
                  <a:pt x="70790" y="0"/>
                  <a:pt x="64248" y="0"/>
                </a:cubicBezTo>
                <a:close/>
              </a:path>
            </a:pathLst>
          </a:cu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6"/>
          <p:cNvSpPr/>
          <p:nvPr/>
        </p:nvSpPr>
        <p:spPr>
          <a:xfrm>
            <a:off x="-2170625" y="-936300"/>
            <a:ext cx="4342600" cy="2172175"/>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6"/>
          <p:cNvGrpSpPr/>
          <p:nvPr/>
        </p:nvGrpSpPr>
        <p:grpSpPr>
          <a:xfrm rot="4238022">
            <a:off x="-1558955" y="4020603"/>
            <a:ext cx="4848058" cy="3228739"/>
            <a:chOff x="-4616850" y="780700"/>
            <a:chExt cx="4848150" cy="3228800"/>
          </a:xfrm>
        </p:grpSpPr>
        <p:sp>
          <p:nvSpPr>
            <p:cNvPr id="78" name="Google Shape;78;p6"/>
            <p:cNvSpPr/>
            <p:nvPr/>
          </p:nvSpPr>
          <p:spPr>
            <a:xfrm>
              <a:off x="-4038575" y="1799700"/>
              <a:ext cx="2494000" cy="1388350"/>
            </a:xfrm>
            <a:custGeom>
              <a:rect b="b" l="l" r="r" t="t"/>
              <a:pathLst>
                <a:path extrusionOk="0" fill="none" h="55534" w="99760">
                  <a:moveTo>
                    <a:pt x="1" y="18299"/>
                  </a:moveTo>
                  <a:cubicBezTo>
                    <a:pt x="1" y="18299"/>
                    <a:pt x="14439" y="1"/>
                    <a:pt x="14895" y="21187"/>
                  </a:cubicBezTo>
                  <a:cubicBezTo>
                    <a:pt x="15351" y="42372"/>
                    <a:pt x="23223" y="54257"/>
                    <a:pt x="31613" y="46415"/>
                  </a:cubicBezTo>
                  <a:cubicBezTo>
                    <a:pt x="40123" y="38482"/>
                    <a:pt x="44470" y="10761"/>
                    <a:pt x="55929" y="9484"/>
                  </a:cubicBezTo>
                  <a:cubicBezTo>
                    <a:pt x="67388" y="8208"/>
                    <a:pt x="55868" y="55534"/>
                    <a:pt x="74075" y="52707"/>
                  </a:cubicBezTo>
                  <a:cubicBezTo>
                    <a:pt x="86142" y="50853"/>
                    <a:pt x="92070" y="5138"/>
                    <a:pt x="99760" y="10791"/>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a:off x="-4078825" y="1820975"/>
              <a:ext cx="2617075" cy="1393675"/>
            </a:xfrm>
            <a:custGeom>
              <a:rect b="b" l="l" r="r" t="t"/>
              <a:pathLst>
                <a:path extrusionOk="0" fill="none" h="55747" w="104683">
                  <a:moveTo>
                    <a:pt x="0" y="19393"/>
                  </a:moveTo>
                  <a:cubicBezTo>
                    <a:pt x="0" y="19393"/>
                    <a:pt x="14529" y="1"/>
                    <a:pt x="15775" y="21825"/>
                  </a:cubicBezTo>
                  <a:cubicBezTo>
                    <a:pt x="17052" y="43649"/>
                    <a:pt x="25776" y="55625"/>
                    <a:pt x="34286" y="47236"/>
                  </a:cubicBezTo>
                  <a:cubicBezTo>
                    <a:pt x="42949" y="38725"/>
                    <a:pt x="46505" y="10031"/>
                    <a:pt x="58512" y="8299"/>
                  </a:cubicBezTo>
                  <a:cubicBezTo>
                    <a:pt x="70518" y="6566"/>
                    <a:pt x="60153" y="55746"/>
                    <a:pt x="79211" y="52190"/>
                  </a:cubicBezTo>
                  <a:cubicBezTo>
                    <a:pt x="91825" y="49819"/>
                    <a:pt x="96385" y="2524"/>
                    <a:pt x="104683" y="805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6"/>
            <p:cNvSpPr/>
            <p:nvPr/>
          </p:nvSpPr>
          <p:spPr>
            <a:xfrm>
              <a:off x="-4119100" y="1836175"/>
              <a:ext cx="2743225" cy="1430900"/>
            </a:xfrm>
            <a:custGeom>
              <a:rect b="b" l="l" r="r" t="t"/>
              <a:pathLst>
                <a:path extrusionOk="0" fill="none" h="57236" w="109729">
                  <a:moveTo>
                    <a:pt x="0" y="20852"/>
                  </a:moveTo>
                  <a:cubicBezTo>
                    <a:pt x="0" y="20852"/>
                    <a:pt x="14590" y="335"/>
                    <a:pt x="16687" y="22798"/>
                  </a:cubicBezTo>
                  <a:cubicBezTo>
                    <a:pt x="18815" y="45229"/>
                    <a:pt x="28450" y="57236"/>
                    <a:pt x="37113" y="48269"/>
                  </a:cubicBezTo>
                  <a:cubicBezTo>
                    <a:pt x="45898" y="39211"/>
                    <a:pt x="48603" y="9515"/>
                    <a:pt x="61156" y="7296"/>
                  </a:cubicBezTo>
                  <a:cubicBezTo>
                    <a:pt x="73710" y="5077"/>
                    <a:pt x="64621" y="56141"/>
                    <a:pt x="84530" y="51765"/>
                  </a:cubicBezTo>
                  <a:cubicBezTo>
                    <a:pt x="97722" y="48877"/>
                    <a:pt x="100792" y="1"/>
                    <a:pt x="109729" y="5411"/>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4160150" y="1783750"/>
              <a:ext cx="2871675" cy="1539550"/>
            </a:xfrm>
            <a:custGeom>
              <a:rect b="b" l="l" r="r" t="t"/>
              <a:pathLst>
                <a:path extrusionOk="0" fill="none" h="61582" w="114867">
                  <a:moveTo>
                    <a:pt x="1" y="25107"/>
                  </a:moveTo>
                  <a:cubicBezTo>
                    <a:pt x="1" y="25107"/>
                    <a:pt x="14591" y="3466"/>
                    <a:pt x="17661" y="26505"/>
                  </a:cubicBezTo>
                  <a:cubicBezTo>
                    <a:pt x="20731" y="49576"/>
                    <a:pt x="31278" y="61582"/>
                    <a:pt x="40062" y="52068"/>
                  </a:cubicBezTo>
                  <a:cubicBezTo>
                    <a:pt x="48968" y="42402"/>
                    <a:pt x="50731" y="11703"/>
                    <a:pt x="63862" y="8967"/>
                  </a:cubicBezTo>
                  <a:cubicBezTo>
                    <a:pt x="76993" y="6232"/>
                    <a:pt x="69303" y="59150"/>
                    <a:pt x="90063" y="53953"/>
                  </a:cubicBezTo>
                  <a:cubicBezTo>
                    <a:pt x="103863" y="50488"/>
                    <a:pt x="105261" y="1"/>
                    <a:pt x="114866" y="5259"/>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a:off x="-4200425" y="1727525"/>
              <a:ext cx="3002375" cy="1652775"/>
            </a:xfrm>
            <a:custGeom>
              <a:rect b="b" l="l" r="r" t="t"/>
              <a:pathLst>
                <a:path extrusionOk="0" fill="none" h="66111" w="120095">
                  <a:moveTo>
                    <a:pt x="1" y="29666"/>
                  </a:moveTo>
                  <a:cubicBezTo>
                    <a:pt x="1" y="29666"/>
                    <a:pt x="14560" y="6839"/>
                    <a:pt x="18603" y="30487"/>
                  </a:cubicBezTo>
                  <a:cubicBezTo>
                    <a:pt x="22676" y="54104"/>
                    <a:pt x="34226" y="66111"/>
                    <a:pt x="43132" y="55989"/>
                  </a:cubicBezTo>
                  <a:cubicBezTo>
                    <a:pt x="52129" y="45715"/>
                    <a:pt x="52859" y="14013"/>
                    <a:pt x="66567" y="10730"/>
                  </a:cubicBezTo>
                  <a:cubicBezTo>
                    <a:pt x="80306" y="7447"/>
                    <a:pt x="74136" y="62250"/>
                    <a:pt x="95808" y="56141"/>
                  </a:cubicBezTo>
                  <a:cubicBezTo>
                    <a:pt x="110185" y="52068"/>
                    <a:pt x="109820" y="0"/>
                    <a:pt x="120094" y="507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6"/>
            <p:cNvSpPr/>
            <p:nvPr/>
          </p:nvSpPr>
          <p:spPr>
            <a:xfrm>
              <a:off x="-4241450" y="1667500"/>
              <a:ext cx="3136850" cy="1770550"/>
            </a:xfrm>
            <a:custGeom>
              <a:rect b="b" l="l" r="r" t="t"/>
              <a:pathLst>
                <a:path extrusionOk="0" fill="none" h="70822" w="125474">
                  <a:moveTo>
                    <a:pt x="0" y="34499"/>
                  </a:moveTo>
                  <a:cubicBezTo>
                    <a:pt x="0" y="34499"/>
                    <a:pt x="14469" y="10456"/>
                    <a:pt x="19636" y="34651"/>
                  </a:cubicBezTo>
                  <a:cubicBezTo>
                    <a:pt x="24773" y="58846"/>
                    <a:pt x="37357" y="70822"/>
                    <a:pt x="46354" y="60062"/>
                  </a:cubicBezTo>
                  <a:cubicBezTo>
                    <a:pt x="55442" y="49150"/>
                    <a:pt x="55047" y="16474"/>
                    <a:pt x="69363" y="12584"/>
                  </a:cubicBezTo>
                  <a:cubicBezTo>
                    <a:pt x="83680" y="8693"/>
                    <a:pt x="79181" y="65381"/>
                    <a:pt x="101765" y="58329"/>
                  </a:cubicBezTo>
                  <a:cubicBezTo>
                    <a:pt x="116750" y="53618"/>
                    <a:pt x="114440" y="0"/>
                    <a:pt x="125474" y="4863"/>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6"/>
            <p:cNvSpPr/>
            <p:nvPr/>
          </p:nvSpPr>
          <p:spPr>
            <a:xfrm>
              <a:off x="-4281725" y="1602900"/>
              <a:ext cx="3272125" cy="1892900"/>
            </a:xfrm>
            <a:custGeom>
              <a:rect b="b" l="l" r="r" t="t"/>
              <a:pathLst>
                <a:path extrusionOk="0" fill="none" h="75716" w="130885">
                  <a:moveTo>
                    <a:pt x="0" y="39636"/>
                  </a:moveTo>
                  <a:cubicBezTo>
                    <a:pt x="0" y="39636"/>
                    <a:pt x="14347" y="14347"/>
                    <a:pt x="20639" y="39089"/>
                  </a:cubicBezTo>
                  <a:cubicBezTo>
                    <a:pt x="26931" y="63862"/>
                    <a:pt x="40639" y="75716"/>
                    <a:pt x="49667" y="64317"/>
                  </a:cubicBezTo>
                  <a:cubicBezTo>
                    <a:pt x="58846" y="52737"/>
                    <a:pt x="57235" y="19089"/>
                    <a:pt x="72160" y="14590"/>
                  </a:cubicBezTo>
                  <a:cubicBezTo>
                    <a:pt x="87054" y="10061"/>
                    <a:pt x="84440" y="68634"/>
                    <a:pt x="107905" y="60518"/>
                  </a:cubicBezTo>
                  <a:cubicBezTo>
                    <a:pt x="123498" y="55168"/>
                    <a:pt x="119121" y="0"/>
                    <a:pt x="130884" y="4590"/>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6"/>
            <p:cNvSpPr/>
            <p:nvPr/>
          </p:nvSpPr>
          <p:spPr>
            <a:xfrm>
              <a:off x="-4322000" y="1533000"/>
              <a:ext cx="3410425" cy="2021325"/>
            </a:xfrm>
            <a:custGeom>
              <a:rect b="b" l="l" r="r" t="t"/>
              <a:pathLst>
                <a:path extrusionOk="0" fill="none" h="80853" w="136417">
                  <a:moveTo>
                    <a:pt x="0" y="45137"/>
                  </a:moveTo>
                  <a:cubicBezTo>
                    <a:pt x="0" y="45137"/>
                    <a:pt x="14165" y="18572"/>
                    <a:pt x="21703" y="43830"/>
                  </a:cubicBezTo>
                  <a:cubicBezTo>
                    <a:pt x="29241" y="69120"/>
                    <a:pt x="44074" y="80852"/>
                    <a:pt x="53162" y="68755"/>
                  </a:cubicBezTo>
                  <a:cubicBezTo>
                    <a:pt x="62403" y="56505"/>
                    <a:pt x="59454" y="21915"/>
                    <a:pt x="74987" y="16718"/>
                  </a:cubicBezTo>
                  <a:cubicBezTo>
                    <a:pt x="90488" y="11550"/>
                    <a:pt x="89880" y="71977"/>
                    <a:pt x="114288" y="62767"/>
                  </a:cubicBezTo>
                  <a:cubicBezTo>
                    <a:pt x="130489" y="56688"/>
                    <a:pt x="123863" y="0"/>
                    <a:pt x="136416" y="431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a:off x="-4361525" y="1458525"/>
              <a:ext cx="3549500" cy="2154300"/>
            </a:xfrm>
            <a:custGeom>
              <a:rect b="b" l="l" r="r" t="t"/>
              <a:pathLst>
                <a:path extrusionOk="0" fill="none" h="86172" w="141980">
                  <a:moveTo>
                    <a:pt x="1" y="50943"/>
                  </a:moveTo>
                  <a:cubicBezTo>
                    <a:pt x="1" y="50943"/>
                    <a:pt x="13892" y="23070"/>
                    <a:pt x="22767" y="48846"/>
                  </a:cubicBezTo>
                  <a:cubicBezTo>
                    <a:pt x="31612" y="74591"/>
                    <a:pt x="47631" y="86172"/>
                    <a:pt x="56780" y="73375"/>
                  </a:cubicBezTo>
                  <a:cubicBezTo>
                    <a:pt x="66051" y="60427"/>
                    <a:pt x="61674" y="24864"/>
                    <a:pt x="77814" y="18967"/>
                  </a:cubicBezTo>
                  <a:cubicBezTo>
                    <a:pt x="93954" y="13070"/>
                    <a:pt x="95535" y="75351"/>
                    <a:pt x="120885" y="65016"/>
                  </a:cubicBezTo>
                  <a:cubicBezTo>
                    <a:pt x="137693" y="58147"/>
                    <a:pt x="128605" y="0"/>
                    <a:pt x="141979" y="3982"/>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a:off x="-4401025" y="1378725"/>
              <a:ext cx="3691575" cy="2291850"/>
            </a:xfrm>
            <a:custGeom>
              <a:rect b="b" l="l" r="r" t="t"/>
              <a:pathLst>
                <a:path extrusionOk="0" fill="none" h="91674" w="147663">
                  <a:moveTo>
                    <a:pt x="0" y="57114"/>
                  </a:moveTo>
                  <a:cubicBezTo>
                    <a:pt x="0" y="57114"/>
                    <a:pt x="13618" y="27904"/>
                    <a:pt x="23861" y="54135"/>
                  </a:cubicBezTo>
                  <a:cubicBezTo>
                    <a:pt x="34135" y="80367"/>
                    <a:pt x="51430" y="91674"/>
                    <a:pt x="60579" y="78178"/>
                  </a:cubicBezTo>
                  <a:cubicBezTo>
                    <a:pt x="69819" y="64531"/>
                    <a:pt x="63922" y="28056"/>
                    <a:pt x="80701" y="21369"/>
                  </a:cubicBezTo>
                  <a:cubicBezTo>
                    <a:pt x="97449" y="14712"/>
                    <a:pt x="101400" y="78847"/>
                    <a:pt x="127693" y="67266"/>
                  </a:cubicBezTo>
                  <a:cubicBezTo>
                    <a:pt x="145109" y="59576"/>
                    <a:pt x="133437" y="1"/>
                    <a:pt x="147663" y="3618"/>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6"/>
            <p:cNvSpPr/>
            <p:nvPr/>
          </p:nvSpPr>
          <p:spPr>
            <a:xfrm>
              <a:off x="-4439775" y="1293625"/>
              <a:ext cx="3833675" cy="2435475"/>
            </a:xfrm>
            <a:custGeom>
              <a:rect b="b" l="l" r="r" t="t"/>
              <a:pathLst>
                <a:path extrusionOk="0" fill="none" h="97419" w="153347">
                  <a:moveTo>
                    <a:pt x="0" y="63649"/>
                  </a:moveTo>
                  <a:cubicBezTo>
                    <a:pt x="0" y="63649"/>
                    <a:pt x="13253" y="33040"/>
                    <a:pt x="25016" y="59697"/>
                  </a:cubicBezTo>
                  <a:cubicBezTo>
                    <a:pt x="36748" y="86354"/>
                    <a:pt x="55381" y="97418"/>
                    <a:pt x="64500" y="83193"/>
                  </a:cubicBezTo>
                  <a:cubicBezTo>
                    <a:pt x="73740" y="68755"/>
                    <a:pt x="66202" y="31399"/>
                    <a:pt x="83588" y="23922"/>
                  </a:cubicBezTo>
                  <a:cubicBezTo>
                    <a:pt x="100975" y="16475"/>
                    <a:pt x="107479" y="82403"/>
                    <a:pt x="134683" y="69515"/>
                  </a:cubicBezTo>
                  <a:cubicBezTo>
                    <a:pt x="152738" y="60974"/>
                    <a:pt x="138270" y="0"/>
                    <a:pt x="153346" y="3222"/>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
            <p:cNvSpPr/>
            <p:nvPr/>
          </p:nvSpPr>
          <p:spPr>
            <a:xfrm>
              <a:off x="-4477775" y="1202425"/>
              <a:ext cx="4014525" cy="2584425"/>
            </a:xfrm>
            <a:custGeom>
              <a:rect b="b" l="l" r="r" t="t"/>
              <a:pathLst>
                <a:path extrusionOk="0" fill="none" h="103377" w="160581">
                  <a:moveTo>
                    <a:pt x="0" y="70579"/>
                  </a:moveTo>
                  <a:cubicBezTo>
                    <a:pt x="0" y="70579"/>
                    <a:pt x="12827" y="38573"/>
                    <a:pt x="26171" y="65595"/>
                  </a:cubicBezTo>
                  <a:cubicBezTo>
                    <a:pt x="39515" y="92647"/>
                    <a:pt x="59485" y="103376"/>
                    <a:pt x="68573" y="88391"/>
                  </a:cubicBezTo>
                  <a:cubicBezTo>
                    <a:pt x="77752" y="73193"/>
                    <a:pt x="68451" y="34956"/>
                    <a:pt x="86476" y="26627"/>
                  </a:cubicBezTo>
                  <a:cubicBezTo>
                    <a:pt x="104501" y="18329"/>
                    <a:pt x="113741" y="86020"/>
                    <a:pt x="141918" y="71765"/>
                  </a:cubicBezTo>
                  <a:cubicBezTo>
                    <a:pt x="160581" y="62312"/>
                    <a:pt x="143134" y="1"/>
                    <a:pt x="159122" y="2797"/>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6"/>
            <p:cNvSpPr/>
            <p:nvPr/>
          </p:nvSpPr>
          <p:spPr>
            <a:xfrm>
              <a:off x="-4514250" y="1106700"/>
              <a:ext cx="4215900" cy="2737125"/>
            </a:xfrm>
            <a:custGeom>
              <a:rect b="b" l="l" r="r" t="t"/>
              <a:pathLst>
                <a:path extrusionOk="0" fill="none" h="109485" w="168636">
                  <a:moveTo>
                    <a:pt x="0" y="77843"/>
                  </a:moveTo>
                  <a:cubicBezTo>
                    <a:pt x="0" y="77843"/>
                    <a:pt x="12311" y="44408"/>
                    <a:pt x="27326" y="71794"/>
                  </a:cubicBezTo>
                  <a:cubicBezTo>
                    <a:pt x="42372" y="99150"/>
                    <a:pt x="63770" y="109485"/>
                    <a:pt x="72768" y="93710"/>
                  </a:cubicBezTo>
                  <a:cubicBezTo>
                    <a:pt x="81886" y="77752"/>
                    <a:pt x="70701" y="38694"/>
                    <a:pt x="89333" y="29484"/>
                  </a:cubicBezTo>
                  <a:cubicBezTo>
                    <a:pt x="107996" y="20244"/>
                    <a:pt x="120215" y="89667"/>
                    <a:pt x="149334" y="73983"/>
                  </a:cubicBezTo>
                  <a:cubicBezTo>
                    <a:pt x="168636" y="63557"/>
                    <a:pt x="147967" y="0"/>
                    <a:pt x="164897" y="2310"/>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a:off x="-4549975" y="1004100"/>
              <a:ext cx="4421850" cy="2895975"/>
            </a:xfrm>
            <a:custGeom>
              <a:rect b="b" l="l" r="r" t="t"/>
              <a:pathLst>
                <a:path extrusionOk="0" fill="none" h="115839" w="176874">
                  <a:moveTo>
                    <a:pt x="1" y="85534"/>
                  </a:moveTo>
                  <a:cubicBezTo>
                    <a:pt x="1" y="85534"/>
                    <a:pt x="11733" y="50640"/>
                    <a:pt x="28542" y="78300"/>
                  </a:cubicBezTo>
                  <a:cubicBezTo>
                    <a:pt x="45351" y="105990"/>
                    <a:pt x="68269" y="115838"/>
                    <a:pt x="77145" y="99273"/>
                  </a:cubicBezTo>
                  <a:cubicBezTo>
                    <a:pt x="86142" y="82494"/>
                    <a:pt x="72920" y="42646"/>
                    <a:pt x="92221" y="32463"/>
                  </a:cubicBezTo>
                  <a:cubicBezTo>
                    <a:pt x="111492" y="22311"/>
                    <a:pt x="126903" y="93376"/>
                    <a:pt x="156964" y="76172"/>
                  </a:cubicBezTo>
                  <a:cubicBezTo>
                    <a:pt x="176873" y="64774"/>
                    <a:pt x="152830" y="1"/>
                    <a:pt x="170703" y="1764"/>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
            <p:cNvSpPr/>
            <p:nvPr/>
          </p:nvSpPr>
          <p:spPr>
            <a:xfrm>
              <a:off x="-4584175" y="895450"/>
              <a:ext cx="4633100" cy="3060100"/>
            </a:xfrm>
            <a:custGeom>
              <a:rect b="b" l="l" r="r" t="t"/>
              <a:pathLst>
                <a:path extrusionOk="0" fill="none" h="122404" w="185324">
                  <a:moveTo>
                    <a:pt x="1" y="93619"/>
                  </a:moveTo>
                  <a:cubicBezTo>
                    <a:pt x="1" y="93619"/>
                    <a:pt x="11035" y="57235"/>
                    <a:pt x="29758" y="85138"/>
                  </a:cubicBezTo>
                  <a:cubicBezTo>
                    <a:pt x="48482" y="113041"/>
                    <a:pt x="72920" y="122403"/>
                    <a:pt x="81674" y="105017"/>
                  </a:cubicBezTo>
                  <a:cubicBezTo>
                    <a:pt x="90519" y="87387"/>
                    <a:pt x="75139" y="46809"/>
                    <a:pt x="95079" y="35654"/>
                  </a:cubicBezTo>
                  <a:cubicBezTo>
                    <a:pt x="114988" y="24469"/>
                    <a:pt x="133803" y="97144"/>
                    <a:pt x="164776" y="78330"/>
                  </a:cubicBezTo>
                  <a:cubicBezTo>
                    <a:pt x="185323" y="65867"/>
                    <a:pt x="157633" y="0"/>
                    <a:pt x="176509" y="118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
            <p:cNvSpPr/>
            <p:nvPr/>
          </p:nvSpPr>
          <p:spPr>
            <a:xfrm>
              <a:off x="-4616850" y="780700"/>
              <a:ext cx="4848150" cy="3228800"/>
            </a:xfrm>
            <a:custGeom>
              <a:rect b="b" l="l" r="r" t="t"/>
              <a:pathLst>
                <a:path extrusionOk="0" fill="none" h="129152" w="193926">
                  <a:moveTo>
                    <a:pt x="1" y="102099"/>
                  </a:moveTo>
                  <a:cubicBezTo>
                    <a:pt x="1" y="102099"/>
                    <a:pt x="10305" y="64257"/>
                    <a:pt x="31004" y="92312"/>
                  </a:cubicBezTo>
                  <a:cubicBezTo>
                    <a:pt x="51734" y="120397"/>
                    <a:pt x="77783" y="129151"/>
                    <a:pt x="86325" y="110914"/>
                  </a:cubicBezTo>
                  <a:cubicBezTo>
                    <a:pt x="95018" y="92433"/>
                    <a:pt x="77358" y="51187"/>
                    <a:pt x="97905" y="38968"/>
                  </a:cubicBezTo>
                  <a:cubicBezTo>
                    <a:pt x="118423" y="26749"/>
                    <a:pt x="140885" y="100944"/>
                    <a:pt x="172800" y="80457"/>
                  </a:cubicBezTo>
                  <a:cubicBezTo>
                    <a:pt x="193925" y="66871"/>
                    <a:pt x="162405" y="0"/>
                    <a:pt x="182284" y="548"/>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 name="Google Shape;94;p6"/>
          <p:cNvSpPr/>
          <p:nvPr/>
        </p:nvSpPr>
        <p:spPr>
          <a:xfrm rot="9162587">
            <a:off x="6985303" y="3563178"/>
            <a:ext cx="4342622" cy="2172186"/>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rot="-5657243">
            <a:off x="7774933" y="-399760"/>
            <a:ext cx="2397884" cy="2373619"/>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1961100" y="-1154450"/>
            <a:ext cx="4342600" cy="2172175"/>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7" name="Shape 97"/>
        <p:cNvGrpSpPr/>
        <p:nvPr/>
      </p:nvGrpSpPr>
      <p:grpSpPr>
        <a:xfrm>
          <a:off x="0" y="0"/>
          <a:ext cx="0" cy="0"/>
          <a:chOff x="0" y="0"/>
          <a:chExt cx="0" cy="0"/>
        </a:xfrm>
      </p:grpSpPr>
      <p:sp>
        <p:nvSpPr>
          <p:cNvPr id="98" name="Google Shape;98;p7"/>
          <p:cNvSpPr txBox="1"/>
          <p:nvPr>
            <p:ph type="title"/>
          </p:nvPr>
        </p:nvSpPr>
        <p:spPr>
          <a:xfrm>
            <a:off x="811975" y="1213500"/>
            <a:ext cx="4294800" cy="572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9" name="Google Shape;99;p7"/>
          <p:cNvSpPr txBox="1"/>
          <p:nvPr>
            <p:ph idx="1" type="subTitle"/>
          </p:nvPr>
        </p:nvSpPr>
        <p:spPr>
          <a:xfrm>
            <a:off x="811975" y="2158025"/>
            <a:ext cx="4294800" cy="178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1600"/>
              </a:spcBef>
              <a:spcAft>
                <a:spcPts val="0"/>
              </a:spcAft>
              <a:buClr>
                <a:srgbClr val="E76A28"/>
              </a:buClr>
              <a:buSzPts val="1200"/>
              <a:buFont typeface="Nunito Light"/>
              <a:buChar char="■"/>
              <a:defRPr/>
            </a:lvl3pPr>
            <a:lvl4pPr lvl="3" rtl="0" algn="ctr">
              <a:lnSpc>
                <a:spcPct val="100000"/>
              </a:lnSpc>
              <a:spcBef>
                <a:spcPts val="1600"/>
              </a:spcBef>
              <a:spcAft>
                <a:spcPts val="0"/>
              </a:spcAft>
              <a:buClr>
                <a:srgbClr val="E76A28"/>
              </a:buClr>
              <a:buSzPts val="1200"/>
              <a:buFont typeface="Nunito Light"/>
              <a:buChar char="●"/>
              <a:defRPr/>
            </a:lvl4pPr>
            <a:lvl5pPr lvl="4" rtl="0" algn="ctr">
              <a:lnSpc>
                <a:spcPct val="100000"/>
              </a:lnSpc>
              <a:spcBef>
                <a:spcPts val="1600"/>
              </a:spcBef>
              <a:spcAft>
                <a:spcPts val="0"/>
              </a:spcAft>
              <a:buClr>
                <a:srgbClr val="E76A28"/>
              </a:buClr>
              <a:buSzPts val="1200"/>
              <a:buFont typeface="Nunito Light"/>
              <a:buChar char="○"/>
              <a:defRPr/>
            </a:lvl5pPr>
            <a:lvl6pPr lvl="5" rtl="0" algn="ctr">
              <a:lnSpc>
                <a:spcPct val="100000"/>
              </a:lnSpc>
              <a:spcBef>
                <a:spcPts val="1600"/>
              </a:spcBef>
              <a:spcAft>
                <a:spcPts val="0"/>
              </a:spcAft>
              <a:buClr>
                <a:srgbClr val="999999"/>
              </a:buClr>
              <a:buSzPts val="1200"/>
              <a:buFont typeface="Nunito Light"/>
              <a:buChar char="■"/>
              <a:defRPr/>
            </a:lvl6pPr>
            <a:lvl7pPr lvl="6" rtl="0" algn="ctr">
              <a:lnSpc>
                <a:spcPct val="100000"/>
              </a:lnSpc>
              <a:spcBef>
                <a:spcPts val="1600"/>
              </a:spcBef>
              <a:spcAft>
                <a:spcPts val="0"/>
              </a:spcAft>
              <a:buClr>
                <a:srgbClr val="999999"/>
              </a:buClr>
              <a:buSzPts val="1200"/>
              <a:buFont typeface="Nunito Light"/>
              <a:buChar char="●"/>
              <a:defRPr/>
            </a:lvl7pPr>
            <a:lvl8pPr lvl="7" rtl="0" algn="ctr">
              <a:lnSpc>
                <a:spcPct val="100000"/>
              </a:lnSpc>
              <a:spcBef>
                <a:spcPts val="1600"/>
              </a:spcBef>
              <a:spcAft>
                <a:spcPts val="0"/>
              </a:spcAft>
              <a:buClr>
                <a:srgbClr val="999999"/>
              </a:buClr>
              <a:buSzPts val="1200"/>
              <a:buFont typeface="Nunito Light"/>
              <a:buChar char="○"/>
              <a:defRPr/>
            </a:lvl8pPr>
            <a:lvl9pPr lvl="8" rtl="0" algn="ctr">
              <a:lnSpc>
                <a:spcPct val="100000"/>
              </a:lnSpc>
              <a:spcBef>
                <a:spcPts val="1600"/>
              </a:spcBef>
              <a:spcAft>
                <a:spcPts val="1600"/>
              </a:spcAft>
              <a:buClr>
                <a:srgbClr val="999999"/>
              </a:buClr>
              <a:buSzPts val="1200"/>
              <a:buFont typeface="Nunito Light"/>
              <a:buChar char="■"/>
              <a:defRPr/>
            </a:lvl9pPr>
          </a:lstStyle>
          <a:p/>
        </p:txBody>
      </p:sp>
      <p:sp>
        <p:nvSpPr>
          <p:cNvPr id="100" name="Google Shape;100;p7"/>
          <p:cNvSpPr/>
          <p:nvPr>
            <p:ph idx="2" type="pic"/>
          </p:nvPr>
        </p:nvSpPr>
        <p:spPr>
          <a:xfrm>
            <a:off x="5200775" y="1094300"/>
            <a:ext cx="3060600" cy="3062700"/>
          </a:xfrm>
          <a:prstGeom prst="ellipse">
            <a:avLst/>
          </a:prstGeom>
          <a:noFill/>
          <a:ln>
            <a:noFill/>
          </a:ln>
        </p:spPr>
      </p:sp>
      <p:grpSp>
        <p:nvGrpSpPr>
          <p:cNvPr id="101" name="Google Shape;101;p7"/>
          <p:cNvGrpSpPr/>
          <p:nvPr/>
        </p:nvGrpSpPr>
        <p:grpSpPr>
          <a:xfrm rot="-1078069">
            <a:off x="-1490284" y="-681219"/>
            <a:ext cx="3779725" cy="2517244"/>
            <a:chOff x="-4625175" y="755700"/>
            <a:chExt cx="4848150" cy="3228800"/>
          </a:xfrm>
        </p:grpSpPr>
        <p:sp>
          <p:nvSpPr>
            <p:cNvPr id="102" name="Google Shape;102;p7"/>
            <p:cNvSpPr/>
            <p:nvPr/>
          </p:nvSpPr>
          <p:spPr>
            <a:xfrm>
              <a:off x="-4046900" y="1774700"/>
              <a:ext cx="2494000" cy="1388350"/>
            </a:xfrm>
            <a:custGeom>
              <a:rect b="b" l="l" r="r" t="t"/>
              <a:pathLst>
                <a:path extrusionOk="0" fill="none" h="55534" w="99760">
                  <a:moveTo>
                    <a:pt x="1" y="18299"/>
                  </a:moveTo>
                  <a:cubicBezTo>
                    <a:pt x="1" y="18299"/>
                    <a:pt x="14439" y="1"/>
                    <a:pt x="14895" y="21187"/>
                  </a:cubicBezTo>
                  <a:cubicBezTo>
                    <a:pt x="15351" y="42372"/>
                    <a:pt x="23223" y="54257"/>
                    <a:pt x="31613" y="46415"/>
                  </a:cubicBezTo>
                  <a:cubicBezTo>
                    <a:pt x="40123" y="38482"/>
                    <a:pt x="44470" y="10761"/>
                    <a:pt x="55929" y="9484"/>
                  </a:cubicBezTo>
                  <a:cubicBezTo>
                    <a:pt x="67388" y="8208"/>
                    <a:pt x="55868" y="55534"/>
                    <a:pt x="74075" y="52707"/>
                  </a:cubicBezTo>
                  <a:cubicBezTo>
                    <a:pt x="86142" y="50853"/>
                    <a:pt x="92070" y="5138"/>
                    <a:pt x="99760" y="10791"/>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
            <p:cNvSpPr/>
            <p:nvPr/>
          </p:nvSpPr>
          <p:spPr>
            <a:xfrm>
              <a:off x="-4087150" y="1795975"/>
              <a:ext cx="2617075" cy="1393675"/>
            </a:xfrm>
            <a:custGeom>
              <a:rect b="b" l="l" r="r" t="t"/>
              <a:pathLst>
                <a:path extrusionOk="0" fill="none" h="55747" w="104683">
                  <a:moveTo>
                    <a:pt x="0" y="19393"/>
                  </a:moveTo>
                  <a:cubicBezTo>
                    <a:pt x="0" y="19393"/>
                    <a:pt x="14529" y="1"/>
                    <a:pt x="15775" y="21825"/>
                  </a:cubicBezTo>
                  <a:cubicBezTo>
                    <a:pt x="17052" y="43649"/>
                    <a:pt x="25776" y="55625"/>
                    <a:pt x="34286" y="47236"/>
                  </a:cubicBezTo>
                  <a:cubicBezTo>
                    <a:pt x="42949" y="38725"/>
                    <a:pt x="46505" y="10031"/>
                    <a:pt x="58512" y="8299"/>
                  </a:cubicBezTo>
                  <a:cubicBezTo>
                    <a:pt x="70518" y="6566"/>
                    <a:pt x="60153" y="55746"/>
                    <a:pt x="79211" y="52190"/>
                  </a:cubicBezTo>
                  <a:cubicBezTo>
                    <a:pt x="91825" y="49819"/>
                    <a:pt x="96385" y="2524"/>
                    <a:pt x="104683" y="805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a:off x="-4127425" y="1811175"/>
              <a:ext cx="2743225" cy="1430900"/>
            </a:xfrm>
            <a:custGeom>
              <a:rect b="b" l="l" r="r" t="t"/>
              <a:pathLst>
                <a:path extrusionOk="0" fill="none" h="57236" w="109729">
                  <a:moveTo>
                    <a:pt x="0" y="20852"/>
                  </a:moveTo>
                  <a:cubicBezTo>
                    <a:pt x="0" y="20852"/>
                    <a:pt x="14590" y="335"/>
                    <a:pt x="16687" y="22798"/>
                  </a:cubicBezTo>
                  <a:cubicBezTo>
                    <a:pt x="18815" y="45229"/>
                    <a:pt x="28450" y="57236"/>
                    <a:pt x="37113" y="48269"/>
                  </a:cubicBezTo>
                  <a:cubicBezTo>
                    <a:pt x="45898" y="39211"/>
                    <a:pt x="48603" y="9515"/>
                    <a:pt x="61156" y="7296"/>
                  </a:cubicBezTo>
                  <a:cubicBezTo>
                    <a:pt x="73710" y="5077"/>
                    <a:pt x="64621" y="56141"/>
                    <a:pt x="84530" y="51765"/>
                  </a:cubicBezTo>
                  <a:cubicBezTo>
                    <a:pt x="97722" y="48877"/>
                    <a:pt x="100792" y="1"/>
                    <a:pt x="109729" y="5411"/>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
            <p:cNvSpPr/>
            <p:nvPr/>
          </p:nvSpPr>
          <p:spPr>
            <a:xfrm>
              <a:off x="-4168475" y="1758750"/>
              <a:ext cx="2871675" cy="1539550"/>
            </a:xfrm>
            <a:custGeom>
              <a:rect b="b" l="l" r="r" t="t"/>
              <a:pathLst>
                <a:path extrusionOk="0" fill="none" h="61582" w="114867">
                  <a:moveTo>
                    <a:pt x="1" y="25107"/>
                  </a:moveTo>
                  <a:cubicBezTo>
                    <a:pt x="1" y="25107"/>
                    <a:pt x="14591" y="3466"/>
                    <a:pt x="17661" y="26505"/>
                  </a:cubicBezTo>
                  <a:cubicBezTo>
                    <a:pt x="20731" y="49576"/>
                    <a:pt x="31278" y="61582"/>
                    <a:pt x="40062" y="52068"/>
                  </a:cubicBezTo>
                  <a:cubicBezTo>
                    <a:pt x="48968" y="42402"/>
                    <a:pt x="50731" y="11703"/>
                    <a:pt x="63862" y="8967"/>
                  </a:cubicBezTo>
                  <a:cubicBezTo>
                    <a:pt x="76993" y="6232"/>
                    <a:pt x="69303" y="59150"/>
                    <a:pt x="90063" y="53953"/>
                  </a:cubicBezTo>
                  <a:cubicBezTo>
                    <a:pt x="103863" y="50488"/>
                    <a:pt x="105261" y="1"/>
                    <a:pt x="114866" y="5259"/>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7"/>
            <p:cNvSpPr/>
            <p:nvPr/>
          </p:nvSpPr>
          <p:spPr>
            <a:xfrm>
              <a:off x="-4208750" y="1702525"/>
              <a:ext cx="3002375" cy="1652775"/>
            </a:xfrm>
            <a:custGeom>
              <a:rect b="b" l="l" r="r" t="t"/>
              <a:pathLst>
                <a:path extrusionOk="0" fill="none" h="66111" w="120095">
                  <a:moveTo>
                    <a:pt x="1" y="29666"/>
                  </a:moveTo>
                  <a:cubicBezTo>
                    <a:pt x="1" y="29666"/>
                    <a:pt x="14560" y="6839"/>
                    <a:pt x="18603" y="30487"/>
                  </a:cubicBezTo>
                  <a:cubicBezTo>
                    <a:pt x="22676" y="54104"/>
                    <a:pt x="34226" y="66111"/>
                    <a:pt x="43132" y="55989"/>
                  </a:cubicBezTo>
                  <a:cubicBezTo>
                    <a:pt x="52129" y="45715"/>
                    <a:pt x="52859" y="14013"/>
                    <a:pt x="66567" y="10730"/>
                  </a:cubicBezTo>
                  <a:cubicBezTo>
                    <a:pt x="80306" y="7447"/>
                    <a:pt x="74136" y="62250"/>
                    <a:pt x="95808" y="56141"/>
                  </a:cubicBezTo>
                  <a:cubicBezTo>
                    <a:pt x="110185" y="52068"/>
                    <a:pt x="109820" y="0"/>
                    <a:pt x="120094" y="507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a:off x="-4249775" y="1642500"/>
              <a:ext cx="3136850" cy="1770550"/>
            </a:xfrm>
            <a:custGeom>
              <a:rect b="b" l="l" r="r" t="t"/>
              <a:pathLst>
                <a:path extrusionOk="0" fill="none" h="70822" w="125474">
                  <a:moveTo>
                    <a:pt x="0" y="34499"/>
                  </a:moveTo>
                  <a:cubicBezTo>
                    <a:pt x="0" y="34499"/>
                    <a:pt x="14469" y="10456"/>
                    <a:pt x="19636" y="34651"/>
                  </a:cubicBezTo>
                  <a:cubicBezTo>
                    <a:pt x="24773" y="58846"/>
                    <a:pt x="37357" y="70822"/>
                    <a:pt x="46354" y="60062"/>
                  </a:cubicBezTo>
                  <a:cubicBezTo>
                    <a:pt x="55442" y="49150"/>
                    <a:pt x="55047" y="16474"/>
                    <a:pt x="69363" y="12584"/>
                  </a:cubicBezTo>
                  <a:cubicBezTo>
                    <a:pt x="83680" y="8693"/>
                    <a:pt x="79181" y="65381"/>
                    <a:pt x="101765" y="58329"/>
                  </a:cubicBezTo>
                  <a:cubicBezTo>
                    <a:pt x="116750" y="53618"/>
                    <a:pt x="114440" y="0"/>
                    <a:pt x="125474" y="4863"/>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a:off x="-4290050" y="1577900"/>
              <a:ext cx="3272125" cy="1892900"/>
            </a:xfrm>
            <a:custGeom>
              <a:rect b="b" l="l" r="r" t="t"/>
              <a:pathLst>
                <a:path extrusionOk="0" fill="none" h="75716" w="130885">
                  <a:moveTo>
                    <a:pt x="0" y="39636"/>
                  </a:moveTo>
                  <a:cubicBezTo>
                    <a:pt x="0" y="39636"/>
                    <a:pt x="14347" y="14347"/>
                    <a:pt x="20639" y="39089"/>
                  </a:cubicBezTo>
                  <a:cubicBezTo>
                    <a:pt x="26931" y="63862"/>
                    <a:pt x="40639" y="75716"/>
                    <a:pt x="49667" y="64317"/>
                  </a:cubicBezTo>
                  <a:cubicBezTo>
                    <a:pt x="58846" y="52737"/>
                    <a:pt x="57235" y="19089"/>
                    <a:pt x="72160" y="14590"/>
                  </a:cubicBezTo>
                  <a:cubicBezTo>
                    <a:pt x="87054" y="10061"/>
                    <a:pt x="84440" y="68634"/>
                    <a:pt x="107905" y="60518"/>
                  </a:cubicBezTo>
                  <a:cubicBezTo>
                    <a:pt x="123498" y="55168"/>
                    <a:pt x="119121" y="0"/>
                    <a:pt x="130884" y="4590"/>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4330325" y="1508000"/>
              <a:ext cx="3410425" cy="2021325"/>
            </a:xfrm>
            <a:custGeom>
              <a:rect b="b" l="l" r="r" t="t"/>
              <a:pathLst>
                <a:path extrusionOk="0" fill="none" h="80853" w="136417">
                  <a:moveTo>
                    <a:pt x="0" y="45137"/>
                  </a:moveTo>
                  <a:cubicBezTo>
                    <a:pt x="0" y="45137"/>
                    <a:pt x="14165" y="18572"/>
                    <a:pt x="21703" y="43830"/>
                  </a:cubicBezTo>
                  <a:cubicBezTo>
                    <a:pt x="29241" y="69120"/>
                    <a:pt x="44074" y="80852"/>
                    <a:pt x="53162" y="68755"/>
                  </a:cubicBezTo>
                  <a:cubicBezTo>
                    <a:pt x="62403" y="56505"/>
                    <a:pt x="59454" y="21915"/>
                    <a:pt x="74987" y="16718"/>
                  </a:cubicBezTo>
                  <a:cubicBezTo>
                    <a:pt x="90488" y="11550"/>
                    <a:pt x="89880" y="71977"/>
                    <a:pt x="114288" y="62767"/>
                  </a:cubicBezTo>
                  <a:cubicBezTo>
                    <a:pt x="130489" y="56688"/>
                    <a:pt x="123863" y="0"/>
                    <a:pt x="136416" y="431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4369850" y="1433525"/>
              <a:ext cx="3549500" cy="2154300"/>
            </a:xfrm>
            <a:custGeom>
              <a:rect b="b" l="l" r="r" t="t"/>
              <a:pathLst>
                <a:path extrusionOk="0" fill="none" h="86172" w="141980">
                  <a:moveTo>
                    <a:pt x="1" y="50943"/>
                  </a:moveTo>
                  <a:cubicBezTo>
                    <a:pt x="1" y="50943"/>
                    <a:pt x="13892" y="23070"/>
                    <a:pt x="22767" y="48846"/>
                  </a:cubicBezTo>
                  <a:cubicBezTo>
                    <a:pt x="31612" y="74591"/>
                    <a:pt x="47631" y="86172"/>
                    <a:pt x="56780" y="73375"/>
                  </a:cubicBezTo>
                  <a:cubicBezTo>
                    <a:pt x="66051" y="60427"/>
                    <a:pt x="61674" y="24864"/>
                    <a:pt x="77814" y="18967"/>
                  </a:cubicBezTo>
                  <a:cubicBezTo>
                    <a:pt x="93954" y="13070"/>
                    <a:pt x="95535" y="75351"/>
                    <a:pt x="120885" y="65016"/>
                  </a:cubicBezTo>
                  <a:cubicBezTo>
                    <a:pt x="137693" y="58147"/>
                    <a:pt x="128605" y="0"/>
                    <a:pt x="141979" y="3982"/>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4409350" y="1353725"/>
              <a:ext cx="3691575" cy="2291850"/>
            </a:xfrm>
            <a:custGeom>
              <a:rect b="b" l="l" r="r" t="t"/>
              <a:pathLst>
                <a:path extrusionOk="0" fill="none" h="91674" w="147663">
                  <a:moveTo>
                    <a:pt x="0" y="57114"/>
                  </a:moveTo>
                  <a:cubicBezTo>
                    <a:pt x="0" y="57114"/>
                    <a:pt x="13618" y="27904"/>
                    <a:pt x="23861" y="54135"/>
                  </a:cubicBezTo>
                  <a:cubicBezTo>
                    <a:pt x="34135" y="80367"/>
                    <a:pt x="51430" y="91674"/>
                    <a:pt x="60579" y="78178"/>
                  </a:cubicBezTo>
                  <a:cubicBezTo>
                    <a:pt x="69819" y="64531"/>
                    <a:pt x="63922" y="28056"/>
                    <a:pt x="80701" y="21369"/>
                  </a:cubicBezTo>
                  <a:cubicBezTo>
                    <a:pt x="97449" y="14712"/>
                    <a:pt x="101400" y="78847"/>
                    <a:pt x="127693" y="67266"/>
                  </a:cubicBezTo>
                  <a:cubicBezTo>
                    <a:pt x="145109" y="59576"/>
                    <a:pt x="133437" y="1"/>
                    <a:pt x="147663" y="3618"/>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7"/>
            <p:cNvSpPr/>
            <p:nvPr/>
          </p:nvSpPr>
          <p:spPr>
            <a:xfrm>
              <a:off x="-4448100" y="1268625"/>
              <a:ext cx="3833675" cy="2435475"/>
            </a:xfrm>
            <a:custGeom>
              <a:rect b="b" l="l" r="r" t="t"/>
              <a:pathLst>
                <a:path extrusionOk="0" fill="none" h="97419" w="153347">
                  <a:moveTo>
                    <a:pt x="0" y="63649"/>
                  </a:moveTo>
                  <a:cubicBezTo>
                    <a:pt x="0" y="63649"/>
                    <a:pt x="13253" y="33040"/>
                    <a:pt x="25016" y="59697"/>
                  </a:cubicBezTo>
                  <a:cubicBezTo>
                    <a:pt x="36748" y="86354"/>
                    <a:pt x="55381" y="97418"/>
                    <a:pt x="64500" y="83193"/>
                  </a:cubicBezTo>
                  <a:cubicBezTo>
                    <a:pt x="73740" y="68755"/>
                    <a:pt x="66202" y="31399"/>
                    <a:pt x="83588" y="23922"/>
                  </a:cubicBezTo>
                  <a:cubicBezTo>
                    <a:pt x="100975" y="16475"/>
                    <a:pt x="107479" y="82403"/>
                    <a:pt x="134683" y="69515"/>
                  </a:cubicBezTo>
                  <a:cubicBezTo>
                    <a:pt x="152738" y="60974"/>
                    <a:pt x="138270" y="0"/>
                    <a:pt x="153346" y="3222"/>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7"/>
            <p:cNvSpPr/>
            <p:nvPr/>
          </p:nvSpPr>
          <p:spPr>
            <a:xfrm>
              <a:off x="-4486100" y="1177425"/>
              <a:ext cx="4014525" cy="2584425"/>
            </a:xfrm>
            <a:custGeom>
              <a:rect b="b" l="l" r="r" t="t"/>
              <a:pathLst>
                <a:path extrusionOk="0" fill="none" h="103377" w="160581">
                  <a:moveTo>
                    <a:pt x="0" y="70579"/>
                  </a:moveTo>
                  <a:cubicBezTo>
                    <a:pt x="0" y="70579"/>
                    <a:pt x="12827" y="38573"/>
                    <a:pt x="26171" y="65595"/>
                  </a:cubicBezTo>
                  <a:cubicBezTo>
                    <a:pt x="39515" y="92647"/>
                    <a:pt x="59485" y="103376"/>
                    <a:pt x="68573" y="88391"/>
                  </a:cubicBezTo>
                  <a:cubicBezTo>
                    <a:pt x="77752" y="73193"/>
                    <a:pt x="68451" y="34956"/>
                    <a:pt x="86476" y="26627"/>
                  </a:cubicBezTo>
                  <a:cubicBezTo>
                    <a:pt x="104501" y="18329"/>
                    <a:pt x="113741" y="86020"/>
                    <a:pt x="141918" y="71765"/>
                  </a:cubicBezTo>
                  <a:cubicBezTo>
                    <a:pt x="160581" y="62312"/>
                    <a:pt x="143134" y="1"/>
                    <a:pt x="159122" y="2797"/>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4522575" y="1081700"/>
              <a:ext cx="4215900" cy="2737125"/>
            </a:xfrm>
            <a:custGeom>
              <a:rect b="b" l="l" r="r" t="t"/>
              <a:pathLst>
                <a:path extrusionOk="0" fill="none" h="109485" w="168636">
                  <a:moveTo>
                    <a:pt x="0" y="77843"/>
                  </a:moveTo>
                  <a:cubicBezTo>
                    <a:pt x="0" y="77843"/>
                    <a:pt x="12311" y="44408"/>
                    <a:pt x="27326" y="71794"/>
                  </a:cubicBezTo>
                  <a:cubicBezTo>
                    <a:pt x="42372" y="99150"/>
                    <a:pt x="63770" y="109485"/>
                    <a:pt x="72768" y="93710"/>
                  </a:cubicBezTo>
                  <a:cubicBezTo>
                    <a:pt x="81886" y="77752"/>
                    <a:pt x="70701" y="38694"/>
                    <a:pt x="89333" y="29484"/>
                  </a:cubicBezTo>
                  <a:cubicBezTo>
                    <a:pt x="107996" y="20244"/>
                    <a:pt x="120215" y="89667"/>
                    <a:pt x="149334" y="73983"/>
                  </a:cubicBezTo>
                  <a:cubicBezTo>
                    <a:pt x="168636" y="63557"/>
                    <a:pt x="147967" y="0"/>
                    <a:pt x="164897" y="2310"/>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4558300" y="979100"/>
              <a:ext cx="4421850" cy="2895975"/>
            </a:xfrm>
            <a:custGeom>
              <a:rect b="b" l="l" r="r" t="t"/>
              <a:pathLst>
                <a:path extrusionOk="0" fill="none" h="115839" w="176874">
                  <a:moveTo>
                    <a:pt x="1" y="85534"/>
                  </a:moveTo>
                  <a:cubicBezTo>
                    <a:pt x="1" y="85534"/>
                    <a:pt x="11733" y="50640"/>
                    <a:pt x="28542" y="78300"/>
                  </a:cubicBezTo>
                  <a:cubicBezTo>
                    <a:pt x="45351" y="105990"/>
                    <a:pt x="68269" y="115838"/>
                    <a:pt x="77145" y="99273"/>
                  </a:cubicBezTo>
                  <a:cubicBezTo>
                    <a:pt x="86142" y="82494"/>
                    <a:pt x="72920" y="42646"/>
                    <a:pt x="92221" y="32463"/>
                  </a:cubicBezTo>
                  <a:cubicBezTo>
                    <a:pt x="111492" y="22311"/>
                    <a:pt x="126903" y="93376"/>
                    <a:pt x="156964" y="76172"/>
                  </a:cubicBezTo>
                  <a:cubicBezTo>
                    <a:pt x="176873" y="64774"/>
                    <a:pt x="152830" y="1"/>
                    <a:pt x="170703" y="1764"/>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92500" y="870450"/>
              <a:ext cx="4633100" cy="3060100"/>
            </a:xfrm>
            <a:custGeom>
              <a:rect b="b" l="l" r="r" t="t"/>
              <a:pathLst>
                <a:path extrusionOk="0" fill="none" h="122404" w="185324">
                  <a:moveTo>
                    <a:pt x="1" y="93619"/>
                  </a:moveTo>
                  <a:cubicBezTo>
                    <a:pt x="1" y="93619"/>
                    <a:pt x="11035" y="57235"/>
                    <a:pt x="29758" y="85138"/>
                  </a:cubicBezTo>
                  <a:cubicBezTo>
                    <a:pt x="48482" y="113041"/>
                    <a:pt x="72920" y="122403"/>
                    <a:pt x="81674" y="105017"/>
                  </a:cubicBezTo>
                  <a:cubicBezTo>
                    <a:pt x="90519" y="87387"/>
                    <a:pt x="75139" y="46809"/>
                    <a:pt x="95079" y="35654"/>
                  </a:cubicBezTo>
                  <a:cubicBezTo>
                    <a:pt x="114988" y="24469"/>
                    <a:pt x="133803" y="97144"/>
                    <a:pt x="164776" y="78330"/>
                  </a:cubicBezTo>
                  <a:cubicBezTo>
                    <a:pt x="185323" y="65867"/>
                    <a:pt x="157633" y="0"/>
                    <a:pt x="176509" y="1186"/>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a:off x="-4625175" y="755700"/>
              <a:ext cx="4848150" cy="3228800"/>
            </a:xfrm>
            <a:custGeom>
              <a:rect b="b" l="l" r="r" t="t"/>
              <a:pathLst>
                <a:path extrusionOk="0" fill="none" h="129152" w="193926">
                  <a:moveTo>
                    <a:pt x="1" y="102099"/>
                  </a:moveTo>
                  <a:cubicBezTo>
                    <a:pt x="1" y="102099"/>
                    <a:pt x="10305" y="64257"/>
                    <a:pt x="31004" y="92312"/>
                  </a:cubicBezTo>
                  <a:cubicBezTo>
                    <a:pt x="51734" y="120397"/>
                    <a:pt x="77783" y="129151"/>
                    <a:pt x="86325" y="110914"/>
                  </a:cubicBezTo>
                  <a:cubicBezTo>
                    <a:pt x="95018" y="92433"/>
                    <a:pt x="77358" y="51187"/>
                    <a:pt x="97905" y="38968"/>
                  </a:cubicBezTo>
                  <a:cubicBezTo>
                    <a:pt x="118423" y="26749"/>
                    <a:pt x="140885" y="100944"/>
                    <a:pt x="172800" y="80457"/>
                  </a:cubicBezTo>
                  <a:cubicBezTo>
                    <a:pt x="193925" y="66871"/>
                    <a:pt x="162405" y="0"/>
                    <a:pt x="182284" y="548"/>
                  </a:cubicBezTo>
                </a:path>
              </a:pathLst>
            </a:custGeom>
            <a:noFill/>
            <a:ln cap="flat" cmpd="sng" w="987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7"/>
          <p:cNvSpPr/>
          <p:nvPr/>
        </p:nvSpPr>
        <p:spPr>
          <a:xfrm rot="4225303">
            <a:off x="6721432" y="-1138238"/>
            <a:ext cx="4342671" cy="2172211"/>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rot="-4944836">
            <a:off x="-1124319" y="2376133"/>
            <a:ext cx="4105470" cy="4185908"/>
          </a:xfrm>
          <a:custGeom>
            <a:rect b="b" l="l" r="r" t="t"/>
            <a:pathLst>
              <a:path extrusionOk="0" h="126454" w="124024">
                <a:moveTo>
                  <a:pt x="64248" y="0"/>
                </a:moveTo>
                <a:cubicBezTo>
                  <a:pt x="34451" y="0"/>
                  <a:pt x="13001" y="42641"/>
                  <a:pt x="7942" y="63926"/>
                </a:cubicBezTo>
                <a:cubicBezTo>
                  <a:pt x="0" y="97165"/>
                  <a:pt x="13350" y="126453"/>
                  <a:pt x="27240" y="126453"/>
                </a:cubicBezTo>
                <a:cubicBezTo>
                  <a:pt x="27970" y="126453"/>
                  <a:pt x="28702" y="126372"/>
                  <a:pt x="29432" y="126207"/>
                </a:cubicBezTo>
                <a:cubicBezTo>
                  <a:pt x="44052" y="122924"/>
                  <a:pt x="37061" y="81161"/>
                  <a:pt x="48490" y="63926"/>
                </a:cubicBezTo>
                <a:cubicBezTo>
                  <a:pt x="59888" y="46722"/>
                  <a:pt x="124023" y="32558"/>
                  <a:pt x="84995" y="6843"/>
                </a:cubicBezTo>
                <a:cubicBezTo>
                  <a:pt x="77734" y="2055"/>
                  <a:pt x="70790" y="0"/>
                  <a:pt x="642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6906838" y="3653438"/>
            <a:ext cx="2909267" cy="2879828"/>
          </a:xfrm>
          <a:custGeom>
            <a:rect b="b" l="l" r="r" t="t"/>
            <a:pathLst>
              <a:path extrusionOk="0" h="65540" w="66210">
                <a:moveTo>
                  <a:pt x="58173" y="0"/>
                </a:moveTo>
                <a:cubicBezTo>
                  <a:pt x="55427" y="0"/>
                  <a:pt x="52396" y="1028"/>
                  <a:pt x="49808" y="3007"/>
                </a:cubicBezTo>
                <a:cubicBezTo>
                  <a:pt x="43060" y="8144"/>
                  <a:pt x="49899" y="18387"/>
                  <a:pt x="41783" y="22582"/>
                </a:cubicBezTo>
                <a:cubicBezTo>
                  <a:pt x="37710" y="24649"/>
                  <a:pt x="13850" y="28357"/>
                  <a:pt x="4853" y="40880"/>
                </a:cubicBezTo>
                <a:cubicBezTo>
                  <a:pt x="0" y="47633"/>
                  <a:pt x="3943" y="65540"/>
                  <a:pt x="21726" y="65540"/>
                </a:cubicBezTo>
                <a:cubicBezTo>
                  <a:pt x="22991" y="65540"/>
                  <a:pt x="24327" y="65449"/>
                  <a:pt x="25734" y="65257"/>
                </a:cubicBezTo>
                <a:cubicBezTo>
                  <a:pt x="46890" y="62370"/>
                  <a:pt x="46160" y="31852"/>
                  <a:pt x="48835" y="27080"/>
                </a:cubicBezTo>
                <a:cubicBezTo>
                  <a:pt x="52027" y="21305"/>
                  <a:pt x="66161" y="13615"/>
                  <a:pt x="66191" y="8144"/>
                </a:cubicBezTo>
                <a:cubicBezTo>
                  <a:pt x="66210" y="2614"/>
                  <a:pt x="62554" y="0"/>
                  <a:pt x="581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
          <p:cNvSpPr/>
          <p:nvPr/>
        </p:nvSpPr>
        <p:spPr>
          <a:xfrm rot="4225303">
            <a:off x="6873832" y="-985838"/>
            <a:ext cx="4342671" cy="2172211"/>
          </a:xfrm>
          <a:custGeom>
            <a:rect b="b" l="l" r="r" t="t"/>
            <a:pathLst>
              <a:path extrusionOk="0" h="86887" w="173704">
                <a:moveTo>
                  <a:pt x="72164" y="1"/>
                </a:moveTo>
                <a:cubicBezTo>
                  <a:pt x="56310" y="1"/>
                  <a:pt x="38354" y="4191"/>
                  <a:pt x="24320" y="18309"/>
                </a:cubicBezTo>
                <a:cubicBezTo>
                  <a:pt x="1" y="42840"/>
                  <a:pt x="25103" y="86887"/>
                  <a:pt x="55641" y="86887"/>
                </a:cubicBezTo>
                <a:cubicBezTo>
                  <a:pt x="55829" y="86887"/>
                  <a:pt x="56017" y="86885"/>
                  <a:pt x="56205" y="86882"/>
                </a:cubicBezTo>
                <a:cubicBezTo>
                  <a:pt x="84211" y="86412"/>
                  <a:pt x="115028" y="47319"/>
                  <a:pt x="135520" y="47319"/>
                </a:cubicBezTo>
                <a:cubicBezTo>
                  <a:pt x="137580" y="47319"/>
                  <a:pt x="139536" y="47714"/>
                  <a:pt x="141374" y="48583"/>
                </a:cubicBezTo>
                <a:cubicBezTo>
                  <a:pt x="148265" y="51857"/>
                  <a:pt x="154406" y="53225"/>
                  <a:pt x="159327" y="53225"/>
                </a:cubicBezTo>
                <a:cubicBezTo>
                  <a:pt x="168752" y="53225"/>
                  <a:pt x="173703" y="48208"/>
                  <a:pt x="170888" y="41957"/>
                </a:cubicBezTo>
                <a:cubicBezTo>
                  <a:pt x="166602" y="32443"/>
                  <a:pt x="130796" y="14753"/>
                  <a:pt x="102862" y="5027"/>
                </a:cubicBezTo>
                <a:cubicBezTo>
                  <a:pt x="95934" y="2623"/>
                  <a:pt x="84707" y="1"/>
                  <a:pt x="72164" y="1"/>
                </a:cubicBez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2" name="Shape 122"/>
        <p:cNvGrpSpPr/>
        <p:nvPr/>
      </p:nvGrpSpPr>
      <p:grpSpPr>
        <a:xfrm>
          <a:off x="0" y="0"/>
          <a:ext cx="0" cy="0"/>
          <a:chOff x="0" y="0"/>
          <a:chExt cx="0" cy="0"/>
        </a:xfrm>
      </p:grpSpPr>
      <p:sp>
        <p:nvSpPr>
          <p:cNvPr id="123" name="Google Shape;123;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4" name="Shape 124"/>
        <p:cNvGrpSpPr/>
        <p:nvPr/>
      </p:nvGrpSpPr>
      <p:grpSpPr>
        <a:xfrm>
          <a:off x="0" y="0"/>
          <a:ext cx="0" cy="0"/>
          <a:chOff x="0" y="0"/>
          <a:chExt cx="0" cy="0"/>
        </a:xfrm>
      </p:grpSpPr>
      <p:sp>
        <p:nvSpPr>
          <p:cNvPr id="125" name="Google Shape;125;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6" name="Google Shape;126;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7" name="Shape 127"/>
        <p:cNvGrpSpPr/>
        <p:nvPr/>
      </p:nvGrpSpPr>
      <p:grpSpPr>
        <a:xfrm>
          <a:off x="0" y="0"/>
          <a:ext cx="0" cy="0"/>
          <a:chOff x="0" y="0"/>
          <a:chExt cx="0" cy="0"/>
        </a:xfrm>
      </p:grpSpPr>
      <p:sp>
        <p:nvSpPr>
          <p:cNvPr id="128" name="Google Shape;128;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1pPr>
            <a:lvl2pPr lvl="1"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2pPr>
            <a:lvl3pPr lvl="2"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3pPr>
            <a:lvl4pPr lvl="3"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4pPr>
            <a:lvl5pPr lvl="4"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5pPr>
            <a:lvl6pPr lvl="5"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6pPr>
            <a:lvl7pPr lvl="6"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7pPr>
            <a:lvl8pPr lvl="7"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8pPr>
            <a:lvl9pPr lvl="8" rtl="0" algn="ctr">
              <a:spcBef>
                <a:spcPts val="0"/>
              </a:spcBef>
              <a:spcAft>
                <a:spcPts val="0"/>
              </a:spcAft>
              <a:buClr>
                <a:schemeClr val="lt1"/>
              </a:buClr>
              <a:buSzPts val="3000"/>
              <a:buFont typeface="Poppins"/>
              <a:buNone/>
              <a:defRPr b="1" sz="3000">
                <a:solidFill>
                  <a:schemeClr val="lt1"/>
                </a:solidFill>
                <a:latin typeface="Poppins"/>
                <a:ea typeface="Poppins"/>
                <a:cs typeface="Poppins"/>
                <a:sym typeface="Poppi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lt1"/>
              </a:buClr>
              <a:buSzPts val="1200"/>
              <a:buFont typeface="Jost"/>
              <a:buChar char="●"/>
              <a:defRPr sz="1200">
                <a:solidFill>
                  <a:schemeClr val="lt1"/>
                </a:solidFill>
                <a:latin typeface="Jost"/>
                <a:ea typeface="Jost"/>
                <a:cs typeface="Jost"/>
                <a:sym typeface="Jost"/>
              </a:defRPr>
            </a:lvl1pPr>
            <a:lvl2pPr indent="-304800" lvl="1" marL="914400">
              <a:lnSpc>
                <a:spcPct val="100000"/>
              </a:lnSpc>
              <a:spcBef>
                <a:spcPts val="1600"/>
              </a:spcBef>
              <a:spcAft>
                <a:spcPts val="0"/>
              </a:spcAft>
              <a:buClr>
                <a:schemeClr val="lt1"/>
              </a:buClr>
              <a:buSzPts val="1200"/>
              <a:buFont typeface="Jost"/>
              <a:buChar char="○"/>
              <a:defRPr sz="1200">
                <a:solidFill>
                  <a:schemeClr val="lt1"/>
                </a:solidFill>
                <a:latin typeface="Jost"/>
                <a:ea typeface="Jost"/>
                <a:cs typeface="Jost"/>
                <a:sym typeface="Jost"/>
              </a:defRPr>
            </a:lvl2pPr>
            <a:lvl3pPr indent="-304800" lvl="2" marL="1371600">
              <a:lnSpc>
                <a:spcPct val="100000"/>
              </a:lnSpc>
              <a:spcBef>
                <a:spcPts val="1600"/>
              </a:spcBef>
              <a:spcAft>
                <a:spcPts val="0"/>
              </a:spcAft>
              <a:buClr>
                <a:schemeClr val="lt1"/>
              </a:buClr>
              <a:buSzPts val="1200"/>
              <a:buFont typeface="Jost"/>
              <a:buChar char="■"/>
              <a:defRPr sz="1200">
                <a:solidFill>
                  <a:schemeClr val="lt1"/>
                </a:solidFill>
                <a:latin typeface="Jost"/>
                <a:ea typeface="Jost"/>
                <a:cs typeface="Jost"/>
                <a:sym typeface="Jost"/>
              </a:defRPr>
            </a:lvl3pPr>
            <a:lvl4pPr indent="-304800" lvl="3" marL="1828800">
              <a:lnSpc>
                <a:spcPct val="100000"/>
              </a:lnSpc>
              <a:spcBef>
                <a:spcPts val="1600"/>
              </a:spcBef>
              <a:spcAft>
                <a:spcPts val="0"/>
              </a:spcAft>
              <a:buClr>
                <a:schemeClr val="lt1"/>
              </a:buClr>
              <a:buSzPts val="1200"/>
              <a:buFont typeface="Jost"/>
              <a:buChar char="●"/>
              <a:defRPr sz="1200">
                <a:solidFill>
                  <a:schemeClr val="lt1"/>
                </a:solidFill>
                <a:latin typeface="Jost"/>
                <a:ea typeface="Jost"/>
                <a:cs typeface="Jost"/>
                <a:sym typeface="Jost"/>
              </a:defRPr>
            </a:lvl4pPr>
            <a:lvl5pPr indent="-304800" lvl="4" marL="2286000">
              <a:lnSpc>
                <a:spcPct val="100000"/>
              </a:lnSpc>
              <a:spcBef>
                <a:spcPts val="1600"/>
              </a:spcBef>
              <a:spcAft>
                <a:spcPts val="0"/>
              </a:spcAft>
              <a:buClr>
                <a:schemeClr val="lt1"/>
              </a:buClr>
              <a:buSzPts val="1200"/>
              <a:buFont typeface="Jost"/>
              <a:buChar char="○"/>
              <a:defRPr sz="1200">
                <a:solidFill>
                  <a:schemeClr val="lt1"/>
                </a:solidFill>
                <a:latin typeface="Jost"/>
                <a:ea typeface="Jost"/>
                <a:cs typeface="Jost"/>
                <a:sym typeface="Jost"/>
              </a:defRPr>
            </a:lvl5pPr>
            <a:lvl6pPr indent="-304800" lvl="5" marL="2743200">
              <a:lnSpc>
                <a:spcPct val="100000"/>
              </a:lnSpc>
              <a:spcBef>
                <a:spcPts val="1600"/>
              </a:spcBef>
              <a:spcAft>
                <a:spcPts val="0"/>
              </a:spcAft>
              <a:buClr>
                <a:schemeClr val="lt1"/>
              </a:buClr>
              <a:buSzPts val="1200"/>
              <a:buFont typeface="Jost"/>
              <a:buChar char="■"/>
              <a:defRPr sz="1200">
                <a:solidFill>
                  <a:schemeClr val="lt1"/>
                </a:solidFill>
                <a:latin typeface="Jost"/>
                <a:ea typeface="Jost"/>
                <a:cs typeface="Jost"/>
                <a:sym typeface="Jost"/>
              </a:defRPr>
            </a:lvl6pPr>
            <a:lvl7pPr indent="-304800" lvl="6" marL="3200400">
              <a:lnSpc>
                <a:spcPct val="100000"/>
              </a:lnSpc>
              <a:spcBef>
                <a:spcPts val="1600"/>
              </a:spcBef>
              <a:spcAft>
                <a:spcPts val="0"/>
              </a:spcAft>
              <a:buClr>
                <a:schemeClr val="lt1"/>
              </a:buClr>
              <a:buSzPts val="1200"/>
              <a:buFont typeface="Jost"/>
              <a:buChar char="●"/>
              <a:defRPr sz="1200">
                <a:solidFill>
                  <a:schemeClr val="lt1"/>
                </a:solidFill>
                <a:latin typeface="Jost"/>
                <a:ea typeface="Jost"/>
                <a:cs typeface="Jost"/>
                <a:sym typeface="Jost"/>
              </a:defRPr>
            </a:lvl7pPr>
            <a:lvl8pPr indent="-304800" lvl="7" marL="3657600">
              <a:lnSpc>
                <a:spcPct val="100000"/>
              </a:lnSpc>
              <a:spcBef>
                <a:spcPts val="1600"/>
              </a:spcBef>
              <a:spcAft>
                <a:spcPts val="0"/>
              </a:spcAft>
              <a:buClr>
                <a:schemeClr val="lt1"/>
              </a:buClr>
              <a:buSzPts val="1200"/>
              <a:buFont typeface="Jost"/>
              <a:buChar char="○"/>
              <a:defRPr sz="1200">
                <a:solidFill>
                  <a:schemeClr val="lt1"/>
                </a:solidFill>
                <a:latin typeface="Jost"/>
                <a:ea typeface="Jost"/>
                <a:cs typeface="Jost"/>
                <a:sym typeface="Jost"/>
              </a:defRPr>
            </a:lvl8pPr>
            <a:lvl9pPr indent="-304800" lvl="8" marL="4114800">
              <a:lnSpc>
                <a:spcPct val="100000"/>
              </a:lnSpc>
              <a:spcBef>
                <a:spcPts val="1600"/>
              </a:spcBef>
              <a:spcAft>
                <a:spcPts val="1600"/>
              </a:spcAft>
              <a:buClr>
                <a:schemeClr val="lt1"/>
              </a:buClr>
              <a:buSzPts val="1200"/>
              <a:buFont typeface="Jost"/>
              <a:buChar char="■"/>
              <a:defRPr sz="1200">
                <a:solidFill>
                  <a:schemeClr val="lt1"/>
                </a:solidFill>
                <a:latin typeface="Jost"/>
                <a:ea typeface="Jost"/>
                <a:cs typeface="Jost"/>
                <a:sym typeface="Jos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github.com/users/regostar/projects/1/views/6?pane=issue&amp;itemId=57455387&amp;issue=regostar%7Ceventique%7C5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github.com/pwa-builder/PWABuilder" TargetMode="External"/><Relationship Id="rId4" Type="http://schemas.openxmlformats.org/officeDocument/2006/relationships/hyperlink" Target="https://github.com/users/regostar/projects/1/views/6?pane=issue&amp;itemId=57455387&amp;issue=regostar%7Ceventique%7C53" TargetMode="External"/><Relationship Id="rId5" Type="http://schemas.openxmlformats.org/officeDocument/2006/relationships/hyperlink" Target="https://www.coredna.com/blogs/progressive-web-app" TargetMode="External"/><Relationship Id="rId6" Type="http://schemas.openxmlformats.org/officeDocument/2006/relationships/hyperlink" Target="https://docs.github.com/en/repositories/creating-and-managing-repositories/quickstart-for-repositories" TargetMode="External"/><Relationship Id="rId7" Type="http://schemas.openxmlformats.org/officeDocument/2006/relationships/hyperlink" Target="https://qualitybits.tech/writing/work-item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docs.github.com/en/repositories/creating-and-managing-repositories/quickstart-for-repositories"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unt.instructure.com/courses/119088/files?preview=31808956"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unt.instructure.com/courses/119088/files?preview=3180895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6"/>
          <p:cNvSpPr txBox="1"/>
          <p:nvPr>
            <p:ph type="ctrTitle"/>
          </p:nvPr>
        </p:nvSpPr>
        <p:spPr>
          <a:xfrm>
            <a:off x="1812750" y="746874"/>
            <a:ext cx="5518500" cy="269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0" lang="en" sz="4800"/>
              <a:t>Project Management with GitHub </a:t>
            </a:r>
            <a:endParaRPr b="0" sz="4800"/>
          </a:p>
          <a:p>
            <a:pPr indent="0" lvl="0" marL="0" rtl="0" algn="ctr">
              <a:spcBef>
                <a:spcPts val="0"/>
              </a:spcBef>
              <a:spcAft>
                <a:spcPts val="0"/>
              </a:spcAft>
              <a:buNone/>
            </a:pPr>
            <a:br>
              <a:rPr b="0" lang="en" sz="2400"/>
            </a:br>
            <a:r>
              <a:rPr b="0" lang="en" sz="2400"/>
              <a:t>CSCE3444</a:t>
            </a:r>
            <a:endParaRPr b="0" sz="2400"/>
          </a:p>
        </p:txBody>
      </p:sp>
      <p:sp>
        <p:nvSpPr>
          <p:cNvPr id="431" name="Google Shape;431;p26"/>
          <p:cNvSpPr txBox="1"/>
          <p:nvPr>
            <p:ph idx="1" type="subTitle"/>
          </p:nvPr>
        </p:nvSpPr>
        <p:spPr>
          <a:xfrm>
            <a:off x="1812750" y="3566170"/>
            <a:ext cx="5518500" cy="47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Renugopal Sivaprakasam</a:t>
            </a:r>
            <a:endParaRPr/>
          </a:p>
        </p:txBody>
      </p:sp>
      <p:sp>
        <p:nvSpPr>
          <p:cNvPr id="432" name="Google Shape;432;p26"/>
          <p:cNvSpPr/>
          <p:nvPr/>
        </p:nvSpPr>
        <p:spPr>
          <a:xfrm>
            <a:off x="895350" y="146275"/>
            <a:ext cx="600600" cy="6006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p:nvPr/>
        </p:nvSpPr>
        <p:spPr>
          <a:xfrm>
            <a:off x="7215250" y="4091550"/>
            <a:ext cx="484200" cy="484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4" name="Google Shape;434;p26"/>
          <p:cNvCxnSpPr/>
          <p:nvPr/>
        </p:nvCxnSpPr>
        <p:spPr>
          <a:xfrm>
            <a:off x="1575300" y="3395400"/>
            <a:ext cx="59934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5"/>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Jost"/>
                <a:ea typeface="Jost"/>
                <a:cs typeface="Jost"/>
                <a:sym typeface="Jost"/>
              </a:rPr>
              <a:t>Step 2: How to create a User Story</a:t>
            </a:r>
            <a:endParaRPr/>
          </a:p>
        </p:txBody>
      </p:sp>
      <p:sp>
        <p:nvSpPr>
          <p:cNvPr id="505" name="Google Shape;505;p35"/>
          <p:cNvSpPr txBox="1"/>
          <p:nvPr/>
        </p:nvSpPr>
        <p:spPr>
          <a:xfrm>
            <a:off x="109475" y="1035100"/>
            <a:ext cx="3474000" cy="39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Jost"/>
              <a:ea typeface="Jost"/>
              <a:cs typeface="Jost"/>
              <a:sym typeface="Jost"/>
            </a:endParaRPr>
          </a:p>
          <a:p>
            <a:pPr indent="0" lvl="0" marL="457200" rtl="0" algn="l">
              <a:spcBef>
                <a:spcPts val="0"/>
              </a:spcBef>
              <a:spcAft>
                <a:spcPts val="0"/>
              </a:spcAft>
              <a:buNone/>
            </a:pPr>
            <a:r>
              <a:rPr b="1" lang="en" sz="1800">
                <a:solidFill>
                  <a:schemeClr val="lt1"/>
                </a:solidFill>
                <a:latin typeface="Jost"/>
                <a:ea typeface="Jost"/>
                <a:cs typeface="Jost"/>
                <a:sym typeface="Jost"/>
              </a:rPr>
              <a:t>Estimate</a:t>
            </a:r>
            <a:endParaRPr b="1" sz="1800">
              <a:solidFill>
                <a:schemeClr val="lt1"/>
              </a:solidFill>
              <a:latin typeface="Jost"/>
              <a:ea typeface="Jost"/>
              <a:cs typeface="Jost"/>
              <a:sym typeface="Jost"/>
            </a:endParaRPr>
          </a:p>
          <a:p>
            <a:pPr indent="0" lvl="0" marL="457200" rtl="0" algn="l">
              <a:spcBef>
                <a:spcPts val="0"/>
              </a:spcBef>
              <a:spcAft>
                <a:spcPts val="0"/>
              </a:spcAft>
              <a:buNone/>
            </a:pPr>
            <a:r>
              <a:rPr lang="en" sz="1800">
                <a:solidFill>
                  <a:schemeClr val="lt1"/>
                </a:solidFill>
                <a:latin typeface="Jost"/>
                <a:ea typeface="Jost"/>
                <a:cs typeface="Jost"/>
                <a:sym typeface="Jost"/>
              </a:rPr>
              <a:t>Estimate provides a quantified value (usually in story points) expected to complete the task.</a:t>
            </a:r>
            <a:endParaRPr sz="1800">
              <a:solidFill>
                <a:schemeClr val="lt1"/>
              </a:solidFill>
              <a:latin typeface="Jost"/>
              <a:ea typeface="Jost"/>
              <a:cs typeface="Jost"/>
              <a:sym typeface="Jost"/>
            </a:endParaRPr>
          </a:p>
        </p:txBody>
      </p:sp>
      <p:pic>
        <p:nvPicPr>
          <p:cNvPr id="506" name="Google Shape;506;p35"/>
          <p:cNvPicPr preferRelativeResize="0"/>
          <p:nvPr/>
        </p:nvPicPr>
        <p:blipFill>
          <a:blip r:embed="rId3">
            <a:alphaModFix/>
          </a:blip>
          <a:stretch>
            <a:fillRect/>
          </a:stretch>
        </p:blipFill>
        <p:spPr>
          <a:xfrm>
            <a:off x="3667300" y="1264947"/>
            <a:ext cx="5103350" cy="3397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6"/>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Jost"/>
                <a:ea typeface="Jost"/>
                <a:cs typeface="Jost"/>
                <a:sym typeface="Jost"/>
              </a:rPr>
              <a:t>Step 2: How to create a User Story</a:t>
            </a:r>
            <a:endParaRPr/>
          </a:p>
        </p:txBody>
      </p:sp>
      <p:sp>
        <p:nvSpPr>
          <p:cNvPr id="512" name="Google Shape;512;p36"/>
          <p:cNvSpPr txBox="1"/>
          <p:nvPr/>
        </p:nvSpPr>
        <p:spPr>
          <a:xfrm>
            <a:off x="109475" y="1035100"/>
            <a:ext cx="7823400" cy="39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Jost"/>
              <a:ea typeface="Jost"/>
              <a:cs typeface="Jost"/>
              <a:sym typeface="Jost"/>
            </a:endParaRPr>
          </a:p>
          <a:p>
            <a:pPr indent="0" lvl="0" marL="457200" rtl="0" algn="l">
              <a:spcBef>
                <a:spcPts val="0"/>
              </a:spcBef>
              <a:spcAft>
                <a:spcPts val="0"/>
              </a:spcAft>
              <a:buNone/>
            </a:pPr>
            <a:r>
              <a:rPr b="1" lang="en" sz="1800">
                <a:solidFill>
                  <a:schemeClr val="lt1"/>
                </a:solidFill>
                <a:latin typeface="Jost"/>
                <a:ea typeface="Jost"/>
                <a:cs typeface="Jost"/>
                <a:sym typeface="Jost"/>
              </a:rPr>
              <a:t>Iteration (Sprint)</a:t>
            </a:r>
            <a:endParaRPr b="1" sz="1800">
              <a:solidFill>
                <a:schemeClr val="lt1"/>
              </a:solidFill>
              <a:latin typeface="Jost"/>
              <a:ea typeface="Jost"/>
              <a:cs typeface="Jost"/>
              <a:sym typeface="Jost"/>
            </a:endParaRPr>
          </a:p>
          <a:p>
            <a:pPr indent="0" lvl="0" marL="457200" rtl="0" algn="l">
              <a:spcBef>
                <a:spcPts val="0"/>
              </a:spcBef>
              <a:spcAft>
                <a:spcPts val="0"/>
              </a:spcAft>
              <a:buNone/>
            </a:pPr>
            <a:r>
              <a:rPr lang="en" sz="1800">
                <a:solidFill>
                  <a:schemeClr val="lt1"/>
                </a:solidFill>
                <a:latin typeface="Jost"/>
                <a:ea typeface="Jost"/>
                <a:cs typeface="Jost"/>
                <a:sym typeface="Jost"/>
              </a:rPr>
              <a:t>Iteration (Sprint) shows the specific time frame (sprint) allocated for the task. Can use it to signify Sprint 1, Sprint 2, Sprint 3</a:t>
            </a:r>
            <a:endParaRPr sz="1800">
              <a:solidFill>
                <a:schemeClr val="lt1"/>
              </a:solidFill>
              <a:latin typeface="Jost"/>
              <a:ea typeface="Jost"/>
              <a:cs typeface="Jost"/>
              <a:sym typeface="Jost"/>
            </a:endParaRPr>
          </a:p>
          <a:p>
            <a:pPr indent="0" lvl="0" marL="457200" rtl="0" algn="l">
              <a:spcBef>
                <a:spcPts val="0"/>
              </a:spcBef>
              <a:spcAft>
                <a:spcPts val="0"/>
              </a:spcAft>
              <a:buNone/>
            </a:pPr>
            <a:r>
              <a:rPr b="1" lang="en" sz="1800">
                <a:solidFill>
                  <a:schemeClr val="lt1"/>
                </a:solidFill>
                <a:latin typeface="Jost"/>
                <a:ea typeface="Jost"/>
                <a:cs typeface="Jost"/>
                <a:sym typeface="Jost"/>
              </a:rPr>
              <a:t>Milestone</a:t>
            </a:r>
            <a:endParaRPr b="1" sz="1800">
              <a:solidFill>
                <a:schemeClr val="lt1"/>
              </a:solidFill>
              <a:latin typeface="Jost"/>
              <a:ea typeface="Jost"/>
              <a:cs typeface="Jost"/>
              <a:sym typeface="Jost"/>
            </a:endParaRPr>
          </a:p>
          <a:p>
            <a:pPr indent="0" lvl="0" marL="457200" rtl="0" algn="l">
              <a:spcBef>
                <a:spcPts val="0"/>
              </a:spcBef>
              <a:spcAft>
                <a:spcPts val="0"/>
              </a:spcAft>
              <a:buNone/>
            </a:pPr>
            <a:r>
              <a:rPr lang="en" sz="1800">
                <a:solidFill>
                  <a:schemeClr val="lt1"/>
                </a:solidFill>
                <a:latin typeface="Jost"/>
                <a:ea typeface="Jost"/>
                <a:cs typeface="Jost"/>
                <a:sym typeface="Jost"/>
              </a:rPr>
              <a:t>Milestone marks significant checkpoints or phases within the project.</a:t>
            </a:r>
            <a:endParaRPr sz="1800">
              <a:solidFill>
                <a:schemeClr val="lt1"/>
              </a:solidFill>
              <a:latin typeface="Jost"/>
              <a:ea typeface="Jost"/>
              <a:cs typeface="Jost"/>
              <a:sym typeface="Jost"/>
            </a:endParaRPr>
          </a:p>
          <a:p>
            <a:pPr indent="0" lvl="0" marL="457200" rtl="0" algn="l">
              <a:spcBef>
                <a:spcPts val="0"/>
              </a:spcBef>
              <a:spcAft>
                <a:spcPts val="0"/>
              </a:spcAft>
              <a:buNone/>
            </a:pPr>
            <a:r>
              <a:rPr lang="en" sz="1800">
                <a:solidFill>
                  <a:schemeClr val="lt1"/>
                </a:solidFill>
                <a:latin typeface="Jost"/>
                <a:ea typeface="Jost"/>
                <a:cs typeface="Jost"/>
                <a:sym typeface="Jost"/>
              </a:rPr>
              <a:t>Can use it to signify Sprint 1, Sprint 2, Sprint 3</a:t>
            </a:r>
            <a:endParaRPr sz="1800">
              <a:solidFill>
                <a:schemeClr val="lt1"/>
              </a:solidFill>
              <a:latin typeface="Jost"/>
              <a:ea typeface="Jost"/>
              <a:cs typeface="Jost"/>
              <a:sym typeface="Jost"/>
            </a:endParaRPr>
          </a:p>
          <a:p>
            <a:pPr indent="0" lvl="0" marL="457200" rtl="0" algn="l">
              <a:spcBef>
                <a:spcPts val="0"/>
              </a:spcBef>
              <a:spcAft>
                <a:spcPts val="0"/>
              </a:spcAft>
              <a:buNone/>
            </a:pPr>
            <a:r>
              <a:rPr lang="en" sz="1800">
                <a:solidFill>
                  <a:schemeClr val="lt1"/>
                </a:solidFill>
                <a:latin typeface="Jost"/>
                <a:ea typeface="Jost"/>
                <a:cs typeface="Jost"/>
                <a:sym typeface="Jost"/>
              </a:rPr>
              <a:t>Example :- </a:t>
            </a:r>
            <a:endParaRPr sz="1800">
              <a:solidFill>
                <a:schemeClr val="lt1"/>
              </a:solidFill>
              <a:latin typeface="Jost"/>
              <a:ea typeface="Jost"/>
              <a:cs typeface="Jost"/>
              <a:sym typeface="Jost"/>
            </a:endParaRPr>
          </a:p>
          <a:p>
            <a:pPr indent="0" lvl="0" marL="457200" rtl="0" algn="l">
              <a:spcBef>
                <a:spcPts val="0"/>
              </a:spcBef>
              <a:spcAft>
                <a:spcPts val="0"/>
              </a:spcAft>
              <a:buNone/>
            </a:pPr>
            <a:r>
              <a:rPr lang="en" sz="1800" u="sng">
                <a:solidFill>
                  <a:schemeClr val="hlink"/>
                </a:solidFill>
                <a:latin typeface="Jost"/>
                <a:ea typeface="Jost"/>
                <a:cs typeface="Jost"/>
                <a:sym typeface="Jost"/>
                <a:hlinkClick r:id="rId3"/>
              </a:rPr>
              <a:t>https://github.com/users/regostar/projects/1/views/6?pane=issue&amp;itemId=57455387&amp;issue=regostar%7Ceventique%7C53</a:t>
            </a:r>
            <a:endParaRPr sz="1800">
              <a:solidFill>
                <a:schemeClr val="lt1"/>
              </a:solidFill>
              <a:latin typeface="Jost"/>
              <a:ea typeface="Jost"/>
              <a:cs typeface="Jost"/>
              <a:sym typeface="Jost"/>
            </a:endParaRPr>
          </a:p>
          <a:p>
            <a:pPr indent="0" lvl="0" marL="457200" rtl="0" algn="l">
              <a:spcBef>
                <a:spcPts val="0"/>
              </a:spcBef>
              <a:spcAft>
                <a:spcPts val="0"/>
              </a:spcAft>
              <a:buNone/>
            </a:pPr>
            <a:r>
              <a:t/>
            </a:r>
            <a:endParaRPr sz="1800">
              <a:solidFill>
                <a:schemeClr val="lt1"/>
              </a:solidFill>
              <a:latin typeface="Jost"/>
              <a:ea typeface="Jost"/>
              <a:cs typeface="Jost"/>
              <a:sym typeface="Jos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7"/>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Jost"/>
                <a:ea typeface="Jost"/>
                <a:cs typeface="Jost"/>
                <a:sym typeface="Jost"/>
              </a:rPr>
              <a:t>Step 3: How to create a Task</a:t>
            </a:r>
            <a:endParaRPr/>
          </a:p>
        </p:txBody>
      </p:sp>
      <p:sp>
        <p:nvSpPr>
          <p:cNvPr id="518" name="Google Shape;518;p37"/>
          <p:cNvSpPr txBox="1"/>
          <p:nvPr/>
        </p:nvSpPr>
        <p:spPr>
          <a:xfrm>
            <a:off x="109475" y="1035100"/>
            <a:ext cx="8316900" cy="39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latin typeface="Jost"/>
              <a:ea typeface="Jost"/>
              <a:cs typeface="Jost"/>
              <a:sym typeface="Jost"/>
            </a:endParaRPr>
          </a:p>
          <a:p>
            <a:pPr indent="-342900" lvl="0" marL="457200" rtl="0" algn="l">
              <a:spcBef>
                <a:spcPts val="0"/>
              </a:spcBef>
              <a:spcAft>
                <a:spcPts val="0"/>
              </a:spcAft>
              <a:buClr>
                <a:schemeClr val="lt1"/>
              </a:buClr>
              <a:buSzPts val="1800"/>
              <a:buFont typeface="Jost"/>
              <a:buAutoNum type="arabicPeriod"/>
            </a:pPr>
            <a:r>
              <a:rPr lang="en" sz="1800">
                <a:solidFill>
                  <a:schemeClr val="lt1"/>
                </a:solidFill>
                <a:latin typeface="Jost"/>
                <a:ea typeface="Jost"/>
                <a:cs typeface="Jost"/>
                <a:sym typeface="Jost"/>
              </a:rPr>
              <a:t>Add the User story number in the title. Then specify what exactly needs to be done with as much details as possible. Add respective tags.</a:t>
            </a:r>
            <a:endParaRPr sz="1800">
              <a:solidFill>
                <a:schemeClr val="lt1"/>
              </a:solidFill>
              <a:latin typeface="Jost"/>
              <a:ea typeface="Jost"/>
              <a:cs typeface="Jost"/>
              <a:sym typeface="Jost"/>
            </a:endParaRPr>
          </a:p>
          <a:p>
            <a:pPr indent="0" lvl="0" marL="914400" rtl="0" algn="l">
              <a:spcBef>
                <a:spcPts val="0"/>
              </a:spcBef>
              <a:spcAft>
                <a:spcPts val="0"/>
              </a:spcAft>
              <a:buNone/>
            </a:pPr>
            <a:r>
              <a:t/>
            </a:r>
            <a:endParaRPr b="1" sz="1800">
              <a:solidFill>
                <a:schemeClr val="lt1"/>
              </a:solidFill>
              <a:latin typeface="Jost"/>
              <a:ea typeface="Jost"/>
              <a:cs typeface="Jost"/>
              <a:sym typeface="Jost"/>
            </a:endParaRPr>
          </a:p>
        </p:txBody>
      </p:sp>
      <p:pic>
        <p:nvPicPr>
          <p:cNvPr id="519" name="Google Shape;519;p37"/>
          <p:cNvPicPr preferRelativeResize="0"/>
          <p:nvPr/>
        </p:nvPicPr>
        <p:blipFill>
          <a:blip r:embed="rId3">
            <a:alphaModFix/>
          </a:blip>
          <a:stretch>
            <a:fillRect/>
          </a:stretch>
        </p:blipFill>
        <p:spPr>
          <a:xfrm>
            <a:off x="1136125" y="2052300"/>
            <a:ext cx="6073874" cy="2702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8"/>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Jost"/>
                <a:ea typeface="Jost"/>
                <a:cs typeface="Jost"/>
                <a:sym typeface="Jost"/>
              </a:rPr>
              <a:t>Step 4: How to create a Spike</a:t>
            </a:r>
            <a:endParaRPr/>
          </a:p>
        </p:txBody>
      </p:sp>
      <p:sp>
        <p:nvSpPr>
          <p:cNvPr id="525" name="Google Shape;525;p38"/>
          <p:cNvSpPr txBox="1"/>
          <p:nvPr/>
        </p:nvSpPr>
        <p:spPr>
          <a:xfrm>
            <a:off x="109475" y="1035100"/>
            <a:ext cx="8316900" cy="3952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Jost"/>
              <a:buAutoNum type="arabicPeriod"/>
            </a:pPr>
            <a:r>
              <a:rPr lang="en" sz="1800">
                <a:solidFill>
                  <a:schemeClr val="lt1"/>
                </a:solidFill>
                <a:latin typeface="Jost"/>
                <a:ea typeface="Jost"/>
                <a:cs typeface="Jost"/>
                <a:sym typeface="Jost"/>
              </a:rPr>
              <a:t>Add the User story number in the title. Then specify what exactly needs to be Researched in a timeboxed fashion. Add respective tags.</a:t>
            </a:r>
            <a:endParaRPr sz="1800">
              <a:solidFill>
                <a:schemeClr val="lt1"/>
              </a:solidFill>
              <a:latin typeface="Jost"/>
              <a:ea typeface="Jost"/>
              <a:cs typeface="Jost"/>
              <a:sym typeface="Jost"/>
            </a:endParaRPr>
          </a:p>
          <a:p>
            <a:pPr indent="0" lvl="0" marL="914400" rtl="0" algn="l">
              <a:spcBef>
                <a:spcPts val="0"/>
              </a:spcBef>
              <a:spcAft>
                <a:spcPts val="0"/>
              </a:spcAft>
              <a:buNone/>
            </a:pPr>
            <a:r>
              <a:t/>
            </a:r>
            <a:endParaRPr b="1" sz="1800">
              <a:solidFill>
                <a:schemeClr val="lt1"/>
              </a:solidFill>
              <a:latin typeface="Jost"/>
              <a:ea typeface="Jost"/>
              <a:cs typeface="Jost"/>
              <a:sym typeface="Jost"/>
            </a:endParaRPr>
          </a:p>
        </p:txBody>
      </p:sp>
      <p:pic>
        <p:nvPicPr>
          <p:cNvPr id="526" name="Google Shape;526;p38"/>
          <p:cNvPicPr preferRelativeResize="0"/>
          <p:nvPr/>
        </p:nvPicPr>
        <p:blipFill>
          <a:blip r:embed="rId3">
            <a:alphaModFix/>
          </a:blip>
          <a:stretch>
            <a:fillRect/>
          </a:stretch>
        </p:blipFill>
        <p:spPr>
          <a:xfrm>
            <a:off x="1081501" y="1797875"/>
            <a:ext cx="6228050" cy="28102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9"/>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Jost"/>
                <a:ea typeface="Jost"/>
                <a:cs typeface="Jost"/>
                <a:sym typeface="Jost"/>
              </a:rPr>
              <a:t>Step 4: How to create a Bug</a:t>
            </a:r>
            <a:endParaRPr/>
          </a:p>
        </p:txBody>
      </p:sp>
      <p:sp>
        <p:nvSpPr>
          <p:cNvPr id="532" name="Google Shape;532;p39"/>
          <p:cNvSpPr txBox="1"/>
          <p:nvPr/>
        </p:nvSpPr>
        <p:spPr>
          <a:xfrm>
            <a:off x="109475" y="1035100"/>
            <a:ext cx="8316900" cy="3952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Jost"/>
              <a:buAutoNum type="arabicPeriod"/>
            </a:pPr>
            <a:r>
              <a:rPr lang="en" sz="1800">
                <a:solidFill>
                  <a:schemeClr val="lt1"/>
                </a:solidFill>
                <a:latin typeface="Jost"/>
                <a:ea typeface="Jost"/>
                <a:cs typeface="Jost"/>
                <a:sym typeface="Jost"/>
              </a:rPr>
              <a:t>Add the User story number in the title. Then specify what exactly is broken and how to replicate it. Add respective tags.</a:t>
            </a:r>
            <a:endParaRPr sz="1800">
              <a:solidFill>
                <a:schemeClr val="lt1"/>
              </a:solidFill>
              <a:latin typeface="Jost"/>
              <a:ea typeface="Jost"/>
              <a:cs typeface="Jost"/>
              <a:sym typeface="Jost"/>
            </a:endParaRPr>
          </a:p>
          <a:p>
            <a:pPr indent="0" lvl="0" marL="914400" rtl="0" algn="l">
              <a:spcBef>
                <a:spcPts val="0"/>
              </a:spcBef>
              <a:spcAft>
                <a:spcPts val="0"/>
              </a:spcAft>
              <a:buNone/>
            </a:pPr>
            <a:r>
              <a:t/>
            </a:r>
            <a:endParaRPr b="1" sz="1800">
              <a:solidFill>
                <a:schemeClr val="lt1"/>
              </a:solidFill>
              <a:latin typeface="Jost"/>
              <a:ea typeface="Jost"/>
              <a:cs typeface="Jost"/>
              <a:sym typeface="Jost"/>
            </a:endParaRPr>
          </a:p>
        </p:txBody>
      </p:sp>
      <p:pic>
        <p:nvPicPr>
          <p:cNvPr id="533" name="Google Shape;533;p39"/>
          <p:cNvPicPr preferRelativeResize="0"/>
          <p:nvPr/>
        </p:nvPicPr>
        <p:blipFill>
          <a:blip r:embed="rId3">
            <a:alphaModFix/>
          </a:blip>
          <a:stretch>
            <a:fillRect/>
          </a:stretch>
        </p:blipFill>
        <p:spPr>
          <a:xfrm>
            <a:off x="1104750" y="1865611"/>
            <a:ext cx="6326350" cy="25666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0"/>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latin typeface="Jost"/>
                <a:ea typeface="Jost"/>
                <a:cs typeface="Jost"/>
                <a:sym typeface="Jost"/>
              </a:rPr>
              <a:t>Best Practices for Managing Scrum in GitHub Projects</a:t>
            </a:r>
            <a:endParaRPr sz="2300">
              <a:latin typeface="Jost"/>
              <a:ea typeface="Jost"/>
              <a:cs typeface="Jost"/>
              <a:sym typeface="Jost"/>
            </a:endParaRPr>
          </a:p>
        </p:txBody>
      </p:sp>
      <p:sp>
        <p:nvSpPr>
          <p:cNvPr id="539" name="Google Shape;539;p40"/>
          <p:cNvSpPr txBox="1"/>
          <p:nvPr/>
        </p:nvSpPr>
        <p:spPr>
          <a:xfrm>
            <a:off x="109475" y="1035100"/>
            <a:ext cx="8316900" cy="39522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lt1"/>
              </a:buClr>
              <a:buSzPts val="1900"/>
              <a:buFont typeface="Jost"/>
              <a:buChar char="●"/>
            </a:pPr>
            <a:r>
              <a:rPr b="1" lang="en" sz="1900">
                <a:solidFill>
                  <a:schemeClr val="lt1"/>
                </a:solidFill>
                <a:latin typeface="Jost"/>
                <a:ea typeface="Jost"/>
                <a:cs typeface="Jost"/>
                <a:sym typeface="Jost"/>
              </a:rPr>
              <a:t>Clear Communication</a:t>
            </a:r>
            <a:endParaRPr b="1" sz="1900">
              <a:solidFill>
                <a:schemeClr val="lt1"/>
              </a:solidFill>
              <a:latin typeface="Jost"/>
              <a:ea typeface="Jost"/>
              <a:cs typeface="Jost"/>
              <a:sym typeface="Jost"/>
            </a:endParaRPr>
          </a:p>
          <a:p>
            <a:pPr indent="0" lvl="0" marL="457200" rtl="0" algn="l">
              <a:spcBef>
                <a:spcPts val="0"/>
              </a:spcBef>
              <a:spcAft>
                <a:spcPts val="0"/>
              </a:spcAft>
              <a:buNone/>
            </a:pPr>
            <a:r>
              <a:rPr lang="en" sz="1900">
                <a:solidFill>
                  <a:schemeClr val="lt1"/>
                </a:solidFill>
                <a:latin typeface="Jost"/>
                <a:ea typeface="Jost"/>
                <a:cs typeface="Jost"/>
                <a:sym typeface="Jost"/>
              </a:rPr>
              <a:t>Use detailed issue descriptions and regular comments for transparency.</a:t>
            </a:r>
            <a:endParaRPr sz="1900">
              <a:solidFill>
                <a:schemeClr val="lt1"/>
              </a:solidFill>
              <a:latin typeface="Jost"/>
              <a:ea typeface="Jost"/>
              <a:cs typeface="Jost"/>
              <a:sym typeface="Jost"/>
            </a:endParaRPr>
          </a:p>
          <a:p>
            <a:pPr indent="0" lvl="0" marL="457200" rtl="0" algn="l">
              <a:spcBef>
                <a:spcPts val="0"/>
              </a:spcBef>
              <a:spcAft>
                <a:spcPts val="0"/>
              </a:spcAft>
              <a:buNone/>
            </a:pPr>
            <a:r>
              <a:rPr lang="en" sz="1900">
                <a:solidFill>
                  <a:schemeClr val="lt1"/>
                </a:solidFill>
                <a:latin typeface="Jost"/>
                <a:ea typeface="Jost"/>
                <a:cs typeface="Jost"/>
                <a:sym typeface="Jost"/>
              </a:rPr>
              <a:t>Integrate with communication tools (e.g., Slack) for real-time updates.</a:t>
            </a:r>
            <a:endParaRPr sz="1900">
              <a:solidFill>
                <a:schemeClr val="lt1"/>
              </a:solidFill>
              <a:latin typeface="Jost"/>
              <a:ea typeface="Jost"/>
              <a:cs typeface="Jost"/>
              <a:sym typeface="Jost"/>
            </a:endParaRPr>
          </a:p>
          <a:p>
            <a:pPr indent="-349250" lvl="0" marL="457200" rtl="0" algn="l">
              <a:spcBef>
                <a:spcPts val="0"/>
              </a:spcBef>
              <a:spcAft>
                <a:spcPts val="0"/>
              </a:spcAft>
              <a:buClr>
                <a:schemeClr val="lt1"/>
              </a:buClr>
              <a:buSzPts val="1900"/>
              <a:buFont typeface="Jost"/>
              <a:buChar char="●"/>
            </a:pPr>
            <a:r>
              <a:rPr b="1" lang="en" sz="1900">
                <a:solidFill>
                  <a:schemeClr val="lt1"/>
                </a:solidFill>
                <a:latin typeface="Jost"/>
                <a:ea typeface="Jost"/>
                <a:cs typeface="Jost"/>
                <a:sym typeface="Jost"/>
              </a:rPr>
              <a:t>Consistent Updates</a:t>
            </a:r>
            <a:endParaRPr b="1" sz="1900">
              <a:solidFill>
                <a:schemeClr val="lt1"/>
              </a:solidFill>
              <a:latin typeface="Jost"/>
              <a:ea typeface="Jost"/>
              <a:cs typeface="Jost"/>
              <a:sym typeface="Jost"/>
            </a:endParaRPr>
          </a:p>
          <a:p>
            <a:pPr indent="0" lvl="0" marL="457200" rtl="0" algn="l">
              <a:spcBef>
                <a:spcPts val="0"/>
              </a:spcBef>
              <a:spcAft>
                <a:spcPts val="0"/>
              </a:spcAft>
              <a:buNone/>
            </a:pPr>
            <a:r>
              <a:rPr lang="en" sz="1900">
                <a:solidFill>
                  <a:schemeClr val="lt1"/>
                </a:solidFill>
                <a:latin typeface="Jost"/>
                <a:ea typeface="Jost"/>
                <a:cs typeface="Jost"/>
                <a:sym typeface="Jost"/>
              </a:rPr>
              <a:t>Keep the board updated daily during standups.</a:t>
            </a:r>
            <a:endParaRPr sz="1900">
              <a:solidFill>
                <a:schemeClr val="lt1"/>
              </a:solidFill>
              <a:latin typeface="Jost"/>
              <a:ea typeface="Jost"/>
              <a:cs typeface="Jost"/>
              <a:sym typeface="Jost"/>
            </a:endParaRPr>
          </a:p>
          <a:p>
            <a:pPr indent="0" lvl="0" marL="457200" rtl="0" algn="l">
              <a:spcBef>
                <a:spcPts val="0"/>
              </a:spcBef>
              <a:spcAft>
                <a:spcPts val="0"/>
              </a:spcAft>
              <a:buNone/>
            </a:pPr>
            <a:r>
              <a:rPr lang="en" sz="1900">
                <a:solidFill>
                  <a:schemeClr val="lt1"/>
                </a:solidFill>
                <a:latin typeface="Jost"/>
                <a:ea typeface="Jost"/>
                <a:cs typeface="Jost"/>
                <a:sym typeface="Jost"/>
              </a:rPr>
              <a:t>Regularly review and reprioritize the backlog.</a:t>
            </a:r>
            <a:endParaRPr sz="1900">
              <a:solidFill>
                <a:schemeClr val="lt1"/>
              </a:solidFill>
              <a:latin typeface="Jost"/>
              <a:ea typeface="Jost"/>
              <a:cs typeface="Jost"/>
              <a:sym typeface="Jost"/>
            </a:endParaRPr>
          </a:p>
          <a:p>
            <a:pPr indent="-349250" lvl="0" marL="457200" rtl="0" algn="l">
              <a:spcBef>
                <a:spcPts val="0"/>
              </a:spcBef>
              <a:spcAft>
                <a:spcPts val="0"/>
              </a:spcAft>
              <a:buClr>
                <a:schemeClr val="lt1"/>
              </a:buClr>
              <a:buSzPts val="1900"/>
              <a:buFont typeface="Jost"/>
              <a:buChar char="●"/>
            </a:pPr>
            <a:r>
              <a:rPr b="1" lang="en" sz="1900">
                <a:solidFill>
                  <a:schemeClr val="lt1"/>
                </a:solidFill>
                <a:latin typeface="Jost"/>
                <a:ea typeface="Jost"/>
                <a:cs typeface="Jost"/>
                <a:sym typeface="Jost"/>
              </a:rPr>
              <a:t>Documentation</a:t>
            </a:r>
            <a:endParaRPr b="1" sz="1900">
              <a:solidFill>
                <a:schemeClr val="lt1"/>
              </a:solidFill>
              <a:latin typeface="Jost"/>
              <a:ea typeface="Jost"/>
              <a:cs typeface="Jost"/>
              <a:sym typeface="Jost"/>
            </a:endParaRPr>
          </a:p>
          <a:p>
            <a:pPr indent="0" lvl="0" marL="457200" rtl="0" algn="l">
              <a:spcBef>
                <a:spcPts val="0"/>
              </a:spcBef>
              <a:spcAft>
                <a:spcPts val="0"/>
              </a:spcAft>
              <a:buNone/>
            </a:pPr>
            <a:r>
              <a:rPr lang="en" sz="1900">
                <a:solidFill>
                  <a:schemeClr val="lt1"/>
                </a:solidFill>
                <a:latin typeface="Jost"/>
                <a:ea typeface="Jost"/>
                <a:cs typeface="Jost"/>
                <a:sym typeface="Jost"/>
              </a:rPr>
              <a:t>Document the process, including definitions for tasks, user stories, and spikes.</a:t>
            </a:r>
            <a:endParaRPr sz="1900">
              <a:solidFill>
                <a:schemeClr val="lt1"/>
              </a:solidFill>
              <a:latin typeface="Jost"/>
              <a:ea typeface="Jost"/>
              <a:cs typeface="Jost"/>
              <a:sym typeface="Jost"/>
            </a:endParaRPr>
          </a:p>
          <a:p>
            <a:pPr indent="0" lvl="0" marL="457200" rtl="0" algn="l">
              <a:spcBef>
                <a:spcPts val="0"/>
              </a:spcBef>
              <a:spcAft>
                <a:spcPts val="0"/>
              </a:spcAft>
              <a:buNone/>
            </a:pPr>
            <a:r>
              <a:rPr lang="en" sz="1900">
                <a:solidFill>
                  <a:schemeClr val="lt1"/>
                </a:solidFill>
                <a:latin typeface="Jost"/>
                <a:ea typeface="Jost"/>
                <a:cs typeface="Jost"/>
                <a:sym typeface="Jost"/>
              </a:rPr>
              <a:t>Maintain a project wiki or use repository-level README for guidelines.</a:t>
            </a:r>
            <a:endParaRPr sz="1900">
              <a:solidFill>
                <a:schemeClr val="lt1"/>
              </a:solidFill>
              <a:latin typeface="Jost"/>
              <a:ea typeface="Jost"/>
              <a:cs typeface="Jost"/>
              <a:sym typeface="Jost"/>
            </a:endParaRPr>
          </a:p>
          <a:p>
            <a:pPr indent="-349250" lvl="0" marL="457200" rtl="0" algn="l">
              <a:spcBef>
                <a:spcPts val="0"/>
              </a:spcBef>
              <a:spcAft>
                <a:spcPts val="0"/>
              </a:spcAft>
              <a:buClr>
                <a:schemeClr val="lt1"/>
              </a:buClr>
              <a:buSzPts val="1900"/>
              <a:buFont typeface="Jost"/>
              <a:buChar char="●"/>
            </a:pPr>
            <a:r>
              <a:rPr b="1" lang="en" sz="1900">
                <a:solidFill>
                  <a:schemeClr val="lt1"/>
                </a:solidFill>
                <a:latin typeface="Jost"/>
                <a:ea typeface="Jost"/>
                <a:cs typeface="Jost"/>
                <a:sym typeface="Jost"/>
              </a:rPr>
              <a:t>Retrospectives</a:t>
            </a:r>
            <a:endParaRPr b="1" sz="1900">
              <a:solidFill>
                <a:schemeClr val="lt1"/>
              </a:solidFill>
              <a:latin typeface="Jost"/>
              <a:ea typeface="Jost"/>
              <a:cs typeface="Jost"/>
              <a:sym typeface="Jost"/>
            </a:endParaRPr>
          </a:p>
          <a:p>
            <a:pPr indent="0" lvl="0" marL="457200" rtl="0" algn="l">
              <a:spcBef>
                <a:spcPts val="0"/>
              </a:spcBef>
              <a:spcAft>
                <a:spcPts val="0"/>
              </a:spcAft>
              <a:buNone/>
            </a:pPr>
            <a:r>
              <a:rPr lang="en" sz="1900">
                <a:solidFill>
                  <a:schemeClr val="lt1"/>
                </a:solidFill>
                <a:latin typeface="Jost"/>
                <a:ea typeface="Jost"/>
                <a:cs typeface="Jost"/>
                <a:sym typeface="Jost"/>
              </a:rPr>
              <a:t>After each sprint, review board metrics to identify improvements.</a:t>
            </a:r>
            <a:endParaRPr sz="1900">
              <a:solidFill>
                <a:schemeClr val="lt1"/>
              </a:solidFill>
              <a:latin typeface="Jost"/>
              <a:ea typeface="Jost"/>
              <a:cs typeface="Jost"/>
              <a:sym typeface="Jost"/>
            </a:endParaRPr>
          </a:p>
          <a:p>
            <a:pPr indent="0" lvl="0" marL="457200" rtl="0" algn="l">
              <a:spcBef>
                <a:spcPts val="0"/>
              </a:spcBef>
              <a:spcAft>
                <a:spcPts val="0"/>
              </a:spcAft>
              <a:buNone/>
            </a:pPr>
            <a:r>
              <a:rPr lang="en" sz="1900">
                <a:solidFill>
                  <a:schemeClr val="lt1"/>
                </a:solidFill>
                <a:latin typeface="Jost"/>
                <a:ea typeface="Jost"/>
                <a:cs typeface="Jost"/>
                <a:sym typeface="Jost"/>
              </a:rPr>
              <a:t>Adjust configurations and workflows to better support the team’s needs.</a:t>
            </a:r>
            <a:endParaRPr sz="1900">
              <a:solidFill>
                <a:schemeClr val="lt1"/>
              </a:solidFill>
              <a:latin typeface="Jost"/>
              <a:ea typeface="Jost"/>
              <a:cs typeface="Jost"/>
              <a:sym typeface="Jos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1"/>
          <p:cNvSpPr txBox="1"/>
          <p:nvPr>
            <p:ph type="title"/>
          </p:nvPr>
        </p:nvSpPr>
        <p:spPr>
          <a:xfrm>
            <a:off x="720001" y="44805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Jost"/>
                <a:ea typeface="Jost"/>
                <a:cs typeface="Jost"/>
                <a:sym typeface="Jost"/>
              </a:rPr>
              <a:t>Progressive Web Application</a:t>
            </a:r>
            <a:endParaRPr/>
          </a:p>
        </p:txBody>
      </p:sp>
      <p:sp>
        <p:nvSpPr>
          <p:cNvPr id="545" name="Google Shape;545;p41"/>
          <p:cNvSpPr txBox="1"/>
          <p:nvPr/>
        </p:nvSpPr>
        <p:spPr>
          <a:xfrm>
            <a:off x="580000" y="1020750"/>
            <a:ext cx="8316900" cy="39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Jost"/>
                <a:ea typeface="Jost"/>
                <a:cs typeface="Jost"/>
                <a:sym typeface="Jost"/>
              </a:rPr>
              <a:t>Progressive Web Apps (PWAs) are a type of application software delivered through the web, built using common web technologies including HTML, CSS, and JavaScript. </a:t>
            </a:r>
            <a:endParaRPr sz="2100">
              <a:solidFill>
                <a:schemeClr val="lt1"/>
              </a:solidFill>
              <a:latin typeface="Jost"/>
              <a:ea typeface="Jost"/>
              <a:cs typeface="Jost"/>
              <a:sym typeface="Jost"/>
            </a:endParaRPr>
          </a:p>
          <a:p>
            <a:pPr indent="0" lvl="0" marL="0" rtl="0" algn="l">
              <a:spcBef>
                <a:spcPts val="0"/>
              </a:spcBef>
              <a:spcAft>
                <a:spcPts val="0"/>
              </a:spcAft>
              <a:buNone/>
            </a:pPr>
            <a:r>
              <a:t/>
            </a:r>
            <a:endParaRPr sz="2100">
              <a:solidFill>
                <a:schemeClr val="lt1"/>
              </a:solidFill>
              <a:latin typeface="Jost"/>
              <a:ea typeface="Jost"/>
              <a:cs typeface="Jost"/>
              <a:sym typeface="Jost"/>
            </a:endParaRPr>
          </a:p>
          <a:p>
            <a:pPr indent="0" lvl="0" marL="0" rtl="0" algn="l">
              <a:spcBef>
                <a:spcPts val="0"/>
              </a:spcBef>
              <a:spcAft>
                <a:spcPts val="0"/>
              </a:spcAft>
              <a:buNone/>
            </a:pPr>
            <a:r>
              <a:rPr lang="en" sz="2100">
                <a:solidFill>
                  <a:schemeClr val="lt1"/>
                </a:solidFill>
                <a:latin typeface="Jost"/>
                <a:ea typeface="Jost"/>
                <a:cs typeface="Jost"/>
                <a:sym typeface="Jost"/>
              </a:rPr>
              <a:t>They are intended to work on any platform that uses a standards-compliant browser, including both </a:t>
            </a:r>
            <a:r>
              <a:rPr b="1" lang="en" sz="2100">
                <a:solidFill>
                  <a:schemeClr val="lt1"/>
                </a:solidFill>
                <a:latin typeface="Jost"/>
                <a:ea typeface="Jost"/>
                <a:cs typeface="Jost"/>
                <a:sym typeface="Jost"/>
              </a:rPr>
              <a:t>desktop and mobile devices.</a:t>
            </a:r>
            <a:endParaRPr b="1" sz="2100">
              <a:solidFill>
                <a:schemeClr val="lt1"/>
              </a:solidFill>
              <a:latin typeface="Jost"/>
              <a:ea typeface="Jost"/>
              <a:cs typeface="Jost"/>
              <a:sym typeface="Jost"/>
            </a:endParaRPr>
          </a:p>
          <a:p>
            <a:pPr indent="0" lvl="0" marL="0" rtl="0" algn="l">
              <a:spcBef>
                <a:spcPts val="0"/>
              </a:spcBef>
              <a:spcAft>
                <a:spcPts val="0"/>
              </a:spcAft>
              <a:buNone/>
            </a:pPr>
            <a:r>
              <a:t/>
            </a:r>
            <a:endParaRPr sz="2100">
              <a:solidFill>
                <a:schemeClr val="lt1"/>
              </a:solidFill>
              <a:latin typeface="Jost"/>
              <a:ea typeface="Jost"/>
              <a:cs typeface="Jost"/>
              <a:sym typeface="Jost"/>
            </a:endParaRPr>
          </a:p>
          <a:p>
            <a:pPr indent="0" lvl="0" marL="0" rtl="0" algn="l">
              <a:spcBef>
                <a:spcPts val="0"/>
              </a:spcBef>
              <a:spcAft>
                <a:spcPts val="0"/>
              </a:spcAft>
              <a:buNone/>
            </a:pPr>
            <a:r>
              <a:rPr lang="en" sz="2100">
                <a:solidFill>
                  <a:schemeClr val="lt1"/>
                </a:solidFill>
                <a:latin typeface="Jost"/>
                <a:ea typeface="Jost"/>
                <a:cs typeface="Jost"/>
                <a:sym typeface="Jost"/>
              </a:rPr>
              <a:t>Example :-</a:t>
            </a:r>
            <a:endParaRPr sz="2100">
              <a:solidFill>
                <a:schemeClr val="lt1"/>
              </a:solidFill>
              <a:latin typeface="Jost"/>
              <a:ea typeface="Jost"/>
              <a:cs typeface="Jost"/>
              <a:sym typeface="Jost"/>
            </a:endParaRPr>
          </a:p>
          <a:p>
            <a:pPr indent="0" lvl="0" marL="0" rtl="0" algn="l">
              <a:spcBef>
                <a:spcPts val="0"/>
              </a:spcBef>
              <a:spcAft>
                <a:spcPts val="0"/>
              </a:spcAft>
              <a:buNone/>
            </a:pPr>
            <a:r>
              <a:t/>
            </a:r>
            <a:endParaRPr sz="2100">
              <a:solidFill>
                <a:schemeClr val="lt1"/>
              </a:solidFill>
              <a:latin typeface="Jost"/>
              <a:ea typeface="Jost"/>
              <a:cs typeface="Jost"/>
              <a:sym typeface="Jost"/>
            </a:endParaRPr>
          </a:p>
          <a:p>
            <a:pPr indent="0" lvl="0" marL="0" rtl="0" algn="l">
              <a:spcBef>
                <a:spcPts val="0"/>
              </a:spcBef>
              <a:spcAft>
                <a:spcPts val="0"/>
              </a:spcAft>
              <a:buNone/>
            </a:pPr>
            <a:r>
              <a:rPr lang="en" sz="2100">
                <a:solidFill>
                  <a:schemeClr val="lt1"/>
                </a:solidFill>
                <a:latin typeface="Jost"/>
                <a:ea typeface="Jost"/>
                <a:cs typeface="Jost"/>
                <a:sym typeface="Jost"/>
              </a:rPr>
              <a:t>Gmail,Starbucks, Twitter(X)</a:t>
            </a:r>
            <a:endParaRPr sz="2100">
              <a:solidFill>
                <a:schemeClr val="lt1"/>
              </a:solidFill>
              <a:latin typeface="Jost"/>
              <a:ea typeface="Jost"/>
              <a:cs typeface="Jost"/>
              <a:sym typeface="Jos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2"/>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Jost"/>
                <a:ea typeface="Jost"/>
                <a:cs typeface="Jost"/>
                <a:sym typeface="Jost"/>
              </a:rPr>
              <a:t>Features of PWAs</a:t>
            </a:r>
            <a:endParaRPr/>
          </a:p>
        </p:txBody>
      </p:sp>
      <p:sp>
        <p:nvSpPr>
          <p:cNvPr id="551" name="Google Shape;551;p42"/>
          <p:cNvSpPr txBox="1"/>
          <p:nvPr/>
        </p:nvSpPr>
        <p:spPr>
          <a:xfrm>
            <a:off x="109475" y="1035100"/>
            <a:ext cx="8316900" cy="39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chemeClr val="lt1"/>
              </a:solidFill>
              <a:latin typeface="Jost"/>
              <a:ea typeface="Jost"/>
              <a:cs typeface="Jost"/>
              <a:sym typeface="Jost"/>
            </a:endParaRPr>
          </a:p>
          <a:p>
            <a:pPr indent="0" lvl="0" marL="0" rtl="0" algn="l">
              <a:spcBef>
                <a:spcPts val="0"/>
              </a:spcBef>
              <a:spcAft>
                <a:spcPts val="0"/>
              </a:spcAft>
              <a:buNone/>
            </a:pPr>
            <a:r>
              <a:rPr b="1" lang="en" sz="2000">
                <a:solidFill>
                  <a:schemeClr val="lt1"/>
                </a:solidFill>
                <a:latin typeface="Jost"/>
                <a:ea typeface="Jost"/>
                <a:cs typeface="Jost"/>
                <a:sym typeface="Jost"/>
              </a:rPr>
              <a:t>App-Like Experience:</a:t>
            </a:r>
            <a:r>
              <a:rPr lang="en" sz="2000">
                <a:solidFill>
                  <a:schemeClr val="lt1"/>
                </a:solidFill>
                <a:latin typeface="Jost"/>
                <a:ea typeface="Jost"/>
                <a:cs typeface="Jost"/>
                <a:sym typeface="Jost"/>
              </a:rPr>
              <a:t> PWAs are designed to offer a user experience similar to that of native applications. This includes interactions and navigations that are typical of apps installed on a device.</a:t>
            </a:r>
            <a:endParaRPr sz="2000">
              <a:solidFill>
                <a:schemeClr val="lt1"/>
              </a:solidFill>
              <a:latin typeface="Jost"/>
              <a:ea typeface="Jost"/>
              <a:cs typeface="Jost"/>
              <a:sym typeface="Jost"/>
            </a:endParaRPr>
          </a:p>
          <a:p>
            <a:pPr indent="0" lvl="0" marL="0" rtl="0" algn="l">
              <a:spcBef>
                <a:spcPts val="0"/>
              </a:spcBef>
              <a:spcAft>
                <a:spcPts val="0"/>
              </a:spcAft>
              <a:buNone/>
            </a:pPr>
            <a:r>
              <a:t/>
            </a:r>
            <a:endParaRPr sz="2000">
              <a:solidFill>
                <a:schemeClr val="lt1"/>
              </a:solidFill>
              <a:latin typeface="Jost"/>
              <a:ea typeface="Jost"/>
              <a:cs typeface="Jost"/>
              <a:sym typeface="Jost"/>
            </a:endParaRPr>
          </a:p>
          <a:p>
            <a:pPr indent="0" lvl="0" marL="0" rtl="0" algn="l">
              <a:spcBef>
                <a:spcPts val="0"/>
              </a:spcBef>
              <a:spcAft>
                <a:spcPts val="0"/>
              </a:spcAft>
              <a:buNone/>
            </a:pPr>
            <a:r>
              <a:rPr b="1" lang="en" sz="2000">
                <a:solidFill>
                  <a:schemeClr val="lt1"/>
                </a:solidFill>
                <a:latin typeface="Jost"/>
                <a:ea typeface="Jost"/>
                <a:cs typeface="Jost"/>
                <a:sym typeface="Jost"/>
              </a:rPr>
              <a:t>No App Store Required: </a:t>
            </a:r>
            <a:r>
              <a:rPr lang="en" sz="2000">
                <a:solidFill>
                  <a:schemeClr val="lt1"/>
                </a:solidFill>
                <a:latin typeface="Jost"/>
                <a:ea typeface="Jost"/>
                <a:cs typeface="Jost"/>
                <a:sym typeface="Jost"/>
              </a:rPr>
              <a:t>Unlike traditional mobile apps, PWAs do not need to be downloaded from app stores like Google Play or the iOS App Store. They can be accessed directly through a web browser, which simplifies the process of starting to use the app.</a:t>
            </a:r>
            <a:endParaRPr sz="2000">
              <a:solidFill>
                <a:schemeClr val="lt1"/>
              </a:solidFill>
              <a:latin typeface="Jost"/>
              <a:ea typeface="Jost"/>
              <a:cs typeface="Jost"/>
              <a:sym typeface="Jost"/>
            </a:endParaRPr>
          </a:p>
          <a:p>
            <a:pPr indent="0" lvl="0" marL="0" rtl="0" algn="l">
              <a:spcBef>
                <a:spcPts val="0"/>
              </a:spcBef>
              <a:spcAft>
                <a:spcPts val="0"/>
              </a:spcAft>
              <a:buNone/>
            </a:pPr>
            <a:r>
              <a:t/>
            </a:r>
            <a:endParaRPr sz="2000">
              <a:solidFill>
                <a:schemeClr val="lt1"/>
              </a:solidFill>
              <a:latin typeface="Jost"/>
              <a:ea typeface="Jost"/>
              <a:cs typeface="Jost"/>
              <a:sym typeface="Jos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3"/>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Jost"/>
                <a:ea typeface="Jost"/>
                <a:cs typeface="Jost"/>
                <a:sym typeface="Jost"/>
              </a:rPr>
              <a:t>Features of PWAs</a:t>
            </a:r>
            <a:endParaRPr/>
          </a:p>
        </p:txBody>
      </p:sp>
      <p:sp>
        <p:nvSpPr>
          <p:cNvPr id="557" name="Google Shape;557;p43"/>
          <p:cNvSpPr txBox="1"/>
          <p:nvPr/>
        </p:nvSpPr>
        <p:spPr>
          <a:xfrm>
            <a:off x="109475" y="1035100"/>
            <a:ext cx="8316900" cy="39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chemeClr val="lt1"/>
              </a:solidFill>
              <a:latin typeface="Jost"/>
              <a:ea typeface="Jost"/>
              <a:cs typeface="Jost"/>
              <a:sym typeface="Jost"/>
            </a:endParaRPr>
          </a:p>
          <a:p>
            <a:pPr indent="0" lvl="0" marL="0" rtl="0" algn="l">
              <a:spcBef>
                <a:spcPts val="0"/>
              </a:spcBef>
              <a:spcAft>
                <a:spcPts val="0"/>
              </a:spcAft>
              <a:buNone/>
            </a:pPr>
            <a:r>
              <a:rPr b="1" lang="en" sz="2000">
                <a:solidFill>
                  <a:schemeClr val="lt1"/>
                </a:solidFill>
                <a:latin typeface="Jost"/>
                <a:ea typeface="Jost"/>
                <a:cs typeface="Jost"/>
                <a:sym typeface="Jost"/>
              </a:rPr>
              <a:t>Offline Capabilities:</a:t>
            </a:r>
            <a:r>
              <a:rPr lang="en" sz="2000">
                <a:solidFill>
                  <a:schemeClr val="lt1"/>
                </a:solidFill>
                <a:latin typeface="Jost"/>
                <a:ea typeface="Jost"/>
                <a:cs typeface="Jost"/>
                <a:sym typeface="Jost"/>
              </a:rPr>
              <a:t> One of the standout features of PWAs is their ability to function offline or on low-quality networks. This is achieved through the use of service workers that manage data caching and enable app features to work without an internet connection.</a:t>
            </a:r>
            <a:endParaRPr sz="2000">
              <a:solidFill>
                <a:schemeClr val="lt1"/>
              </a:solidFill>
              <a:latin typeface="Jost"/>
              <a:ea typeface="Jost"/>
              <a:cs typeface="Jost"/>
              <a:sym typeface="Jost"/>
            </a:endParaRPr>
          </a:p>
          <a:p>
            <a:pPr indent="0" lvl="0" marL="0" rtl="0" algn="l">
              <a:spcBef>
                <a:spcPts val="0"/>
              </a:spcBef>
              <a:spcAft>
                <a:spcPts val="0"/>
              </a:spcAft>
              <a:buNone/>
            </a:pPr>
            <a:r>
              <a:t/>
            </a:r>
            <a:endParaRPr sz="2000">
              <a:solidFill>
                <a:schemeClr val="lt1"/>
              </a:solidFill>
              <a:latin typeface="Jost"/>
              <a:ea typeface="Jost"/>
              <a:cs typeface="Jost"/>
              <a:sym typeface="Jost"/>
            </a:endParaRPr>
          </a:p>
          <a:p>
            <a:pPr indent="0" lvl="0" marL="0" rtl="0" algn="l">
              <a:spcBef>
                <a:spcPts val="0"/>
              </a:spcBef>
              <a:spcAft>
                <a:spcPts val="0"/>
              </a:spcAft>
              <a:buNone/>
            </a:pPr>
            <a:r>
              <a:rPr b="1" lang="en" sz="2000">
                <a:solidFill>
                  <a:schemeClr val="lt1"/>
                </a:solidFill>
                <a:latin typeface="Jost"/>
                <a:ea typeface="Jost"/>
                <a:cs typeface="Jost"/>
                <a:sym typeface="Jost"/>
              </a:rPr>
              <a:t>Responsive and Cross-Platform: </a:t>
            </a:r>
            <a:r>
              <a:rPr lang="en" sz="2000">
                <a:solidFill>
                  <a:schemeClr val="lt1"/>
                </a:solidFill>
                <a:latin typeface="Jost"/>
                <a:ea typeface="Jost"/>
                <a:cs typeface="Jost"/>
                <a:sym typeface="Jost"/>
              </a:rPr>
              <a:t>Since PWAs are built using standard web technologies, they are inherently responsive and can operate seamlessly across different device types and screen sizes.</a:t>
            </a:r>
            <a:endParaRPr sz="2000">
              <a:solidFill>
                <a:schemeClr val="lt1"/>
              </a:solidFill>
              <a:latin typeface="Jost"/>
              <a:ea typeface="Jost"/>
              <a:cs typeface="Jost"/>
              <a:sym typeface="Jost"/>
            </a:endParaRPr>
          </a:p>
          <a:p>
            <a:pPr indent="0" lvl="0" marL="0" rtl="0" algn="l">
              <a:spcBef>
                <a:spcPts val="0"/>
              </a:spcBef>
              <a:spcAft>
                <a:spcPts val="0"/>
              </a:spcAft>
              <a:buNone/>
            </a:pPr>
            <a:r>
              <a:t/>
            </a:r>
            <a:endParaRPr b="1" sz="2000">
              <a:solidFill>
                <a:schemeClr val="lt1"/>
              </a:solidFill>
              <a:latin typeface="Jost"/>
              <a:ea typeface="Jost"/>
              <a:cs typeface="Jost"/>
              <a:sym typeface="Jos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4"/>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Jost"/>
                <a:ea typeface="Jost"/>
                <a:cs typeface="Jost"/>
                <a:sym typeface="Jost"/>
              </a:rPr>
              <a:t>Tips to change web app to PWA</a:t>
            </a:r>
            <a:endParaRPr/>
          </a:p>
        </p:txBody>
      </p:sp>
      <p:sp>
        <p:nvSpPr>
          <p:cNvPr id="563" name="Google Shape;563;p44"/>
          <p:cNvSpPr txBox="1"/>
          <p:nvPr/>
        </p:nvSpPr>
        <p:spPr>
          <a:xfrm>
            <a:off x="109475" y="1035100"/>
            <a:ext cx="8316900" cy="39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Jost"/>
                <a:ea typeface="Jost"/>
                <a:cs typeface="Jost"/>
                <a:sym typeface="Jost"/>
              </a:rPr>
              <a:t>-&gt; Implement a Web App Manifest</a:t>
            </a:r>
            <a:endParaRPr b="1" sz="2000">
              <a:solidFill>
                <a:schemeClr val="lt1"/>
              </a:solidFill>
              <a:latin typeface="Jost"/>
              <a:ea typeface="Jost"/>
              <a:cs typeface="Jost"/>
              <a:sym typeface="Jost"/>
            </a:endParaRPr>
          </a:p>
          <a:p>
            <a:pPr indent="0" lvl="0" marL="0" rtl="0" algn="l">
              <a:spcBef>
                <a:spcPts val="0"/>
              </a:spcBef>
              <a:spcAft>
                <a:spcPts val="0"/>
              </a:spcAft>
              <a:buNone/>
            </a:pPr>
            <a:r>
              <a:rPr lang="en" sz="2000">
                <a:solidFill>
                  <a:schemeClr val="lt1"/>
                </a:solidFill>
                <a:latin typeface="Jost"/>
                <a:ea typeface="Jost"/>
                <a:cs typeface="Jost"/>
                <a:sym typeface="Jost"/>
              </a:rPr>
              <a:t>A Web App Manifest is a JSON file that provides information about the application (like name, author, icon, and description) and defines how it behaves when installed on the user's device. This includes settings like the display (fullscreen, standalone, etc.), orientation, and start URL.</a:t>
            </a:r>
            <a:endParaRPr sz="2000">
              <a:solidFill>
                <a:schemeClr val="lt1"/>
              </a:solidFill>
              <a:latin typeface="Jost"/>
              <a:ea typeface="Jost"/>
              <a:cs typeface="Jost"/>
              <a:sym typeface="Jost"/>
            </a:endParaRPr>
          </a:p>
          <a:p>
            <a:pPr indent="0" lvl="0" marL="0" rtl="0" algn="l">
              <a:spcBef>
                <a:spcPts val="0"/>
              </a:spcBef>
              <a:spcAft>
                <a:spcPts val="0"/>
              </a:spcAft>
              <a:buNone/>
            </a:pPr>
            <a:r>
              <a:rPr lang="en" sz="2000">
                <a:solidFill>
                  <a:schemeClr val="lt1"/>
                </a:solidFill>
                <a:latin typeface="Jost"/>
                <a:ea typeface="Jost"/>
                <a:cs typeface="Jost"/>
                <a:sym typeface="Jost"/>
              </a:rPr>
              <a:t>-&gt; </a:t>
            </a:r>
            <a:r>
              <a:rPr b="1" lang="en" sz="2000">
                <a:solidFill>
                  <a:schemeClr val="lt1"/>
                </a:solidFill>
                <a:latin typeface="Jost"/>
                <a:ea typeface="Jost"/>
                <a:cs typeface="Jost"/>
                <a:sym typeface="Jost"/>
              </a:rPr>
              <a:t>Develop Service Workers</a:t>
            </a:r>
            <a:endParaRPr b="1" sz="2000">
              <a:solidFill>
                <a:schemeClr val="lt1"/>
              </a:solidFill>
              <a:latin typeface="Jost"/>
              <a:ea typeface="Jost"/>
              <a:cs typeface="Jost"/>
              <a:sym typeface="Jost"/>
            </a:endParaRPr>
          </a:p>
          <a:p>
            <a:pPr indent="0" lvl="0" marL="0" rtl="0" algn="l">
              <a:spcBef>
                <a:spcPts val="0"/>
              </a:spcBef>
              <a:spcAft>
                <a:spcPts val="0"/>
              </a:spcAft>
              <a:buNone/>
            </a:pPr>
            <a:r>
              <a:rPr lang="en" sz="2000">
                <a:solidFill>
                  <a:schemeClr val="lt1"/>
                </a:solidFill>
                <a:latin typeface="Jost"/>
                <a:ea typeface="Jost"/>
                <a:cs typeface="Jost"/>
                <a:sym typeface="Jost"/>
              </a:rPr>
              <a:t>Service workers are scripts that your browser runs in the background, separate from a web page, opening the door to features that don't need a web page or user interaction. They are key to enabling offline capabilities of PWAs by handling network requests, caching app resources, and enabling push notifications.</a:t>
            </a:r>
            <a:endParaRPr sz="2000">
              <a:solidFill>
                <a:schemeClr val="lt1"/>
              </a:solidFill>
              <a:latin typeface="Jost"/>
              <a:ea typeface="Jost"/>
              <a:cs typeface="Jost"/>
              <a:sym typeface="Jos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440" name="Google Shape;440;p27"/>
          <p:cNvSpPr txBox="1"/>
          <p:nvPr>
            <p:ph idx="2" type="title"/>
          </p:nvPr>
        </p:nvSpPr>
        <p:spPr>
          <a:xfrm>
            <a:off x="1505375" y="1557073"/>
            <a:ext cx="734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41" name="Google Shape;441;p27"/>
          <p:cNvSpPr txBox="1"/>
          <p:nvPr>
            <p:ph idx="3" type="title"/>
          </p:nvPr>
        </p:nvSpPr>
        <p:spPr>
          <a:xfrm>
            <a:off x="1505375" y="3295302"/>
            <a:ext cx="734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42" name="Google Shape;442;p27"/>
          <p:cNvSpPr txBox="1"/>
          <p:nvPr>
            <p:ph idx="4" type="title"/>
          </p:nvPr>
        </p:nvSpPr>
        <p:spPr>
          <a:xfrm>
            <a:off x="4204650" y="1557073"/>
            <a:ext cx="734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43" name="Google Shape;443;p27"/>
          <p:cNvSpPr txBox="1"/>
          <p:nvPr>
            <p:ph idx="5" type="title"/>
          </p:nvPr>
        </p:nvSpPr>
        <p:spPr>
          <a:xfrm>
            <a:off x="4204650" y="3295302"/>
            <a:ext cx="734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444" name="Google Shape;444;p27"/>
          <p:cNvSpPr txBox="1"/>
          <p:nvPr>
            <p:ph idx="6" type="title"/>
          </p:nvPr>
        </p:nvSpPr>
        <p:spPr>
          <a:xfrm>
            <a:off x="6903925" y="1557073"/>
            <a:ext cx="734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45" name="Google Shape;445;p27"/>
          <p:cNvSpPr txBox="1"/>
          <p:nvPr>
            <p:ph idx="7" type="title"/>
          </p:nvPr>
        </p:nvSpPr>
        <p:spPr>
          <a:xfrm>
            <a:off x="6903925" y="3295302"/>
            <a:ext cx="7347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446" name="Google Shape;446;p27"/>
          <p:cNvSpPr txBox="1"/>
          <p:nvPr>
            <p:ph idx="1" type="subTitle"/>
          </p:nvPr>
        </p:nvSpPr>
        <p:spPr>
          <a:xfrm>
            <a:off x="719975" y="2268875"/>
            <a:ext cx="23055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Github</a:t>
            </a:r>
            <a:endParaRPr/>
          </a:p>
        </p:txBody>
      </p:sp>
      <p:sp>
        <p:nvSpPr>
          <p:cNvPr id="447" name="Google Shape;447;p27"/>
          <p:cNvSpPr txBox="1"/>
          <p:nvPr>
            <p:ph idx="8" type="subTitle"/>
          </p:nvPr>
        </p:nvSpPr>
        <p:spPr>
          <a:xfrm>
            <a:off x="3476650" y="2476725"/>
            <a:ext cx="23055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can we use?</a:t>
            </a:r>
            <a:endParaRPr/>
          </a:p>
        </p:txBody>
      </p:sp>
      <p:sp>
        <p:nvSpPr>
          <p:cNvPr id="448" name="Google Shape;448;p27"/>
          <p:cNvSpPr txBox="1"/>
          <p:nvPr>
            <p:ph idx="9" type="subTitle"/>
          </p:nvPr>
        </p:nvSpPr>
        <p:spPr>
          <a:xfrm>
            <a:off x="6118525" y="2871213"/>
            <a:ext cx="23055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User Stories, Tasks and Spikes</a:t>
            </a:r>
            <a:endParaRPr/>
          </a:p>
        </p:txBody>
      </p:sp>
      <p:sp>
        <p:nvSpPr>
          <p:cNvPr id="449" name="Google Shape;449;p27"/>
          <p:cNvSpPr txBox="1"/>
          <p:nvPr>
            <p:ph idx="13" type="subTitle"/>
          </p:nvPr>
        </p:nvSpPr>
        <p:spPr>
          <a:xfrm>
            <a:off x="995400" y="3914525"/>
            <a:ext cx="2305500" cy="70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Progressive Web App</a:t>
            </a:r>
            <a:endParaRPr/>
          </a:p>
        </p:txBody>
      </p:sp>
      <p:sp>
        <p:nvSpPr>
          <p:cNvPr id="450" name="Google Shape;450;p27"/>
          <p:cNvSpPr txBox="1"/>
          <p:nvPr>
            <p:ph idx="14" type="subTitle"/>
          </p:nvPr>
        </p:nvSpPr>
        <p:spPr>
          <a:xfrm>
            <a:off x="3419250" y="4007150"/>
            <a:ext cx="23055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Tips on PWA</a:t>
            </a:r>
            <a:endParaRPr/>
          </a:p>
        </p:txBody>
      </p:sp>
      <p:sp>
        <p:nvSpPr>
          <p:cNvPr id="451" name="Google Shape;451;p27"/>
          <p:cNvSpPr txBox="1"/>
          <p:nvPr>
            <p:ph idx="15" type="subTitle"/>
          </p:nvPr>
        </p:nvSpPr>
        <p:spPr>
          <a:xfrm>
            <a:off x="6118525" y="4007150"/>
            <a:ext cx="2305500" cy="39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Resources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5"/>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Jost"/>
                <a:ea typeface="Jost"/>
                <a:cs typeface="Jost"/>
                <a:sym typeface="Jost"/>
              </a:rPr>
              <a:t>Tips to change web app to PWA</a:t>
            </a:r>
            <a:endParaRPr/>
          </a:p>
        </p:txBody>
      </p:sp>
      <p:sp>
        <p:nvSpPr>
          <p:cNvPr id="569" name="Google Shape;569;p45"/>
          <p:cNvSpPr txBox="1"/>
          <p:nvPr/>
        </p:nvSpPr>
        <p:spPr>
          <a:xfrm>
            <a:off x="109475" y="1035100"/>
            <a:ext cx="8316900" cy="39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1"/>
                </a:solidFill>
                <a:latin typeface="Jost"/>
                <a:ea typeface="Jost"/>
                <a:cs typeface="Jost"/>
                <a:sym typeface="Jost"/>
              </a:rPr>
              <a:t>-&gt; </a:t>
            </a:r>
            <a:r>
              <a:rPr b="1" lang="en" sz="2000">
                <a:solidFill>
                  <a:schemeClr val="lt1"/>
                </a:solidFill>
                <a:latin typeface="Jost"/>
                <a:ea typeface="Jost"/>
                <a:cs typeface="Jost"/>
                <a:sym typeface="Jost"/>
              </a:rPr>
              <a:t>Make Your App Responsive</a:t>
            </a:r>
            <a:endParaRPr b="1" sz="2000">
              <a:solidFill>
                <a:schemeClr val="lt1"/>
              </a:solidFill>
              <a:latin typeface="Jost"/>
              <a:ea typeface="Jost"/>
              <a:cs typeface="Jost"/>
              <a:sym typeface="Jost"/>
            </a:endParaRPr>
          </a:p>
          <a:p>
            <a:pPr indent="0" lvl="0" marL="0" rtl="0" algn="l">
              <a:spcBef>
                <a:spcPts val="0"/>
              </a:spcBef>
              <a:spcAft>
                <a:spcPts val="0"/>
              </a:spcAft>
              <a:buNone/>
            </a:pPr>
            <a:r>
              <a:rPr lang="en" sz="2000">
                <a:solidFill>
                  <a:schemeClr val="lt1"/>
                </a:solidFill>
                <a:latin typeface="Jost"/>
                <a:ea typeface="Jost"/>
                <a:cs typeface="Jost"/>
                <a:sym typeface="Jost"/>
              </a:rPr>
              <a:t>PWAs need to be responsive, meaning they should work seamlessly across all devices and screen sizes.</a:t>
            </a:r>
            <a:endParaRPr sz="2000">
              <a:solidFill>
                <a:schemeClr val="lt1"/>
              </a:solidFill>
              <a:latin typeface="Jost"/>
              <a:ea typeface="Jost"/>
              <a:cs typeface="Jost"/>
              <a:sym typeface="Jost"/>
            </a:endParaRPr>
          </a:p>
          <a:p>
            <a:pPr indent="0" lvl="0" marL="0" rtl="0" algn="l">
              <a:spcBef>
                <a:spcPts val="0"/>
              </a:spcBef>
              <a:spcAft>
                <a:spcPts val="0"/>
              </a:spcAft>
              <a:buNone/>
            </a:pPr>
            <a:r>
              <a:rPr lang="en" sz="2000">
                <a:solidFill>
                  <a:schemeClr val="lt1"/>
                </a:solidFill>
                <a:latin typeface="Jost"/>
                <a:ea typeface="Jost"/>
                <a:cs typeface="Jost"/>
                <a:sym typeface="Jost"/>
              </a:rPr>
              <a:t>-&gt;</a:t>
            </a:r>
            <a:r>
              <a:rPr b="1" lang="en" sz="2000">
                <a:solidFill>
                  <a:schemeClr val="lt1"/>
                </a:solidFill>
                <a:latin typeface="Jost"/>
                <a:ea typeface="Jost"/>
                <a:cs typeface="Jost"/>
                <a:sym typeface="Jost"/>
              </a:rPr>
              <a:t> Use PWA Builder Tools</a:t>
            </a:r>
            <a:endParaRPr b="1" sz="2000">
              <a:solidFill>
                <a:schemeClr val="lt1"/>
              </a:solidFill>
              <a:latin typeface="Jost"/>
              <a:ea typeface="Jost"/>
              <a:cs typeface="Jost"/>
              <a:sym typeface="Jost"/>
            </a:endParaRPr>
          </a:p>
          <a:p>
            <a:pPr indent="0" lvl="0" marL="0" rtl="0" algn="l">
              <a:spcBef>
                <a:spcPts val="0"/>
              </a:spcBef>
              <a:spcAft>
                <a:spcPts val="0"/>
              </a:spcAft>
              <a:buNone/>
            </a:pPr>
            <a:r>
              <a:rPr lang="en" sz="2000">
                <a:solidFill>
                  <a:schemeClr val="lt1"/>
                </a:solidFill>
                <a:latin typeface="Jost"/>
                <a:ea typeface="Jost"/>
                <a:cs typeface="Jost"/>
                <a:sym typeface="Jost"/>
              </a:rPr>
              <a:t>Tools like PWA Builder can simplify the process of creating a PWA by automating tasks such as generating the necessary manifest file and service worker.</a:t>
            </a:r>
            <a:endParaRPr sz="2000">
              <a:solidFill>
                <a:schemeClr val="lt1"/>
              </a:solidFill>
              <a:latin typeface="Jost"/>
              <a:ea typeface="Jost"/>
              <a:cs typeface="Jost"/>
              <a:sym typeface="Jost"/>
            </a:endParaRPr>
          </a:p>
          <a:p>
            <a:pPr indent="0" lvl="0" marL="0" rtl="0" algn="l">
              <a:spcBef>
                <a:spcPts val="0"/>
              </a:spcBef>
              <a:spcAft>
                <a:spcPts val="0"/>
              </a:spcAft>
              <a:buNone/>
            </a:pPr>
            <a:r>
              <a:rPr lang="en" sz="2000">
                <a:solidFill>
                  <a:schemeClr val="lt1"/>
                </a:solidFill>
                <a:latin typeface="Jost"/>
                <a:ea typeface="Jost"/>
                <a:cs typeface="Jost"/>
                <a:sym typeface="Jost"/>
              </a:rPr>
              <a:t>-&gt; </a:t>
            </a:r>
            <a:r>
              <a:rPr b="1" lang="en" sz="2000">
                <a:solidFill>
                  <a:schemeClr val="lt1"/>
                </a:solidFill>
                <a:latin typeface="Jost"/>
                <a:ea typeface="Jost"/>
                <a:cs typeface="Jost"/>
                <a:sym typeface="Jost"/>
              </a:rPr>
              <a:t>Test on Multiple Devices</a:t>
            </a:r>
            <a:endParaRPr b="1" sz="2000">
              <a:solidFill>
                <a:schemeClr val="lt1"/>
              </a:solidFill>
              <a:latin typeface="Jost"/>
              <a:ea typeface="Jost"/>
              <a:cs typeface="Jost"/>
              <a:sym typeface="Jost"/>
            </a:endParaRPr>
          </a:p>
          <a:p>
            <a:pPr indent="0" lvl="0" marL="0" rtl="0" algn="l">
              <a:spcBef>
                <a:spcPts val="0"/>
              </a:spcBef>
              <a:spcAft>
                <a:spcPts val="0"/>
              </a:spcAft>
              <a:buNone/>
            </a:pPr>
            <a:r>
              <a:rPr lang="en" sz="2000">
                <a:solidFill>
                  <a:schemeClr val="lt1"/>
                </a:solidFill>
                <a:latin typeface="Jost"/>
                <a:ea typeface="Jost"/>
                <a:cs typeface="Jost"/>
                <a:sym typeface="Jost"/>
              </a:rPr>
              <a:t>To ensure that your PWA provides a consistent and reliable experience, test it on a variety of devices and browsers.</a:t>
            </a:r>
            <a:endParaRPr sz="2000">
              <a:solidFill>
                <a:schemeClr val="lt1"/>
              </a:solidFill>
              <a:latin typeface="Jost"/>
              <a:ea typeface="Jost"/>
              <a:cs typeface="Jost"/>
              <a:sym typeface="Jos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6"/>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Jost"/>
                <a:ea typeface="Jost"/>
                <a:cs typeface="Jost"/>
                <a:sym typeface="Jost"/>
              </a:rPr>
              <a:t>Resources</a:t>
            </a:r>
            <a:endParaRPr/>
          </a:p>
        </p:txBody>
      </p:sp>
      <p:sp>
        <p:nvSpPr>
          <p:cNvPr id="575" name="Google Shape;575;p46"/>
          <p:cNvSpPr txBox="1"/>
          <p:nvPr/>
        </p:nvSpPr>
        <p:spPr>
          <a:xfrm>
            <a:off x="109475" y="1035100"/>
            <a:ext cx="8316900" cy="3952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Jost"/>
              <a:buChar char="●"/>
            </a:pPr>
            <a:r>
              <a:rPr lang="en" sz="2000" u="sng">
                <a:solidFill>
                  <a:schemeClr val="hlink"/>
                </a:solidFill>
                <a:latin typeface="Jost"/>
                <a:ea typeface="Jost"/>
                <a:cs typeface="Jost"/>
                <a:sym typeface="Jost"/>
                <a:hlinkClick r:id="rId3"/>
              </a:rPr>
              <a:t>https://github.com/pwa-builder/PWABuilder</a:t>
            </a:r>
            <a:endParaRPr sz="2000">
              <a:solidFill>
                <a:schemeClr val="lt1"/>
              </a:solidFill>
              <a:latin typeface="Jost"/>
              <a:ea typeface="Jost"/>
              <a:cs typeface="Jost"/>
              <a:sym typeface="Jost"/>
            </a:endParaRPr>
          </a:p>
          <a:p>
            <a:pPr indent="-355600" lvl="0" marL="457200" rtl="0" algn="l">
              <a:spcBef>
                <a:spcPts val="0"/>
              </a:spcBef>
              <a:spcAft>
                <a:spcPts val="0"/>
              </a:spcAft>
              <a:buSzPts val="2000"/>
              <a:buFont typeface="Jost"/>
              <a:buChar char="●"/>
            </a:pPr>
            <a:r>
              <a:rPr lang="en" sz="2000" u="sng">
                <a:solidFill>
                  <a:schemeClr val="hlink"/>
                </a:solidFill>
                <a:latin typeface="Jost"/>
                <a:ea typeface="Jost"/>
                <a:cs typeface="Jost"/>
                <a:sym typeface="Jost"/>
                <a:hlinkClick r:id="rId4"/>
              </a:rPr>
              <a:t>https://github.com/users/regostar/projects/1/views/6?pane=issue&amp;itemId=57455387&amp;issue=regostar%7Ceventique%7C53</a:t>
            </a:r>
            <a:endParaRPr sz="2000">
              <a:solidFill>
                <a:schemeClr val="lt1"/>
              </a:solidFill>
              <a:latin typeface="Jost"/>
              <a:ea typeface="Jost"/>
              <a:cs typeface="Jost"/>
              <a:sym typeface="Jost"/>
            </a:endParaRPr>
          </a:p>
          <a:p>
            <a:pPr indent="-355600" lvl="0" marL="457200" rtl="0" algn="l">
              <a:spcBef>
                <a:spcPts val="0"/>
              </a:spcBef>
              <a:spcAft>
                <a:spcPts val="0"/>
              </a:spcAft>
              <a:buClr>
                <a:schemeClr val="lt1"/>
              </a:buClr>
              <a:buSzPts val="2000"/>
              <a:buFont typeface="Jost"/>
              <a:buChar char="●"/>
            </a:pPr>
            <a:r>
              <a:rPr lang="en" sz="2000">
                <a:solidFill>
                  <a:schemeClr val="lt1"/>
                </a:solidFill>
                <a:latin typeface="Jost"/>
                <a:ea typeface="Jost"/>
                <a:cs typeface="Jost"/>
                <a:sym typeface="Jost"/>
              </a:rPr>
              <a:t>Class slides</a:t>
            </a:r>
            <a:endParaRPr sz="2000">
              <a:solidFill>
                <a:schemeClr val="lt1"/>
              </a:solidFill>
              <a:latin typeface="Jost"/>
              <a:ea typeface="Jost"/>
              <a:cs typeface="Jost"/>
              <a:sym typeface="Jost"/>
            </a:endParaRPr>
          </a:p>
          <a:p>
            <a:pPr indent="-355600" lvl="0" marL="457200" rtl="0" algn="l">
              <a:spcBef>
                <a:spcPts val="0"/>
              </a:spcBef>
              <a:spcAft>
                <a:spcPts val="0"/>
              </a:spcAft>
              <a:buClr>
                <a:schemeClr val="lt1"/>
              </a:buClr>
              <a:buSzPts val="2000"/>
              <a:buFont typeface="Jost"/>
              <a:buChar char="●"/>
            </a:pPr>
            <a:r>
              <a:rPr lang="en" sz="2000" u="sng">
                <a:solidFill>
                  <a:schemeClr val="hlink"/>
                </a:solidFill>
                <a:latin typeface="Jost"/>
                <a:ea typeface="Jost"/>
                <a:cs typeface="Jost"/>
                <a:sym typeface="Jost"/>
                <a:hlinkClick r:id="rId5"/>
              </a:rPr>
              <a:t>https://www.coredna.com/blogs/progressive-web-app</a:t>
            </a:r>
            <a:endParaRPr sz="2000">
              <a:solidFill>
                <a:schemeClr val="lt1"/>
              </a:solidFill>
              <a:latin typeface="Jost"/>
              <a:ea typeface="Jost"/>
              <a:cs typeface="Jost"/>
              <a:sym typeface="Jost"/>
            </a:endParaRPr>
          </a:p>
          <a:p>
            <a:pPr indent="-355600" lvl="0" marL="457200" rtl="0" algn="l">
              <a:spcBef>
                <a:spcPts val="0"/>
              </a:spcBef>
              <a:spcAft>
                <a:spcPts val="0"/>
              </a:spcAft>
              <a:buClr>
                <a:schemeClr val="lt1"/>
              </a:buClr>
              <a:buSzPts val="2000"/>
              <a:buFont typeface="Jost"/>
              <a:buChar char="●"/>
            </a:pPr>
            <a:r>
              <a:rPr lang="en" sz="2000" u="sng">
                <a:solidFill>
                  <a:schemeClr val="hlink"/>
                </a:solidFill>
                <a:latin typeface="Jost"/>
                <a:ea typeface="Jost"/>
                <a:cs typeface="Jost"/>
                <a:sym typeface="Jost"/>
                <a:hlinkClick r:id="rId6"/>
              </a:rPr>
              <a:t>https://docs.github.com/en/repositories/creating-and-managing-repositories/quickstart-for-repositories</a:t>
            </a:r>
            <a:endParaRPr sz="2000">
              <a:solidFill>
                <a:schemeClr val="lt1"/>
              </a:solidFill>
              <a:latin typeface="Jost"/>
              <a:ea typeface="Jost"/>
              <a:cs typeface="Jost"/>
              <a:sym typeface="Jost"/>
            </a:endParaRPr>
          </a:p>
          <a:p>
            <a:pPr indent="-355600" lvl="0" marL="457200" rtl="0" algn="l">
              <a:spcBef>
                <a:spcPts val="0"/>
              </a:spcBef>
              <a:spcAft>
                <a:spcPts val="0"/>
              </a:spcAft>
              <a:buClr>
                <a:schemeClr val="lt1"/>
              </a:buClr>
              <a:buSzPts val="2000"/>
              <a:buFont typeface="Jost"/>
              <a:buChar char="●"/>
            </a:pPr>
            <a:r>
              <a:rPr lang="en" sz="2000" u="sng">
                <a:solidFill>
                  <a:schemeClr val="hlink"/>
                </a:solidFill>
                <a:latin typeface="Jost"/>
                <a:ea typeface="Jost"/>
                <a:cs typeface="Jost"/>
                <a:sym typeface="Jost"/>
                <a:hlinkClick r:id="rId7"/>
              </a:rPr>
              <a:t>https://qualitybits.tech/writing/work-items</a:t>
            </a:r>
            <a:endParaRPr sz="2000">
              <a:solidFill>
                <a:schemeClr val="lt1"/>
              </a:solidFill>
              <a:latin typeface="Jost"/>
              <a:ea typeface="Jost"/>
              <a:cs typeface="Jost"/>
              <a:sym typeface="Jost"/>
            </a:endParaRPr>
          </a:p>
          <a:p>
            <a:pPr indent="0" lvl="0" marL="0" rtl="0" algn="l">
              <a:spcBef>
                <a:spcPts val="0"/>
              </a:spcBef>
              <a:spcAft>
                <a:spcPts val="0"/>
              </a:spcAft>
              <a:buNone/>
            </a:pPr>
            <a:r>
              <a:t/>
            </a:r>
            <a:endParaRPr sz="2000">
              <a:solidFill>
                <a:schemeClr val="lt1"/>
              </a:solidFill>
              <a:latin typeface="Jost"/>
              <a:ea typeface="Jost"/>
              <a:cs typeface="Jost"/>
              <a:sym typeface="Jost"/>
            </a:endParaRPr>
          </a:p>
          <a:p>
            <a:pPr indent="0" lvl="0" marL="0" rtl="0" algn="l">
              <a:spcBef>
                <a:spcPts val="0"/>
              </a:spcBef>
              <a:spcAft>
                <a:spcPts val="0"/>
              </a:spcAft>
              <a:buNone/>
            </a:pPr>
            <a:r>
              <a:t/>
            </a:r>
            <a:endParaRPr sz="2000">
              <a:solidFill>
                <a:schemeClr val="lt1"/>
              </a:solidFill>
              <a:latin typeface="Jost"/>
              <a:ea typeface="Jost"/>
              <a:cs typeface="Jost"/>
              <a:sym typeface="Jos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47"/>
          <p:cNvSpPr txBox="1"/>
          <p:nvPr>
            <p:ph type="title"/>
          </p:nvPr>
        </p:nvSpPr>
        <p:spPr>
          <a:xfrm>
            <a:off x="2347950" y="540000"/>
            <a:ext cx="4448100" cy="13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581" name="Google Shape;581;p47"/>
          <p:cNvSpPr txBox="1"/>
          <p:nvPr>
            <p:ph idx="1" type="subTitle"/>
          </p:nvPr>
        </p:nvSpPr>
        <p:spPr>
          <a:xfrm>
            <a:off x="2347900" y="1841450"/>
            <a:ext cx="4448100" cy="105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Poppins"/>
                <a:ea typeface="Poppins"/>
                <a:cs typeface="Poppins"/>
                <a:sym typeface="Poppins"/>
              </a:rPr>
              <a:t>DO YOU HAVE ANY QUESTIONS?</a:t>
            </a:r>
            <a:endParaRPr b="1" sz="2000">
              <a:latin typeface="Poppins"/>
              <a:ea typeface="Poppins"/>
              <a:cs typeface="Poppins"/>
              <a:sym typeface="Poppins"/>
            </a:endParaRPr>
          </a:p>
          <a:p>
            <a:pPr indent="0" lvl="0" marL="0" rtl="0" algn="ctr">
              <a:spcBef>
                <a:spcPts val="0"/>
              </a:spcBef>
              <a:spcAft>
                <a:spcPts val="0"/>
              </a:spcAft>
              <a:buNone/>
            </a:pPr>
            <a:r>
              <a:t/>
            </a:r>
            <a:endParaRPr/>
          </a:p>
        </p:txBody>
      </p:sp>
      <p:sp>
        <p:nvSpPr>
          <p:cNvPr id="582" name="Google Shape;582;p47"/>
          <p:cNvSpPr txBox="1"/>
          <p:nvPr/>
        </p:nvSpPr>
        <p:spPr>
          <a:xfrm>
            <a:off x="2496150" y="4313775"/>
            <a:ext cx="4151700" cy="2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Jost"/>
              <a:ea typeface="Jost"/>
              <a:cs typeface="Jost"/>
              <a:sym typeface="Jos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8"/>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Git and Github?</a:t>
            </a:r>
            <a:endParaRPr/>
          </a:p>
        </p:txBody>
      </p:sp>
      <p:sp>
        <p:nvSpPr>
          <p:cNvPr id="457" name="Google Shape;457;p28"/>
          <p:cNvSpPr txBox="1"/>
          <p:nvPr/>
        </p:nvSpPr>
        <p:spPr>
          <a:xfrm>
            <a:off x="109475" y="1035100"/>
            <a:ext cx="8496000" cy="39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lt1"/>
              </a:solidFill>
              <a:latin typeface="Jost"/>
              <a:ea typeface="Jost"/>
              <a:cs typeface="Jost"/>
              <a:sym typeface="Jost"/>
            </a:endParaRPr>
          </a:p>
          <a:p>
            <a:pPr indent="0" lvl="0" marL="0" rtl="0" algn="l">
              <a:spcBef>
                <a:spcPts val="0"/>
              </a:spcBef>
              <a:spcAft>
                <a:spcPts val="0"/>
              </a:spcAft>
              <a:buNone/>
            </a:pPr>
            <a:r>
              <a:rPr b="1" lang="en" sz="2000">
                <a:solidFill>
                  <a:schemeClr val="lt1"/>
                </a:solidFill>
                <a:latin typeface="Jost"/>
                <a:ea typeface="Jost"/>
                <a:cs typeface="Jost"/>
                <a:sym typeface="Jost"/>
              </a:rPr>
              <a:t>Git </a:t>
            </a:r>
            <a:r>
              <a:rPr lang="en" sz="2000">
                <a:solidFill>
                  <a:schemeClr val="lt1"/>
                </a:solidFill>
                <a:latin typeface="Jost"/>
                <a:ea typeface="Jost"/>
                <a:cs typeface="Jost"/>
                <a:sym typeface="Jost"/>
              </a:rPr>
              <a:t>is a distributed version control system (VCS) used to track changes to code locally, </a:t>
            </a:r>
            <a:endParaRPr sz="2000">
              <a:solidFill>
                <a:schemeClr val="lt1"/>
              </a:solidFill>
              <a:latin typeface="Jost"/>
              <a:ea typeface="Jost"/>
              <a:cs typeface="Jost"/>
              <a:sym typeface="Jost"/>
            </a:endParaRPr>
          </a:p>
          <a:p>
            <a:pPr indent="0" lvl="0" marL="0" rtl="0" algn="l">
              <a:spcBef>
                <a:spcPts val="0"/>
              </a:spcBef>
              <a:spcAft>
                <a:spcPts val="0"/>
              </a:spcAft>
              <a:buNone/>
            </a:pPr>
            <a:r>
              <a:t/>
            </a:r>
            <a:endParaRPr sz="2000">
              <a:solidFill>
                <a:schemeClr val="lt1"/>
              </a:solidFill>
              <a:latin typeface="Jost"/>
              <a:ea typeface="Jost"/>
              <a:cs typeface="Jost"/>
              <a:sym typeface="Jost"/>
            </a:endParaRPr>
          </a:p>
          <a:p>
            <a:pPr indent="0" lvl="0" marL="0" rtl="0" algn="l">
              <a:spcBef>
                <a:spcPts val="0"/>
              </a:spcBef>
              <a:spcAft>
                <a:spcPts val="0"/>
              </a:spcAft>
              <a:buNone/>
            </a:pPr>
            <a:r>
              <a:t/>
            </a:r>
            <a:endParaRPr sz="2000">
              <a:solidFill>
                <a:schemeClr val="lt1"/>
              </a:solidFill>
              <a:latin typeface="Jost"/>
              <a:ea typeface="Jost"/>
              <a:cs typeface="Jost"/>
              <a:sym typeface="Jost"/>
            </a:endParaRPr>
          </a:p>
          <a:p>
            <a:pPr indent="0" lvl="0" marL="0" rtl="0" algn="l">
              <a:spcBef>
                <a:spcPts val="0"/>
              </a:spcBef>
              <a:spcAft>
                <a:spcPts val="0"/>
              </a:spcAft>
              <a:buNone/>
            </a:pPr>
            <a:r>
              <a:rPr lang="en" sz="2000">
                <a:solidFill>
                  <a:schemeClr val="lt1"/>
                </a:solidFill>
                <a:latin typeface="Jost"/>
                <a:ea typeface="Jost"/>
                <a:cs typeface="Jost"/>
                <a:sym typeface="Jost"/>
              </a:rPr>
              <a:t>whereas </a:t>
            </a:r>
            <a:r>
              <a:rPr b="1" lang="en" sz="2000">
                <a:solidFill>
                  <a:schemeClr val="lt1"/>
                </a:solidFill>
                <a:latin typeface="Jost"/>
                <a:ea typeface="Jost"/>
                <a:cs typeface="Jost"/>
                <a:sym typeface="Jost"/>
              </a:rPr>
              <a:t>GitHub </a:t>
            </a:r>
            <a:r>
              <a:rPr lang="en" sz="2000">
                <a:solidFill>
                  <a:schemeClr val="lt1"/>
                </a:solidFill>
                <a:latin typeface="Jost"/>
                <a:ea typeface="Jost"/>
                <a:cs typeface="Jost"/>
                <a:sym typeface="Jost"/>
              </a:rPr>
              <a:t>is a cloud-based hosting service for Git repositories that adds collaboration and management features.</a:t>
            </a:r>
            <a:endParaRPr sz="2000">
              <a:solidFill>
                <a:schemeClr val="lt1"/>
              </a:solidFill>
              <a:latin typeface="Jost"/>
              <a:ea typeface="Jost"/>
              <a:cs typeface="Jost"/>
              <a:sym typeface="Jost"/>
            </a:endParaRPr>
          </a:p>
        </p:txBody>
      </p:sp>
      <p:pic>
        <p:nvPicPr>
          <p:cNvPr id="458" name="Google Shape;458;p28"/>
          <p:cNvPicPr preferRelativeResize="0"/>
          <p:nvPr/>
        </p:nvPicPr>
        <p:blipFill>
          <a:blip r:embed="rId3">
            <a:alphaModFix/>
          </a:blip>
          <a:stretch>
            <a:fillRect/>
          </a:stretch>
        </p:blipFill>
        <p:spPr>
          <a:xfrm>
            <a:off x="5987138" y="1826950"/>
            <a:ext cx="1842149" cy="769250"/>
          </a:xfrm>
          <a:prstGeom prst="rect">
            <a:avLst/>
          </a:prstGeom>
          <a:noFill/>
          <a:ln>
            <a:noFill/>
          </a:ln>
        </p:spPr>
      </p:pic>
      <p:pic>
        <p:nvPicPr>
          <p:cNvPr id="459" name="Google Shape;459;p28"/>
          <p:cNvPicPr preferRelativeResize="0"/>
          <p:nvPr/>
        </p:nvPicPr>
        <p:blipFill>
          <a:blip r:embed="rId4">
            <a:alphaModFix/>
          </a:blip>
          <a:stretch>
            <a:fillRect/>
          </a:stretch>
        </p:blipFill>
        <p:spPr>
          <a:xfrm>
            <a:off x="5768700" y="3097100"/>
            <a:ext cx="2279025" cy="1709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9"/>
          <p:cNvSpPr txBox="1"/>
          <p:nvPr>
            <p:ph type="title"/>
          </p:nvPr>
        </p:nvSpPr>
        <p:spPr>
          <a:xfrm>
            <a:off x="722375" y="448045"/>
            <a:ext cx="7704000" cy="106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How can we use GitHub For Project Management</a:t>
            </a:r>
            <a:endParaRPr/>
          </a:p>
        </p:txBody>
      </p:sp>
      <p:sp>
        <p:nvSpPr>
          <p:cNvPr id="465" name="Google Shape;465;p29"/>
          <p:cNvSpPr txBox="1"/>
          <p:nvPr/>
        </p:nvSpPr>
        <p:spPr>
          <a:xfrm>
            <a:off x="396350" y="1509750"/>
            <a:ext cx="8496000" cy="35352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Font typeface="Jost"/>
              <a:buAutoNum type="arabicPeriod"/>
            </a:pPr>
            <a:r>
              <a:rPr b="1" lang="en" sz="1700">
                <a:solidFill>
                  <a:schemeClr val="lt1"/>
                </a:solidFill>
                <a:latin typeface="Jost"/>
                <a:ea typeface="Jost"/>
                <a:cs typeface="Jost"/>
                <a:sym typeface="Jost"/>
              </a:rPr>
              <a:t>Centralized Task Tracking:</a:t>
            </a:r>
            <a:endParaRPr b="1" sz="1700">
              <a:solidFill>
                <a:schemeClr val="lt1"/>
              </a:solidFill>
              <a:latin typeface="Jost"/>
              <a:ea typeface="Jost"/>
              <a:cs typeface="Jost"/>
              <a:sym typeface="Jost"/>
            </a:endParaRPr>
          </a:p>
          <a:p>
            <a:pPr indent="0" lvl="0" marL="457200" rtl="0" algn="l">
              <a:spcBef>
                <a:spcPts val="0"/>
              </a:spcBef>
              <a:spcAft>
                <a:spcPts val="0"/>
              </a:spcAft>
              <a:buNone/>
            </a:pPr>
            <a:r>
              <a:rPr lang="en" sz="1700">
                <a:solidFill>
                  <a:schemeClr val="lt1"/>
                </a:solidFill>
                <a:latin typeface="Jost"/>
                <a:ea typeface="Jost"/>
                <a:cs typeface="Jost"/>
                <a:sym typeface="Jost"/>
              </a:rPr>
              <a:t>Use GitHub Issues to log tasks, bugs, and feature requests, making it easy to track progress and maintain accountability.</a:t>
            </a:r>
            <a:endParaRPr sz="1700">
              <a:solidFill>
                <a:schemeClr val="lt1"/>
              </a:solidFill>
              <a:latin typeface="Jost"/>
              <a:ea typeface="Jost"/>
              <a:cs typeface="Jost"/>
              <a:sym typeface="Jost"/>
            </a:endParaRPr>
          </a:p>
          <a:p>
            <a:pPr indent="-336550" lvl="0" marL="457200" rtl="0" algn="l">
              <a:spcBef>
                <a:spcPts val="0"/>
              </a:spcBef>
              <a:spcAft>
                <a:spcPts val="0"/>
              </a:spcAft>
              <a:buClr>
                <a:schemeClr val="lt1"/>
              </a:buClr>
              <a:buSzPts val="1700"/>
              <a:buFont typeface="Jost"/>
              <a:buAutoNum type="arabicPeriod"/>
            </a:pPr>
            <a:r>
              <a:rPr b="1" lang="en" sz="1700">
                <a:solidFill>
                  <a:schemeClr val="lt1"/>
                </a:solidFill>
                <a:latin typeface="Jost"/>
                <a:ea typeface="Jost"/>
                <a:cs typeface="Jost"/>
                <a:sym typeface="Jost"/>
              </a:rPr>
              <a:t>Visual Workflow Management:</a:t>
            </a:r>
            <a:endParaRPr b="1" sz="1700">
              <a:solidFill>
                <a:schemeClr val="lt1"/>
              </a:solidFill>
              <a:latin typeface="Jost"/>
              <a:ea typeface="Jost"/>
              <a:cs typeface="Jost"/>
              <a:sym typeface="Jost"/>
            </a:endParaRPr>
          </a:p>
          <a:p>
            <a:pPr indent="0" lvl="0" marL="457200" rtl="0" algn="l">
              <a:spcBef>
                <a:spcPts val="0"/>
              </a:spcBef>
              <a:spcAft>
                <a:spcPts val="0"/>
              </a:spcAft>
              <a:buNone/>
            </a:pPr>
            <a:r>
              <a:rPr lang="en" sz="1700">
                <a:solidFill>
                  <a:schemeClr val="lt1"/>
                </a:solidFill>
                <a:latin typeface="Jost"/>
                <a:ea typeface="Jost"/>
                <a:cs typeface="Jost"/>
                <a:sym typeface="Jost"/>
              </a:rPr>
              <a:t>Leverage GitHub Projects (Kanban-style boards) to organize work into columns like "To Do," "In Progress," and "Done," providing a clear overview for your team.</a:t>
            </a:r>
            <a:endParaRPr sz="1700">
              <a:solidFill>
                <a:schemeClr val="lt1"/>
              </a:solidFill>
              <a:latin typeface="Jost"/>
              <a:ea typeface="Jost"/>
              <a:cs typeface="Jost"/>
              <a:sym typeface="Jost"/>
            </a:endParaRPr>
          </a:p>
          <a:p>
            <a:pPr indent="-336550" lvl="0" marL="457200" rtl="0" algn="l">
              <a:spcBef>
                <a:spcPts val="0"/>
              </a:spcBef>
              <a:spcAft>
                <a:spcPts val="0"/>
              </a:spcAft>
              <a:buClr>
                <a:schemeClr val="lt1"/>
              </a:buClr>
              <a:buSzPts val="1700"/>
              <a:buFont typeface="Jost"/>
              <a:buAutoNum type="arabicPeriod"/>
            </a:pPr>
            <a:r>
              <a:rPr b="1" lang="en" sz="1700">
                <a:solidFill>
                  <a:schemeClr val="lt1"/>
                </a:solidFill>
                <a:latin typeface="Jost"/>
                <a:ea typeface="Jost"/>
                <a:cs typeface="Jost"/>
                <a:sym typeface="Jost"/>
              </a:rPr>
              <a:t>Integrated Code Reviews:</a:t>
            </a:r>
            <a:endParaRPr b="1" sz="1700">
              <a:solidFill>
                <a:schemeClr val="lt1"/>
              </a:solidFill>
              <a:latin typeface="Jost"/>
              <a:ea typeface="Jost"/>
              <a:cs typeface="Jost"/>
              <a:sym typeface="Jost"/>
            </a:endParaRPr>
          </a:p>
          <a:p>
            <a:pPr indent="0" lvl="0" marL="457200" rtl="0" algn="l">
              <a:spcBef>
                <a:spcPts val="0"/>
              </a:spcBef>
              <a:spcAft>
                <a:spcPts val="0"/>
              </a:spcAft>
              <a:buNone/>
            </a:pPr>
            <a:r>
              <a:rPr lang="en" sz="1700">
                <a:solidFill>
                  <a:schemeClr val="lt1"/>
                </a:solidFill>
                <a:latin typeface="Jost"/>
                <a:ea typeface="Jost"/>
                <a:cs typeface="Jost"/>
                <a:sym typeface="Jost"/>
              </a:rPr>
              <a:t>Tie pull requests to issues so that every piece of work is reviewed and linked to a specific task, ensuring code quality and consistency.</a:t>
            </a:r>
            <a:endParaRPr sz="1700">
              <a:solidFill>
                <a:schemeClr val="lt1"/>
              </a:solidFill>
              <a:latin typeface="Jost"/>
              <a:ea typeface="Jost"/>
              <a:cs typeface="Jost"/>
              <a:sym typeface="Jost"/>
            </a:endParaRPr>
          </a:p>
          <a:p>
            <a:pPr indent="-336550" lvl="0" marL="457200" rtl="0" algn="l">
              <a:spcBef>
                <a:spcPts val="0"/>
              </a:spcBef>
              <a:spcAft>
                <a:spcPts val="0"/>
              </a:spcAft>
              <a:buClr>
                <a:schemeClr val="lt1"/>
              </a:buClr>
              <a:buSzPts val="1700"/>
              <a:buFont typeface="Jost"/>
              <a:buAutoNum type="arabicPeriod"/>
            </a:pPr>
            <a:r>
              <a:rPr b="1" lang="en" sz="1700">
                <a:solidFill>
                  <a:schemeClr val="lt1"/>
                </a:solidFill>
                <a:latin typeface="Jost"/>
                <a:ea typeface="Jost"/>
                <a:cs typeface="Jost"/>
                <a:sym typeface="Jost"/>
              </a:rPr>
              <a:t>Workflow Automation:</a:t>
            </a:r>
            <a:endParaRPr b="1" sz="1700">
              <a:solidFill>
                <a:schemeClr val="lt1"/>
              </a:solidFill>
              <a:latin typeface="Jost"/>
              <a:ea typeface="Jost"/>
              <a:cs typeface="Jost"/>
              <a:sym typeface="Jost"/>
            </a:endParaRPr>
          </a:p>
          <a:p>
            <a:pPr indent="0" lvl="0" marL="457200" rtl="0" algn="l">
              <a:spcBef>
                <a:spcPts val="0"/>
              </a:spcBef>
              <a:spcAft>
                <a:spcPts val="0"/>
              </a:spcAft>
              <a:buNone/>
            </a:pPr>
            <a:r>
              <a:rPr lang="en" sz="1700">
                <a:solidFill>
                  <a:schemeClr val="lt1"/>
                </a:solidFill>
                <a:latin typeface="Jost"/>
                <a:ea typeface="Jost"/>
                <a:cs typeface="Jost"/>
                <a:sym typeface="Jost"/>
              </a:rPr>
              <a:t>Utilize GitHub Actions to automate routine tasks such as labeling, testing, and deployments, which helps streamline your project’s workflow.</a:t>
            </a:r>
            <a:endParaRPr sz="1700">
              <a:solidFill>
                <a:schemeClr val="lt1"/>
              </a:solidFill>
              <a:latin typeface="Jost"/>
              <a:ea typeface="Jost"/>
              <a:cs typeface="Jost"/>
              <a:sym typeface="Jos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0"/>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see it in action</a:t>
            </a:r>
            <a:endParaRPr/>
          </a:p>
        </p:txBody>
      </p:sp>
      <p:sp>
        <p:nvSpPr>
          <p:cNvPr id="471" name="Google Shape;471;p30"/>
          <p:cNvSpPr txBox="1"/>
          <p:nvPr/>
        </p:nvSpPr>
        <p:spPr>
          <a:xfrm>
            <a:off x="109475" y="1035100"/>
            <a:ext cx="8496000" cy="39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Jost"/>
                <a:ea typeface="Jost"/>
                <a:cs typeface="Jost"/>
                <a:sym typeface="Jost"/>
              </a:rPr>
              <a:t>Step 1: How to create a Project</a:t>
            </a:r>
            <a:endParaRPr b="1" sz="2400">
              <a:solidFill>
                <a:schemeClr val="lt1"/>
              </a:solidFill>
              <a:latin typeface="Jost"/>
              <a:ea typeface="Jost"/>
              <a:cs typeface="Jost"/>
              <a:sym typeface="Jost"/>
            </a:endParaRPr>
          </a:p>
          <a:p>
            <a:pPr indent="0" lvl="0" marL="0" rtl="0" algn="l">
              <a:spcBef>
                <a:spcPts val="0"/>
              </a:spcBef>
              <a:spcAft>
                <a:spcPts val="0"/>
              </a:spcAft>
              <a:buNone/>
            </a:pPr>
            <a:r>
              <a:t/>
            </a:r>
            <a:endParaRPr sz="1200">
              <a:solidFill>
                <a:schemeClr val="lt1"/>
              </a:solidFill>
              <a:latin typeface="Jost"/>
              <a:ea typeface="Jost"/>
              <a:cs typeface="Jost"/>
              <a:sym typeface="Jost"/>
            </a:endParaRPr>
          </a:p>
          <a:p>
            <a:pPr indent="-323850" lvl="0" marL="457200" rtl="0" algn="l">
              <a:spcBef>
                <a:spcPts val="0"/>
              </a:spcBef>
              <a:spcAft>
                <a:spcPts val="0"/>
              </a:spcAft>
              <a:buClr>
                <a:schemeClr val="lt1"/>
              </a:buClr>
              <a:buSzPts val="1500"/>
              <a:buFont typeface="Jost"/>
              <a:buAutoNum type="arabicPeriod"/>
            </a:pPr>
            <a:r>
              <a:rPr lang="en" sz="1500">
                <a:solidFill>
                  <a:schemeClr val="lt1"/>
                </a:solidFill>
                <a:latin typeface="Jost"/>
                <a:ea typeface="Jost"/>
                <a:cs typeface="Jost"/>
                <a:sym typeface="Jost"/>
              </a:rPr>
              <a:t>Create a Repository</a:t>
            </a:r>
            <a:br>
              <a:rPr lang="en" sz="1500">
                <a:solidFill>
                  <a:schemeClr val="lt1"/>
                </a:solidFill>
                <a:latin typeface="Jost"/>
                <a:ea typeface="Jost"/>
                <a:cs typeface="Jost"/>
                <a:sym typeface="Jost"/>
              </a:rPr>
            </a:br>
            <a:r>
              <a:rPr lang="en" sz="1500" u="sng">
                <a:solidFill>
                  <a:schemeClr val="hlink"/>
                </a:solidFill>
                <a:latin typeface="Jost"/>
                <a:ea typeface="Jost"/>
                <a:cs typeface="Jost"/>
                <a:sym typeface="Jost"/>
                <a:hlinkClick r:id="rId3"/>
              </a:rPr>
              <a:t>https://docs.github.com/en/repositories/creating-and-managing-repositories/quickstart-for-repositories</a:t>
            </a:r>
            <a:endParaRPr sz="1500">
              <a:solidFill>
                <a:schemeClr val="lt1"/>
              </a:solidFill>
              <a:latin typeface="Jost"/>
              <a:ea typeface="Jost"/>
              <a:cs typeface="Jost"/>
              <a:sym typeface="Jost"/>
            </a:endParaRPr>
          </a:p>
          <a:p>
            <a:pPr indent="-323850" lvl="0" marL="457200" rtl="0" algn="l">
              <a:spcBef>
                <a:spcPts val="0"/>
              </a:spcBef>
              <a:spcAft>
                <a:spcPts val="0"/>
              </a:spcAft>
              <a:buClr>
                <a:schemeClr val="lt1"/>
              </a:buClr>
              <a:buSzPts val="1500"/>
              <a:buFont typeface="Jost"/>
              <a:buAutoNum type="arabicPeriod"/>
            </a:pPr>
            <a:r>
              <a:rPr lang="en" sz="1500">
                <a:solidFill>
                  <a:schemeClr val="lt1"/>
                </a:solidFill>
                <a:latin typeface="Jost"/>
                <a:ea typeface="Jost"/>
                <a:cs typeface="Jost"/>
                <a:sym typeface="Jost"/>
              </a:rPr>
              <a:t>Open the repository and click on Projects tab</a:t>
            </a:r>
            <a:endParaRPr sz="1500">
              <a:solidFill>
                <a:schemeClr val="lt1"/>
              </a:solidFill>
              <a:latin typeface="Jost"/>
              <a:ea typeface="Jost"/>
              <a:cs typeface="Jost"/>
              <a:sym typeface="Jost"/>
            </a:endParaRPr>
          </a:p>
          <a:p>
            <a:pPr indent="0" lvl="0" marL="0" rtl="0" algn="l">
              <a:spcBef>
                <a:spcPts val="0"/>
              </a:spcBef>
              <a:spcAft>
                <a:spcPts val="0"/>
              </a:spcAft>
              <a:buNone/>
            </a:pPr>
            <a:r>
              <a:t/>
            </a:r>
            <a:endParaRPr sz="1500">
              <a:solidFill>
                <a:schemeClr val="lt1"/>
              </a:solidFill>
              <a:latin typeface="Jost"/>
              <a:ea typeface="Jost"/>
              <a:cs typeface="Jost"/>
              <a:sym typeface="Jost"/>
            </a:endParaRPr>
          </a:p>
          <a:p>
            <a:pPr indent="0" lvl="0" marL="0" rtl="0" algn="l">
              <a:spcBef>
                <a:spcPts val="0"/>
              </a:spcBef>
              <a:spcAft>
                <a:spcPts val="0"/>
              </a:spcAft>
              <a:buNone/>
            </a:pPr>
            <a:r>
              <a:t/>
            </a:r>
            <a:endParaRPr sz="1500">
              <a:solidFill>
                <a:schemeClr val="lt1"/>
              </a:solidFill>
              <a:latin typeface="Jost"/>
              <a:ea typeface="Jost"/>
              <a:cs typeface="Jost"/>
              <a:sym typeface="Jost"/>
            </a:endParaRPr>
          </a:p>
          <a:p>
            <a:pPr indent="0" lvl="0" marL="0" rtl="0" algn="l">
              <a:spcBef>
                <a:spcPts val="0"/>
              </a:spcBef>
              <a:spcAft>
                <a:spcPts val="0"/>
              </a:spcAft>
              <a:buNone/>
            </a:pPr>
            <a:r>
              <a:t/>
            </a:r>
            <a:endParaRPr sz="1500">
              <a:solidFill>
                <a:schemeClr val="lt1"/>
              </a:solidFill>
              <a:latin typeface="Jost"/>
              <a:ea typeface="Jost"/>
              <a:cs typeface="Jost"/>
              <a:sym typeface="Jost"/>
            </a:endParaRPr>
          </a:p>
          <a:p>
            <a:pPr indent="0" lvl="0" marL="0" rtl="0" algn="l">
              <a:spcBef>
                <a:spcPts val="0"/>
              </a:spcBef>
              <a:spcAft>
                <a:spcPts val="0"/>
              </a:spcAft>
              <a:buNone/>
            </a:pPr>
            <a:r>
              <a:t/>
            </a:r>
            <a:endParaRPr sz="1500">
              <a:solidFill>
                <a:schemeClr val="lt1"/>
              </a:solidFill>
              <a:latin typeface="Jost"/>
              <a:ea typeface="Jost"/>
              <a:cs typeface="Jost"/>
              <a:sym typeface="Jost"/>
            </a:endParaRPr>
          </a:p>
          <a:p>
            <a:pPr indent="0" lvl="0" marL="0" rtl="0" algn="l">
              <a:spcBef>
                <a:spcPts val="0"/>
              </a:spcBef>
              <a:spcAft>
                <a:spcPts val="0"/>
              </a:spcAft>
              <a:buNone/>
            </a:pPr>
            <a:r>
              <a:t/>
            </a:r>
            <a:endParaRPr sz="1500">
              <a:solidFill>
                <a:schemeClr val="lt1"/>
              </a:solidFill>
              <a:latin typeface="Jost"/>
              <a:ea typeface="Jost"/>
              <a:cs typeface="Jost"/>
              <a:sym typeface="Jost"/>
            </a:endParaRPr>
          </a:p>
          <a:p>
            <a:pPr indent="0" lvl="0" marL="0" rtl="0" algn="l">
              <a:spcBef>
                <a:spcPts val="0"/>
              </a:spcBef>
              <a:spcAft>
                <a:spcPts val="0"/>
              </a:spcAft>
              <a:buNone/>
            </a:pPr>
            <a:r>
              <a:t/>
            </a:r>
            <a:endParaRPr sz="1500">
              <a:solidFill>
                <a:schemeClr val="lt1"/>
              </a:solidFill>
              <a:latin typeface="Jost"/>
              <a:ea typeface="Jost"/>
              <a:cs typeface="Jost"/>
              <a:sym typeface="Jost"/>
            </a:endParaRPr>
          </a:p>
          <a:p>
            <a:pPr indent="-323850" lvl="0" marL="457200" rtl="0" algn="l">
              <a:spcBef>
                <a:spcPts val="0"/>
              </a:spcBef>
              <a:spcAft>
                <a:spcPts val="0"/>
              </a:spcAft>
              <a:buClr>
                <a:schemeClr val="lt1"/>
              </a:buClr>
              <a:buSzPts val="1500"/>
              <a:buFont typeface="Jost"/>
              <a:buAutoNum type="arabicPeriod"/>
            </a:pPr>
            <a:r>
              <a:rPr lang="en" sz="1500">
                <a:solidFill>
                  <a:schemeClr val="lt1"/>
                </a:solidFill>
                <a:latin typeface="Jost"/>
                <a:ea typeface="Jost"/>
                <a:cs typeface="Jost"/>
                <a:sym typeface="Jost"/>
              </a:rPr>
              <a:t>Click on Create new Project</a:t>
            </a:r>
            <a:endParaRPr sz="1500">
              <a:solidFill>
                <a:schemeClr val="lt1"/>
              </a:solidFill>
              <a:latin typeface="Jost"/>
              <a:ea typeface="Jost"/>
              <a:cs typeface="Jost"/>
              <a:sym typeface="Jost"/>
            </a:endParaRPr>
          </a:p>
          <a:p>
            <a:pPr indent="-323850" lvl="0" marL="457200" rtl="0" algn="l">
              <a:spcBef>
                <a:spcPts val="0"/>
              </a:spcBef>
              <a:spcAft>
                <a:spcPts val="0"/>
              </a:spcAft>
              <a:buClr>
                <a:schemeClr val="lt1"/>
              </a:buClr>
              <a:buSzPts val="1500"/>
              <a:buFont typeface="Jost"/>
              <a:buAutoNum type="arabicPeriod"/>
            </a:pPr>
            <a:r>
              <a:rPr lang="en" sz="1500">
                <a:solidFill>
                  <a:schemeClr val="lt1"/>
                </a:solidFill>
                <a:latin typeface="Jost"/>
                <a:ea typeface="Jost"/>
                <a:cs typeface="Jost"/>
                <a:sym typeface="Jost"/>
              </a:rPr>
              <a:t>Select Iterative Development/Kanban </a:t>
            </a:r>
            <a:r>
              <a:rPr lang="en" sz="1500">
                <a:solidFill>
                  <a:schemeClr val="lt1"/>
                </a:solidFill>
                <a:latin typeface="Jost"/>
                <a:ea typeface="Jost"/>
                <a:cs typeface="Jost"/>
                <a:sym typeface="Jost"/>
              </a:rPr>
              <a:t>preferably</a:t>
            </a:r>
            <a:r>
              <a:rPr lang="en" sz="1500">
                <a:solidFill>
                  <a:schemeClr val="lt1"/>
                </a:solidFill>
                <a:latin typeface="Jost"/>
                <a:ea typeface="Jost"/>
                <a:cs typeface="Jost"/>
                <a:sym typeface="Jost"/>
              </a:rPr>
              <a:t>.</a:t>
            </a:r>
            <a:endParaRPr sz="1500">
              <a:solidFill>
                <a:schemeClr val="lt1"/>
              </a:solidFill>
              <a:latin typeface="Jost"/>
              <a:ea typeface="Jost"/>
              <a:cs typeface="Jost"/>
              <a:sym typeface="Jost"/>
            </a:endParaRPr>
          </a:p>
          <a:p>
            <a:pPr indent="-323850" lvl="0" marL="457200" rtl="0" algn="l">
              <a:spcBef>
                <a:spcPts val="0"/>
              </a:spcBef>
              <a:spcAft>
                <a:spcPts val="0"/>
              </a:spcAft>
              <a:buClr>
                <a:schemeClr val="lt1"/>
              </a:buClr>
              <a:buSzPts val="1500"/>
              <a:buFont typeface="Jost"/>
              <a:buAutoNum type="arabicPeriod"/>
            </a:pPr>
            <a:r>
              <a:rPr lang="en" sz="1500">
                <a:solidFill>
                  <a:schemeClr val="lt1"/>
                </a:solidFill>
                <a:latin typeface="Jost"/>
                <a:ea typeface="Jost"/>
                <a:cs typeface="Jost"/>
                <a:sym typeface="Jost"/>
              </a:rPr>
              <a:t>You will see a Github Project created with a new board</a:t>
            </a:r>
            <a:endParaRPr sz="1500">
              <a:solidFill>
                <a:schemeClr val="lt1"/>
              </a:solidFill>
              <a:latin typeface="Jost"/>
              <a:ea typeface="Jost"/>
              <a:cs typeface="Jost"/>
              <a:sym typeface="Jost"/>
            </a:endParaRPr>
          </a:p>
          <a:p>
            <a:pPr indent="0" lvl="0" marL="457200" rtl="0" algn="l">
              <a:spcBef>
                <a:spcPts val="0"/>
              </a:spcBef>
              <a:spcAft>
                <a:spcPts val="0"/>
              </a:spcAft>
              <a:buNone/>
            </a:pPr>
            <a:r>
              <a:t/>
            </a:r>
            <a:endParaRPr sz="1500">
              <a:solidFill>
                <a:schemeClr val="lt1"/>
              </a:solidFill>
              <a:latin typeface="Jost"/>
              <a:ea typeface="Jost"/>
              <a:cs typeface="Jost"/>
              <a:sym typeface="Jost"/>
            </a:endParaRPr>
          </a:p>
        </p:txBody>
      </p:sp>
      <p:pic>
        <p:nvPicPr>
          <p:cNvPr id="472" name="Google Shape;472;p30"/>
          <p:cNvPicPr preferRelativeResize="0"/>
          <p:nvPr/>
        </p:nvPicPr>
        <p:blipFill rotWithShape="1">
          <a:blip r:embed="rId4">
            <a:alphaModFix/>
          </a:blip>
          <a:srcRect b="58622" l="0" r="0" t="0"/>
          <a:stretch/>
        </p:blipFill>
        <p:spPr>
          <a:xfrm>
            <a:off x="540575" y="2753750"/>
            <a:ext cx="7885801" cy="1010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1"/>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Jost"/>
                <a:ea typeface="Jost"/>
                <a:cs typeface="Jost"/>
                <a:sym typeface="Jost"/>
              </a:rPr>
              <a:t>Step 2: How to create a User Story</a:t>
            </a:r>
            <a:endParaRPr/>
          </a:p>
        </p:txBody>
      </p:sp>
      <p:sp>
        <p:nvSpPr>
          <p:cNvPr id="478" name="Google Shape;478;p31"/>
          <p:cNvSpPr txBox="1"/>
          <p:nvPr/>
        </p:nvSpPr>
        <p:spPr>
          <a:xfrm>
            <a:off x="109475" y="1035100"/>
            <a:ext cx="8496000" cy="39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lt1"/>
              </a:solidFill>
              <a:latin typeface="Jost"/>
              <a:ea typeface="Jost"/>
              <a:cs typeface="Jost"/>
              <a:sym typeface="Jost"/>
            </a:endParaRPr>
          </a:p>
          <a:p>
            <a:pPr indent="-342900" lvl="0" marL="457200" rtl="0" algn="l">
              <a:spcBef>
                <a:spcPts val="0"/>
              </a:spcBef>
              <a:spcAft>
                <a:spcPts val="0"/>
              </a:spcAft>
              <a:buClr>
                <a:schemeClr val="lt1"/>
              </a:buClr>
              <a:buSzPts val="1800"/>
              <a:buFont typeface="Jost"/>
              <a:buAutoNum type="arabicPeriod"/>
            </a:pPr>
            <a:r>
              <a:rPr lang="en" sz="1800">
                <a:solidFill>
                  <a:schemeClr val="lt1"/>
                </a:solidFill>
                <a:latin typeface="Jost"/>
                <a:ea typeface="Jost"/>
                <a:cs typeface="Jost"/>
                <a:sym typeface="Jost"/>
              </a:rPr>
              <a:t>Open Your Repository and click on Issues</a:t>
            </a:r>
            <a:endParaRPr sz="1800">
              <a:solidFill>
                <a:schemeClr val="lt1"/>
              </a:solidFill>
              <a:latin typeface="Jost"/>
              <a:ea typeface="Jost"/>
              <a:cs typeface="Jost"/>
              <a:sym typeface="Jost"/>
            </a:endParaRPr>
          </a:p>
          <a:p>
            <a:pPr indent="0" lvl="0" marL="457200" rtl="0" algn="l">
              <a:spcBef>
                <a:spcPts val="0"/>
              </a:spcBef>
              <a:spcAft>
                <a:spcPts val="0"/>
              </a:spcAft>
              <a:buNone/>
            </a:pPr>
            <a:r>
              <a:t/>
            </a:r>
            <a:endParaRPr sz="1800">
              <a:solidFill>
                <a:schemeClr val="lt1"/>
              </a:solidFill>
              <a:latin typeface="Jost"/>
              <a:ea typeface="Jost"/>
              <a:cs typeface="Jost"/>
              <a:sym typeface="Jost"/>
            </a:endParaRPr>
          </a:p>
          <a:p>
            <a:pPr indent="0" lvl="0" marL="457200" rtl="0" algn="l">
              <a:spcBef>
                <a:spcPts val="0"/>
              </a:spcBef>
              <a:spcAft>
                <a:spcPts val="0"/>
              </a:spcAft>
              <a:buNone/>
            </a:pPr>
            <a:r>
              <a:t/>
            </a:r>
            <a:endParaRPr sz="1800">
              <a:solidFill>
                <a:schemeClr val="lt1"/>
              </a:solidFill>
              <a:latin typeface="Jost"/>
              <a:ea typeface="Jost"/>
              <a:cs typeface="Jost"/>
              <a:sym typeface="Jost"/>
            </a:endParaRPr>
          </a:p>
          <a:p>
            <a:pPr indent="0" lvl="0" marL="457200" rtl="0" algn="l">
              <a:spcBef>
                <a:spcPts val="0"/>
              </a:spcBef>
              <a:spcAft>
                <a:spcPts val="0"/>
              </a:spcAft>
              <a:buNone/>
            </a:pPr>
            <a:r>
              <a:t/>
            </a:r>
            <a:endParaRPr sz="1800">
              <a:solidFill>
                <a:schemeClr val="lt1"/>
              </a:solidFill>
              <a:latin typeface="Jost"/>
              <a:ea typeface="Jost"/>
              <a:cs typeface="Jost"/>
              <a:sym typeface="Jost"/>
            </a:endParaRPr>
          </a:p>
          <a:p>
            <a:pPr indent="0" lvl="0" marL="457200" rtl="0" algn="l">
              <a:spcBef>
                <a:spcPts val="0"/>
              </a:spcBef>
              <a:spcAft>
                <a:spcPts val="0"/>
              </a:spcAft>
              <a:buNone/>
            </a:pPr>
            <a:r>
              <a:t/>
            </a:r>
            <a:endParaRPr sz="1800">
              <a:solidFill>
                <a:schemeClr val="lt1"/>
              </a:solidFill>
              <a:latin typeface="Jost"/>
              <a:ea typeface="Jost"/>
              <a:cs typeface="Jost"/>
              <a:sym typeface="Jost"/>
            </a:endParaRPr>
          </a:p>
          <a:p>
            <a:pPr indent="0" lvl="0" marL="457200" rtl="0" algn="l">
              <a:spcBef>
                <a:spcPts val="0"/>
              </a:spcBef>
              <a:spcAft>
                <a:spcPts val="0"/>
              </a:spcAft>
              <a:buNone/>
            </a:pPr>
            <a:r>
              <a:t/>
            </a:r>
            <a:endParaRPr sz="1800">
              <a:solidFill>
                <a:schemeClr val="lt1"/>
              </a:solidFill>
              <a:latin typeface="Jost"/>
              <a:ea typeface="Jost"/>
              <a:cs typeface="Jost"/>
              <a:sym typeface="Jost"/>
            </a:endParaRPr>
          </a:p>
          <a:p>
            <a:pPr indent="0" lvl="0" marL="457200" rtl="0" algn="l">
              <a:spcBef>
                <a:spcPts val="0"/>
              </a:spcBef>
              <a:spcAft>
                <a:spcPts val="0"/>
              </a:spcAft>
              <a:buNone/>
            </a:pPr>
            <a:r>
              <a:t/>
            </a:r>
            <a:endParaRPr sz="1800">
              <a:solidFill>
                <a:schemeClr val="lt1"/>
              </a:solidFill>
              <a:latin typeface="Jost"/>
              <a:ea typeface="Jost"/>
              <a:cs typeface="Jost"/>
              <a:sym typeface="Jost"/>
            </a:endParaRPr>
          </a:p>
          <a:p>
            <a:pPr indent="0" lvl="0" marL="0" rtl="0" algn="l">
              <a:spcBef>
                <a:spcPts val="0"/>
              </a:spcBef>
              <a:spcAft>
                <a:spcPts val="0"/>
              </a:spcAft>
              <a:buNone/>
            </a:pPr>
            <a:r>
              <a:t/>
            </a:r>
            <a:endParaRPr sz="1800">
              <a:solidFill>
                <a:schemeClr val="lt1"/>
              </a:solidFill>
              <a:latin typeface="Jost"/>
              <a:ea typeface="Jost"/>
              <a:cs typeface="Jost"/>
              <a:sym typeface="Jost"/>
            </a:endParaRPr>
          </a:p>
          <a:p>
            <a:pPr indent="-342900" lvl="0" marL="457200" rtl="0" algn="l">
              <a:spcBef>
                <a:spcPts val="0"/>
              </a:spcBef>
              <a:spcAft>
                <a:spcPts val="0"/>
              </a:spcAft>
              <a:buClr>
                <a:schemeClr val="lt1"/>
              </a:buClr>
              <a:buSzPts val="1800"/>
              <a:buFont typeface="Jost"/>
              <a:buAutoNum type="arabicPeriod"/>
            </a:pPr>
            <a:r>
              <a:rPr lang="en" sz="1800">
                <a:solidFill>
                  <a:schemeClr val="lt1"/>
                </a:solidFill>
                <a:latin typeface="Jost"/>
                <a:ea typeface="Jost"/>
                <a:cs typeface="Jost"/>
                <a:sym typeface="Jost"/>
              </a:rPr>
              <a:t>Create User Story - General format of user stories: As a ...., I want to ....., so that.....</a:t>
            </a:r>
            <a:br>
              <a:rPr lang="en" sz="1800">
                <a:solidFill>
                  <a:schemeClr val="lt1"/>
                </a:solidFill>
                <a:latin typeface="Jost"/>
                <a:ea typeface="Jost"/>
                <a:cs typeface="Jost"/>
                <a:sym typeface="Jost"/>
              </a:rPr>
            </a:br>
            <a:r>
              <a:rPr lang="en" sz="1800">
                <a:solidFill>
                  <a:schemeClr val="lt1"/>
                </a:solidFill>
                <a:latin typeface="Jost"/>
                <a:ea typeface="Jost"/>
                <a:cs typeface="Jost"/>
                <a:sym typeface="Jost"/>
              </a:rPr>
              <a:t>Refer Slides - </a:t>
            </a:r>
            <a:r>
              <a:rPr lang="en" sz="1800" u="sng">
                <a:solidFill>
                  <a:schemeClr val="hlink"/>
                </a:solidFill>
                <a:latin typeface="Jost"/>
                <a:ea typeface="Jost"/>
                <a:cs typeface="Jost"/>
                <a:sym typeface="Jost"/>
                <a:hlinkClick r:id="rId3"/>
              </a:rPr>
              <a:t>3-Agile Software Engineering</a:t>
            </a:r>
            <a:endParaRPr sz="1800">
              <a:solidFill>
                <a:schemeClr val="lt1"/>
              </a:solidFill>
              <a:latin typeface="Jost"/>
              <a:ea typeface="Jost"/>
              <a:cs typeface="Jost"/>
              <a:sym typeface="Jost"/>
            </a:endParaRPr>
          </a:p>
          <a:p>
            <a:pPr indent="0" lvl="0" marL="457200" rtl="0" algn="l">
              <a:spcBef>
                <a:spcPts val="0"/>
              </a:spcBef>
              <a:spcAft>
                <a:spcPts val="0"/>
              </a:spcAft>
              <a:buNone/>
            </a:pPr>
            <a:r>
              <a:t/>
            </a:r>
            <a:endParaRPr sz="1800">
              <a:solidFill>
                <a:schemeClr val="lt1"/>
              </a:solidFill>
              <a:latin typeface="Jost"/>
              <a:ea typeface="Jost"/>
              <a:cs typeface="Jost"/>
              <a:sym typeface="Jost"/>
            </a:endParaRPr>
          </a:p>
        </p:txBody>
      </p:sp>
      <p:pic>
        <p:nvPicPr>
          <p:cNvPr id="479" name="Google Shape;479;p31"/>
          <p:cNvPicPr preferRelativeResize="0"/>
          <p:nvPr/>
        </p:nvPicPr>
        <p:blipFill rotWithShape="1">
          <a:blip r:embed="rId4">
            <a:alphaModFix/>
          </a:blip>
          <a:srcRect b="19185" l="0" r="0" t="0"/>
          <a:stretch/>
        </p:blipFill>
        <p:spPr>
          <a:xfrm>
            <a:off x="722375" y="1721125"/>
            <a:ext cx="6472400" cy="159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2"/>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Jost"/>
                <a:ea typeface="Jost"/>
                <a:cs typeface="Jost"/>
                <a:sym typeface="Jost"/>
              </a:rPr>
              <a:t>Example of User Story</a:t>
            </a:r>
            <a:endParaRPr/>
          </a:p>
        </p:txBody>
      </p:sp>
      <p:sp>
        <p:nvSpPr>
          <p:cNvPr id="485" name="Google Shape;485;p32"/>
          <p:cNvSpPr txBox="1"/>
          <p:nvPr/>
        </p:nvSpPr>
        <p:spPr>
          <a:xfrm>
            <a:off x="109475" y="1035100"/>
            <a:ext cx="8496000" cy="39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lt1"/>
              </a:solidFill>
              <a:latin typeface="Jost"/>
              <a:ea typeface="Jost"/>
              <a:cs typeface="Jost"/>
              <a:sym typeface="Jost"/>
            </a:endParaRPr>
          </a:p>
          <a:p>
            <a:pPr indent="0" lvl="0" marL="457200" rtl="0" algn="l">
              <a:spcBef>
                <a:spcPts val="0"/>
              </a:spcBef>
              <a:spcAft>
                <a:spcPts val="0"/>
              </a:spcAft>
              <a:buNone/>
            </a:pPr>
            <a:r>
              <a:t/>
            </a:r>
            <a:endParaRPr sz="1800">
              <a:solidFill>
                <a:schemeClr val="lt1"/>
              </a:solidFill>
              <a:latin typeface="Jost"/>
              <a:ea typeface="Jost"/>
              <a:cs typeface="Jost"/>
              <a:sym typeface="Jost"/>
            </a:endParaRPr>
          </a:p>
        </p:txBody>
      </p:sp>
      <p:pic>
        <p:nvPicPr>
          <p:cNvPr id="486" name="Google Shape;486;p32"/>
          <p:cNvPicPr preferRelativeResize="0"/>
          <p:nvPr/>
        </p:nvPicPr>
        <p:blipFill>
          <a:blip r:embed="rId3">
            <a:alphaModFix/>
          </a:blip>
          <a:stretch>
            <a:fillRect/>
          </a:stretch>
        </p:blipFill>
        <p:spPr>
          <a:xfrm>
            <a:off x="722375" y="949825"/>
            <a:ext cx="6655874" cy="4122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3"/>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Jost"/>
                <a:ea typeface="Jost"/>
                <a:cs typeface="Jost"/>
                <a:sym typeface="Jost"/>
              </a:rPr>
              <a:t>Step 2: How to create a User Story</a:t>
            </a:r>
            <a:endParaRPr/>
          </a:p>
        </p:txBody>
      </p:sp>
      <p:sp>
        <p:nvSpPr>
          <p:cNvPr id="492" name="Google Shape;492;p33"/>
          <p:cNvSpPr txBox="1"/>
          <p:nvPr/>
        </p:nvSpPr>
        <p:spPr>
          <a:xfrm>
            <a:off x="109475" y="1035100"/>
            <a:ext cx="8496000" cy="395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Jost"/>
              <a:ea typeface="Jost"/>
              <a:cs typeface="Jost"/>
              <a:sym typeface="Jost"/>
            </a:endParaRPr>
          </a:p>
          <a:p>
            <a:pPr indent="0" lvl="0" marL="457200" rtl="0" algn="l">
              <a:spcBef>
                <a:spcPts val="0"/>
              </a:spcBef>
              <a:spcAft>
                <a:spcPts val="0"/>
              </a:spcAft>
              <a:buNone/>
            </a:pPr>
            <a:r>
              <a:rPr lang="en" sz="1900">
                <a:solidFill>
                  <a:schemeClr val="lt1"/>
                </a:solidFill>
                <a:latin typeface="Jost"/>
                <a:ea typeface="Jost"/>
                <a:cs typeface="Jost"/>
                <a:sym typeface="Jost"/>
              </a:rPr>
              <a:t>User stories must be:</a:t>
            </a:r>
            <a:endParaRPr sz="1900">
              <a:solidFill>
                <a:schemeClr val="lt1"/>
              </a:solidFill>
              <a:latin typeface="Jost"/>
              <a:ea typeface="Jost"/>
              <a:cs typeface="Jost"/>
              <a:sym typeface="Jost"/>
            </a:endParaRPr>
          </a:p>
          <a:p>
            <a:pPr indent="0" lvl="0" marL="457200" rtl="0" algn="l">
              <a:spcBef>
                <a:spcPts val="0"/>
              </a:spcBef>
              <a:spcAft>
                <a:spcPts val="0"/>
              </a:spcAft>
              <a:buNone/>
            </a:pPr>
            <a:r>
              <a:t/>
            </a:r>
            <a:endParaRPr sz="1900">
              <a:solidFill>
                <a:schemeClr val="lt1"/>
              </a:solidFill>
              <a:latin typeface="Jost"/>
              <a:ea typeface="Jost"/>
              <a:cs typeface="Jost"/>
              <a:sym typeface="Jost"/>
            </a:endParaRPr>
          </a:p>
          <a:p>
            <a:pPr indent="0" lvl="0" marL="457200" rtl="0" algn="l">
              <a:spcBef>
                <a:spcPts val="0"/>
              </a:spcBef>
              <a:spcAft>
                <a:spcPts val="0"/>
              </a:spcAft>
              <a:buNone/>
            </a:pPr>
            <a:r>
              <a:rPr lang="en" sz="1900">
                <a:solidFill>
                  <a:schemeClr val="lt1"/>
                </a:solidFill>
                <a:latin typeface="Jost"/>
                <a:ea typeface="Jost"/>
                <a:cs typeface="Jost"/>
                <a:sym typeface="Jost"/>
              </a:rPr>
              <a:t>• </a:t>
            </a:r>
            <a:r>
              <a:rPr b="1" lang="en" sz="1900">
                <a:solidFill>
                  <a:schemeClr val="lt1"/>
                </a:solidFill>
                <a:latin typeface="Jost"/>
                <a:ea typeface="Jost"/>
                <a:cs typeface="Jost"/>
                <a:sym typeface="Jost"/>
              </a:rPr>
              <a:t>non-technical</a:t>
            </a:r>
            <a:r>
              <a:rPr lang="en" sz="1900">
                <a:solidFill>
                  <a:schemeClr val="lt1"/>
                </a:solidFill>
                <a:latin typeface="Jost"/>
                <a:ea typeface="Jost"/>
                <a:cs typeface="Jost"/>
                <a:sym typeface="Jost"/>
              </a:rPr>
              <a:t> and from the user perspective</a:t>
            </a:r>
            <a:endParaRPr sz="1900">
              <a:solidFill>
                <a:schemeClr val="lt1"/>
              </a:solidFill>
              <a:latin typeface="Jost"/>
              <a:ea typeface="Jost"/>
              <a:cs typeface="Jost"/>
              <a:sym typeface="Jost"/>
            </a:endParaRPr>
          </a:p>
          <a:p>
            <a:pPr indent="0" lvl="0" marL="457200" rtl="0" algn="l">
              <a:spcBef>
                <a:spcPts val="0"/>
              </a:spcBef>
              <a:spcAft>
                <a:spcPts val="0"/>
              </a:spcAft>
              <a:buNone/>
            </a:pPr>
            <a:r>
              <a:rPr lang="en" sz="1900">
                <a:solidFill>
                  <a:schemeClr val="lt1"/>
                </a:solidFill>
                <a:latin typeface="Jost"/>
                <a:ea typeface="Jost"/>
                <a:cs typeface="Jost"/>
                <a:sym typeface="Jost"/>
              </a:rPr>
              <a:t>• </a:t>
            </a:r>
            <a:r>
              <a:rPr b="1" lang="en" sz="1900">
                <a:solidFill>
                  <a:schemeClr val="lt1"/>
                </a:solidFill>
                <a:latin typeface="Jost"/>
                <a:ea typeface="Jost"/>
                <a:cs typeface="Jost"/>
                <a:sym typeface="Jost"/>
              </a:rPr>
              <a:t>independent </a:t>
            </a:r>
            <a:r>
              <a:rPr lang="en" sz="1900">
                <a:solidFill>
                  <a:schemeClr val="lt1"/>
                </a:solidFill>
                <a:latin typeface="Jost"/>
                <a:ea typeface="Jost"/>
                <a:cs typeface="Jost"/>
                <a:sym typeface="Jost"/>
              </a:rPr>
              <a:t>(from other stories) and self-sufficient</a:t>
            </a:r>
            <a:endParaRPr sz="1900">
              <a:solidFill>
                <a:schemeClr val="lt1"/>
              </a:solidFill>
              <a:latin typeface="Jost"/>
              <a:ea typeface="Jost"/>
              <a:cs typeface="Jost"/>
              <a:sym typeface="Jost"/>
            </a:endParaRPr>
          </a:p>
          <a:p>
            <a:pPr indent="0" lvl="0" marL="457200" rtl="0" algn="l">
              <a:spcBef>
                <a:spcPts val="0"/>
              </a:spcBef>
              <a:spcAft>
                <a:spcPts val="0"/>
              </a:spcAft>
              <a:buNone/>
            </a:pPr>
            <a:r>
              <a:rPr lang="en" sz="1900">
                <a:solidFill>
                  <a:schemeClr val="lt1"/>
                </a:solidFill>
                <a:latin typeface="Jost"/>
                <a:ea typeface="Jost"/>
                <a:cs typeface="Jost"/>
                <a:sym typeface="Jost"/>
              </a:rPr>
              <a:t>• </a:t>
            </a:r>
            <a:r>
              <a:rPr b="1" lang="en" sz="1900">
                <a:solidFill>
                  <a:schemeClr val="lt1"/>
                </a:solidFill>
                <a:latin typeface="Jost"/>
                <a:ea typeface="Jost"/>
                <a:cs typeface="Jost"/>
                <a:sym typeface="Jost"/>
              </a:rPr>
              <a:t>Valuable </a:t>
            </a:r>
            <a:r>
              <a:rPr lang="en" sz="1900">
                <a:solidFill>
                  <a:schemeClr val="lt1"/>
                </a:solidFill>
                <a:latin typeface="Jost"/>
                <a:ea typeface="Jost"/>
                <a:cs typeface="Jost"/>
                <a:sym typeface="Jost"/>
              </a:rPr>
              <a:t>(meaningful) stories: add a value to the project</a:t>
            </a:r>
            <a:endParaRPr sz="1900">
              <a:solidFill>
                <a:schemeClr val="lt1"/>
              </a:solidFill>
              <a:latin typeface="Jost"/>
              <a:ea typeface="Jost"/>
              <a:cs typeface="Jost"/>
              <a:sym typeface="Jost"/>
            </a:endParaRPr>
          </a:p>
          <a:p>
            <a:pPr indent="0" lvl="0" marL="457200" rtl="0" algn="l">
              <a:spcBef>
                <a:spcPts val="0"/>
              </a:spcBef>
              <a:spcAft>
                <a:spcPts val="0"/>
              </a:spcAft>
              <a:buNone/>
            </a:pPr>
            <a:r>
              <a:rPr lang="en" sz="1900">
                <a:solidFill>
                  <a:schemeClr val="lt1"/>
                </a:solidFill>
                <a:latin typeface="Jost"/>
                <a:ea typeface="Jost"/>
                <a:cs typeface="Jost"/>
                <a:sym typeface="Jost"/>
              </a:rPr>
              <a:t>• </a:t>
            </a:r>
            <a:r>
              <a:rPr b="1" lang="en" sz="1900">
                <a:solidFill>
                  <a:schemeClr val="lt1"/>
                </a:solidFill>
                <a:latin typeface="Jost"/>
                <a:ea typeface="Jost"/>
                <a:cs typeface="Jost"/>
                <a:sym typeface="Jost"/>
              </a:rPr>
              <a:t>negotiable </a:t>
            </a:r>
            <a:r>
              <a:rPr lang="en" sz="1900">
                <a:solidFill>
                  <a:schemeClr val="lt1"/>
                </a:solidFill>
                <a:latin typeface="Jost"/>
                <a:ea typeface="Jost"/>
                <a:cs typeface="Jost"/>
                <a:sym typeface="Jost"/>
              </a:rPr>
              <a:t>(i.e., can be changed at any time upon need)</a:t>
            </a:r>
            <a:endParaRPr sz="1900">
              <a:solidFill>
                <a:schemeClr val="lt1"/>
              </a:solidFill>
              <a:latin typeface="Jost"/>
              <a:ea typeface="Jost"/>
              <a:cs typeface="Jost"/>
              <a:sym typeface="Jost"/>
            </a:endParaRPr>
          </a:p>
          <a:p>
            <a:pPr indent="0" lvl="0" marL="457200" rtl="0" algn="l">
              <a:spcBef>
                <a:spcPts val="0"/>
              </a:spcBef>
              <a:spcAft>
                <a:spcPts val="0"/>
              </a:spcAft>
              <a:buNone/>
            </a:pPr>
            <a:r>
              <a:rPr lang="en" sz="1900">
                <a:solidFill>
                  <a:schemeClr val="lt1"/>
                </a:solidFill>
                <a:latin typeface="Jost"/>
                <a:ea typeface="Jost"/>
                <a:cs typeface="Jost"/>
                <a:sym typeface="Jost"/>
              </a:rPr>
              <a:t>• </a:t>
            </a:r>
            <a:r>
              <a:rPr b="1" lang="en" sz="1900">
                <a:solidFill>
                  <a:schemeClr val="lt1"/>
                </a:solidFill>
                <a:latin typeface="Jost"/>
                <a:ea typeface="Jost"/>
                <a:cs typeface="Jost"/>
                <a:sym typeface="Jost"/>
              </a:rPr>
              <a:t>estimable</a:t>
            </a:r>
            <a:r>
              <a:rPr lang="en" sz="1900">
                <a:solidFill>
                  <a:schemeClr val="lt1"/>
                </a:solidFill>
                <a:latin typeface="Jost"/>
                <a:ea typeface="Jost"/>
                <a:cs typeface="Jost"/>
                <a:sym typeface="Jost"/>
              </a:rPr>
              <a:t>- must be descriptive and small, so we can estimate the work for it.</a:t>
            </a:r>
            <a:endParaRPr sz="1900">
              <a:solidFill>
                <a:schemeClr val="lt1"/>
              </a:solidFill>
              <a:latin typeface="Jost"/>
              <a:ea typeface="Jost"/>
              <a:cs typeface="Jost"/>
              <a:sym typeface="Jost"/>
            </a:endParaRPr>
          </a:p>
          <a:p>
            <a:pPr indent="0" lvl="0" marL="457200" rtl="0" algn="l">
              <a:spcBef>
                <a:spcPts val="0"/>
              </a:spcBef>
              <a:spcAft>
                <a:spcPts val="0"/>
              </a:spcAft>
              <a:buNone/>
            </a:pPr>
            <a:r>
              <a:t/>
            </a:r>
            <a:endParaRPr sz="1900">
              <a:solidFill>
                <a:schemeClr val="lt1"/>
              </a:solidFill>
              <a:latin typeface="Jost"/>
              <a:ea typeface="Jost"/>
              <a:cs typeface="Jost"/>
              <a:sym typeface="Jost"/>
            </a:endParaRPr>
          </a:p>
          <a:p>
            <a:pPr indent="0" lvl="0" marL="457200" rtl="0" algn="l">
              <a:spcBef>
                <a:spcPts val="0"/>
              </a:spcBef>
              <a:spcAft>
                <a:spcPts val="0"/>
              </a:spcAft>
              <a:buNone/>
            </a:pPr>
            <a:r>
              <a:rPr lang="en" sz="1900">
                <a:solidFill>
                  <a:schemeClr val="lt1"/>
                </a:solidFill>
                <a:latin typeface="Jost"/>
                <a:ea typeface="Jost"/>
                <a:cs typeface="Jost"/>
                <a:sym typeface="Jost"/>
              </a:rPr>
              <a:t>Each user story must have one or more </a:t>
            </a:r>
            <a:r>
              <a:rPr b="1" lang="en" sz="1900">
                <a:solidFill>
                  <a:schemeClr val="lt1"/>
                </a:solidFill>
                <a:latin typeface="Jost"/>
                <a:ea typeface="Jost"/>
                <a:cs typeface="Jost"/>
                <a:sym typeface="Jost"/>
              </a:rPr>
              <a:t>acceptance criteria</a:t>
            </a:r>
            <a:endParaRPr b="1" sz="1900">
              <a:solidFill>
                <a:schemeClr val="lt1"/>
              </a:solidFill>
              <a:latin typeface="Jost"/>
              <a:ea typeface="Jost"/>
              <a:cs typeface="Jost"/>
              <a:sym typeface="Jost"/>
            </a:endParaRPr>
          </a:p>
          <a:p>
            <a:pPr indent="0" lvl="0" marL="457200" rtl="0" algn="l">
              <a:spcBef>
                <a:spcPts val="0"/>
              </a:spcBef>
              <a:spcAft>
                <a:spcPts val="0"/>
              </a:spcAft>
              <a:buNone/>
            </a:pPr>
            <a:r>
              <a:rPr lang="en" sz="1000">
                <a:solidFill>
                  <a:schemeClr val="lt1"/>
                </a:solidFill>
                <a:latin typeface="Jost"/>
                <a:ea typeface="Jost"/>
                <a:cs typeface="Jost"/>
                <a:sym typeface="Jost"/>
              </a:rPr>
              <a:t>Source - Class slides - </a:t>
            </a:r>
            <a:r>
              <a:rPr lang="en" sz="900" u="sng">
                <a:solidFill>
                  <a:schemeClr val="lt1"/>
                </a:solidFill>
                <a:latin typeface="Jost"/>
                <a:ea typeface="Jost"/>
                <a:cs typeface="Jost"/>
                <a:sym typeface="Jost"/>
                <a:hlinkClick r:id="rId3">
                  <a:extLst>
                    <a:ext uri="{A12FA001-AC4F-418D-AE19-62706E023703}">
                      <ahyp:hlinkClr val="tx"/>
                    </a:ext>
                  </a:extLst>
                </a:hlinkClick>
              </a:rPr>
              <a:t>3-Agile Software Engineering</a:t>
            </a:r>
            <a:endParaRPr sz="1000">
              <a:solidFill>
                <a:schemeClr val="lt1"/>
              </a:solidFill>
              <a:latin typeface="Jost"/>
              <a:ea typeface="Jost"/>
              <a:cs typeface="Jost"/>
              <a:sym typeface="Jos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4"/>
          <p:cNvSpPr txBox="1"/>
          <p:nvPr>
            <p:ph type="title"/>
          </p:nvPr>
        </p:nvSpPr>
        <p:spPr>
          <a:xfrm>
            <a:off x="722376" y="448056"/>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Jost"/>
                <a:ea typeface="Jost"/>
                <a:cs typeface="Jost"/>
                <a:sym typeface="Jost"/>
              </a:rPr>
              <a:t>Step 2: How to create a User Story</a:t>
            </a:r>
            <a:endParaRPr/>
          </a:p>
        </p:txBody>
      </p:sp>
      <p:pic>
        <p:nvPicPr>
          <p:cNvPr id="498" name="Google Shape;498;p34"/>
          <p:cNvPicPr preferRelativeResize="0"/>
          <p:nvPr/>
        </p:nvPicPr>
        <p:blipFill rotWithShape="1">
          <a:blip r:embed="rId3">
            <a:alphaModFix/>
          </a:blip>
          <a:srcRect b="10738" l="0" r="0" t="1526"/>
          <a:stretch/>
        </p:blipFill>
        <p:spPr>
          <a:xfrm>
            <a:off x="6088575" y="722975"/>
            <a:ext cx="1970650" cy="4172776"/>
          </a:xfrm>
          <a:prstGeom prst="rect">
            <a:avLst/>
          </a:prstGeom>
          <a:noFill/>
          <a:ln>
            <a:noFill/>
          </a:ln>
        </p:spPr>
      </p:pic>
      <p:sp>
        <p:nvSpPr>
          <p:cNvPr id="499" name="Google Shape;499;p34"/>
          <p:cNvSpPr txBox="1"/>
          <p:nvPr/>
        </p:nvSpPr>
        <p:spPr>
          <a:xfrm>
            <a:off x="109475" y="1035100"/>
            <a:ext cx="5471100" cy="3952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800">
                <a:solidFill>
                  <a:schemeClr val="lt1"/>
                </a:solidFill>
                <a:latin typeface="Jost"/>
                <a:ea typeface="Jost"/>
                <a:cs typeface="Jost"/>
                <a:sym typeface="Jost"/>
              </a:rPr>
              <a:t>Assignees</a:t>
            </a:r>
            <a:endParaRPr b="1" sz="1800">
              <a:solidFill>
                <a:schemeClr val="lt1"/>
              </a:solidFill>
              <a:latin typeface="Jost"/>
              <a:ea typeface="Jost"/>
              <a:cs typeface="Jost"/>
              <a:sym typeface="Jost"/>
            </a:endParaRPr>
          </a:p>
          <a:p>
            <a:pPr indent="0" lvl="0" marL="457200" rtl="0" algn="l">
              <a:spcBef>
                <a:spcPts val="0"/>
              </a:spcBef>
              <a:spcAft>
                <a:spcPts val="0"/>
              </a:spcAft>
              <a:buNone/>
            </a:pPr>
            <a:r>
              <a:rPr lang="en" sz="1800">
                <a:solidFill>
                  <a:schemeClr val="lt1"/>
                </a:solidFill>
                <a:latin typeface="Jost"/>
                <a:ea typeface="Jost"/>
                <a:cs typeface="Jost"/>
                <a:sym typeface="Jost"/>
              </a:rPr>
              <a:t>Assignees are team members assigned to work on the task.</a:t>
            </a:r>
            <a:endParaRPr sz="1800">
              <a:solidFill>
                <a:schemeClr val="lt1"/>
              </a:solidFill>
              <a:latin typeface="Jost"/>
              <a:ea typeface="Jost"/>
              <a:cs typeface="Jost"/>
              <a:sym typeface="Jost"/>
            </a:endParaRPr>
          </a:p>
          <a:p>
            <a:pPr indent="0" lvl="0" marL="457200" rtl="0" algn="l">
              <a:spcBef>
                <a:spcPts val="0"/>
              </a:spcBef>
              <a:spcAft>
                <a:spcPts val="0"/>
              </a:spcAft>
              <a:buNone/>
            </a:pPr>
            <a:r>
              <a:rPr b="1" lang="en" sz="1800">
                <a:solidFill>
                  <a:schemeClr val="lt1"/>
                </a:solidFill>
                <a:latin typeface="Jost"/>
                <a:ea typeface="Jost"/>
                <a:cs typeface="Jost"/>
                <a:sym typeface="Jost"/>
              </a:rPr>
              <a:t>Labels</a:t>
            </a:r>
            <a:endParaRPr b="1" sz="1800">
              <a:solidFill>
                <a:schemeClr val="lt1"/>
              </a:solidFill>
              <a:latin typeface="Jost"/>
              <a:ea typeface="Jost"/>
              <a:cs typeface="Jost"/>
              <a:sym typeface="Jost"/>
            </a:endParaRPr>
          </a:p>
          <a:p>
            <a:pPr indent="0" lvl="0" marL="457200" rtl="0" algn="l">
              <a:spcBef>
                <a:spcPts val="0"/>
              </a:spcBef>
              <a:spcAft>
                <a:spcPts val="0"/>
              </a:spcAft>
              <a:buNone/>
            </a:pPr>
            <a:r>
              <a:rPr lang="en" sz="1800">
                <a:solidFill>
                  <a:schemeClr val="lt1"/>
                </a:solidFill>
                <a:latin typeface="Jost"/>
                <a:ea typeface="Jost"/>
                <a:cs typeface="Jost"/>
                <a:sym typeface="Jost"/>
              </a:rPr>
              <a:t>Labels help categorize issues. You can Label it as User Story, Task, or Spike.</a:t>
            </a:r>
            <a:endParaRPr sz="1800">
              <a:solidFill>
                <a:schemeClr val="lt1"/>
              </a:solidFill>
              <a:latin typeface="Jost"/>
              <a:ea typeface="Jost"/>
              <a:cs typeface="Jost"/>
              <a:sym typeface="Jost"/>
            </a:endParaRPr>
          </a:p>
          <a:p>
            <a:pPr indent="0" lvl="0" marL="457200" rtl="0" algn="l">
              <a:spcBef>
                <a:spcPts val="0"/>
              </a:spcBef>
              <a:spcAft>
                <a:spcPts val="0"/>
              </a:spcAft>
              <a:buNone/>
            </a:pPr>
            <a:r>
              <a:rPr b="1" lang="en" sz="1800">
                <a:solidFill>
                  <a:schemeClr val="lt1"/>
                </a:solidFill>
                <a:latin typeface="Jost"/>
                <a:ea typeface="Jost"/>
                <a:cs typeface="Jost"/>
                <a:sym typeface="Jost"/>
              </a:rPr>
              <a:t>Status</a:t>
            </a:r>
            <a:endParaRPr b="1" sz="1800">
              <a:solidFill>
                <a:schemeClr val="lt1"/>
              </a:solidFill>
              <a:latin typeface="Jost"/>
              <a:ea typeface="Jost"/>
              <a:cs typeface="Jost"/>
              <a:sym typeface="Jost"/>
            </a:endParaRPr>
          </a:p>
          <a:p>
            <a:pPr indent="0" lvl="0" marL="457200" rtl="0" algn="l">
              <a:spcBef>
                <a:spcPts val="0"/>
              </a:spcBef>
              <a:spcAft>
                <a:spcPts val="0"/>
              </a:spcAft>
              <a:buNone/>
            </a:pPr>
            <a:r>
              <a:rPr lang="en" sz="1800">
                <a:solidFill>
                  <a:schemeClr val="lt1"/>
                </a:solidFill>
                <a:latin typeface="Jost"/>
                <a:ea typeface="Jost"/>
                <a:cs typeface="Jost"/>
                <a:sym typeface="Jost"/>
              </a:rPr>
              <a:t>Status reflects the current progress of the task. Todo, In Progress, Done</a:t>
            </a:r>
            <a:endParaRPr sz="1800">
              <a:solidFill>
                <a:schemeClr val="lt1"/>
              </a:solidFill>
              <a:latin typeface="Jost"/>
              <a:ea typeface="Jost"/>
              <a:cs typeface="Jost"/>
              <a:sym typeface="Jost"/>
            </a:endParaRPr>
          </a:p>
          <a:p>
            <a:pPr indent="0" lvl="0" marL="457200" rtl="0" algn="l">
              <a:spcBef>
                <a:spcPts val="0"/>
              </a:spcBef>
              <a:spcAft>
                <a:spcPts val="0"/>
              </a:spcAft>
              <a:buNone/>
            </a:pPr>
            <a:r>
              <a:rPr b="1" lang="en" sz="1800">
                <a:solidFill>
                  <a:schemeClr val="lt1"/>
                </a:solidFill>
                <a:latin typeface="Jost"/>
                <a:ea typeface="Jost"/>
                <a:cs typeface="Jost"/>
                <a:sym typeface="Jost"/>
              </a:rPr>
              <a:t>Priority</a:t>
            </a:r>
            <a:endParaRPr b="1" sz="1800">
              <a:solidFill>
                <a:schemeClr val="lt1"/>
              </a:solidFill>
              <a:latin typeface="Jost"/>
              <a:ea typeface="Jost"/>
              <a:cs typeface="Jost"/>
              <a:sym typeface="Jost"/>
            </a:endParaRPr>
          </a:p>
          <a:p>
            <a:pPr indent="0" lvl="0" marL="457200" rtl="0" algn="l">
              <a:spcBef>
                <a:spcPts val="0"/>
              </a:spcBef>
              <a:spcAft>
                <a:spcPts val="0"/>
              </a:spcAft>
              <a:buNone/>
            </a:pPr>
            <a:r>
              <a:rPr lang="en" sz="1800">
                <a:solidFill>
                  <a:schemeClr val="lt1"/>
                </a:solidFill>
                <a:latin typeface="Jost"/>
                <a:ea typeface="Jost"/>
                <a:cs typeface="Jost"/>
                <a:sym typeface="Jost"/>
              </a:rPr>
              <a:t>Priority ranks the urgency or importance of the task. Low, Medium, High</a:t>
            </a:r>
            <a:endParaRPr sz="1800">
              <a:solidFill>
                <a:schemeClr val="lt1"/>
              </a:solidFill>
              <a:latin typeface="Jost"/>
              <a:ea typeface="Jost"/>
              <a:cs typeface="Jost"/>
              <a:sym typeface="Jos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awyers Meeting by Slidesgo">
  <a:themeElements>
    <a:clrScheme name="Simple Light">
      <a:dk1>
        <a:srgbClr val="FFFFFF"/>
      </a:dk1>
      <a:lt1>
        <a:srgbClr val="4B4441"/>
      </a:lt1>
      <a:dk2>
        <a:srgbClr val="A48F86"/>
      </a:dk2>
      <a:lt2>
        <a:srgbClr val="CEC6C3"/>
      </a:lt2>
      <a:accent1>
        <a:srgbClr val="D5B2A7"/>
      </a:accent1>
      <a:accent2>
        <a:srgbClr val="E8D7C6"/>
      </a:accent2>
      <a:accent3>
        <a:srgbClr val="ECEAE2"/>
      </a:accent3>
      <a:accent4>
        <a:srgbClr val="F7F4F1"/>
      </a:accent4>
      <a:accent5>
        <a:srgbClr val="FFFFFF"/>
      </a:accent5>
      <a:accent6>
        <a:srgbClr val="FFFFFF"/>
      </a:accent6>
      <a:hlink>
        <a:srgbClr val="4B444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