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64" r:id="rId5"/>
    <p:sldId id="270" r:id="rId6"/>
    <p:sldId id="271" r:id="rId7"/>
    <p:sldId id="280" r:id="rId8"/>
    <p:sldId id="285" r:id="rId9"/>
    <p:sldId id="281" r:id="rId10"/>
    <p:sldId id="282" r:id="rId11"/>
    <p:sldId id="283" r:id="rId12"/>
    <p:sldId id="284" r:id="rId13"/>
    <p:sldId id="286" r:id="rId14"/>
    <p:sldId id="267" r:id="rId15"/>
    <p:sldId id="259" r:id="rId16"/>
    <p:sldId id="265" r:id="rId17"/>
    <p:sldId id="260" r:id="rId18"/>
    <p:sldId id="287" r:id="rId19"/>
    <p:sldId id="291" r:id="rId20"/>
    <p:sldId id="268" r:id="rId21"/>
    <p:sldId id="261" r:id="rId22"/>
    <p:sldId id="262" r:id="rId23"/>
    <p:sldId id="263" r:id="rId24"/>
    <p:sldId id="289" r:id="rId25"/>
    <p:sldId id="288" r:id="rId26"/>
    <p:sldId id="292" r:id="rId27"/>
    <p:sldId id="272" r:id="rId28"/>
    <p:sldId id="27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sv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svg"/><Relationship Id="rId4" Type="http://schemas.openxmlformats.org/officeDocument/2006/relationships/image" Target="../media/image34.svg"/><Relationship Id="rId9" Type="http://schemas.openxmlformats.org/officeDocument/2006/relationships/image" Target="../media/image39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sv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9.sv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0" Type="http://schemas.openxmlformats.org/officeDocument/2006/relationships/image" Target="../media/image73.svg"/><Relationship Id="rId4" Type="http://schemas.openxmlformats.org/officeDocument/2006/relationships/image" Target="../media/image67.svg"/><Relationship Id="rId9" Type="http://schemas.openxmlformats.org/officeDocument/2006/relationships/image" Target="../media/image7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AD6F00-C3A3-48F7-99E6-C5E81D650B2B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D2A1B9-2E54-44F1-BC2D-40367208684A}">
      <dgm:prSet/>
      <dgm:spPr/>
      <dgm:t>
        <a:bodyPr/>
        <a:lstStyle/>
        <a:p>
          <a:r>
            <a:rPr lang="en-US"/>
            <a:t>Product vision</a:t>
          </a:r>
        </a:p>
      </dgm:t>
    </dgm:pt>
    <dgm:pt modelId="{CC775970-D50B-48E4-B25D-9D0E990A8796}" type="parTrans" cxnId="{89D5AA64-88AD-48B7-90D1-7CC62623EA1F}">
      <dgm:prSet/>
      <dgm:spPr/>
      <dgm:t>
        <a:bodyPr/>
        <a:lstStyle/>
        <a:p>
          <a:endParaRPr lang="en-US"/>
        </a:p>
      </dgm:t>
    </dgm:pt>
    <dgm:pt modelId="{ED7FD92A-48FF-4414-A9D3-A95C4DA5F05F}" type="sibTrans" cxnId="{89D5AA64-88AD-48B7-90D1-7CC62623EA1F}">
      <dgm:prSet/>
      <dgm:spPr/>
      <dgm:t>
        <a:bodyPr/>
        <a:lstStyle/>
        <a:p>
          <a:endParaRPr lang="en-US"/>
        </a:p>
      </dgm:t>
    </dgm:pt>
    <dgm:pt modelId="{9AAFB04D-5BC5-411D-AA5C-4FFFA46E3D50}">
      <dgm:prSet/>
      <dgm:spPr/>
      <dgm:t>
        <a:bodyPr/>
        <a:lstStyle/>
        <a:p>
          <a:r>
            <a:rPr lang="en-US"/>
            <a:t>Features</a:t>
          </a:r>
        </a:p>
      </dgm:t>
    </dgm:pt>
    <dgm:pt modelId="{906CBF29-2D03-489B-845B-4ACD3075CE7D}" type="parTrans" cxnId="{75BAE769-1509-49B9-8942-14EB75549B47}">
      <dgm:prSet/>
      <dgm:spPr/>
      <dgm:t>
        <a:bodyPr/>
        <a:lstStyle/>
        <a:p>
          <a:endParaRPr lang="en-US"/>
        </a:p>
      </dgm:t>
    </dgm:pt>
    <dgm:pt modelId="{5171F864-FAF4-458E-BE5E-6DE70391AA25}" type="sibTrans" cxnId="{75BAE769-1509-49B9-8942-14EB75549B47}">
      <dgm:prSet/>
      <dgm:spPr/>
      <dgm:t>
        <a:bodyPr/>
        <a:lstStyle/>
        <a:p>
          <a:endParaRPr lang="en-US"/>
        </a:p>
      </dgm:t>
    </dgm:pt>
    <dgm:pt modelId="{7148BAD8-7F1C-4D57-B349-B29282DF5AD2}">
      <dgm:prSet/>
      <dgm:spPr/>
      <dgm:t>
        <a:bodyPr/>
        <a:lstStyle/>
        <a:p>
          <a:r>
            <a:rPr lang="en-US"/>
            <a:t>Why our product is unique ?</a:t>
          </a:r>
        </a:p>
      </dgm:t>
    </dgm:pt>
    <dgm:pt modelId="{562FDDEE-AD90-4E36-95F2-DE80381DCDA2}" type="parTrans" cxnId="{D53DED3C-9F87-4512-AE21-2E3BAA192C97}">
      <dgm:prSet/>
      <dgm:spPr/>
      <dgm:t>
        <a:bodyPr/>
        <a:lstStyle/>
        <a:p>
          <a:endParaRPr lang="en-US"/>
        </a:p>
      </dgm:t>
    </dgm:pt>
    <dgm:pt modelId="{9320BA81-B37B-4EC4-912E-230DAB67F15A}" type="sibTrans" cxnId="{D53DED3C-9F87-4512-AE21-2E3BAA192C97}">
      <dgm:prSet/>
      <dgm:spPr/>
      <dgm:t>
        <a:bodyPr/>
        <a:lstStyle/>
        <a:p>
          <a:endParaRPr lang="en-US"/>
        </a:p>
      </dgm:t>
    </dgm:pt>
    <dgm:pt modelId="{797FADBF-432D-49E2-93C4-89816292747F}">
      <dgm:prSet/>
      <dgm:spPr/>
      <dgm:t>
        <a:bodyPr/>
        <a:lstStyle/>
        <a:p>
          <a:r>
            <a:rPr lang="en-US"/>
            <a:t>Project Prototype</a:t>
          </a:r>
        </a:p>
      </dgm:t>
    </dgm:pt>
    <dgm:pt modelId="{04E3EC94-15A9-45A7-85CD-C0325749AB40}" type="parTrans" cxnId="{CB2F6CF4-4390-4443-BE3B-2C82BF708394}">
      <dgm:prSet/>
      <dgm:spPr/>
      <dgm:t>
        <a:bodyPr/>
        <a:lstStyle/>
        <a:p>
          <a:endParaRPr lang="en-US"/>
        </a:p>
      </dgm:t>
    </dgm:pt>
    <dgm:pt modelId="{A73FDC41-0058-4A08-8533-979FBC67FC63}" type="sibTrans" cxnId="{CB2F6CF4-4390-4443-BE3B-2C82BF708394}">
      <dgm:prSet/>
      <dgm:spPr/>
      <dgm:t>
        <a:bodyPr/>
        <a:lstStyle/>
        <a:p>
          <a:endParaRPr lang="en-US"/>
        </a:p>
      </dgm:t>
    </dgm:pt>
    <dgm:pt modelId="{1A5FFCEA-F31F-47DC-AA1E-B22BA8B4EAAC}">
      <dgm:prSet/>
      <dgm:spPr/>
      <dgm:t>
        <a:bodyPr/>
        <a:lstStyle/>
        <a:p>
          <a:r>
            <a:rPr lang="en-US"/>
            <a:t>Implementation Details</a:t>
          </a:r>
        </a:p>
      </dgm:t>
    </dgm:pt>
    <dgm:pt modelId="{F449B60B-EF7A-44CA-A066-9A6A5CCAB084}" type="parTrans" cxnId="{52552F94-C262-422F-BB85-B26F54DA17E5}">
      <dgm:prSet/>
      <dgm:spPr/>
      <dgm:t>
        <a:bodyPr/>
        <a:lstStyle/>
        <a:p>
          <a:endParaRPr lang="en-US"/>
        </a:p>
      </dgm:t>
    </dgm:pt>
    <dgm:pt modelId="{FDF54DD0-33E7-4B88-B8A3-128B2E3B10B4}" type="sibTrans" cxnId="{52552F94-C262-422F-BB85-B26F54DA17E5}">
      <dgm:prSet/>
      <dgm:spPr/>
      <dgm:t>
        <a:bodyPr/>
        <a:lstStyle/>
        <a:p>
          <a:endParaRPr lang="en-US"/>
        </a:p>
      </dgm:t>
    </dgm:pt>
    <dgm:pt modelId="{171E6D76-0475-4A10-8866-55B801F5DD35}" type="pres">
      <dgm:prSet presAssocID="{B1AD6F00-C3A3-48F7-99E6-C5E81D650B2B}" presName="outerComposite" presStyleCnt="0">
        <dgm:presLayoutVars>
          <dgm:chMax val="5"/>
          <dgm:dir/>
          <dgm:resizeHandles val="exact"/>
        </dgm:presLayoutVars>
      </dgm:prSet>
      <dgm:spPr/>
    </dgm:pt>
    <dgm:pt modelId="{232F3458-AC67-46EE-B25D-101FA508553D}" type="pres">
      <dgm:prSet presAssocID="{B1AD6F00-C3A3-48F7-99E6-C5E81D650B2B}" presName="dummyMaxCanvas" presStyleCnt="0">
        <dgm:presLayoutVars/>
      </dgm:prSet>
      <dgm:spPr/>
    </dgm:pt>
    <dgm:pt modelId="{3724729C-CAC1-49A9-A674-8C28F14EF7E6}" type="pres">
      <dgm:prSet presAssocID="{B1AD6F00-C3A3-48F7-99E6-C5E81D650B2B}" presName="FiveNodes_1" presStyleLbl="node1" presStyleIdx="0" presStyleCnt="5">
        <dgm:presLayoutVars>
          <dgm:bulletEnabled val="1"/>
        </dgm:presLayoutVars>
      </dgm:prSet>
      <dgm:spPr/>
    </dgm:pt>
    <dgm:pt modelId="{72C1EAFF-7650-4019-8756-DA6D40E0533A}" type="pres">
      <dgm:prSet presAssocID="{B1AD6F00-C3A3-48F7-99E6-C5E81D650B2B}" presName="FiveNodes_2" presStyleLbl="node1" presStyleIdx="1" presStyleCnt="5">
        <dgm:presLayoutVars>
          <dgm:bulletEnabled val="1"/>
        </dgm:presLayoutVars>
      </dgm:prSet>
      <dgm:spPr/>
    </dgm:pt>
    <dgm:pt modelId="{B11DDE0D-9A45-4BA4-80DE-DCFB12D31168}" type="pres">
      <dgm:prSet presAssocID="{B1AD6F00-C3A3-48F7-99E6-C5E81D650B2B}" presName="FiveNodes_3" presStyleLbl="node1" presStyleIdx="2" presStyleCnt="5">
        <dgm:presLayoutVars>
          <dgm:bulletEnabled val="1"/>
        </dgm:presLayoutVars>
      </dgm:prSet>
      <dgm:spPr/>
    </dgm:pt>
    <dgm:pt modelId="{CA0C2089-22A6-456A-8377-DDF20DBBD4BA}" type="pres">
      <dgm:prSet presAssocID="{B1AD6F00-C3A3-48F7-99E6-C5E81D650B2B}" presName="FiveNodes_4" presStyleLbl="node1" presStyleIdx="3" presStyleCnt="5">
        <dgm:presLayoutVars>
          <dgm:bulletEnabled val="1"/>
        </dgm:presLayoutVars>
      </dgm:prSet>
      <dgm:spPr/>
    </dgm:pt>
    <dgm:pt modelId="{561A5F27-05DE-4ECB-AFC4-29FE27A539D3}" type="pres">
      <dgm:prSet presAssocID="{B1AD6F00-C3A3-48F7-99E6-C5E81D650B2B}" presName="FiveNodes_5" presStyleLbl="node1" presStyleIdx="4" presStyleCnt="5">
        <dgm:presLayoutVars>
          <dgm:bulletEnabled val="1"/>
        </dgm:presLayoutVars>
      </dgm:prSet>
      <dgm:spPr/>
    </dgm:pt>
    <dgm:pt modelId="{17179F5A-B972-43EB-8112-963731223552}" type="pres">
      <dgm:prSet presAssocID="{B1AD6F00-C3A3-48F7-99E6-C5E81D650B2B}" presName="FiveConn_1-2" presStyleLbl="fgAccFollowNode1" presStyleIdx="0" presStyleCnt="4">
        <dgm:presLayoutVars>
          <dgm:bulletEnabled val="1"/>
        </dgm:presLayoutVars>
      </dgm:prSet>
      <dgm:spPr/>
    </dgm:pt>
    <dgm:pt modelId="{85B4A8B7-8790-4F55-94D7-EB08743572A5}" type="pres">
      <dgm:prSet presAssocID="{B1AD6F00-C3A3-48F7-99E6-C5E81D650B2B}" presName="FiveConn_2-3" presStyleLbl="fgAccFollowNode1" presStyleIdx="1" presStyleCnt="4">
        <dgm:presLayoutVars>
          <dgm:bulletEnabled val="1"/>
        </dgm:presLayoutVars>
      </dgm:prSet>
      <dgm:spPr/>
    </dgm:pt>
    <dgm:pt modelId="{FFDBB963-23D6-4EBF-8FA0-A93572A5B7C8}" type="pres">
      <dgm:prSet presAssocID="{B1AD6F00-C3A3-48F7-99E6-C5E81D650B2B}" presName="FiveConn_3-4" presStyleLbl="fgAccFollowNode1" presStyleIdx="2" presStyleCnt="4">
        <dgm:presLayoutVars>
          <dgm:bulletEnabled val="1"/>
        </dgm:presLayoutVars>
      </dgm:prSet>
      <dgm:spPr/>
    </dgm:pt>
    <dgm:pt modelId="{FD9BC2B0-E199-4212-BFB1-36E79500345D}" type="pres">
      <dgm:prSet presAssocID="{B1AD6F00-C3A3-48F7-99E6-C5E81D650B2B}" presName="FiveConn_4-5" presStyleLbl="fgAccFollowNode1" presStyleIdx="3" presStyleCnt="4">
        <dgm:presLayoutVars>
          <dgm:bulletEnabled val="1"/>
        </dgm:presLayoutVars>
      </dgm:prSet>
      <dgm:spPr/>
    </dgm:pt>
    <dgm:pt modelId="{A1735DC1-B289-4918-A8B7-F84BE6435F45}" type="pres">
      <dgm:prSet presAssocID="{B1AD6F00-C3A3-48F7-99E6-C5E81D650B2B}" presName="FiveNodes_1_text" presStyleLbl="node1" presStyleIdx="4" presStyleCnt="5">
        <dgm:presLayoutVars>
          <dgm:bulletEnabled val="1"/>
        </dgm:presLayoutVars>
      </dgm:prSet>
      <dgm:spPr/>
    </dgm:pt>
    <dgm:pt modelId="{1C804C4E-53E0-4EBD-A354-B7AEDA0857FB}" type="pres">
      <dgm:prSet presAssocID="{B1AD6F00-C3A3-48F7-99E6-C5E81D650B2B}" presName="FiveNodes_2_text" presStyleLbl="node1" presStyleIdx="4" presStyleCnt="5">
        <dgm:presLayoutVars>
          <dgm:bulletEnabled val="1"/>
        </dgm:presLayoutVars>
      </dgm:prSet>
      <dgm:spPr/>
    </dgm:pt>
    <dgm:pt modelId="{8B3E99DA-A840-4E6B-91DA-461BF9294135}" type="pres">
      <dgm:prSet presAssocID="{B1AD6F00-C3A3-48F7-99E6-C5E81D650B2B}" presName="FiveNodes_3_text" presStyleLbl="node1" presStyleIdx="4" presStyleCnt="5">
        <dgm:presLayoutVars>
          <dgm:bulletEnabled val="1"/>
        </dgm:presLayoutVars>
      </dgm:prSet>
      <dgm:spPr/>
    </dgm:pt>
    <dgm:pt modelId="{9F00A630-7C74-4B37-9CD9-120FB02E2403}" type="pres">
      <dgm:prSet presAssocID="{B1AD6F00-C3A3-48F7-99E6-C5E81D650B2B}" presName="FiveNodes_4_text" presStyleLbl="node1" presStyleIdx="4" presStyleCnt="5">
        <dgm:presLayoutVars>
          <dgm:bulletEnabled val="1"/>
        </dgm:presLayoutVars>
      </dgm:prSet>
      <dgm:spPr/>
    </dgm:pt>
    <dgm:pt modelId="{BC129C2E-B33E-4997-BCD1-EE636C274340}" type="pres">
      <dgm:prSet presAssocID="{B1AD6F00-C3A3-48F7-99E6-C5E81D650B2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1C87FE05-4D07-4F36-A682-5E4535D24CCB}" type="presOf" srcId="{5171F864-FAF4-458E-BE5E-6DE70391AA25}" destId="{85B4A8B7-8790-4F55-94D7-EB08743572A5}" srcOrd="0" destOrd="0" presId="urn:microsoft.com/office/officeart/2005/8/layout/vProcess5"/>
    <dgm:cxn modelId="{81AEFD31-E310-4D07-A483-4B169F05FF80}" type="presOf" srcId="{7148BAD8-7F1C-4D57-B349-B29282DF5AD2}" destId="{8B3E99DA-A840-4E6B-91DA-461BF9294135}" srcOrd="1" destOrd="0" presId="urn:microsoft.com/office/officeart/2005/8/layout/vProcess5"/>
    <dgm:cxn modelId="{2E7C9B39-9184-4906-A3BF-A737EAD29231}" type="presOf" srcId="{9320BA81-B37B-4EC4-912E-230DAB67F15A}" destId="{FFDBB963-23D6-4EBF-8FA0-A93572A5B7C8}" srcOrd="0" destOrd="0" presId="urn:microsoft.com/office/officeart/2005/8/layout/vProcess5"/>
    <dgm:cxn modelId="{D53DED3C-9F87-4512-AE21-2E3BAA192C97}" srcId="{B1AD6F00-C3A3-48F7-99E6-C5E81D650B2B}" destId="{7148BAD8-7F1C-4D57-B349-B29282DF5AD2}" srcOrd="2" destOrd="0" parTransId="{562FDDEE-AD90-4E36-95F2-DE80381DCDA2}" sibTransId="{9320BA81-B37B-4EC4-912E-230DAB67F15A}"/>
    <dgm:cxn modelId="{89D5AA64-88AD-48B7-90D1-7CC62623EA1F}" srcId="{B1AD6F00-C3A3-48F7-99E6-C5E81D650B2B}" destId="{80D2A1B9-2E54-44F1-BC2D-40367208684A}" srcOrd="0" destOrd="0" parTransId="{CC775970-D50B-48E4-B25D-9D0E990A8796}" sibTransId="{ED7FD92A-48FF-4414-A9D3-A95C4DA5F05F}"/>
    <dgm:cxn modelId="{B2795946-C1F3-43C0-AF4A-2CECF08793A9}" type="presOf" srcId="{9AAFB04D-5BC5-411D-AA5C-4FFFA46E3D50}" destId="{72C1EAFF-7650-4019-8756-DA6D40E0533A}" srcOrd="0" destOrd="0" presId="urn:microsoft.com/office/officeart/2005/8/layout/vProcess5"/>
    <dgm:cxn modelId="{75BAE769-1509-49B9-8942-14EB75549B47}" srcId="{B1AD6F00-C3A3-48F7-99E6-C5E81D650B2B}" destId="{9AAFB04D-5BC5-411D-AA5C-4FFFA46E3D50}" srcOrd="1" destOrd="0" parTransId="{906CBF29-2D03-489B-845B-4ACD3075CE7D}" sibTransId="{5171F864-FAF4-458E-BE5E-6DE70391AA25}"/>
    <dgm:cxn modelId="{4F28C54B-9B19-41CB-8EC1-CA756ACB5B5D}" type="presOf" srcId="{1A5FFCEA-F31F-47DC-AA1E-B22BA8B4EAAC}" destId="{BC129C2E-B33E-4997-BCD1-EE636C274340}" srcOrd="1" destOrd="0" presId="urn:microsoft.com/office/officeart/2005/8/layout/vProcess5"/>
    <dgm:cxn modelId="{864B204C-AA4A-4CA0-8900-DDFE507D8AC8}" type="presOf" srcId="{A73FDC41-0058-4A08-8533-979FBC67FC63}" destId="{FD9BC2B0-E199-4212-BFB1-36E79500345D}" srcOrd="0" destOrd="0" presId="urn:microsoft.com/office/officeart/2005/8/layout/vProcess5"/>
    <dgm:cxn modelId="{79475F6C-4692-49C0-8804-6461103DD559}" type="presOf" srcId="{ED7FD92A-48FF-4414-A9D3-A95C4DA5F05F}" destId="{17179F5A-B972-43EB-8112-963731223552}" srcOrd="0" destOrd="0" presId="urn:microsoft.com/office/officeart/2005/8/layout/vProcess5"/>
    <dgm:cxn modelId="{51B74954-7EBC-421A-BB12-3FA7BB38631F}" type="presOf" srcId="{1A5FFCEA-F31F-47DC-AA1E-B22BA8B4EAAC}" destId="{561A5F27-05DE-4ECB-AFC4-29FE27A539D3}" srcOrd="0" destOrd="0" presId="urn:microsoft.com/office/officeart/2005/8/layout/vProcess5"/>
    <dgm:cxn modelId="{6CEA0956-85CB-41C4-8EA0-201E8A3A4858}" type="presOf" srcId="{80D2A1B9-2E54-44F1-BC2D-40367208684A}" destId="{A1735DC1-B289-4918-A8B7-F84BE6435F45}" srcOrd="1" destOrd="0" presId="urn:microsoft.com/office/officeart/2005/8/layout/vProcess5"/>
    <dgm:cxn modelId="{81750058-016D-4F4A-BA84-3738CCFA1E69}" type="presOf" srcId="{80D2A1B9-2E54-44F1-BC2D-40367208684A}" destId="{3724729C-CAC1-49A9-A674-8C28F14EF7E6}" srcOrd="0" destOrd="0" presId="urn:microsoft.com/office/officeart/2005/8/layout/vProcess5"/>
    <dgm:cxn modelId="{82A46A88-CE67-44D0-8DCC-C4820888BDBA}" type="presOf" srcId="{7148BAD8-7F1C-4D57-B349-B29282DF5AD2}" destId="{B11DDE0D-9A45-4BA4-80DE-DCFB12D31168}" srcOrd="0" destOrd="0" presId="urn:microsoft.com/office/officeart/2005/8/layout/vProcess5"/>
    <dgm:cxn modelId="{1FEC4989-087D-484D-9DF4-21654533892A}" type="presOf" srcId="{B1AD6F00-C3A3-48F7-99E6-C5E81D650B2B}" destId="{171E6D76-0475-4A10-8866-55B801F5DD35}" srcOrd="0" destOrd="0" presId="urn:microsoft.com/office/officeart/2005/8/layout/vProcess5"/>
    <dgm:cxn modelId="{52552F94-C262-422F-BB85-B26F54DA17E5}" srcId="{B1AD6F00-C3A3-48F7-99E6-C5E81D650B2B}" destId="{1A5FFCEA-F31F-47DC-AA1E-B22BA8B4EAAC}" srcOrd="4" destOrd="0" parTransId="{F449B60B-EF7A-44CA-A066-9A6A5CCAB084}" sibTransId="{FDF54DD0-33E7-4B88-B8A3-128B2E3B10B4}"/>
    <dgm:cxn modelId="{5D91CCD2-D1ED-48F0-B333-570FB00BC6AD}" type="presOf" srcId="{797FADBF-432D-49E2-93C4-89816292747F}" destId="{9F00A630-7C74-4B37-9CD9-120FB02E2403}" srcOrd="1" destOrd="0" presId="urn:microsoft.com/office/officeart/2005/8/layout/vProcess5"/>
    <dgm:cxn modelId="{350A96F3-D7F6-4707-8A84-53D062F37610}" type="presOf" srcId="{797FADBF-432D-49E2-93C4-89816292747F}" destId="{CA0C2089-22A6-456A-8377-DDF20DBBD4BA}" srcOrd="0" destOrd="0" presId="urn:microsoft.com/office/officeart/2005/8/layout/vProcess5"/>
    <dgm:cxn modelId="{CB2F6CF4-4390-4443-BE3B-2C82BF708394}" srcId="{B1AD6F00-C3A3-48F7-99E6-C5E81D650B2B}" destId="{797FADBF-432D-49E2-93C4-89816292747F}" srcOrd="3" destOrd="0" parTransId="{04E3EC94-15A9-45A7-85CD-C0325749AB40}" sibTransId="{A73FDC41-0058-4A08-8533-979FBC67FC63}"/>
    <dgm:cxn modelId="{A29A9FFF-1A78-49C0-81EC-F3F0D36F8BE0}" type="presOf" srcId="{9AAFB04D-5BC5-411D-AA5C-4FFFA46E3D50}" destId="{1C804C4E-53E0-4EBD-A354-B7AEDA0857FB}" srcOrd="1" destOrd="0" presId="urn:microsoft.com/office/officeart/2005/8/layout/vProcess5"/>
    <dgm:cxn modelId="{F8728BF2-0C9D-45FB-8B81-8ED3AF32149B}" type="presParOf" srcId="{171E6D76-0475-4A10-8866-55B801F5DD35}" destId="{232F3458-AC67-46EE-B25D-101FA508553D}" srcOrd="0" destOrd="0" presId="urn:microsoft.com/office/officeart/2005/8/layout/vProcess5"/>
    <dgm:cxn modelId="{729A7E6D-0CDD-49F0-92C5-356CA0141B0E}" type="presParOf" srcId="{171E6D76-0475-4A10-8866-55B801F5DD35}" destId="{3724729C-CAC1-49A9-A674-8C28F14EF7E6}" srcOrd="1" destOrd="0" presId="urn:microsoft.com/office/officeart/2005/8/layout/vProcess5"/>
    <dgm:cxn modelId="{EE9AC9DA-1C7D-4FCE-975B-BC96C82836FF}" type="presParOf" srcId="{171E6D76-0475-4A10-8866-55B801F5DD35}" destId="{72C1EAFF-7650-4019-8756-DA6D40E0533A}" srcOrd="2" destOrd="0" presId="urn:microsoft.com/office/officeart/2005/8/layout/vProcess5"/>
    <dgm:cxn modelId="{BD164141-DCEB-4A7F-B154-3B6C7DC4E604}" type="presParOf" srcId="{171E6D76-0475-4A10-8866-55B801F5DD35}" destId="{B11DDE0D-9A45-4BA4-80DE-DCFB12D31168}" srcOrd="3" destOrd="0" presId="urn:microsoft.com/office/officeart/2005/8/layout/vProcess5"/>
    <dgm:cxn modelId="{8AC99595-CE06-4321-9551-6CA2A32C2F0C}" type="presParOf" srcId="{171E6D76-0475-4A10-8866-55B801F5DD35}" destId="{CA0C2089-22A6-456A-8377-DDF20DBBD4BA}" srcOrd="4" destOrd="0" presId="urn:microsoft.com/office/officeart/2005/8/layout/vProcess5"/>
    <dgm:cxn modelId="{66F4968F-8F3A-4EB3-A427-C7A4E9317914}" type="presParOf" srcId="{171E6D76-0475-4A10-8866-55B801F5DD35}" destId="{561A5F27-05DE-4ECB-AFC4-29FE27A539D3}" srcOrd="5" destOrd="0" presId="urn:microsoft.com/office/officeart/2005/8/layout/vProcess5"/>
    <dgm:cxn modelId="{D9A87E53-6C7D-47CF-8653-52A3802F1788}" type="presParOf" srcId="{171E6D76-0475-4A10-8866-55B801F5DD35}" destId="{17179F5A-B972-43EB-8112-963731223552}" srcOrd="6" destOrd="0" presId="urn:microsoft.com/office/officeart/2005/8/layout/vProcess5"/>
    <dgm:cxn modelId="{92CC073D-7D9F-423F-807C-CF3E0E8A37C5}" type="presParOf" srcId="{171E6D76-0475-4A10-8866-55B801F5DD35}" destId="{85B4A8B7-8790-4F55-94D7-EB08743572A5}" srcOrd="7" destOrd="0" presId="urn:microsoft.com/office/officeart/2005/8/layout/vProcess5"/>
    <dgm:cxn modelId="{E83CF503-4D92-4043-A549-54A948503002}" type="presParOf" srcId="{171E6D76-0475-4A10-8866-55B801F5DD35}" destId="{FFDBB963-23D6-4EBF-8FA0-A93572A5B7C8}" srcOrd="8" destOrd="0" presId="urn:microsoft.com/office/officeart/2005/8/layout/vProcess5"/>
    <dgm:cxn modelId="{36EC5A14-7BC4-44A1-BB92-C1FD4C2EDFD8}" type="presParOf" srcId="{171E6D76-0475-4A10-8866-55B801F5DD35}" destId="{FD9BC2B0-E199-4212-BFB1-36E79500345D}" srcOrd="9" destOrd="0" presId="urn:microsoft.com/office/officeart/2005/8/layout/vProcess5"/>
    <dgm:cxn modelId="{3658651A-5806-4310-9F6E-A166DB09C111}" type="presParOf" srcId="{171E6D76-0475-4A10-8866-55B801F5DD35}" destId="{A1735DC1-B289-4918-A8B7-F84BE6435F45}" srcOrd="10" destOrd="0" presId="urn:microsoft.com/office/officeart/2005/8/layout/vProcess5"/>
    <dgm:cxn modelId="{5ACE295B-F66F-4791-BD6A-4B144BA792F7}" type="presParOf" srcId="{171E6D76-0475-4A10-8866-55B801F5DD35}" destId="{1C804C4E-53E0-4EBD-A354-B7AEDA0857FB}" srcOrd="11" destOrd="0" presId="urn:microsoft.com/office/officeart/2005/8/layout/vProcess5"/>
    <dgm:cxn modelId="{28C84694-F2F0-4B42-9DCD-6D86BD588AB0}" type="presParOf" srcId="{171E6D76-0475-4A10-8866-55B801F5DD35}" destId="{8B3E99DA-A840-4E6B-91DA-461BF9294135}" srcOrd="12" destOrd="0" presId="urn:microsoft.com/office/officeart/2005/8/layout/vProcess5"/>
    <dgm:cxn modelId="{4C45CA7A-1724-4EA1-9E33-D2320DDF4382}" type="presParOf" srcId="{171E6D76-0475-4A10-8866-55B801F5DD35}" destId="{9F00A630-7C74-4B37-9CD9-120FB02E2403}" srcOrd="13" destOrd="0" presId="urn:microsoft.com/office/officeart/2005/8/layout/vProcess5"/>
    <dgm:cxn modelId="{864DCA90-91FA-477E-AC79-7AE8E3F8775F}" type="presParOf" srcId="{171E6D76-0475-4A10-8866-55B801F5DD35}" destId="{BC129C2E-B33E-4997-BCD1-EE636C274340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CD7C9D-482D-4BAC-9925-C6F5007188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D536E2-191E-4E8A-964D-3C77502EB6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Task Summarization</a:t>
          </a:r>
          <a:r>
            <a:rPr lang="en-US"/>
            <a:t>: Unlike other scheduling apps, our app provides a weekly task summary, ensuring that users stay on top of their priorities with ease.</a:t>
          </a:r>
        </a:p>
      </dgm:t>
    </dgm:pt>
    <dgm:pt modelId="{F32B589B-3087-417E-8838-962F3DD3EB4F}" type="parTrans" cxnId="{FD2623BF-8F9F-4823-854A-38FC34DD7931}">
      <dgm:prSet/>
      <dgm:spPr/>
      <dgm:t>
        <a:bodyPr/>
        <a:lstStyle/>
        <a:p>
          <a:endParaRPr lang="en-US"/>
        </a:p>
      </dgm:t>
    </dgm:pt>
    <dgm:pt modelId="{9D04AB84-5A57-4E0C-ABA1-750B7008AABB}" type="sibTrans" cxnId="{FD2623BF-8F9F-4823-854A-38FC34DD7931}">
      <dgm:prSet/>
      <dgm:spPr/>
      <dgm:t>
        <a:bodyPr/>
        <a:lstStyle/>
        <a:p>
          <a:endParaRPr lang="en-US"/>
        </a:p>
      </dgm:t>
    </dgm:pt>
    <dgm:pt modelId="{47EB0525-E556-44CC-99E2-8ECADE12D8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Automated Scheduling Assistant (Schedule-Bot)</a:t>
          </a:r>
          <a:r>
            <a:rPr lang="en-US"/>
            <a:t>: Our app features a Schedule-Bot that automates the process, reducing manual scheduling efforts compared to apps like Calendly or Scheduler AI.</a:t>
          </a:r>
        </a:p>
      </dgm:t>
    </dgm:pt>
    <dgm:pt modelId="{F394DF1B-AD14-4777-B775-71D92DAB1F04}" type="parTrans" cxnId="{C8AB9A0B-8475-4322-84D6-7A2AB5F6CB12}">
      <dgm:prSet/>
      <dgm:spPr/>
      <dgm:t>
        <a:bodyPr/>
        <a:lstStyle/>
        <a:p>
          <a:endParaRPr lang="en-US"/>
        </a:p>
      </dgm:t>
    </dgm:pt>
    <dgm:pt modelId="{E93ADA84-EC57-4CAD-B69A-BEB39A5FBD1E}" type="sibTrans" cxnId="{C8AB9A0B-8475-4322-84D6-7A2AB5F6CB12}">
      <dgm:prSet/>
      <dgm:spPr/>
      <dgm:t>
        <a:bodyPr/>
        <a:lstStyle/>
        <a:p>
          <a:endParaRPr lang="en-US"/>
        </a:p>
      </dgm:t>
    </dgm:pt>
    <dgm:pt modelId="{5125549A-FB4A-43D6-8A95-8C06044C8B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"Find the Slot" Feature</a:t>
          </a:r>
          <a:r>
            <a:rPr lang="en-US"/>
            <a:t>: This unique feature intelligently finds optimal meeting slots, providing more flexibility and convenience than apps like Doodle or Reclaim.</a:t>
          </a:r>
        </a:p>
      </dgm:t>
    </dgm:pt>
    <dgm:pt modelId="{728C8581-6681-4E68-8CAF-57C3E32CE540}" type="parTrans" cxnId="{FA1CFC39-4642-4AC7-9F7D-3F105CA5B96F}">
      <dgm:prSet/>
      <dgm:spPr/>
      <dgm:t>
        <a:bodyPr/>
        <a:lstStyle/>
        <a:p>
          <a:endParaRPr lang="en-US"/>
        </a:p>
      </dgm:t>
    </dgm:pt>
    <dgm:pt modelId="{5076E5FF-26C6-46D0-A722-45706E7E237C}" type="sibTrans" cxnId="{FA1CFC39-4642-4AC7-9F7D-3F105CA5B96F}">
      <dgm:prSet/>
      <dgm:spPr/>
      <dgm:t>
        <a:bodyPr/>
        <a:lstStyle/>
        <a:p>
          <a:endParaRPr lang="en-US"/>
        </a:p>
      </dgm:t>
    </dgm:pt>
    <dgm:pt modelId="{68829799-45FD-4711-B0AE-99551FDCABA7}" type="pres">
      <dgm:prSet presAssocID="{AFCD7C9D-482D-4BAC-9925-C6F5007188B1}" presName="root" presStyleCnt="0">
        <dgm:presLayoutVars>
          <dgm:dir/>
          <dgm:resizeHandles val="exact"/>
        </dgm:presLayoutVars>
      </dgm:prSet>
      <dgm:spPr/>
    </dgm:pt>
    <dgm:pt modelId="{E1AE85D1-558A-4500-8532-AF2C2F81256D}" type="pres">
      <dgm:prSet presAssocID="{92D536E2-191E-4E8A-964D-3C77502EB6DF}" presName="compNode" presStyleCnt="0"/>
      <dgm:spPr/>
    </dgm:pt>
    <dgm:pt modelId="{D9134CB1-6FA7-4ACD-B633-F4F739DBFC5C}" type="pres">
      <dgm:prSet presAssocID="{92D536E2-191E-4E8A-964D-3C77502EB6DF}" presName="bgRect" presStyleLbl="bgShp" presStyleIdx="0" presStyleCnt="3"/>
      <dgm:spPr/>
    </dgm:pt>
    <dgm:pt modelId="{F2E4AAB2-65A2-423D-A409-3F7DE5953B78}" type="pres">
      <dgm:prSet presAssocID="{92D536E2-191E-4E8A-964D-3C77502EB6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8A8CBC6-6BD3-405F-A828-9FD545652AA4}" type="pres">
      <dgm:prSet presAssocID="{92D536E2-191E-4E8A-964D-3C77502EB6DF}" presName="spaceRect" presStyleCnt="0"/>
      <dgm:spPr/>
    </dgm:pt>
    <dgm:pt modelId="{37698D1B-ABCA-49AB-B6B9-9DD108CAEF88}" type="pres">
      <dgm:prSet presAssocID="{92D536E2-191E-4E8A-964D-3C77502EB6DF}" presName="parTx" presStyleLbl="revTx" presStyleIdx="0" presStyleCnt="3">
        <dgm:presLayoutVars>
          <dgm:chMax val="0"/>
          <dgm:chPref val="0"/>
        </dgm:presLayoutVars>
      </dgm:prSet>
      <dgm:spPr/>
    </dgm:pt>
    <dgm:pt modelId="{F2FCCF61-1896-4ED6-A018-30A07088C6B5}" type="pres">
      <dgm:prSet presAssocID="{9D04AB84-5A57-4E0C-ABA1-750B7008AABB}" presName="sibTrans" presStyleCnt="0"/>
      <dgm:spPr/>
    </dgm:pt>
    <dgm:pt modelId="{0B193723-A015-4E75-85E2-42521558B0AD}" type="pres">
      <dgm:prSet presAssocID="{47EB0525-E556-44CC-99E2-8ECADE12D841}" presName="compNode" presStyleCnt="0"/>
      <dgm:spPr/>
    </dgm:pt>
    <dgm:pt modelId="{F8687A83-D8C8-4A7A-AFFE-F79BF7056D41}" type="pres">
      <dgm:prSet presAssocID="{47EB0525-E556-44CC-99E2-8ECADE12D841}" presName="bgRect" presStyleLbl="bgShp" presStyleIdx="1" presStyleCnt="3"/>
      <dgm:spPr/>
    </dgm:pt>
    <dgm:pt modelId="{537C7BC4-D4E6-417E-9D7A-F180B103F3D8}" type="pres">
      <dgm:prSet presAssocID="{47EB0525-E556-44CC-99E2-8ECADE12D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0C28E1B-1158-41AB-8803-40206FA789ED}" type="pres">
      <dgm:prSet presAssocID="{47EB0525-E556-44CC-99E2-8ECADE12D841}" presName="spaceRect" presStyleCnt="0"/>
      <dgm:spPr/>
    </dgm:pt>
    <dgm:pt modelId="{CF97E253-92DA-465B-946F-39CF01FF4503}" type="pres">
      <dgm:prSet presAssocID="{47EB0525-E556-44CC-99E2-8ECADE12D841}" presName="parTx" presStyleLbl="revTx" presStyleIdx="1" presStyleCnt="3">
        <dgm:presLayoutVars>
          <dgm:chMax val="0"/>
          <dgm:chPref val="0"/>
        </dgm:presLayoutVars>
      </dgm:prSet>
      <dgm:spPr/>
    </dgm:pt>
    <dgm:pt modelId="{455F75DE-8C9E-4233-AAB8-FA2D296ECD26}" type="pres">
      <dgm:prSet presAssocID="{E93ADA84-EC57-4CAD-B69A-BEB39A5FBD1E}" presName="sibTrans" presStyleCnt="0"/>
      <dgm:spPr/>
    </dgm:pt>
    <dgm:pt modelId="{FEDF17A9-86C1-47A1-9E86-C5B19D0DB813}" type="pres">
      <dgm:prSet presAssocID="{5125549A-FB4A-43D6-8A95-8C06044C8B27}" presName="compNode" presStyleCnt="0"/>
      <dgm:spPr/>
    </dgm:pt>
    <dgm:pt modelId="{B31372C0-13A1-4C5A-BB41-838C439D3A6D}" type="pres">
      <dgm:prSet presAssocID="{5125549A-FB4A-43D6-8A95-8C06044C8B27}" presName="bgRect" presStyleLbl="bgShp" presStyleIdx="2" presStyleCnt="3"/>
      <dgm:spPr/>
    </dgm:pt>
    <dgm:pt modelId="{5FC62BB9-14E8-448F-BCF7-E24E6F7516E7}" type="pres">
      <dgm:prSet presAssocID="{5125549A-FB4A-43D6-8A95-8C06044C8B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4AB357C-824B-4500-9EF1-27F290401684}" type="pres">
      <dgm:prSet presAssocID="{5125549A-FB4A-43D6-8A95-8C06044C8B27}" presName="spaceRect" presStyleCnt="0"/>
      <dgm:spPr/>
    </dgm:pt>
    <dgm:pt modelId="{F7F43884-3095-499B-8059-2C3E1C077F14}" type="pres">
      <dgm:prSet presAssocID="{5125549A-FB4A-43D6-8A95-8C06044C8B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8AB9A0B-8475-4322-84D6-7A2AB5F6CB12}" srcId="{AFCD7C9D-482D-4BAC-9925-C6F5007188B1}" destId="{47EB0525-E556-44CC-99E2-8ECADE12D841}" srcOrd="1" destOrd="0" parTransId="{F394DF1B-AD14-4777-B775-71D92DAB1F04}" sibTransId="{E93ADA84-EC57-4CAD-B69A-BEB39A5FBD1E}"/>
    <dgm:cxn modelId="{FA1CFC39-4642-4AC7-9F7D-3F105CA5B96F}" srcId="{AFCD7C9D-482D-4BAC-9925-C6F5007188B1}" destId="{5125549A-FB4A-43D6-8A95-8C06044C8B27}" srcOrd="2" destOrd="0" parTransId="{728C8581-6681-4E68-8CAF-57C3E32CE540}" sibTransId="{5076E5FF-26C6-46D0-A722-45706E7E237C}"/>
    <dgm:cxn modelId="{F7D236A8-1576-4FCB-9988-36AAB2EDAB0A}" type="presOf" srcId="{AFCD7C9D-482D-4BAC-9925-C6F5007188B1}" destId="{68829799-45FD-4711-B0AE-99551FDCABA7}" srcOrd="0" destOrd="0" presId="urn:microsoft.com/office/officeart/2018/2/layout/IconVerticalSolidList"/>
    <dgm:cxn modelId="{B8E2B9B8-DCE8-482B-819E-B21FEE74CED8}" type="presOf" srcId="{5125549A-FB4A-43D6-8A95-8C06044C8B27}" destId="{F7F43884-3095-499B-8059-2C3E1C077F14}" srcOrd="0" destOrd="0" presId="urn:microsoft.com/office/officeart/2018/2/layout/IconVerticalSolidList"/>
    <dgm:cxn modelId="{FD2623BF-8F9F-4823-854A-38FC34DD7931}" srcId="{AFCD7C9D-482D-4BAC-9925-C6F5007188B1}" destId="{92D536E2-191E-4E8A-964D-3C77502EB6DF}" srcOrd="0" destOrd="0" parTransId="{F32B589B-3087-417E-8838-962F3DD3EB4F}" sibTransId="{9D04AB84-5A57-4E0C-ABA1-750B7008AABB}"/>
    <dgm:cxn modelId="{BA79F5D2-6F07-4E7A-B716-4171A0A65749}" type="presOf" srcId="{92D536E2-191E-4E8A-964D-3C77502EB6DF}" destId="{37698D1B-ABCA-49AB-B6B9-9DD108CAEF88}" srcOrd="0" destOrd="0" presId="urn:microsoft.com/office/officeart/2018/2/layout/IconVerticalSolidList"/>
    <dgm:cxn modelId="{4DF503D3-A31C-4F43-9257-FB0B785BE001}" type="presOf" srcId="{47EB0525-E556-44CC-99E2-8ECADE12D841}" destId="{CF97E253-92DA-465B-946F-39CF01FF4503}" srcOrd="0" destOrd="0" presId="urn:microsoft.com/office/officeart/2018/2/layout/IconVerticalSolidList"/>
    <dgm:cxn modelId="{1897675E-8AA6-4669-9DAC-5A3DA941CA89}" type="presParOf" srcId="{68829799-45FD-4711-B0AE-99551FDCABA7}" destId="{E1AE85D1-558A-4500-8532-AF2C2F81256D}" srcOrd="0" destOrd="0" presId="urn:microsoft.com/office/officeart/2018/2/layout/IconVerticalSolidList"/>
    <dgm:cxn modelId="{F770A1FE-3CC5-4F31-B8E9-BA95E4881775}" type="presParOf" srcId="{E1AE85D1-558A-4500-8532-AF2C2F81256D}" destId="{D9134CB1-6FA7-4ACD-B633-F4F739DBFC5C}" srcOrd="0" destOrd="0" presId="urn:microsoft.com/office/officeart/2018/2/layout/IconVerticalSolidList"/>
    <dgm:cxn modelId="{A9EC5256-880A-4606-ADE7-D3F963123ABD}" type="presParOf" srcId="{E1AE85D1-558A-4500-8532-AF2C2F81256D}" destId="{F2E4AAB2-65A2-423D-A409-3F7DE5953B78}" srcOrd="1" destOrd="0" presId="urn:microsoft.com/office/officeart/2018/2/layout/IconVerticalSolidList"/>
    <dgm:cxn modelId="{57E3D2F7-FFFE-4C0F-9679-02A0C3CA11DA}" type="presParOf" srcId="{E1AE85D1-558A-4500-8532-AF2C2F81256D}" destId="{58A8CBC6-6BD3-405F-A828-9FD545652AA4}" srcOrd="2" destOrd="0" presId="urn:microsoft.com/office/officeart/2018/2/layout/IconVerticalSolidList"/>
    <dgm:cxn modelId="{E24304C8-E08A-4EF2-8DFD-B73707FE4C44}" type="presParOf" srcId="{E1AE85D1-558A-4500-8532-AF2C2F81256D}" destId="{37698D1B-ABCA-49AB-B6B9-9DD108CAEF88}" srcOrd="3" destOrd="0" presId="urn:microsoft.com/office/officeart/2018/2/layout/IconVerticalSolidList"/>
    <dgm:cxn modelId="{FC133DB3-7AD9-4094-942A-EFFBCBE6A2AF}" type="presParOf" srcId="{68829799-45FD-4711-B0AE-99551FDCABA7}" destId="{F2FCCF61-1896-4ED6-A018-30A07088C6B5}" srcOrd="1" destOrd="0" presId="urn:microsoft.com/office/officeart/2018/2/layout/IconVerticalSolidList"/>
    <dgm:cxn modelId="{41BECB77-7B5E-4650-8C30-DE7A87C10DD4}" type="presParOf" srcId="{68829799-45FD-4711-B0AE-99551FDCABA7}" destId="{0B193723-A015-4E75-85E2-42521558B0AD}" srcOrd="2" destOrd="0" presId="urn:microsoft.com/office/officeart/2018/2/layout/IconVerticalSolidList"/>
    <dgm:cxn modelId="{AF8C89BF-3198-4A05-A979-AB9C3B9B1033}" type="presParOf" srcId="{0B193723-A015-4E75-85E2-42521558B0AD}" destId="{F8687A83-D8C8-4A7A-AFFE-F79BF7056D41}" srcOrd="0" destOrd="0" presId="urn:microsoft.com/office/officeart/2018/2/layout/IconVerticalSolidList"/>
    <dgm:cxn modelId="{E3381D5D-3A56-452B-B2B6-A5158940060C}" type="presParOf" srcId="{0B193723-A015-4E75-85E2-42521558B0AD}" destId="{537C7BC4-D4E6-417E-9D7A-F180B103F3D8}" srcOrd="1" destOrd="0" presId="urn:microsoft.com/office/officeart/2018/2/layout/IconVerticalSolidList"/>
    <dgm:cxn modelId="{4FF2B866-CBD7-4588-9B94-CB0B110D503F}" type="presParOf" srcId="{0B193723-A015-4E75-85E2-42521558B0AD}" destId="{60C28E1B-1158-41AB-8803-40206FA789ED}" srcOrd="2" destOrd="0" presId="urn:microsoft.com/office/officeart/2018/2/layout/IconVerticalSolidList"/>
    <dgm:cxn modelId="{11AEC09A-89E6-4E64-9B40-943704969499}" type="presParOf" srcId="{0B193723-A015-4E75-85E2-42521558B0AD}" destId="{CF97E253-92DA-465B-946F-39CF01FF4503}" srcOrd="3" destOrd="0" presId="urn:microsoft.com/office/officeart/2018/2/layout/IconVerticalSolidList"/>
    <dgm:cxn modelId="{55A9D3F0-2835-4C16-A228-BB4F3CE0EB12}" type="presParOf" srcId="{68829799-45FD-4711-B0AE-99551FDCABA7}" destId="{455F75DE-8C9E-4233-AAB8-FA2D296ECD26}" srcOrd="3" destOrd="0" presId="urn:microsoft.com/office/officeart/2018/2/layout/IconVerticalSolidList"/>
    <dgm:cxn modelId="{BBD421A5-C664-4280-AF28-579776FBB4BD}" type="presParOf" srcId="{68829799-45FD-4711-B0AE-99551FDCABA7}" destId="{FEDF17A9-86C1-47A1-9E86-C5B19D0DB813}" srcOrd="4" destOrd="0" presId="urn:microsoft.com/office/officeart/2018/2/layout/IconVerticalSolidList"/>
    <dgm:cxn modelId="{8B041781-D6AD-4B5B-8C49-D903DB8E4ACC}" type="presParOf" srcId="{FEDF17A9-86C1-47A1-9E86-C5B19D0DB813}" destId="{B31372C0-13A1-4C5A-BB41-838C439D3A6D}" srcOrd="0" destOrd="0" presId="urn:microsoft.com/office/officeart/2018/2/layout/IconVerticalSolidList"/>
    <dgm:cxn modelId="{326CF56D-E295-48DE-A6ED-891808C0E3B0}" type="presParOf" srcId="{FEDF17A9-86C1-47A1-9E86-C5B19D0DB813}" destId="{5FC62BB9-14E8-448F-BCF7-E24E6F7516E7}" srcOrd="1" destOrd="0" presId="urn:microsoft.com/office/officeart/2018/2/layout/IconVerticalSolidList"/>
    <dgm:cxn modelId="{659A713F-13CB-40B3-A491-7E334C4A0BA1}" type="presParOf" srcId="{FEDF17A9-86C1-47A1-9E86-C5B19D0DB813}" destId="{D4AB357C-824B-4500-9EF1-27F290401684}" srcOrd="2" destOrd="0" presId="urn:microsoft.com/office/officeart/2018/2/layout/IconVerticalSolidList"/>
    <dgm:cxn modelId="{3568FCFA-1E50-4193-97A5-AE50AFE244D6}" type="presParOf" srcId="{FEDF17A9-86C1-47A1-9E86-C5B19D0DB813}" destId="{F7F43884-3095-499B-8059-2C3E1C077F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83C6D4-6E5B-4F04-9A42-24CF4AE66A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019E647-C654-4C2C-AFFA-81B47DDB54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Authentication</a:t>
          </a:r>
        </a:p>
      </dgm:t>
    </dgm:pt>
    <dgm:pt modelId="{02648EDC-B915-4291-B7B7-65F81514ED88}" type="parTrans" cxnId="{F44E255A-FFDF-416A-BC07-8D55B0AC0295}">
      <dgm:prSet/>
      <dgm:spPr/>
      <dgm:t>
        <a:bodyPr/>
        <a:lstStyle/>
        <a:p>
          <a:endParaRPr lang="en-US"/>
        </a:p>
      </dgm:t>
    </dgm:pt>
    <dgm:pt modelId="{90977A34-B015-4488-882D-8DBEDE7B97FF}" type="sibTrans" cxnId="{F44E255A-FFDF-416A-BC07-8D55B0AC029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9616E0-E7A9-4058-9D41-E1EC6AD4B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Summarization of Weekly Tasks</a:t>
          </a:r>
        </a:p>
      </dgm:t>
    </dgm:pt>
    <dgm:pt modelId="{C259EF33-1920-4309-B458-CE04474AF629}" type="parTrans" cxnId="{96BD817A-25DE-4B41-91B3-2827F13E49B6}">
      <dgm:prSet/>
      <dgm:spPr/>
      <dgm:t>
        <a:bodyPr/>
        <a:lstStyle/>
        <a:p>
          <a:endParaRPr lang="en-US"/>
        </a:p>
      </dgm:t>
    </dgm:pt>
    <dgm:pt modelId="{5EA830A1-51BD-406D-A680-E9C08366A79A}" type="sibTrans" cxnId="{96BD817A-25DE-4B41-91B3-2827F13E49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85017E2-F143-4666-ACD9-571BE781C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"Find the Slot" to Schedule Meeting</a:t>
          </a:r>
        </a:p>
      </dgm:t>
    </dgm:pt>
    <dgm:pt modelId="{BF1F5FC4-AB9A-4D9D-8966-D8205F44A443}" type="parTrans" cxnId="{DEFE7085-7592-4AEA-B8D7-9B18712292AF}">
      <dgm:prSet/>
      <dgm:spPr/>
      <dgm:t>
        <a:bodyPr/>
        <a:lstStyle/>
        <a:p>
          <a:endParaRPr lang="en-US"/>
        </a:p>
      </dgm:t>
    </dgm:pt>
    <dgm:pt modelId="{6297789A-C23D-41CB-97DA-F3ED4589B999}" type="sibTrans" cxnId="{DEFE7085-7592-4AEA-B8D7-9B18712292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E00A274-A3C3-4B6B-9828-5E3E14191D4D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ptos Display" panose="020F0302020204030204"/>
            </a:rPr>
            <a:t>Upcoming Meetings Reminder</a:t>
          </a:r>
          <a:endParaRPr lang="en-US"/>
        </a:p>
      </dgm:t>
    </dgm:pt>
    <dgm:pt modelId="{E0A833B4-CA57-40F4-BCB0-5F2D2A11B9BC}" type="parTrans" cxnId="{D7331DC4-BF64-4605-8C8C-18A2226D8DEC}">
      <dgm:prSet/>
      <dgm:spPr/>
      <dgm:t>
        <a:bodyPr/>
        <a:lstStyle/>
        <a:p>
          <a:endParaRPr lang="en-US"/>
        </a:p>
      </dgm:t>
    </dgm:pt>
    <dgm:pt modelId="{4BED6E68-083E-4FE1-8553-1FE424F11179}" type="sibTrans" cxnId="{D7331DC4-BF64-4605-8C8C-18A2226D8D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80B305-A2C4-4CCA-A303-2663227D3E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Schedule Meeting Manually</a:t>
          </a:r>
        </a:p>
      </dgm:t>
    </dgm:pt>
    <dgm:pt modelId="{34547BE3-5E31-4269-9BF4-FDC93FE9553F}" type="parTrans" cxnId="{6E7487AD-AEF2-43DD-82A0-F3FF1671FF59}">
      <dgm:prSet/>
      <dgm:spPr/>
      <dgm:t>
        <a:bodyPr/>
        <a:lstStyle/>
        <a:p>
          <a:endParaRPr lang="en-US"/>
        </a:p>
      </dgm:t>
    </dgm:pt>
    <dgm:pt modelId="{DD49C925-EB15-4208-A165-17F3419F4756}" type="sibTrans" cxnId="{6E7487AD-AEF2-43DD-82A0-F3FF1671FF5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38DBD8A-5E02-4D00-8CD0-8A7DC5F432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ptos Display" panose="020F0302020204030204"/>
            </a:rPr>
            <a:t>Schedule-Bot</a:t>
          </a:r>
          <a:endParaRPr lang="en-US"/>
        </a:p>
      </dgm:t>
    </dgm:pt>
    <dgm:pt modelId="{EA1D4861-A0E2-47EA-A74C-E9B1DAA89222}" type="parTrans" cxnId="{7ABEBD9A-BF65-43F2-906D-5CA77663AC12}">
      <dgm:prSet/>
      <dgm:spPr/>
      <dgm:t>
        <a:bodyPr/>
        <a:lstStyle/>
        <a:p>
          <a:endParaRPr lang="en-US"/>
        </a:p>
      </dgm:t>
    </dgm:pt>
    <dgm:pt modelId="{FB826AE6-DCBA-4D0A-9F66-02B0F7395AE0}" type="sibTrans" cxnId="{7ABEBD9A-BF65-43F2-906D-5CA77663AC12}">
      <dgm:prSet/>
      <dgm:spPr/>
      <dgm:t>
        <a:bodyPr/>
        <a:lstStyle/>
        <a:p>
          <a:endParaRPr lang="en-US"/>
        </a:p>
      </dgm:t>
    </dgm:pt>
    <dgm:pt modelId="{7235FBC8-A248-46B8-8E6C-0DDD305F3437}" type="pres">
      <dgm:prSet presAssocID="{D183C6D4-6E5B-4F04-9A42-24CF4AE66AC4}" presName="root" presStyleCnt="0">
        <dgm:presLayoutVars>
          <dgm:dir/>
          <dgm:resizeHandles val="exact"/>
        </dgm:presLayoutVars>
      </dgm:prSet>
      <dgm:spPr/>
    </dgm:pt>
    <dgm:pt modelId="{29241C10-085B-4C1F-9757-07F6D1AA6D09}" type="pres">
      <dgm:prSet presAssocID="{9019E647-C654-4C2C-AFFA-81B47DDB545E}" presName="compNode" presStyleCnt="0"/>
      <dgm:spPr/>
    </dgm:pt>
    <dgm:pt modelId="{F98A253F-892B-4965-A90A-2FFE2752C023}" type="pres">
      <dgm:prSet presAssocID="{9019E647-C654-4C2C-AFFA-81B47DDB545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14852F62-F40E-4230-A7FE-99388185E470}" type="pres">
      <dgm:prSet presAssocID="{9019E647-C654-4C2C-AFFA-81B47DDB545E}" presName="spaceRect" presStyleCnt="0"/>
      <dgm:spPr/>
    </dgm:pt>
    <dgm:pt modelId="{B024C801-1E69-427E-82A0-FBC921CF36CD}" type="pres">
      <dgm:prSet presAssocID="{9019E647-C654-4C2C-AFFA-81B47DDB545E}" presName="textRect" presStyleLbl="revTx" presStyleIdx="0" presStyleCnt="6">
        <dgm:presLayoutVars>
          <dgm:chMax val="1"/>
          <dgm:chPref val="1"/>
        </dgm:presLayoutVars>
      </dgm:prSet>
      <dgm:spPr/>
    </dgm:pt>
    <dgm:pt modelId="{A1B18DB6-7A0E-4F9E-B195-1F0487972F71}" type="pres">
      <dgm:prSet presAssocID="{90977A34-B015-4488-882D-8DBEDE7B97FF}" presName="sibTrans" presStyleCnt="0"/>
      <dgm:spPr/>
    </dgm:pt>
    <dgm:pt modelId="{B7559D6D-2418-4A06-9AB0-72F4CFA35B08}" type="pres">
      <dgm:prSet presAssocID="{E79616E0-E7A9-4058-9D41-E1EC6AD4B52F}" presName="compNode" presStyleCnt="0"/>
      <dgm:spPr/>
    </dgm:pt>
    <dgm:pt modelId="{248E79EA-EC1C-4CF4-97BC-5816111EF088}" type="pres">
      <dgm:prSet presAssocID="{E79616E0-E7A9-4058-9D41-E1EC6AD4B52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4B80051-91B0-4954-9025-EB45BF4B5A29}" type="pres">
      <dgm:prSet presAssocID="{E79616E0-E7A9-4058-9D41-E1EC6AD4B52F}" presName="spaceRect" presStyleCnt="0"/>
      <dgm:spPr/>
    </dgm:pt>
    <dgm:pt modelId="{236978A1-FED5-4DD2-93A8-2448DFEF6EFF}" type="pres">
      <dgm:prSet presAssocID="{E79616E0-E7A9-4058-9D41-E1EC6AD4B52F}" presName="textRect" presStyleLbl="revTx" presStyleIdx="1" presStyleCnt="6">
        <dgm:presLayoutVars>
          <dgm:chMax val="1"/>
          <dgm:chPref val="1"/>
        </dgm:presLayoutVars>
      </dgm:prSet>
      <dgm:spPr/>
    </dgm:pt>
    <dgm:pt modelId="{32EA8069-F75B-4C08-9EA7-57837B72C90F}" type="pres">
      <dgm:prSet presAssocID="{5EA830A1-51BD-406D-A680-E9C08366A79A}" presName="sibTrans" presStyleCnt="0"/>
      <dgm:spPr/>
    </dgm:pt>
    <dgm:pt modelId="{6CE8ED17-5031-4979-8F3E-50905A0C2DF3}" type="pres">
      <dgm:prSet presAssocID="{285017E2-F143-4666-ACD9-571BE781CF76}" presName="compNode" presStyleCnt="0"/>
      <dgm:spPr/>
    </dgm:pt>
    <dgm:pt modelId="{9C09A06D-584B-4D69-AEEE-8CFB3A678429}" type="pres">
      <dgm:prSet presAssocID="{285017E2-F143-4666-ACD9-571BE781CF7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D5E349E-F8FC-4133-BD28-10B8C2E97FAC}" type="pres">
      <dgm:prSet presAssocID="{285017E2-F143-4666-ACD9-571BE781CF76}" presName="spaceRect" presStyleCnt="0"/>
      <dgm:spPr/>
    </dgm:pt>
    <dgm:pt modelId="{987A8CF3-142E-4FF0-BA25-FBCE75CF8ECE}" type="pres">
      <dgm:prSet presAssocID="{285017E2-F143-4666-ACD9-571BE781CF76}" presName="textRect" presStyleLbl="revTx" presStyleIdx="2" presStyleCnt="6">
        <dgm:presLayoutVars>
          <dgm:chMax val="1"/>
          <dgm:chPref val="1"/>
        </dgm:presLayoutVars>
      </dgm:prSet>
      <dgm:spPr/>
    </dgm:pt>
    <dgm:pt modelId="{B4959367-E9D7-4B45-86DD-8C9043E16CC3}" type="pres">
      <dgm:prSet presAssocID="{6297789A-C23D-41CB-97DA-F3ED4589B999}" presName="sibTrans" presStyleCnt="0"/>
      <dgm:spPr/>
    </dgm:pt>
    <dgm:pt modelId="{A6547CEF-2495-43DB-A0AF-9FC7D02A9DEE}" type="pres">
      <dgm:prSet presAssocID="{5E00A274-A3C3-4B6B-9828-5E3E14191D4D}" presName="compNode" presStyleCnt="0"/>
      <dgm:spPr/>
    </dgm:pt>
    <dgm:pt modelId="{6B207AA6-3806-4B46-B146-60EBF809F38E}" type="pres">
      <dgm:prSet presAssocID="{5E00A274-A3C3-4B6B-9828-5E3E14191D4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9B5F4E8-611C-4A80-905C-06F4A25402E4}" type="pres">
      <dgm:prSet presAssocID="{5E00A274-A3C3-4B6B-9828-5E3E14191D4D}" presName="spaceRect" presStyleCnt="0"/>
      <dgm:spPr/>
    </dgm:pt>
    <dgm:pt modelId="{3A814CCE-69C3-4FAF-8B25-FFB184E7D8C7}" type="pres">
      <dgm:prSet presAssocID="{5E00A274-A3C3-4B6B-9828-5E3E14191D4D}" presName="textRect" presStyleLbl="revTx" presStyleIdx="3" presStyleCnt="6">
        <dgm:presLayoutVars>
          <dgm:chMax val="1"/>
          <dgm:chPref val="1"/>
        </dgm:presLayoutVars>
      </dgm:prSet>
      <dgm:spPr/>
    </dgm:pt>
    <dgm:pt modelId="{335966F3-E2FA-4DDF-9C36-466C4722A862}" type="pres">
      <dgm:prSet presAssocID="{4BED6E68-083E-4FE1-8553-1FE424F11179}" presName="sibTrans" presStyleCnt="0"/>
      <dgm:spPr/>
    </dgm:pt>
    <dgm:pt modelId="{D90A3DC3-3EAD-4071-92CF-2975EDBCEC13}" type="pres">
      <dgm:prSet presAssocID="{C380B305-A2C4-4CCA-A303-2663227D3E2D}" presName="compNode" presStyleCnt="0"/>
      <dgm:spPr/>
    </dgm:pt>
    <dgm:pt modelId="{39E7BB7D-6A4C-4731-9CD3-EBB6B51CEF83}" type="pres">
      <dgm:prSet presAssocID="{C380B305-A2C4-4CCA-A303-2663227D3E2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9AD8E92-28E3-48F6-8062-B79C5A7DB8D4}" type="pres">
      <dgm:prSet presAssocID="{C380B305-A2C4-4CCA-A303-2663227D3E2D}" presName="spaceRect" presStyleCnt="0"/>
      <dgm:spPr/>
    </dgm:pt>
    <dgm:pt modelId="{EBD87E81-6E4B-4BA9-9327-3B650879317C}" type="pres">
      <dgm:prSet presAssocID="{C380B305-A2C4-4CCA-A303-2663227D3E2D}" presName="textRect" presStyleLbl="revTx" presStyleIdx="4" presStyleCnt="6">
        <dgm:presLayoutVars>
          <dgm:chMax val="1"/>
          <dgm:chPref val="1"/>
        </dgm:presLayoutVars>
      </dgm:prSet>
      <dgm:spPr/>
    </dgm:pt>
    <dgm:pt modelId="{F07EC55D-1482-415E-BDF8-90008981376A}" type="pres">
      <dgm:prSet presAssocID="{DD49C925-EB15-4208-A165-17F3419F4756}" presName="sibTrans" presStyleCnt="0"/>
      <dgm:spPr/>
    </dgm:pt>
    <dgm:pt modelId="{6869FBEF-2026-45EB-B6E2-74D11FA0C07A}" type="pres">
      <dgm:prSet presAssocID="{038DBD8A-5E02-4D00-8CD0-8A7DC5F432A7}" presName="compNode" presStyleCnt="0"/>
      <dgm:spPr/>
    </dgm:pt>
    <dgm:pt modelId="{42A51795-EF0E-4747-BF38-204D352F78BE}" type="pres">
      <dgm:prSet presAssocID="{038DBD8A-5E02-4D00-8CD0-8A7DC5F432A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F3D569D-07E3-4B13-8BE9-42D58C010EA6}" type="pres">
      <dgm:prSet presAssocID="{038DBD8A-5E02-4D00-8CD0-8A7DC5F432A7}" presName="spaceRect" presStyleCnt="0"/>
      <dgm:spPr/>
    </dgm:pt>
    <dgm:pt modelId="{0DE826C5-55C3-4D99-B4A8-DE4160702146}" type="pres">
      <dgm:prSet presAssocID="{038DBD8A-5E02-4D00-8CD0-8A7DC5F432A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857D913-B841-4197-BB54-9E13CDB76676}" type="presOf" srcId="{5E00A274-A3C3-4B6B-9828-5E3E14191D4D}" destId="{3A814CCE-69C3-4FAF-8B25-FFB184E7D8C7}" srcOrd="0" destOrd="0" presId="urn:microsoft.com/office/officeart/2018/2/layout/IconLabelList"/>
    <dgm:cxn modelId="{AFBDAB26-A90E-4B08-B2E4-04CA8AC63DD0}" type="presOf" srcId="{038DBD8A-5E02-4D00-8CD0-8A7DC5F432A7}" destId="{0DE826C5-55C3-4D99-B4A8-DE4160702146}" srcOrd="0" destOrd="0" presId="urn:microsoft.com/office/officeart/2018/2/layout/IconLabelList"/>
    <dgm:cxn modelId="{0B70492A-AF87-42EC-9269-F6069295D9E5}" type="presOf" srcId="{9019E647-C654-4C2C-AFFA-81B47DDB545E}" destId="{B024C801-1E69-427E-82A0-FBC921CF36CD}" srcOrd="0" destOrd="0" presId="urn:microsoft.com/office/officeart/2018/2/layout/IconLabelList"/>
    <dgm:cxn modelId="{D39B1A73-5711-410F-8785-BA0174A4C8D0}" type="presOf" srcId="{E79616E0-E7A9-4058-9D41-E1EC6AD4B52F}" destId="{236978A1-FED5-4DD2-93A8-2448DFEF6EFF}" srcOrd="0" destOrd="0" presId="urn:microsoft.com/office/officeart/2018/2/layout/IconLabelList"/>
    <dgm:cxn modelId="{F44E255A-FFDF-416A-BC07-8D55B0AC0295}" srcId="{D183C6D4-6E5B-4F04-9A42-24CF4AE66AC4}" destId="{9019E647-C654-4C2C-AFFA-81B47DDB545E}" srcOrd="0" destOrd="0" parTransId="{02648EDC-B915-4291-B7B7-65F81514ED88}" sibTransId="{90977A34-B015-4488-882D-8DBEDE7B97FF}"/>
    <dgm:cxn modelId="{96BD817A-25DE-4B41-91B3-2827F13E49B6}" srcId="{D183C6D4-6E5B-4F04-9A42-24CF4AE66AC4}" destId="{E79616E0-E7A9-4058-9D41-E1EC6AD4B52F}" srcOrd="1" destOrd="0" parTransId="{C259EF33-1920-4309-B458-CE04474AF629}" sibTransId="{5EA830A1-51BD-406D-A680-E9C08366A79A}"/>
    <dgm:cxn modelId="{DEFE7085-7592-4AEA-B8D7-9B18712292AF}" srcId="{D183C6D4-6E5B-4F04-9A42-24CF4AE66AC4}" destId="{285017E2-F143-4666-ACD9-571BE781CF76}" srcOrd="2" destOrd="0" parTransId="{BF1F5FC4-AB9A-4D9D-8966-D8205F44A443}" sibTransId="{6297789A-C23D-41CB-97DA-F3ED4589B999}"/>
    <dgm:cxn modelId="{7ABEBD9A-BF65-43F2-906D-5CA77663AC12}" srcId="{D183C6D4-6E5B-4F04-9A42-24CF4AE66AC4}" destId="{038DBD8A-5E02-4D00-8CD0-8A7DC5F432A7}" srcOrd="5" destOrd="0" parTransId="{EA1D4861-A0E2-47EA-A74C-E9B1DAA89222}" sibTransId="{FB826AE6-DCBA-4D0A-9F66-02B0F7395AE0}"/>
    <dgm:cxn modelId="{A54ED8A7-BC7B-416B-839C-F168215A18DC}" type="presOf" srcId="{285017E2-F143-4666-ACD9-571BE781CF76}" destId="{987A8CF3-142E-4FF0-BA25-FBCE75CF8ECE}" srcOrd="0" destOrd="0" presId="urn:microsoft.com/office/officeart/2018/2/layout/IconLabelList"/>
    <dgm:cxn modelId="{6E7487AD-AEF2-43DD-82A0-F3FF1671FF59}" srcId="{D183C6D4-6E5B-4F04-9A42-24CF4AE66AC4}" destId="{C380B305-A2C4-4CCA-A303-2663227D3E2D}" srcOrd="4" destOrd="0" parTransId="{34547BE3-5E31-4269-9BF4-FDC93FE9553F}" sibTransId="{DD49C925-EB15-4208-A165-17F3419F4756}"/>
    <dgm:cxn modelId="{D7331DC4-BF64-4605-8C8C-18A2226D8DEC}" srcId="{D183C6D4-6E5B-4F04-9A42-24CF4AE66AC4}" destId="{5E00A274-A3C3-4B6B-9828-5E3E14191D4D}" srcOrd="3" destOrd="0" parTransId="{E0A833B4-CA57-40F4-BCB0-5F2D2A11B9BC}" sibTransId="{4BED6E68-083E-4FE1-8553-1FE424F11179}"/>
    <dgm:cxn modelId="{902988E5-ECF6-4C3B-B55D-D60037D751C6}" type="presOf" srcId="{D183C6D4-6E5B-4F04-9A42-24CF4AE66AC4}" destId="{7235FBC8-A248-46B8-8E6C-0DDD305F3437}" srcOrd="0" destOrd="0" presId="urn:microsoft.com/office/officeart/2018/2/layout/IconLabelList"/>
    <dgm:cxn modelId="{5D82C9ED-EB2E-4110-AE18-19D854A9C85C}" type="presOf" srcId="{C380B305-A2C4-4CCA-A303-2663227D3E2D}" destId="{EBD87E81-6E4B-4BA9-9327-3B650879317C}" srcOrd="0" destOrd="0" presId="urn:microsoft.com/office/officeart/2018/2/layout/IconLabelList"/>
    <dgm:cxn modelId="{22D9EC52-0D6B-4303-8A47-F17FBB5884D9}" type="presParOf" srcId="{7235FBC8-A248-46B8-8E6C-0DDD305F3437}" destId="{29241C10-085B-4C1F-9757-07F6D1AA6D09}" srcOrd="0" destOrd="0" presId="urn:microsoft.com/office/officeart/2018/2/layout/IconLabelList"/>
    <dgm:cxn modelId="{238AE1CC-77C2-4956-B761-1DB2CA73892B}" type="presParOf" srcId="{29241C10-085B-4C1F-9757-07F6D1AA6D09}" destId="{F98A253F-892B-4965-A90A-2FFE2752C023}" srcOrd="0" destOrd="0" presId="urn:microsoft.com/office/officeart/2018/2/layout/IconLabelList"/>
    <dgm:cxn modelId="{B5B8039B-11C5-4641-9FAF-3E13E06714D1}" type="presParOf" srcId="{29241C10-085B-4C1F-9757-07F6D1AA6D09}" destId="{14852F62-F40E-4230-A7FE-99388185E470}" srcOrd="1" destOrd="0" presId="urn:microsoft.com/office/officeart/2018/2/layout/IconLabelList"/>
    <dgm:cxn modelId="{53DD8E98-0F4F-48C6-9CAD-F05F59F6B1B4}" type="presParOf" srcId="{29241C10-085B-4C1F-9757-07F6D1AA6D09}" destId="{B024C801-1E69-427E-82A0-FBC921CF36CD}" srcOrd="2" destOrd="0" presId="urn:microsoft.com/office/officeart/2018/2/layout/IconLabelList"/>
    <dgm:cxn modelId="{1BF1F048-C1A8-4DC1-8317-7DEC959893F6}" type="presParOf" srcId="{7235FBC8-A248-46B8-8E6C-0DDD305F3437}" destId="{A1B18DB6-7A0E-4F9E-B195-1F0487972F71}" srcOrd="1" destOrd="0" presId="urn:microsoft.com/office/officeart/2018/2/layout/IconLabelList"/>
    <dgm:cxn modelId="{E562F3DD-0154-42F6-814C-BE91072D9E53}" type="presParOf" srcId="{7235FBC8-A248-46B8-8E6C-0DDD305F3437}" destId="{B7559D6D-2418-4A06-9AB0-72F4CFA35B08}" srcOrd="2" destOrd="0" presId="urn:microsoft.com/office/officeart/2018/2/layout/IconLabelList"/>
    <dgm:cxn modelId="{BDF18695-3A3B-4C54-AA5F-B9D2889F358E}" type="presParOf" srcId="{B7559D6D-2418-4A06-9AB0-72F4CFA35B08}" destId="{248E79EA-EC1C-4CF4-97BC-5816111EF088}" srcOrd="0" destOrd="0" presId="urn:microsoft.com/office/officeart/2018/2/layout/IconLabelList"/>
    <dgm:cxn modelId="{D5FF6BE1-E360-4173-B964-22B7BE4C2EC2}" type="presParOf" srcId="{B7559D6D-2418-4A06-9AB0-72F4CFA35B08}" destId="{24B80051-91B0-4954-9025-EB45BF4B5A29}" srcOrd="1" destOrd="0" presId="urn:microsoft.com/office/officeart/2018/2/layout/IconLabelList"/>
    <dgm:cxn modelId="{992A6D7F-60FF-49D6-BC2A-587C19DB865D}" type="presParOf" srcId="{B7559D6D-2418-4A06-9AB0-72F4CFA35B08}" destId="{236978A1-FED5-4DD2-93A8-2448DFEF6EFF}" srcOrd="2" destOrd="0" presId="urn:microsoft.com/office/officeart/2018/2/layout/IconLabelList"/>
    <dgm:cxn modelId="{478CD49D-4243-43FE-8D69-58A262DCD6F4}" type="presParOf" srcId="{7235FBC8-A248-46B8-8E6C-0DDD305F3437}" destId="{32EA8069-F75B-4C08-9EA7-57837B72C90F}" srcOrd="3" destOrd="0" presId="urn:microsoft.com/office/officeart/2018/2/layout/IconLabelList"/>
    <dgm:cxn modelId="{6D48F169-3849-42B4-9F1F-E80044690899}" type="presParOf" srcId="{7235FBC8-A248-46B8-8E6C-0DDD305F3437}" destId="{6CE8ED17-5031-4979-8F3E-50905A0C2DF3}" srcOrd="4" destOrd="0" presId="urn:microsoft.com/office/officeart/2018/2/layout/IconLabelList"/>
    <dgm:cxn modelId="{09E6DCC7-A98E-482F-981F-DAB327CF254C}" type="presParOf" srcId="{6CE8ED17-5031-4979-8F3E-50905A0C2DF3}" destId="{9C09A06D-584B-4D69-AEEE-8CFB3A678429}" srcOrd="0" destOrd="0" presId="urn:microsoft.com/office/officeart/2018/2/layout/IconLabelList"/>
    <dgm:cxn modelId="{AD4A6DA7-F7B1-463A-B5B0-8767F3A7F924}" type="presParOf" srcId="{6CE8ED17-5031-4979-8F3E-50905A0C2DF3}" destId="{6D5E349E-F8FC-4133-BD28-10B8C2E97FAC}" srcOrd="1" destOrd="0" presId="urn:microsoft.com/office/officeart/2018/2/layout/IconLabelList"/>
    <dgm:cxn modelId="{2D404F6E-8A08-4C86-B41F-4B0DAC731833}" type="presParOf" srcId="{6CE8ED17-5031-4979-8F3E-50905A0C2DF3}" destId="{987A8CF3-142E-4FF0-BA25-FBCE75CF8ECE}" srcOrd="2" destOrd="0" presId="urn:microsoft.com/office/officeart/2018/2/layout/IconLabelList"/>
    <dgm:cxn modelId="{684BD75A-680F-40B4-B01A-1242C79C98F5}" type="presParOf" srcId="{7235FBC8-A248-46B8-8E6C-0DDD305F3437}" destId="{B4959367-E9D7-4B45-86DD-8C9043E16CC3}" srcOrd="5" destOrd="0" presId="urn:microsoft.com/office/officeart/2018/2/layout/IconLabelList"/>
    <dgm:cxn modelId="{94B53CC9-1F84-43A2-9B48-C163D223C053}" type="presParOf" srcId="{7235FBC8-A248-46B8-8E6C-0DDD305F3437}" destId="{A6547CEF-2495-43DB-A0AF-9FC7D02A9DEE}" srcOrd="6" destOrd="0" presId="urn:microsoft.com/office/officeart/2018/2/layout/IconLabelList"/>
    <dgm:cxn modelId="{F25C1DCB-77B9-4641-B967-A539EAC557D6}" type="presParOf" srcId="{A6547CEF-2495-43DB-A0AF-9FC7D02A9DEE}" destId="{6B207AA6-3806-4B46-B146-60EBF809F38E}" srcOrd="0" destOrd="0" presId="urn:microsoft.com/office/officeart/2018/2/layout/IconLabelList"/>
    <dgm:cxn modelId="{F3ED19BD-F760-4306-AC89-BCDFE39EF5D1}" type="presParOf" srcId="{A6547CEF-2495-43DB-A0AF-9FC7D02A9DEE}" destId="{59B5F4E8-611C-4A80-905C-06F4A25402E4}" srcOrd="1" destOrd="0" presId="urn:microsoft.com/office/officeart/2018/2/layout/IconLabelList"/>
    <dgm:cxn modelId="{71B16C7A-AA4D-47AA-B086-C1921D622039}" type="presParOf" srcId="{A6547CEF-2495-43DB-A0AF-9FC7D02A9DEE}" destId="{3A814CCE-69C3-4FAF-8B25-FFB184E7D8C7}" srcOrd="2" destOrd="0" presId="urn:microsoft.com/office/officeart/2018/2/layout/IconLabelList"/>
    <dgm:cxn modelId="{99FD250F-2DA8-4D32-A443-8465DE591405}" type="presParOf" srcId="{7235FBC8-A248-46B8-8E6C-0DDD305F3437}" destId="{335966F3-E2FA-4DDF-9C36-466C4722A862}" srcOrd="7" destOrd="0" presId="urn:microsoft.com/office/officeart/2018/2/layout/IconLabelList"/>
    <dgm:cxn modelId="{BFE087A4-4E7D-47D9-B191-5BAB8DDA8BDF}" type="presParOf" srcId="{7235FBC8-A248-46B8-8E6C-0DDD305F3437}" destId="{D90A3DC3-3EAD-4071-92CF-2975EDBCEC13}" srcOrd="8" destOrd="0" presId="urn:microsoft.com/office/officeart/2018/2/layout/IconLabelList"/>
    <dgm:cxn modelId="{D5B19A1D-48E9-4F3C-B992-F610100680C3}" type="presParOf" srcId="{D90A3DC3-3EAD-4071-92CF-2975EDBCEC13}" destId="{39E7BB7D-6A4C-4731-9CD3-EBB6B51CEF83}" srcOrd="0" destOrd="0" presId="urn:microsoft.com/office/officeart/2018/2/layout/IconLabelList"/>
    <dgm:cxn modelId="{C4E86EF1-CF8F-4BCF-AB30-40DF3501F2C7}" type="presParOf" srcId="{D90A3DC3-3EAD-4071-92CF-2975EDBCEC13}" destId="{B9AD8E92-28E3-48F6-8062-B79C5A7DB8D4}" srcOrd="1" destOrd="0" presId="urn:microsoft.com/office/officeart/2018/2/layout/IconLabelList"/>
    <dgm:cxn modelId="{C29D20BC-E0F8-4B8B-94F3-A10B21E58698}" type="presParOf" srcId="{D90A3DC3-3EAD-4071-92CF-2975EDBCEC13}" destId="{EBD87E81-6E4B-4BA9-9327-3B650879317C}" srcOrd="2" destOrd="0" presId="urn:microsoft.com/office/officeart/2018/2/layout/IconLabelList"/>
    <dgm:cxn modelId="{3D3E53A7-FB57-4C83-9048-75DD5188B408}" type="presParOf" srcId="{7235FBC8-A248-46B8-8E6C-0DDD305F3437}" destId="{F07EC55D-1482-415E-BDF8-90008981376A}" srcOrd="9" destOrd="0" presId="urn:microsoft.com/office/officeart/2018/2/layout/IconLabelList"/>
    <dgm:cxn modelId="{FE7CA0B2-6278-4FD0-BFEE-A6BD28FA7023}" type="presParOf" srcId="{7235FBC8-A248-46B8-8E6C-0DDD305F3437}" destId="{6869FBEF-2026-45EB-B6E2-74D11FA0C07A}" srcOrd="10" destOrd="0" presId="urn:microsoft.com/office/officeart/2018/2/layout/IconLabelList"/>
    <dgm:cxn modelId="{71C0C78B-C8F3-4CAE-B923-F89CB72B8597}" type="presParOf" srcId="{6869FBEF-2026-45EB-B6E2-74D11FA0C07A}" destId="{42A51795-EF0E-4747-BF38-204D352F78BE}" srcOrd="0" destOrd="0" presId="urn:microsoft.com/office/officeart/2018/2/layout/IconLabelList"/>
    <dgm:cxn modelId="{F04CEB92-72A4-42C6-AD72-CF2B92229B38}" type="presParOf" srcId="{6869FBEF-2026-45EB-B6E2-74D11FA0C07A}" destId="{5F3D569D-07E3-4B13-8BE9-42D58C010EA6}" srcOrd="1" destOrd="0" presId="urn:microsoft.com/office/officeart/2018/2/layout/IconLabelList"/>
    <dgm:cxn modelId="{5CF01B24-F8F8-47B9-84BC-5122B8B035E5}" type="presParOf" srcId="{6869FBEF-2026-45EB-B6E2-74D11FA0C07A}" destId="{0DE826C5-55C3-4D99-B4A8-DE41607021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0DD836-6839-4FCB-9538-57BE64288A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ABCBB3-FBB5-41CA-8481-8E209F3AD5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Customized Reports</a:t>
          </a:r>
        </a:p>
      </dgm:t>
    </dgm:pt>
    <dgm:pt modelId="{6E352D1D-865A-42F0-916B-BCDF0958A52B}" type="parTrans" cxnId="{E5AE4649-6923-4FDC-A1A3-777B6CD50D9B}">
      <dgm:prSet/>
      <dgm:spPr/>
      <dgm:t>
        <a:bodyPr/>
        <a:lstStyle/>
        <a:p>
          <a:endParaRPr lang="en-US"/>
        </a:p>
      </dgm:t>
    </dgm:pt>
    <dgm:pt modelId="{F6D02B90-AA8A-4D9B-B215-7B4F9EA9E7B7}" type="sibTrans" cxnId="{E5AE4649-6923-4FDC-A1A3-777B6CD50D9B}">
      <dgm:prSet/>
      <dgm:spPr/>
      <dgm:t>
        <a:bodyPr/>
        <a:lstStyle/>
        <a:p>
          <a:endParaRPr lang="en-US"/>
        </a:p>
      </dgm:t>
    </dgm:pt>
    <dgm:pt modelId="{86C3CD79-5FA1-482E-8503-A990EF774D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Personalized AI </a:t>
          </a:r>
          <a:r>
            <a:rPr lang="en-US" b="1">
              <a:latin typeface="Aptos Display" panose="020F0302020204030204"/>
            </a:rPr>
            <a:t>Chatbot</a:t>
          </a:r>
          <a:endParaRPr lang="en-US" b="1"/>
        </a:p>
      </dgm:t>
    </dgm:pt>
    <dgm:pt modelId="{E043A3CC-78B4-4097-AAE0-9D19DCBB8934}" type="parTrans" cxnId="{328DA645-E3D7-4069-8999-AF5EFBA262D6}">
      <dgm:prSet/>
      <dgm:spPr/>
      <dgm:t>
        <a:bodyPr/>
        <a:lstStyle/>
        <a:p>
          <a:endParaRPr lang="en-US"/>
        </a:p>
      </dgm:t>
    </dgm:pt>
    <dgm:pt modelId="{BFF43C81-B940-4E4A-9EAD-4D7ECE1B9505}" type="sibTrans" cxnId="{328DA645-E3D7-4069-8999-AF5EFBA262D6}">
      <dgm:prSet/>
      <dgm:spPr/>
      <dgm:t>
        <a:bodyPr/>
        <a:lstStyle/>
        <a:p>
          <a:endParaRPr lang="en-US"/>
        </a:p>
      </dgm:t>
    </dgm:pt>
    <dgm:pt modelId="{94673244-D6E1-4B69-B0BB-9AAD3832C4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ptos Display" panose="020F0302020204030204"/>
            </a:rPr>
            <a:t>Goals and Notifications</a:t>
          </a:r>
          <a:endParaRPr lang="en-US" b="1"/>
        </a:p>
      </dgm:t>
    </dgm:pt>
    <dgm:pt modelId="{5B6E5166-C8A8-454A-8DB3-6DDDC6A4FAE0}" type="parTrans" cxnId="{7668A3CC-74B2-487B-92AA-E7250E601D73}">
      <dgm:prSet/>
      <dgm:spPr/>
      <dgm:t>
        <a:bodyPr/>
        <a:lstStyle/>
        <a:p>
          <a:endParaRPr lang="en-US"/>
        </a:p>
      </dgm:t>
    </dgm:pt>
    <dgm:pt modelId="{CA23336C-95E1-4C8D-AE56-9716F435BB43}" type="sibTrans" cxnId="{7668A3CC-74B2-487B-92AA-E7250E601D73}">
      <dgm:prSet/>
      <dgm:spPr/>
      <dgm:t>
        <a:bodyPr/>
        <a:lstStyle/>
        <a:p>
          <a:endParaRPr lang="en-US"/>
        </a:p>
      </dgm:t>
    </dgm:pt>
    <dgm:pt modelId="{7C038A96-AF34-4DA4-AE47-2DB0AE894FE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ea typeface="Calibri"/>
              <a:cs typeface="Calibri"/>
            </a:rPr>
            <a:t>Educational Resources</a:t>
          </a:r>
        </a:p>
      </dgm:t>
    </dgm:pt>
    <dgm:pt modelId="{9A00F0F1-338B-43F8-A1AF-B98073F9E808}" type="parTrans" cxnId="{AB9847F8-5D11-4028-8E83-24B211B1AC29}">
      <dgm:prSet/>
      <dgm:spPr/>
    </dgm:pt>
    <dgm:pt modelId="{8E0233E0-2B41-4B0D-9712-9AB36435AF75}" type="sibTrans" cxnId="{AB9847F8-5D11-4028-8E83-24B211B1AC29}">
      <dgm:prSet/>
      <dgm:spPr/>
      <dgm:t>
        <a:bodyPr/>
        <a:lstStyle/>
        <a:p>
          <a:endParaRPr lang="en-US"/>
        </a:p>
      </dgm:t>
    </dgm:pt>
    <dgm:pt modelId="{AE4A0BB7-FF08-44B2-BDFD-9382685F2AB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Aptos Display" panose="020F0302020204030204"/>
            </a:rPr>
            <a:t>Daily Tracking of Transactions</a:t>
          </a:r>
        </a:p>
      </dgm:t>
    </dgm:pt>
    <dgm:pt modelId="{4C838D59-02AB-4AD0-A062-8E45C949D036}" type="parTrans" cxnId="{D64BD43B-C43E-43E8-B0E1-30584298B8D6}">
      <dgm:prSet/>
      <dgm:spPr/>
    </dgm:pt>
    <dgm:pt modelId="{504A1464-1DB7-49D4-B82F-7CE948FA2A65}" type="sibTrans" cxnId="{D64BD43B-C43E-43E8-B0E1-30584298B8D6}">
      <dgm:prSet/>
      <dgm:spPr/>
      <dgm:t>
        <a:bodyPr/>
        <a:lstStyle/>
        <a:p>
          <a:endParaRPr lang="en-US"/>
        </a:p>
      </dgm:t>
    </dgm:pt>
    <dgm:pt modelId="{E77B8A42-703B-4338-9C50-5723ED80B3B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"/>
              <a:ea typeface="Calibri"/>
              <a:cs typeface="Calibri"/>
            </a:rPr>
            <a:t>Categorizing Expenses from Receipt Images</a:t>
          </a:r>
          <a:endParaRPr lang="en-US" b="1">
            <a:latin typeface="Aptos Display" panose="020F0302020204030204"/>
          </a:endParaRPr>
        </a:p>
      </dgm:t>
    </dgm:pt>
    <dgm:pt modelId="{8F1E10BA-4AAF-4A11-9FE1-09CD9836C6BF}" type="parTrans" cxnId="{3A1D16F2-DF04-4F53-9A1E-DAA975FD7F07}">
      <dgm:prSet/>
      <dgm:spPr/>
    </dgm:pt>
    <dgm:pt modelId="{863BEBC4-088A-4D7C-AC62-A19FAA400829}" type="sibTrans" cxnId="{3A1D16F2-DF04-4F53-9A1E-DAA975FD7F07}">
      <dgm:prSet/>
      <dgm:spPr/>
      <dgm:t>
        <a:bodyPr/>
        <a:lstStyle/>
        <a:p>
          <a:endParaRPr lang="en-US"/>
        </a:p>
      </dgm:t>
    </dgm:pt>
    <dgm:pt modelId="{13473F1F-3357-4159-9025-996899753C72}" type="pres">
      <dgm:prSet presAssocID="{7C0DD836-6839-4FCB-9538-57BE64288A40}" presName="root" presStyleCnt="0">
        <dgm:presLayoutVars>
          <dgm:dir/>
          <dgm:resizeHandles val="exact"/>
        </dgm:presLayoutVars>
      </dgm:prSet>
      <dgm:spPr/>
    </dgm:pt>
    <dgm:pt modelId="{ACA837DB-6C66-46FD-9B08-2DCFF7CEF14A}" type="pres">
      <dgm:prSet presAssocID="{9BABCBB3-FBB5-41CA-8481-8E209F3AD526}" presName="compNode" presStyleCnt="0"/>
      <dgm:spPr/>
    </dgm:pt>
    <dgm:pt modelId="{555AC776-1C51-4573-BDC8-5CB4F5A32D4B}" type="pres">
      <dgm:prSet presAssocID="{9BABCBB3-FBB5-41CA-8481-8E209F3AD526}" presName="bgRect" presStyleLbl="bgShp" presStyleIdx="0" presStyleCnt="6"/>
      <dgm:spPr/>
    </dgm:pt>
    <dgm:pt modelId="{33D0002C-B9DA-46F6-A668-834F47747669}" type="pres">
      <dgm:prSet presAssocID="{9BABCBB3-FBB5-41CA-8481-8E209F3AD5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24A7D7B-115B-470C-995F-DAD3C1942E81}" type="pres">
      <dgm:prSet presAssocID="{9BABCBB3-FBB5-41CA-8481-8E209F3AD526}" presName="spaceRect" presStyleCnt="0"/>
      <dgm:spPr/>
    </dgm:pt>
    <dgm:pt modelId="{6AA3F99E-9325-4003-BCC7-DA3EA123F2C5}" type="pres">
      <dgm:prSet presAssocID="{9BABCBB3-FBB5-41CA-8481-8E209F3AD526}" presName="parTx" presStyleLbl="revTx" presStyleIdx="0" presStyleCnt="6">
        <dgm:presLayoutVars>
          <dgm:chMax val="0"/>
          <dgm:chPref val="0"/>
        </dgm:presLayoutVars>
      </dgm:prSet>
      <dgm:spPr/>
    </dgm:pt>
    <dgm:pt modelId="{F1D993F1-E209-4803-A5D2-3CBC97183D1F}" type="pres">
      <dgm:prSet presAssocID="{F6D02B90-AA8A-4D9B-B215-7B4F9EA9E7B7}" presName="sibTrans" presStyleCnt="0"/>
      <dgm:spPr/>
    </dgm:pt>
    <dgm:pt modelId="{3E52A2E0-5BAA-4A35-9D0F-04F4ECD745A2}" type="pres">
      <dgm:prSet presAssocID="{AE4A0BB7-FF08-44B2-BDFD-9382685F2AB5}" presName="compNode" presStyleCnt="0"/>
      <dgm:spPr/>
    </dgm:pt>
    <dgm:pt modelId="{DA1A2483-C73F-43C4-82F4-9CFB9D2BABAA}" type="pres">
      <dgm:prSet presAssocID="{AE4A0BB7-FF08-44B2-BDFD-9382685F2AB5}" presName="bgRect" presStyleLbl="bgShp" presStyleIdx="1" presStyleCnt="6"/>
      <dgm:spPr/>
    </dgm:pt>
    <dgm:pt modelId="{A2439EAA-1619-41E4-864B-000C02726138}" type="pres">
      <dgm:prSet presAssocID="{AE4A0BB7-FF08-44B2-BDFD-9382685F2AB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695AE90F-4178-4765-AD5F-A302E43F3E8D}" type="pres">
      <dgm:prSet presAssocID="{AE4A0BB7-FF08-44B2-BDFD-9382685F2AB5}" presName="spaceRect" presStyleCnt="0"/>
      <dgm:spPr/>
    </dgm:pt>
    <dgm:pt modelId="{7DAB9708-4EB7-496C-A661-E339F4A637E5}" type="pres">
      <dgm:prSet presAssocID="{AE4A0BB7-FF08-44B2-BDFD-9382685F2AB5}" presName="parTx" presStyleLbl="revTx" presStyleIdx="1" presStyleCnt="6">
        <dgm:presLayoutVars>
          <dgm:chMax val="0"/>
          <dgm:chPref val="0"/>
        </dgm:presLayoutVars>
      </dgm:prSet>
      <dgm:spPr/>
    </dgm:pt>
    <dgm:pt modelId="{B36A180C-5108-43F3-A6FD-53FD906EF278}" type="pres">
      <dgm:prSet presAssocID="{504A1464-1DB7-49D4-B82F-7CE948FA2A65}" presName="sibTrans" presStyleCnt="0"/>
      <dgm:spPr/>
    </dgm:pt>
    <dgm:pt modelId="{4C53A1E8-1F07-42C4-8892-A4EEC081673B}" type="pres">
      <dgm:prSet presAssocID="{86C3CD79-5FA1-482E-8503-A990EF774DEE}" presName="compNode" presStyleCnt="0"/>
      <dgm:spPr/>
    </dgm:pt>
    <dgm:pt modelId="{844EBE2E-CB9C-4651-9C20-1233CBC31788}" type="pres">
      <dgm:prSet presAssocID="{86C3CD79-5FA1-482E-8503-A990EF774DEE}" presName="bgRect" presStyleLbl="bgShp" presStyleIdx="2" presStyleCnt="6"/>
      <dgm:spPr/>
    </dgm:pt>
    <dgm:pt modelId="{229E4EE6-F437-46ED-9DC0-6BB2C4D15491}" type="pres">
      <dgm:prSet presAssocID="{86C3CD79-5FA1-482E-8503-A990EF774DE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912BC24-FC56-4B79-859A-807E678F51D4}" type="pres">
      <dgm:prSet presAssocID="{86C3CD79-5FA1-482E-8503-A990EF774DEE}" presName="spaceRect" presStyleCnt="0"/>
      <dgm:spPr/>
    </dgm:pt>
    <dgm:pt modelId="{CD681EFE-D41D-43AC-AA4C-0A956CBCC496}" type="pres">
      <dgm:prSet presAssocID="{86C3CD79-5FA1-482E-8503-A990EF774DEE}" presName="parTx" presStyleLbl="revTx" presStyleIdx="2" presStyleCnt="6">
        <dgm:presLayoutVars>
          <dgm:chMax val="0"/>
          <dgm:chPref val="0"/>
        </dgm:presLayoutVars>
      </dgm:prSet>
      <dgm:spPr/>
    </dgm:pt>
    <dgm:pt modelId="{4C2A3279-C072-4284-B8ED-59D4783F4BCE}" type="pres">
      <dgm:prSet presAssocID="{BFF43C81-B940-4E4A-9EAD-4D7ECE1B9505}" presName="sibTrans" presStyleCnt="0"/>
      <dgm:spPr/>
    </dgm:pt>
    <dgm:pt modelId="{A90D8701-1D5F-4BF8-9BD3-4258D536D6B4}" type="pres">
      <dgm:prSet presAssocID="{E77B8A42-703B-4338-9C50-5723ED80B3BF}" presName="compNode" presStyleCnt="0"/>
      <dgm:spPr/>
    </dgm:pt>
    <dgm:pt modelId="{CCF85B08-5B59-4A3D-9A30-D41821383ED7}" type="pres">
      <dgm:prSet presAssocID="{E77B8A42-703B-4338-9C50-5723ED80B3BF}" presName="bgRect" presStyleLbl="bgShp" presStyleIdx="3" presStyleCnt="6"/>
      <dgm:spPr/>
    </dgm:pt>
    <dgm:pt modelId="{DD986353-DAB9-48A0-951F-FE79644B44F8}" type="pres">
      <dgm:prSet presAssocID="{E77B8A42-703B-4338-9C50-5723ED80B3B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B3568C4-F4CB-4C58-828C-FCAD24880885}" type="pres">
      <dgm:prSet presAssocID="{E77B8A42-703B-4338-9C50-5723ED80B3BF}" presName="spaceRect" presStyleCnt="0"/>
      <dgm:spPr/>
    </dgm:pt>
    <dgm:pt modelId="{B0C1BD78-2C4B-42A6-88AA-4CD7B07473EF}" type="pres">
      <dgm:prSet presAssocID="{E77B8A42-703B-4338-9C50-5723ED80B3BF}" presName="parTx" presStyleLbl="revTx" presStyleIdx="3" presStyleCnt="6">
        <dgm:presLayoutVars>
          <dgm:chMax val="0"/>
          <dgm:chPref val="0"/>
        </dgm:presLayoutVars>
      </dgm:prSet>
      <dgm:spPr/>
    </dgm:pt>
    <dgm:pt modelId="{0C8CE99F-5A91-452F-8E81-84ADEF2DC72C}" type="pres">
      <dgm:prSet presAssocID="{863BEBC4-088A-4D7C-AC62-A19FAA400829}" presName="sibTrans" presStyleCnt="0"/>
      <dgm:spPr/>
    </dgm:pt>
    <dgm:pt modelId="{E841791F-4042-4D8E-94B7-E1DD6D02C3FC}" type="pres">
      <dgm:prSet presAssocID="{94673244-D6E1-4B69-B0BB-9AAD3832C484}" presName="compNode" presStyleCnt="0"/>
      <dgm:spPr/>
    </dgm:pt>
    <dgm:pt modelId="{545070AB-AAA1-496B-B2A7-ED9F04ACBA09}" type="pres">
      <dgm:prSet presAssocID="{94673244-D6E1-4B69-B0BB-9AAD3832C484}" presName="bgRect" presStyleLbl="bgShp" presStyleIdx="4" presStyleCnt="6"/>
      <dgm:spPr/>
    </dgm:pt>
    <dgm:pt modelId="{08D77A57-F0E5-49A3-86D1-E68E60DE1270}" type="pres">
      <dgm:prSet presAssocID="{94673244-D6E1-4B69-B0BB-9AAD3832C48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1B73F48-C5F5-4D87-92EA-3CE8B994B5BC}" type="pres">
      <dgm:prSet presAssocID="{94673244-D6E1-4B69-B0BB-9AAD3832C484}" presName="spaceRect" presStyleCnt="0"/>
      <dgm:spPr/>
    </dgm:pt>
    <dgm:pt modelId="{7CD5414E-01E1-44DC-82AD-04581B2E6006}" type="pres">
      <dgm:prSet presAssocID="{94673244-D6E1-4B69-B0BB-9AAD3832C484}" presName="parTx" presStyleLbl="revTx" presStyleIdx="4" presStyleCnt="6">
        <dgm:presLayoutVars>
          <dgm:chMax val="0"/>
          <dgm:chPref val="0"/>
        </dgm:presLayoutVars>
      </dgm:prSet>
      <dgm:spPr/>
    </dgm:pt>
    <dgm:pt modelId="{636851EE-1BC7-4DE4-BC7F-1A4ABC475AB8}" type="pres">
      <dgm:prSet presAssocID="{CA23336C-95E1-4C8D-AE56-9716F435BB43}" presName="sibTrans" presStyleCnt="0"/>
      <dgm:spPr/>
    </dgm:pt>
    <dgm:pt modelId="{72B28F42-304A-4A2E-960B-8FBFA0ECD45A}" type="pres">
      <dgm:prSet presAssocID="{7C038A96-AF34-4DA4-AE47-2DB0AE894FE1}" presName="compNode" presStyleCnt="0"/>
      <dgm:spPr/>
    </dgm:pt>
    <dgm:pt modelId="{306FE74B-5498-4BD3-A6F7-D4AFC019B17A}" type="pres">
      <dgm:prSet presAssocID="{7C038A96-AF34-4DA4-AE47-2DB0AE894FE1}" presName="bgRect" presStyleLbl="bgShp" presStyleIdx="5" presStyleCnt="6"/>
      <dgm:spPr/>
    </dgm:pt>
    <dgm:pt modelId="{056812C7-7550-4362-8D7E-4A1D3DDC18B3}" type="pres">
      <dgm:prSet presAssocID="{7C038A96-AF34-4DA4-AE47-2DB0AE894FE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02DD110-023D-4FEA-8A87-9548989A3F66}" type="pres">
      <dgm:prSet presAssocID="{7C038A96-AF34-4DA4-AE47-2DB0AE894FE1}" presName="spaceRect" presStyleCnt="0"/>
      <dgm:spPr/>
    </dgm:pt>
    <dgm:pt modelId="{6A99B165-DFA7-459A-895E-870096EB38F8}" type="pres">
      <dgm:prSet presAssocID="{7C038A96-AF34-4DA4-AE47-2DB0AE894FE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D768C14-4D05-43D5-96BA-354374EEF556}" type="presOf" srcId="{9BABCBB3-FBB5-41CA-8481-8E209F3AD526}" destId="{6AA3F99E-9325-4003-BCC7-DA3EA123F2C5}" srcOrd="0" destOrd="0" presId="urn:microsoft.com/office/officeart/2018/2/layout/IconVerticalSolidList"/>
    <dgm:cxn modelId="{6E33BB1D-F415-4DEA-B7BD-461B5918090C}" type="presOf" srcId="{AE4A0BB7-FF08-44B2-BDFD-9382685F2AB5}" destId="{7DAB9708-4EB7-496C-A661-E339F4A637E5}" srcOrd="0" destOrd="0" presId="urn:microsoft.com/office/officeart/2018/2/layout/IconVerticalSolidList"/>
    <dgm:cxn modelId="{6B0B6527-63CC-4705-A3AC-396D51BBF449}" type="presOf" srcId="{94673244-D6E1-4B69-B0BB-9AAD3832C484}" destId="{7CD5414E-01E1-44DC-82AD-04581B2E6006}" srcOrd="0" destOrd="0" presId="urn:microsoft.com/office/officeart/2018/2/layout/IconVerticalSolidList"/>
    <dgm:cxn modelId="{BFB9D735-94D8-41E8-B338-73B5C3870CD5}" type="presOf" srcId="{E77B8A42-703B-4338-9C50-5723ED80B3BF}" destId="{B0C1BD78-2C4B-42A6-88AA-4CD7B07473EF}" srcOrd="0" destOrd="0" presId="urn:microsoft.com/office/officeart/2018/2/layout/IconVerticalSolidList"/>
    <dgm:cxn modelId="{D64BD43B-C43E-43E8-B0E1-30584298B8D6}" srcId="{7C0DD836-6839-4FCB-9538-57BE64288A40}" destId="{AE4A0BB7-FF08-44B2-BDFD-9382685F2AB5}" srcOrd="1" destOrd="0" parTransId="{4C838D59-02AB-4AD0-A062-8E45C949D036}" sibTransId="{504A1464-1DB7-49D4-B82F-7CE948FA2A65}"/>
    <dgm:cxn modelId="{12F1605C-2889-475A-8898-F27039AF3B7D}" type="presOf" srcId="{86C3CD79-5FA1-482E-8503-A990EF774DEE}" destId="{CD681EFE-D41D-43AC-AA4C-0A956CBCC496}" srcOrd="0" destOrd="0" presId="urn:microsoft.com/office/officeart/2018/2/layout/IconVerticalSolidList"/>
    <dgm:cxn modelId="{328DA645-E3D7-4069-8999-AF5EFBA262D6}" srcId="{7C0DD836-6839-4FCB-9538-57BE64288A40}" destId="{86C3CD79-5FA1-482E-8503-A990EF774DEE}" srcOrd="2" destOrd="0" parTransId="{E043A3CC-78B4-4097-AAE0-9D19DCBB8934}" sibTransId="{BFF43C81-B940-4E4A-9EAD-4D7ECE1B9505}"/>
    <dgm:cxn modelId="{E5AE4649-6923-4FDC-A1A3-777B6CD50D9B}" srcId="{7C0DD836-6839-4FCB-9538-57BE64288A40}" destId="{9BABCBB3-FBB5-41CA-8481-8E209F3AD526}" srcOrd="0" destOrd="0" parTransId="{6E352D1D-865A-42F0-916B-BCDF0958A52B}" sibTransId="{F6D02B90-AA8A-4D9B-B215-7B4F9EA9E7B7}"/>
    <dgm:cxn modelId="{D6FFA153-E46F-4046-88CB-7521A0EF2FCF}" type="presOf" srcId="{7C038A96-AF34-4DA4-AE47-2DB0AE894FE1}" destId="{6A99B165-DFA7-459A-895E-870096EB38F8}" srcOrd="0" destOrd="0" presId="urn:microsoft.com/office/officeart/2018/2/layout/IconVerticalSolidList"/>
    <dgm:cxn modelId="{7A5FAEBC-05B8-424E-9E7A-BBE55F126FD8}" type="presOf" srcId="{7C0DD836-6839-4FCB-9538-57BE64288A40}" destId="{13473F1F-3357-4159-9025-996899753C72}" srcOrd="0" destOrd="0" presId="urn:microsoft.com/office/officeart/2018/2/layout/IconVerticalSolidList"/>
    <dgm:cxn modelId="{7668A3CC-74B2-487B-92AA-E7250E601D73}" srcId="{7C0DD836-6839-4FCB-9538-57BE64288A40}" destId="{94673244-D6E1-4B69-B0BB-9AAD3832C484}" srcOrd="4" destOrd="0" parTransId="{5B6E5166-C8A8-454A-8DB3-6DDDC6A4FAE0}" sibTransId="{CA23336C-95E1-4C8D-AE56-9716F435BB43}"/>
    <dgm:cxn modelId="{3A1D16F2-DF04-4F53-9A1E-DAA975FD7F07}" srcId="{7C0DD836-6839-4FCB-9538-57BE64288A40}" destId="{E77B8A42-703B-4338-9C50-5723ED80B3BF}" srcOrd="3" destOrd="0" parTransId="{8F1E10BA-4AAF-4A11-9FE1-09CD9836C6BF}" sibTransId="{863BEBC4-088A-4D7C-AC62-A19FAA400829}"/>
    <dgm:cxn modelId="{AB9847F8-5D11-4028-8E83-24B211B1AC29}" srcId="{7C0DD836-6839-4FCB-9538-57BE64288A40}" destId="{7C038A96-AF34-4DA4-AE47-2DB0AE894FE1}" srcOrd="5" destOrd="0" parTransId="{9A00F0F1-338B-43F8-A1AF-B98073F9E808}" sibTransId="{8E0233E0-2B41-4B0D-9712-9AB36435AF75}"/>
    <dgm:cxn modelId="{A514D7BC-AAB7-40E6-A232-5541955FB9B2}" type="presParOf" srcId="{13473F1F-3357-4159-9025-996899753C72}" destId="{ACA837DB-6C66-46FD-9B08-2DCFF7CEF14A}" srcOrd="0" destOrd="0" presId="urn:microsoft.com/office/officeart/2018/2/layout/IconVerticalSolidList"/>
    <dgm:cxn modelId="{6652DDFE-0348-41C8-ADD4-CAF5868F0927}" type="presParOf" srcId="{ACA837DB-6C66-46FD-9B08-2DCFF7CEF14A}" destId="{555AC776-1C51-4573-BDC8-5CB4F5A32D4B}" srcOrd="0" destOrd="0" presId="urn:microsoft.com/office/officeart/2018/2/layout/IconVerticalSolidList"/>
    <dgm:cxn modelId="{A55EC5EB-E61E-4097-8280-1F007A37F296}" type="presParOf" srcId="{ACA837DB-6C66-46FD-9B08-2DCFF7CEF14A}" destId="{33D0002C-B9DA-46F6-A668-834F47747669}" srcOrd="1" destOrd="0" presId="urn:microsoft.com/office/officeart/2018/2/layout/IconVerticalSolidList"/>
    <dgm:cxn modelId="{05E0F0B5-7A41-41C6-BB6E-8CBD0D13487D}" type="presParOf" srcId="{ACA837DB-6C66-46FD-9B08-2DCFF7CEF14A}" destId="{124A7D7B-115B-470C-995F-DAD3C1942E81}" srcOrd="2" destOrd="0" presId="urn:microsoft.com/office/officeart/2018/2/layout/IconVerticalSolidList"/>
    <dgm:cxn modelId="{A7C994D2-E885-44E8-B465-CE25310179EE}" type="presParOf" srcId="{ACA837DB-6C66-46FD-9B08-2DCFF7CEF14A}" destId="{6AA3F99E-9325-4003-BCC7-DA3EA123F2C5}" srcOrd="3" destOrd="0" presId="urn:microsoft.com/office/officeart/2018/2/layout/IconVerticalSolidList"/>
    <dgm:cxn modelId="{15C82F61-61B3-49D8-A64A-585787D2254A}" type="presParOf" srcId="{13473F1F-3357-4159-9025-996899753C72}" destId="{F1D993F1-E209-4803-A5D2-3CBC97183D1F}" srcOrd="1" destOrd="0" presId="urn:microsoft.com/office/officeart/2018/2/layout/IconVerticalSolidList"/>
    <dgm:cxn modelId="{3A1A60D8-598C-413C-9B2B-651E50778692}" type="presParOf" srcId="{13473F1F-3357-4159-9025-996899753C72}" destId="{3E52A2E0-5BAA-4A35-9D0F-04F4ECD745A2}" srcOrd="2" destOrd="0" presId="urn:microsoft.com/office/officeart/2018/2/layout/IconVerticalSolidList"/>
    <dgm:cxn modelId="{35D7C10F-3F7C-4DF0-9A90-F93ECB56C785}" type="presParOf" srcId="{3E52A2E0-5BAA-4A35-9D0F-04F4ECD745A2}" destId="{DA1A2483-C73F-43C4-82F4-9CFB9D2BABAA}" srcOrd="0" destOrd="0" presId="urn:microsoft.com/office/officeart/2018/2/layout/IconVerticalSolidList"/>
    <dgm:cxn modelId="{382D97C5-9F62-4BB1-AC38-FCA91E748043}" type="presParOf" srcId="{3E52A2E0-5BAA-4A35-9D0F-04F4ECD745A2}" destId="{A2439EAA-1619-41E4-864B-000C02726138}" srcOrd="1" destOrd="0" presId="urn:microsoft.com/office/officeart/2018/2/layout/IconVerticalSolidList"/>
    <dgm:cxn modelId="{0F5917F4-4C72-4856-B5BB-D764DA9BA833}" type="presParOf" srcId="{3E52A2E0-5BAA-4A35-9D0F-04F4ECD745A2}" destId="{695AE90F-4178-4765-AD5F-A302E43F3E8D}" srcOrd="2" destOrd="0" presId="urn:microsoft.com/office/officeart/2018/2/layout/IconVerticalSolidList"/>
    <dgm:cxn modelId="{EA815647-C846-4A19-B053-3FC3CEFA2CBB}" type="presParOf" srcId="{3E52A2E0-5BAA-4A35-9D0F-04F4ECD745A2}" destId="{7DAB9708-4EB7-496C-A661-E339F4A637E5}" srcOrd="3" destOrd="0" presId="urn:microsoft.com/office/officeart/2018/2/layout/IconVerticalSolidList"/>
    <dgm:cxn modelId="{3235687F-C225-4ABA-B833-374BEF550C48}" type="presParOf" srcId="{13473F1F-3357-4159-9025-996899753C72}" destId="{B36A180C-5108-43F3-A6FD-53FD906EF278}" srcOrd="3" destOrd="0" presId="urn:microsoft.com/office/officeart/2018/2/layout/IconVerticalSolidList"/>
    <dgm:cxn modelId="{6C39E5BC-277F-44E5-86C0-97ACD0142CA5}" type="presParOf" srcId="{13473F1F-3357-4159-9025-996899753C72}" destId="{4C53A1E8-1F07-42C4-8892-A4EEC081673B}" srcOrd="4" destOrd="0" presId="urn:microsoft.com/office/officeart/2018/2/layout/IconVerticalSolidList"/>
    <dgm:cxn modelId="{E4DECBF3-F2B3-4965-AD7E-AA4C3EC9BAF1}" type="presParOf" srcId="{4C53A1E8-1F07-42C4-8892-A4EEC081673B}" destId="{844EBE2E-CB9C-4651-9C20-1233CBC31788}" srcOrd="0" destOrd="0" presId="urn:microsoft.com/office/officeart/2018/2/layout/IconVerticalSolidList"/>
    <dgm:cxn modelId="{2E1261BC-698E-4461-BFB3-1A49B7CCF907}" type="presParOf" srcId="{4C53A1E8-1F07-42C4-8892-A4EEC081673B}" destId="{229E4EE6-F437-46ED-9DC0-6BB2C4D15491}" srcOrd="1" destOrd="0" presId="urn:microsoft.com/office/officeart/2018/2/layout/IconVerticalSolidList"/>
    <dgm:cxn modelId="{69FFEAAA-D045-420F-9BD1-55D0F9903CCE}" type="presParOf" srcId="{4C53A1E8-1F07-42C4-8892-A4EEC081673B}" destId="{9912BC24-FC56-4B79-859A-807E678F51D4}" srcOrd="2" destOrd="0" presId="urn:microsoft.com/office/officeart/2018/2/layout/IconVerticalSolidList"/>
    <dgm:cxn modelId="{811D6B28-0BEF-40EC-96BC-B19DB902E7D6}" type="presParOf" srcId="{4C53A1E8-1F07-42C4-8892-A4EEC081673B}" destId="{CD681EFE-D41D-43AC-AA4C-0A956CBCC496}" srcOrd="3" destOrd="0" presId="urn:microsoft.com/office/officeart/2018/2/layout/IconVerticalSolidList"/>
    <dgm:cxn modelId="{59E32370-A685-4628-AA43-48666FAAEB42}" type="presParOf" srcId="{13473F1F-3357-4159-9025-996899753C72}" destId="{4C2A3279-C072-4284-B8ED-59D4783F4BCE}" srcOrd="5" destOrd="0" presId="urn:microsoft.com/office/officeart/2018/2/layout/IconVerticalSolidList"/>
    <dgm:cxn modelId="{CC60D669-59CC-46AB-8CC9-D1665728B8C7}" type="presParOf" srcId="{13473F1F-3357-4159-9025-996899753C72}" destId="{A90D8701-1D5F-4BF8-9BD3-4258D536D6B4}" srcOrd="6" destOrd="0" presId="urn:microsoft.com/office/officeart/2018/2/layout/IconVerticalSolidList"/>
    <dgm:cxn modelId="{5BCD0116-6FD5-49F1-BD46-1E7916AABD21}" type="presParOf" srcId="{A90D8701-1D5F-4BF8-9BD3-4258D536D6B4}" destId="{CCF85B08-5B59-4A3D-9A30-D41821383ED7}" srcOrd="0" destOrd="0" presId="urn:microsoft.com/office/officeart/2018/2/layout/IconVerticalSolidList"/>
    <dgm:cxn modelId="{5273FAA6-9A04-4942-B49E-CD7CF6F2A743}" type="presParOf" srcId="{A90D8701-1D5F-4BF8-9BD3-4258D536D6B4}" destId="{DD986353-DAB9-48A0-951F-FE79644B44F8}" srcOrd="1" destOrd="0" presId="urn:microsoft.com/office/officeart/2018/2/layout/IconVerticalSolidList"/>
    <dgm:cxn modelId="{DB5B3AEA-B2BC-4748-A691-516DC3BC906B}" type="presParOf" srcId="{A90D8701-1D5F-4BF8-9BD3-4258D536D6B4}" destId="{FB3568C4-F4CB-4C58-828C-FCAD24880885}" srcOrd="2" destOrd="0" presId="urn:microsoft.com/office/officeart/2018/2/layout/IconVerticalSolidList"/>
    <dgm:cxn modelId="{3D0C5527-7796-4D64-87BD-7136A27CBAB9}" type="presParOf" srcId="{A90D8701-1D5F-4BF8-9BD3-4258D536D6B4}" destId="{B0C1BD78-2C4B-42A6-88AA-4CD7B07473EF}" srcOrd="3" destOrd="0" presId="urn:microsoft.com/office/officeart/2018/2/layout/IconVerticalSolidList"/>
    <dgm:cxn modelId="{8195EDCD-623D-4F91-8758-6214060D6B10}" type="presParOf" srcId="{13473F1F-3357-4159-9025-996899753C72}" destId="{0C8CE99F-5A91-452F-8E81-84ADEF2DC72C}" srcOrd="7" destOrd="0" presId="urn:microsoft.com/office/officeart/2018/2/layout/IconVerticalSolidList"/>
    <dgm:cxn modelId="{D188CE2A-9CD5-4C54-AD70-82DAD11A8C79}" type="presParOf" srcId="{13473F1F-3357-4159-9025-996899753C72}" destId="{E841791F-4042-4D8E-94B7-E1DD6D02C3FC}" srcOrd="8" destOrd="0" presId="urn:microsoft.com/office/officeart/2018/2/layout/IconVerticalSolidList"/>
    <dgm:cxn modelId="{E303BB18-57CA-4537-AEF6-C86509D05853}" type="presParOf" srcId="{E841791F-4042-4D8E-94B7-E1DD6D02C3FC}" destId="{545070AB-AAA1-496B-B2A7-ED9F04ACBA09}" srcOrd="0" destOrd="0" presId="urn:microsoft.com/office/officeart/2018/2/layout/IconVerticalSolidList"/>
    <dgm:cxn modelId="{F67FEB3B-EC3D-487D-8CFF-C7D2E86E0DB4}" type="presParOf" srcId="{E841791F-4042-4D8E-94B7-E1DD6D02C3FC}" destId="{08D77A57-F0E5-49A3-86D1-E68E60DE1270}" srcOrd="1" destOrd="0" presId="urn:microsoft.com/office/officeart/2018/2/layout/IconVerticalSolidList"/>
    <dgm:cxn modelId="{BCFC41A8-0DED-40DF-934A-BFCB9189D6A1}" type="presParOf" srcId="{E841791F-4042-4D8E-94B7-E1DD6D02C3FC}" destId="{A1B73F48-C5F5-4D87-92EA-3CE8B994B5BC}" srcOrd="2" destOrd="0" presId="urn:microsoft.com/office/officeart/2018/2/layout/IconVerticalSolidList"/>
    <dgm:cxn modelId="{46FB036E-12E3-4159-B6CF-1C547FF7A936}" type="presParOf" srcId="{E841791F-4042-4D8E-94B7-E1DD6D02C3FC}" destId="{7CD5414E-01E1-44DC-82AD-04581B2E6006}" srcOrd="3" destOrd="0" presId="urn:microsoft.com/office/officeart/2018/2/layout/IconVerticalSolidList"/>
    <dgm:cxn modelId="{9135645C-D309-42C6-91C4-01D8D8543172}" type="presParOf" srcId="{13473F1F-3357-4159-9025-996899753C72}" destId="{636851EE-1BC7-4DE4-BC7F-1A4ABC475AB8}" srcOrd="9" destOrd="0" presId="urn:microsoft.com/office/officeart/2018/2/layout/IconVerticalSolidList"/>
    <dgm:cxn modelId="{2A194953-807D-48CE-B235-147A12141082}" type="presParOf" srcId="{13473F1F-3357-4159-9025-996899753C72}" destId="{72B28F42-304A-4A2E-960B-8FBFA0ECD45A}" srcOrd="10" destOrd="0" presId="urn:microsoft.com/office/officeart/2018/2/layout/IconVerticalSolidList"/>
    <dgm:cxn modelId="{DFC849B8-6D87-43FF-8FF6-6E1143179DC8}" type="presParOf" srcId="{72B28F42-304A-4A2E-960B-8FBFA0ECD45A}" destId="{306FE74B-5498-4BD3-A6F7-D4AFC019B17A}" srcOrd="0" destOrd="0" presId="urn:microsoft.com/office/officeart/2018/2/layout/IconVerticalSolidList"/>
    <dgm:cxn modelId="{4F351A98-5183-41E9-B314-72A2EEEDAB41}" type="presParOf" srcId="{72B28F42-304A-4A2E-960B-8FBFA0ECD45A}" destId="{056812C7-7550-4362-8D7E-4A1D3DDC18B3}" srcOrd="1" destOrd="0" presId="urn:microsoft.com/office/officeart/2018/2/layout/IconVerticalSolidList"/>
    <dgm:cxn modelId="{1F96ACBB-BD8B-4D03-B940-ED67890CFAFB}" type="presParOf" srcId="{72B28F42-304A-4A2E-960B-8FBFA0ECD45A}" destId="{702DD110-023D-4FEA-8A87-9548989A3F66}" srcOrd="2" destOrd="0" presId="urn:microsoft.com/office/officeart/2018/2/layout/IconVerticalSolidList"/>
    <dgm:cxn modelId="{CDFBE3F1-D809-4A5E-A640-E39798F340A7}" type="presParOf" srcId="{72B28F42-304A-4A2E-960B-8FBFA0ECD45A}" destId="{6A99B165-DFA7-459A-895E-870096EB38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E798E5-C20A-4BA9-89A7-8187C1BBEEF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97104-F88A-4A51-ACA8-8CF395080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Development Platforms: Ubuntu/Windows, Ram: 8GB, Intel Core i7 CPU, Android Studio</a:t>
          </a:r>
        </a:p>
      </dgm:t>
    </dgm:pt>
    <dgm:pt modelId="{5B6D6EFC-3AB4-435C-92D7-EDC0CC3BC7C8}" type="parTrans" cxnId="{584955FC-1C2A-4371-9697-0A55A600F9E9}">
      <dgm:prSet/>
      <dgm:spPr/>
      <dgm:t>
        <a:bodyPr/>
        <a:lstStyle/>
        <a:p>
          <a:endParaRPr lang="en-US"/>
        </a:p>
      </dgm:t>
    </dgm:pt>
    <dgm:pt modelId="{A719953C-8554-451E-BFAA-B1438DADBEC0}" type="sibTrans" cxnId="{584955FC-1C2A-4371-9697-0A55A600F9E9}">
      <dgm:prSet/>
      <dgm:spPr/>
      <dgm:t>
        <a:bodyPr/>
        <a:lstStyle/>
        <a:p>
          <a:endParaRPr lang="en-US"/>
        </a:p>
      </dgm:t>
    </dgm:pt>
    <dgm:pt modelId="{947EB18D-3822-4BB2-BF67-7647710666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ptos Display" panose="020F0302020204030204"/>
            </a:rPr>
            <a:t>Frontend</a:t>
          </a:r>
          <a:r>
            <a:rPr lang="en-US"/>
            <a:t>: Flutter</a:t>
          </a:r>
        </a:p>
      </dgm:t>
    </dgm:pt>
    <dgm:pt modelId="{733B1221-9A0F-4ED6-8E3E-14A924525FCE}" type="parTrans" cxnId="{0F300189-CCAB-4E0C-986D-D90BD6C6499A}">
      <dgm:prSet/>
      <dgm:spPr/>
      <dgm:t>
        <a:bodyPr/>
        <a:lstStyle/>
        <a:p>
          <a:endParaRPr lang="en-US"/>
        </a:p>
      </dgm:t>
    </dgm:pt>
    <dgm:pt modelId="{69478385-7675-4F63-AFA8-C43FEBD95AAE}" type="sibTrans" cxnId="{0F300189-CCAB-4E0C-986D-D90BD6C6499A}">
      <dgm:prSet/>
      <dgm:spPr/>
      <dgm:t>
        <a:bodyPr/>
        <a:lstStyle/>
        <a:p>
          <a:endParaRPr lang="en-US"/>
        </a:p>
      </dgm:t>
    </dgm:pt>
    <dgm:pt modelId="{F20E6CA4-E8AD-467D-AFD7-79833A2260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Language: Dart, Python</a:t>
          </a:r>
        </a:p>
      </dgm:t>
    </dgm:pt>
    <dgm:pt modelId="{CFADFC83-2B93-44C6-9E4A-77DDCDEB1B17}" type="parTrans" cxnId="{CCC70744-8018-44CC-8A38-9D7E549EBB60}">
      <dgm:prSet/>
      <dgm:spPr/>
      <dgm:t>
        <a:bodyPr/>
        <a:lstStyle/>
        <a:p>
          <a:endParaRPr lang="en-US"/>
        </a:p>
      </dgm:t>
    </dgm:pt>
    <dgm:pt modelId="{5F2EFA94-8AEB-4E34-B31A-8B37D527A329}" type="sibTrans" cxnId="{CCC70744-8018-44CC-8A38-9D7E549EBB60}">
      <dgm:prSet/>
      <dgm:spPr/>
      <dgm:t>
        <a:bodyPr/>
        <a:lstStyle/>
        <a:p>
          <a:endParaRPr lang="en-US"/>
        </a:p>
      </dgm:t>
    </dgm:pt>
    <dgm:pt modelId="{095ACC5F-69EF-4117-AFD9-20234FE082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Database: </a:t>
          </a:r>
          <a:r>
            <a:rPr lang="en-US" err="1"/>
            <a:t>PostgresSQL</a:t>
          </a:r>
          <a:endParaRPr lang="en-US"/>
        </a:p>
      </dgm:t>
    </dgm:pt>
    <dgm:pt modelId="{A08B6EBF-F15A-4C40-836D-4C3CE408A94E}" type="parTrans" cxnId="{FEC6AE81-B59D-48D0-88E6-CEED5CA59CCE}">
      <dgm:prSet/>
      <dgm:spPr/>
      <dgm:t>
        <a:bodyPr/>
        <a:lstStyle/>
        <a:p>
          <a:endParaRPr lang="en-US"/>
        </a:p>
      </dgm:t>
    </dgm:pt>
    <dgm:pt modelId="{E1FEE56E-C026-4DB5-BCDB-F4C346F8A66A}" type="sibTrans" cxnId="{FEC6AE81-B59D-48D0-88E6-CEED5CA59CCE}">
      <dgm:prSet/>
      <dgm:spPr/>
      <dgm:t>
        <a:bodyPr/>
        <a:lstStyle/>
        <a:p>
          <a:endParaRPr lang="en-US"/>
        </a:p>
      </dgm:t>
    </dgm:pt>
    <dgm:pt modelId="{88C6297C-AA00-44DA-87B0-DEB5CCC05E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Version Control</a:t>
          </a:r>
          <a:r>
            <a:rPr lang="en-US">
              <a:latin typeface="Aptos Display" panose="020F0302020204030204"/>
            </a:rPr>
            <a:t> &amp; Issue Tracker:</a:t>
          </a:r>
          <a:r>
            <a:rPr lang="en-US"/>
            <a:t> GitHub</a:t>
          </a:r>
        </a:p>
      </dgm:t>
    </dgm:pt>
    <dgm:pt modelId="{A9499B54-BA64-46E2-A79B-81E7A6229BF6}" type="parTrans" cxnId="{88D8F6C8-90ED-4700-A03E-8F1535F66B4A}">
      <dgm:prSet/>
      <dgm:spPr/>
      <dgm:t>
        <a:bodyPr/>
        <a:lstStyle/>
        <a:p>
          <a:endParaRPr lang="en-US"/>
        </a:p>
      </dgm:t>
    </dgm:pt>
    <dgm:pt modelId="{663B20EA-1FBC-42A0-B896-C834009F7320}" type="sibTrans" cxnId="{88D8F6C8-90ED-4700-A03E-8F1535F66B4A}">
      <dgm:prSet/>
      <dgm:spPr/>
      <dgm:t>
        <a:bodyPr/>
        <a:lstStyle/>
        <a:p>
          <a:endParaRPr lang="en-US"/>
        </a:p>
      </dgm:t>
    </dgm:pt>
    <dgm:pt modelId="{FF192BA9-30C1-4B09-A5E5-F2B9B17590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Prototype tool: Figma, </a:t>
          </a:r>
          <a:r>
            <a:rPr lang="en-US" err="1"/>
            <a:t>Visily</a:t>
          </a:r>
          <a:endParaRPr lang="en-US"/>
        </a:p>
      </dgm:t>
    </dgm:pt>
    <dgm:pt modelId="{3D490235-27E7-4F6D-92CA-20495FF09E66}" type="parTrans" cxnId="{3EF40EF3-B8DA-4700-BB1F-F8C57EF7A3D1}">
      <dgm:prSet/>
      <dgm:spPr/>
      <dgm:t>
        <a:bodyPr/>
        <a:lstStyle/>
        <a:p>
          <a:endParaRPr lang="en-US"/>
        </a:p>
      </dgm:t>
    </dgm:pt>
    <dgm:pt modelId="{34083F0A-A846-4575-BC39-272860DD29BD}" type="sibTrans" cxnId="{3EF40EF3-B8DA-4700-BB1F-F8C57EF7A3D1}">
      <dgm:prSet/>
      <dgm:spPr/>
      <dgm:t>
        <a:bodyPr/>
        <a:lstStyle/>
        <a:p>
          <a:endParaRPr lang="en-US"/>
        </a:p>
      </dgm:t>
    </dgm:pt>
    <dgm:pt modelId="{00CA707E-09A9-456A-9D2F-250D2840AA2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ptos Display" panose="020F0302020204030204"/>
            </a:rPr>
            <a:t>Deployment: CI/CD</a:t>
          </a:r>
        </a:p>
      </dgm:t>
    </dgm:pt>
    <dgm:pt modelId="{581A7061-A68E-4841-AD48-D1EFDDD2FA98}" type="parTrans" cxnId="{1418B505-95A4-4C86-A80A-CB5311677C9F}">
      <dgm:prSet/>
      <dgm:spPr/>
    </dgm:pt>
    <dgm:pt modelId="{030B6FD8-5FCA-4FB5-AD8A-725334E894B4}" type="sibTrans" cxnId="{1418B505-95A4-4C86-A80A-CB5311677C9F}">
      <dgm:prSet/>
      <dgm:spPr/>
      <dgm:t>
        <a:bodyPr/>
        <a:lstStyle/>
        <a:p>
          <a:endParaRPr lang="en-US"/>
        </a:p>
      </dgm:t>
    </dgm:pt>
    <dgm:pt modelId="{A8DAAA2B-44F0-466F-ACEE-AC5A73AD061B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Aptos Display" panose="020F0302020204030204"/>
            </a:rPr>
            <a:t>Backend:</a:t>
          </a:r>
          <a:r>
            <a:rPr lang="en-US">
              <a:solidFill>
                <a:srgbClr val="000000"/>
              </a:solidFill>
              <a:latin typeface="Aptos Display"/>
              <a:cs typeface="Calibri"/>
            </a:rPr>
            <a:t> </a:t>
          </a:r>
          <a:r>
            <a:rPr lang="en-US" err="1">
              <a:solidFill>
                <a:srgbClr val="000000"/>
              </a:solidFill>
              <a:latin typeface="Calibri"/>
              <a:cs typeface="Calibri"/>
            </a:rPr>
            <a:t>FastAPI</a:t>
          </a:r>
          <a:r>
            <a:rPr lang="en-US">
              <a:solidFill>
                <a:srgbClr val="000000"/>
              </a:solidFill>
              <a:latin typeface="Calibri"/>
              <a:cs typeface="Calibri"/>
            </a:rPr>
            <a:t>, ChatGPT (Summarizer, Visualization Plots)</a:t>
          </a:r>
        </a:p>
      </dgm:t>
    </dgm:pt>
    <dgm:pt modelId="{904DCF4C-C5F5-4137-AC9F-9176442287FC}" type="parTrans" cxnId="{C75BF957-A8C7-4721-BF15-DCB984EC1EE4}">
      <dgm:prSet/>
      <dgm:spPr/>
    </dgm:pt>
    <dgm:pt modelId="{58E5F77B-1B0E-4558-B6EC-1585F58374E2}" type="sibTrans" cxnId="{C75BF957-A8C7-4721-BF15-DCB984EC1EE4}">
      <dgm:prSet/>
      <dgm:spPr/>
      <dgm:t>
        <a:bodyPr/>
        <a:lstStyle/>
        <a:p>
          <a:endParaRPr lang="en-US"/>
        </a:p>
      </dgm:t>
    </dgm:pt>
    <dgm:pt modelId="{A24DD391-D9EB-42A1-84AF-73C837653258}" type="pres">
      <dgm:prSet presAssocID="{C5E798E5-C20A-4BA9-89A7-8187C1BBEEF7}" presName="root" presStyleCnt="0">
        <dgm:presLayoutVars>
          <dgm:dir/>
          <dgm:resizeHandles val="exact"/>
        </dgm:presLayoutVars>
      </dgm:prSet>
      <dgm:spPr/>
    </dgm:pt>
    <dgm:pt modelId="{66902BE9-6553-4BD6-8CE3-3B81553F10D7}" type="pres">
      <dgm:prSet presAssocID="{20797104-F88A-4A51-ACA8-8CF395080CD1}" presName="compNode" presStyleCnt="0"/>
      <dgm:spPr/>
    </dgm:pt>
    <dgm:pt modelId="{A33AFC9A-4EED-4112-A529-21414E937851}" type="pres">
      <dgm:prSet presAssocID="{20797104-F88A-4A51-ACA8-8CF395080CD1}" presName="bgRect" presStyleLbl="bgShp" presStyleIdx="0" presStyleCnt="8"/>
      <dgm:spPr/>
    </dgm:pt>
    <dgm:pt modelId="{A1A2A5B5-EEB0-46FE-BB92-D57D17862AC9}" type="pres">
      <dgm:prSet presAssocID="{20797104-F88A-4A51-ACA8-8CF395080CD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754309B-42F2-47DE-9BC3-F79F4FD82456}" type="pres">
      <dgm:prSet presAssocID="{20797104-F88A-4A51-ACA8-8CF395080CD1}" presName="spaceRect" presStyleCnt="0"/>
      <dgm:spPr/>
    </dgm:pt>
    <dgm:pt modelId="{DC14F9FD-6191-4FB2-AD01-4205E981EBEA}" type="pres">
      <dgm:prSet presAssocID="{20797104-F88A-4A51-ACA8-8CF395080CD1}" presName="parTx" presStyleLbl="revTx" presStyleIdx="0" presStyleCnt="8">
        <dgm:presLayoutVars>
          <dgm:chMax val="0"/>
          <dgm:chPref val="0"/>
        </dgm:presLayoutVars>
      </dgm:prSet>
      <dgm:spPr/>
    </dgm:pt>
    <dgm:pt modelId="{32FE188A-1C71-4A2A-8149-66E1DEC02D80}" type="pres">
      <dgm:prSet presAssocID="{A719953C-8554-451E-BFAA-B1438DADBEC0}" presName="sibTrans" presStyleCnt="0"/>
      <dgm:spPr/>
    </dgm:pt>
    <dgm:pt modelId="{04035FB7-79BD-4805-98F1-50663A7E0860}" type="pres">
      <dgm:prSet presAssocID="{947EB18D-3822-4BB2-BF67-764771066678}" presName="compNode" presStyleCnt="0"/>
      <dgm:spPr/>
    </dgm:pt>
    <dgm:pt modelId="{92AF59B7-30F1-4007-9D84-12D40F50C0FC}" type="pres">
      <dgm:prSet presAssocID="{947EB18D-3822-4BB2-BF67-764771066678}" presName="bgRect" presStyleLbl="bgShp" presStyleIdx="1" presStyleCnt="8"/>
      <dgm:spPr/>
    </dgm:pt>
    <dgm:pt modelId="{9AAC9AE6-4549-4080-B43A-1ADB1BD9DB85}" type="pres">
      <dgm:prSet presAssocID="{947EB18D-3822-4BB2-BF67-764771066678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ummingBird"/>
        </a:ext>
      </dgm:extLst>
    </dgm:pt>
    <dgm:pt modelId="{44273DCE-6563-47AB-8B44-7CC5D742752F}" type="pres">
      <dgm:prSet presAssocID="{947EB18D-3822-4BB2-BF67-764771066678}" presName="spaceRect" presStyleCnt="0"/>
      <dgm:spPr/>
    </dgm:pt>
    <dgm:pt modelId="{2EDDECD6-9D18-4B2C-B1C5-05ED063AB37C}" type="pres">
      <dgm:prSet presAssocID="{947EB18D-3822-4BB2-BF67-764771066678}" presName="parTx" presStyleLbl="revTx" presStyleIdx="1" presStyleCnt="8">
        <dgm:presLayoutVars>
          <dgm:chMax val="0"/>
          <dgm:chPref val="0"/>
        </dgm:presLayoutVars>
      </dgm:prSet>
      <dgm:spPr/>
    </dgm:pt>
    <dgm:pt modelId="{D5CC2E36-CB24-4D1A-B88A-4F1AD8037C0E}" type="pres">
      <dgm:prSet presAssocID="{69478385-7675-4F63-AFA8-C43FEBD95AAE}" presName="sibTrans" presStyleCnt="0"/>
      <dgm:spPr/>
    </dgm:pt>
    <dgm:pt modelId="{8E4911F5-64C2-4081-A4F5-1E035FA6E01A}" type="pres">
      <dgm:prSet presAssocID="{A8DAAA2B-44F0-466F-ACEE-AC5A73AD061B}" presName="compNode" presStyleCnt="0"/>
      <dgm:spPr/>
    </dgm:pt>
    <dgm:pt modelId="{E0419B00-4B1F-4BE8-B0B2-E43243EC874C}" type="pres">
      <dgm:prSet presAssocID="{A8DAAA2B-44F0-466F-ACEE-AC5A73AD061B}" presName="bgRect" presStyleLbl="bgShp" presStyleIdx="2" presStyleCnt="8"/>
      <dgm:spPr/>
    </dgm:pt>
    <dgm:pt modelId="{DED442CC-026D-4778-A5F7-52316161380B}" type="pres">
      <dgm:prSet presAssocID="{A8DAAA2B-44F0-466F-ACEE-AC5A73AD061B}" presName="iconRect" presStyleLbl="node1" presStyleIdx="2" presStyleCnt="8"/>
      <dgm:spPr/>
    </dgm:pt>
    <dgm:pt modelId="{F0788B77-1D38-40F7-A24B-FBB0C953DF0C}" type="pres">
      <dgm:prSet presAssocID="{A8DAAA2B-44F0-466F-ACEE-AC5A73AD061B}" presName="spaceRect" presStyleCnt="0"/>
      <dgm:spPr/>
    </dgm:pt>
    <dgm:pt modelId="{C347923B-BDF0-4283-8384-1FE3F2581424}" type="pres">
      <dgm:prSet presAssocID="{A8DAAA2B-44F0-466F-ACEE-AC5A73AD061B}" presName="parTx" presStyleLbl="revTx" presStyleIdx="2" presStyleCnt="8">
        <dgm:presLayoutVars>
          <dgm:chMax val="0"/>
          <dgm:chPref val="0"/>
        </dgm:presLayoutVars>
      </dgm:prSet>
      <dgm:spPr/>
    </dgm:pt>
    <dgm:pt modelId="{EA701709-C7EB-41C6-88A4-8619DCB1B6DD}" type="pres">
      <dgm:prSet presAssocID="{58E5F77B-1B0E-4558-B6EC-1585F58374E2}" presName="sibTrans" presStyleCnt="0"/>
      <dgm:spPr/>
    </dgm:pt>
    <dgm:pt modelId="{4347796A-7CAE-4106-AF0C-A3674C924C9C}" type="pres">
      <dgm:prSet presAssocID="{F20E6CA4-E8AD-467D-AFD7-79833A22604F}" presName="compNode" presStyleCnt="0"/>
      <dgm:spPr/>
    </dgm:pt>
    <dgm:pt modelId="{2347AB18-3E4F-4EAF-8BFD-1750D43A810A}" type="pres">
      <dgm:prSet presAssocID="{F20E6CA4-E8AD-467D-AFD7-79833A22604F}" presName="bgRect" presStyleLbl="bgShp" presStyleIdx="3" presStyleCnt="8"/>
      <dgm:spPr/>
    </dgm:pt>
    <dgm:pt modelId="{41F89CA3-8712-4E75-985E-E2CC51122803}" type="pres">
      <dgm:prSet presAssocID="{F20E6CA4-E8AD-467D-AFD7-79833A22604F}" presName="iconRect" presStyleLbl="node1" presStyleIdx="3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FDDAEAD7-51C6-4AA4-8F0B-78C59CF1E353}" type="pres">
      <dgm:prSet presAssocID="{F20E6CA4-E8AD-467D-AFD7-79833A22604F}" presName="spaceRect" presStyleCnt="0"/>
      <dgm:spPr/>
    </dgm:pt>
    <dgm:pt modelId="{8A4613FB-3D50-401D-89BC-D411B3EFD9B6}" type="pres">
      <dgm:prSet presAssocID="{F20E6CA4-E8AD-467D-AFD7-79833A22604F}" presName="parTx" presStyleLbl="revTx" presStyleIdx="3" presStyleCnt="8">
        <dgm:presLayoutVars>
          <dgm:chMax val="0"/>
          <dgm:chPref val="0"/>
        </dgm:presLayoutVars>
      </dgm:prSet>
      <dgm:spPr/>
    </dgm:pt>
    <dgm:pt modelId="{9AEA479A-CB62-42A7-8BC6-026B67A1EE40}" type="pres">
      <dgm:prSet presAssocID="{5F2EFA94-8AEB-4E34-B31A-8B37D527A329}" presName="sibTrans" presStyleCnt="0"/>
      <dgm:spPr/>
    </dgm:pt>
    <dgm:pt modelId="{B78D9874-58F4-4C28-8C96-BA7CAAE68E8C}" type="pres">
      <dgm:prSet presAssocID="{095ACC5F-69EF-4117-AFD9-20234FE082AF}" presName="compNode" presStyleCnt="0"/>
      <dgm:spPr/>
    </dgm:pt>
    <dgm:pt modelId="{3030E1FC-EAEF-43E4-ACD6-8B0755B32439}" type="pres">
      <dgm:prSet presAssocID="{095ACC5F-69EF-4117-AFD9-20234FE082AF}" presName="bgRect" presStyleLbl="bgShp" presStyleIdx="4" presStyleCnt="8"/>
      <dgm:spPr/>
    </dgm:pt>
    <dgm:pt modelId="{E18223A6-E49A-40CE-A805-9CB116977E40}" type="pres">
      <dgm:prSet presAssocID="{095ACC5F-69EF-4117-AFD9-20234FE082AF}" presName="iconRect" presStyleLbl="node1" presStyleIdx="4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012B66-3A98-4B23-B047-2F4BE2F485A2}" type="pres">
      <dgm:prSet presAssocID="{095ACC5F-69EF-4117-AFD9-20234FE082AF}" presName="spaceRect" presStyleCnt="0"/>
      <dgm:spPr/>
    </dgm:pt>
    <dgm:pt modelId="{D4E8AFEB-0123-4048-AE9B-BBA5C2C7AF2A}" type="pres">
      <dgm:prSet presAssocID="{095ACC5F-69EF-4117-AFD9-20234FE082AF}" presName="parTx" presStyleLbl="revTx" presStyleIdx="4" presStyleCnt="8">
        <dgm:presLayoutVars>
          <dgm:chMax val="0"/>
          <dgm:chPref val="0"/>
        </dgm:presLayoutVars>
      </dgm:prSet>
      <dgm:spPr/>
    </dgm:pt>
    <dgm:pt modelId="{626E0783-5703-41FA-BB15-4DD3963C72BD}" type="pres">
      <dgm:prSet presAssocID="{E1FEE56E-C026-4DB5-BCDB-F4C346F8A66A}" presName="sibTrans" presStyleCnt="0"/>
      <dgm:spPr/>
    </dgm:pt>
    <dgm:pt modelId="{BF65D62B-C407-4412-A257-112AFE9B795D}" type="pres">
      <dgm:prSet presAssocID="{88C6297C-AA00-44DA-87B0-DEB5CCC05E9B}" presName="compNode" presStyleCnt="0"/>
      <dgm:spPr/>
    </dgm:pt>
    <dgm:pt modelId="{F6AC98A1-7595-4AE3-B439-F30C321CFA07}" type="pres">
      <dgm:prSet presAssocID="{88C6297C-AA00-44DA-87B0-DEB5CCC05E9B}" presName="bgRect" presStyleLbl="bgShp" presStyleIdx="5" presStyleCnt="8"/>
      <dgm:spPr/>
    </dgm:pt>
    <dgm:pt modelId="{640A3AFC-E98B-4293-A423-5871B3680562}" type="pres">
      <dgm:prSet presAssocID="{88C6297C-AA00-44DA-87B0-DEB5CCC05E9B}" presName="iconRect" presStyleLbl="node1" presStyleIdx="5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7D7F1AB5-E5FC-4D19-974C-7D62B857F473}" type="pres">
      <dgm:prSet presAssocID="{88C6297C-AA00-44DA-87B0-DEB5CCC05E9B}" presName="spaceRect" presStyleCnt="0"/>
      <dgm:spPr/>
    </dgm:pt>
    <dgm:pt modelId="{7F803132-FD82-41E8-8004-69C436995553}" type="pres">
      <dgm:prSet presAssocID="{88C6297C-AA00-44DA-87B0-DEB5CCC05E9B}" presName="parTx" presStyleLbl="revTx" presStyleIdx="5" presStyleCnt="8">
        <dgm:presLayoutVars>
          <dgm:chMax val="0"/>
          <dgm:chPref val="0"/>
        </dgm:presLayoutVars>
      </dgm:prSet>
      <dgm:spPr/>
    </dgm:pt>
    <dgm:pt modelId="{8706E969-4032-4C13-9779-DF71CA4B5290}" type="pres">
      <dgm:prSet presAssocID="{663B20EA-1FBC-42A0-B896-C834009F7320}" presName="sibTrans" presStyleCnt="0"/>
      <dgm:spPr/>
    </dgm:pt>
    <dgm:pt modelId="{9620E698-6ED3-4D92-AAE2-8835246A3E4B}" type="pres">
      <dgm:prSet presAssocID="{00CA707E-09A9-456A-9D2F-250D2840AA2F}" presName="compNode" presStyleCnt="0"/>
      <dgm:spPr/>
    </dgm:pt>
    <dgm:pt modelId="{7FB3A68E-555B-4BB7-A6A5-E97930041A80}" type="pres">
      <dgm:prSet presAssocID="{00CA707E-09A9-456A-9D2F-250D2840AA2F}" presName="bgRect" presStyleLbl="bgShp" presStyleIdx="6" presStyleCnt="8"/>
      <dgm:spPr/>
    </dgm:pt>
    <dgm:pt modelId="{00DB8B46-C690-423A-B824-90C0BEAA9398}" type="pres">
      <dgm:prSet presAssocID="{00CA707E-09A9-456A-9D2F-250D2840AA2F}" presName="iconRect" presStyleLbl="node1" presStyleIdx="6" presStyleCnt="8"/>
      <dgm:spPr/>
    </dgm:pt>
    <dgm:pt modelId="{F196EBCF-9DC6-43BC-BEE0-E814FB462C20}" type="pres">
      <dgm:prSet presAssocID="{00CA707E-09A9-456A-9D2F-250D2840AA2F}" presName="spaceRect" presStyleCnt="0"/>
      <dgm:spPr/>
    </dgm:pt>
    <dgm:pt modelId="{B1C4CD3A-96A5-494F-B242-557C9945263A}" type="pres">
      <dgm:prSet presAssocID="{00CA707E-09A9-456A-9D2F-250D2840AA2F}" presName="parTx" presStyleLbl="revTx" presStyleIdx="6" presStyleCnt="8">
        <dgm:presLayoutVars>
          <dgm:chMax val="0"/>
          <dgm:chPref val="0"/>
        </dgm:presLayoutVars>
      </dgm:prSet>
      <dgm:spPr/>
    </dgm:pt>
    <dgm:pt modelId="{FC950D61-3470-473D-9092-7632B35A1366}" type="pres">
      <dgm:prSet presAssocID="{030B6FD8-5FCA-4FB5-AD8A-725334E894B4}" presName="sibTrans" presStyleCnt="0"/>
      <dgm:spPr/>
    </dgm:pt>
    <dgm:pt modelId="{4C85D222-0482-468A-AFA9-2ED43E39A3D0}" type="pres">
      <dgm:prSet presAssocID="{FF192BA9-30C1-4B09-A5E5-F2B9B1759057}" presName="compNode" presStyleCnt="0"/>
      <dgm:spPr/>
    </dgm:pt>
    <dgm:pt modelId="{D428F7BE-01A5-4494-850A-1A3428A6AEB0}" type="pres">
      <dgm:prSet presAssocID="{FF192BA9-30C1-4B09-A5E5-F2B9B1759057}" presName="bgRect" presStyleLbl="bgShp" presStyleIdx="7" presStyleCnt="8"/>
      <dgm:spPr/>
    </dgm:pt>
    <dgm:pt modelId="{D541F163-F246-4780-9002-D5EE3B3D9680}" type="pres">
      <dgm:prSet presAssocID="{FF192BA9-30C1-4B09-A5E5-F2B9B1759057}" presName="iconRect" presStyleLbl="node1" presStyleIdx="7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02AC11FD-06E3-42BD-BA72-5E3DF4B53BB1}" type="pres">
      <dgm:prSet presAssocID="{FF192BA9-30C1-4B09-A5E5-F2B9B1759057}" presName="spaceRect" presStyleCnt="0"/>
      <dgm:spPr/>
    </dgm:pt>
    <dgm:pt modelId="{DDBBAF1E-3AC4-41DA-B90D-3DAE894D6105}" type="pres">
      <dgm:prSet presAssocID="{FF192BA9-30C1-4B09-A5E5-F2B9B175905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1418B505-95A4-4C86-A80A-CB5311677C9F}" srcId="{C5E798E5-C20A-4BA9-89A7-8187C1BBEEF7}" destId="{00CA707E-09A9-456A-9D2F-250D2840AA2F}" srcOrd="6" destOrd="0" parTransId="{581A7061-A68E-4841-AD48-D1EFDDD2FA98}" sibTransId="{030B6FD8-5FCA-4FB5-AD8A-725334E894B4}"/>
    <dgm:cxn modelId="{96193C0F-06AE-438C-ABA2-4A3F4A9E9B02}" type="presOf" srcId="{00CA707E-09A9-456A-9D2F-250D2840AA2F}" destId="{B1C4CD3A-96A5-494F-B242-557C9945263A}" srcOrd="0" destOrd="0" presId="urn:microsoft.com/office/officeart/2018/2/layout/IconVerticalSolidList"/>
    <dgm:cxn modelId="{F4984313-F732-4FCB-ABFA-8E9FB8D12361}" type="presOf" srcId="{A8DAAA2B-44F0-466F-ACEE-AC5A73AD061B}" destId="{C347923B-BDF0-4283-8384-1FE3F2581424}" srcOrd="0" destOrd="0" presId="urn:microsoft.com/office/officeart/2018/2/layout/IconVerticalSolidList"/>
    <dgm:cxn modelId="{CCC70744-8018-44CC-8A38-9D7E549EBB60}" srcId="{C5E798E5-C20A-4BA9-89A7-8187C1BBEEF7}" destId="{F20E6CA4-E8AD-467D-AFD7-79833A22604F}" srcOrd="3" destOrd="0" parTransId="{CFADFC83-2B93-44C6-9E4A-77DDCDEB1B17}" sibTransId="{5F2EFA94-8AEB-4E34-B31A-8B37D527A329}"/>
    <dgm:cxn modelId="{BBC9086A-18B6-45AB-B4B4-E70062157C13}" type="presOf" srcId="{C5E798E5-C20A-4BA9-89A7-8187C1BBEEF7}" destId="{A24DD391-D9EB-42A1-84AF-73C837653258}" srcOrd="0" destOrd="0" presId="urn:microsoft.com/office/officeart/2018/2/layout/IconVerticalSolidList"/>
    <dgm:cxn modelId="{301EE873-D486-442C-9D9D-A810865E31B9}" type="presOf" srcId="{FF192BA9-30C1-4B09-A5E5-F2B9B1759057}" destId="{DDBBAF1E-3AC4-41DA-B90D-3DAE894D6105}" srcOrd="0" destOrd="0" presId="urn:microsoft.com/office/officeart/2018/2/layout/IconVerticalSolidList"/>
    <dgm:cxn modelId="{C75BF957-A8C7-4721-BF15-DCB984EC1EE4}" srcId="{C5E798E5-C20A-4BA9-89A7-8187C1BBEEF7}" destId="{A8DAAA2B-44F0-466F-ACEE-AC5A73AD061B}" srcOrd="2" destOrd="0" parTransId="{904DCF4C-C5F5-4137-AC9F-9176442287FC}" sibTransId="{58E5F77B-1B0E-4558-B6EC-1585F58374E2}"/>
    <dgm:cxn modelId="{FEC6AE81-B59D-48D0-88E6-CEED5CA59CCE}" srcId="{C5E798E5-C20A-4BA9-89A7-8187C1BBEEF7}" destId="{095ACC5F-69EF-4117-AFD9-20234FE082AF}" srcOrd="4" destOrd="0" parTransId="{A08B6EBF-F15A-4C40-836D-4C3CE408A94E}" sibTransId="{E1FEE56E-C026-4DB5-BCDB-F4C346F8A66A}"/>
    <dgm:cxn modelId="{0F300189-CCAB-4E0C-986D-D90BD6C6499A}" srcId="{C5E798E5-C20A-4BA9-89A7-8187C1BBEEF7}" destId="{947EB18D-3822-4BB2-BF67-764771066678}" srcOrd="1" destOrd="0" parTransId="{733B1221-9A0F-4ED6-8E3E-14A924525FCE}" sibTransId="{69478385-7675-4F63-AFA8-C43FEBD95AAE}"/>
    <dgm:cxn modelId="{4A05D48B-75CB-4AB9-AE29-C61239E34D44}" type="presOf" srcId="{095ACC5F-69EF-4117-AFD9-20234FE082AF}" destId="{D4E8AFEB-0123-4048-AE9B-BBA5C2C7AF2A}" srcOrd="0" destOrd="0" presId="urn:microsoft.com/office/officeart/2018/2/layout/IconVerticalSolidList"/>
    <dgm:cxn modelId="{D3D471BB-38A6-4F66-A965-4591989B72A6}" type="presOf" srcId="{20797104-F88A-4A51-ACA8-8CF395080CD1}" destId="{DC14F9FD-6191-4FB2-AD01-4205E981EBEA}" srcOrd="0" destOrd="0" presId="urn:microsoft.com/office/officeart/2018/2/layout/IconVerticalSolidList"/>
    <dgm:cxn modelId="{5EB077BC-A685-4A8B-87E2-01EC8C79FF8E}" type="presOf" srcId="{88C6297C-AA00-44DA-87B0-DEB5CCC05E9B}" destId="{7F803132-FD82-41E8-8004-69C436995553}" srcOrd="0" destOrd="0" presId="urn:microsoft.com/office/officeart/2018/2/layout/IconVerticalSolidList"/>
    <dgm:cxn modelId="{88D8F6C8-90ED-4700-A03E-8F1535F66B4A}" srcId="{C5E798E5-C20A-4BA9-89A7-8187C1BBEEF7}" destId="{88C6297C-AA00-44DA-87B0-DEB5CCC05E9B}" srcOrd="5" destOrd="0" parTransId="{A9499B54-BA64-46E2-A79B-81E7A6229BF6}" sibTransId="{663B20EA-1FBC-42A0-B896-C834009F7320}"/>
    <dgm:cxn modelId="{5C197ECB-333F-41D6-B4CF-66F16692D87D}" type="presOf" srcId="{F20E6CA4-E8AD-467D-AFD7-79833A22604F}" destId="{8A4613FB-3D50-401D-89BC-D411B3EFD9B6}" srcOrd="0" destOrd="0" presId="urn:microsoft.com/office/officeart/2018/2/layout/IconVerticalSolidList"/>
    <dgm:cxn modelId="{C6369BD5-6A83-4809-80BB-272CF261DE55}" type="presOf" srcId="{947EB18D-3822-4BB2-BF67-764771066678}" destId="{2EDDECD6-9D18-4B2C-B1C5-05ED063AB37C}" srcOrd="0" destOrd="0" presId="urn:microsoft.com/office/officeart/2018/2/layout/IconVerticalSolidList"/>
    <dgm:cxn modelId="{3EF40EF3-B8DA-4700-BB1F-F8C57EF7A3D1}" srcId="{C5E798E5-C20A-4BA9-89A7-8187C1BBEEF7}" destId="{FF192BA9-30C1-4B09-A5E5-F2B9B1759057}" srcOrd="7" destOrd="0" parTransId="{3D490235-27E7-4F6D-92CA-20495FF09E66}" sibTransId="{34083F0A-A846-4575-BC39-272860DD29BD}"/>
    <dgm:cxn modelId="{584955FC-1C2A-4371-9697-0A55A600F9E9}" srcId="{C5E798E5-C20A-4BA9-89A7-8187C1BBEEF7}" destId="{20797104-F88A-4A51-ACA8-8CF395080CD1}" srcOrd="0" destOrd="0" parTransId="{5B6D6EFC-3AB4-435C-92D7-EDC0CC3BC7C8}" sibTransId="{A719953C-8554-451E-BFAA-B1438DADBEC0}"/>
    <dgm:cxn modelId="{C5FB636F-7944-41E7-9A0D-AF6B65CDF0EC}" type="presParOf" srcId="{A24DD391-D9EB-42A1-84AF-73C837653258}" destId="{66902BE9-6553-4BD6-8CE3-3B81553F10D7}" srcOrd="0" destOrd="0" presId="urn:microsoft.com/office/officeart/2018/2/layout/IconVerticalSolidList"/>
    <dgm:cxn modelId="{F3B283B0-E8B9-4794-AC35-6CBAAB59B0FE}" type="presParOf" srcId="{66902BE9-6553-4BD6-8CE3-3B81553F10D7}" destId="{A33AFC9A-4EED-4112-A529-21414E937851}" srcOrd="0" destOrd="0" presId="urn:microsoft.com/office/officeart/2018/2/layout/IconVerticalSolidList"/>
    <dgm:cxn modelId="{3F409C50-369C-4ADF-8074-4F2E1A7DADA8}" type="presParOf" srcId="{66902BE9-6553-4BD6-8CE3-3B81553F10D7}" destId="{A1A2A5B5-EEB0-46FE-BB92-D57D17862AC9}" srcOrd="1" destOrd="0" presId="urn:microsoft.com/office/officeart/2018/2/layout/IconVerticalSolidList"/>
    <dgm:cxn modelId="{78AF2DF8-B9EF-4DFE-A9D1-F44CE2A0BC54}" type="presParOf" srcId="{66902BE9-6553-4BD6-8CE3-3B81553F10D7}" destId="{F754309B-42F2-47DE-9BC3-F79F4FD82456}" srcOrd="2" destOrd="0" presId="urn:microsoft.com/office/officeart/2018/2/layout/IconVerticalSolidList"/>
    <dgm:cxn modelId="{D004FBDE-32B1-4267-BE64-5C80E8855248}" type="presParOf" srcId="{66902BE9-6553-4BD6-8CE3-3B81553F10D7}" destId="{DC14F9FD-6191-4FB2-AD01-4205E981EBEA}" srcOrd="3" destOrd="0" presId="urn:microsoft.com/office/officeart/2018/2/layout/IconVerticalSolidList"/>
    <dgm:cxn modelId="{658531EA-04D4-47E4-A869-EFEDEC49CB8B}" type="presParOf" srcId="{A24DD391-D9EB-42A1-84AF-73C837653258}" destId="{32FE188A-1C71-4A2A-8149-66E1DEC02D80}" srcOrd="1" destOrd="0" presId="urn:microsoft.com/office/officeart/2018/2/layout/IconVerticalSolidList"/>
    <dgm:cxn modelId="{8628F545-DF1F-43A3-A82D-B19A33D272D0}" type="presParOf" srcId="{A24DD391-D9EB-42A1-84AF-73C837653258}" destId="{04035FB7-79BD-4805-98F1-50663A7E0860}" srcOrd="2" destOrd="0" presId="urn:microsoft.com/office/officeart/2018/2/layout/IconVerticalSolidList"/>
    <dgm:cxn modelId="{45341A6E-8A32-4BA9-8FAA-687CFDFA7815}" type="presParOf" srcId="{04035FB7-79BD-4805-98F1-50663A7E0860}" destId="{92AF59B7-30F1-4007-9D84-12D40F50C0FC}" srcOrd="0" destOrd="0" presId="urn:microsoft.com/office/officeart/2018/2/layout/IconVerticalSolidList"/>
    <dgm:cxn modelId="{C5F01B2C-4FE9-414D-B759-994B06BAFA83}" type="presParOf" srcId="{04035FB7-79BD-4805-98F1-50663A7E0860}" destId="{9AAC9AE6-4549-4080-B43A-1ADB1BD9DB85}" srcOrd="1" destOrd="0" presId="urn:microsoft.com/office/officeart/2018/2/layout/IconVerticalSolidList"/>
    <dgm:cxn modelId="{5FD9F2FF-E8B7-4674-9CE8-55582C04CB64}" type="presParOf" srcId="{04035FB7-79BD-4805-98F1-50663A7E0860}" destId="{44273DCE-6563-47AB-8B44-7CC5D742752F}" srcOrd="2" destOrd="0" presId="urn:microsoft.com/office/officeart/2018/2/layout/IconVerticalSolidList"/>
    <dgm:cxn modelId="{5660177B-301F-45C5-9C11-026A954E226E}" type="presParOf" srcId="{04035FB7-79BD-4805-98F1-50663A7E0860}" destId="{2EDDECD6-9D18-4B2C-B1C5-05ED063AB37C}" srcOrd="3" destOrd="0" presId="urn:microsoft.com/office/officeart/2018/2/layout/IconVerticalSolidList"/>
    <dgm:cxn modelId="{1421B226-E56D-421C-89EE-80E7DCE0CB93}" type="presParOf" srcId="{A24DD391-D9EB-42A1-84AF-73C837653258}" destId="{D5CC2E36-CB24-4D1A-B88A-4F1AD8037C0E}" srcOrd="3" destOrd="0" presId="urn:microsoft.com/office/officeart/2018/2/layout/IconVerticalSolidList"/>
    <dgm:cxn modelId="{D39B8473-3B35-4E90-87F3-E64C62432879}" type="presParOf" srcId="{A24DD391-D9EB-42A1-84AF-73C837653258}" destId="{8E4911F5-64C2-4081-A4F5-1E035FA6E01A}" srcOrd="4" destOrd="0" presId="urn:microsoft.com/office/officeart/2018/2/layout/IconVerticalSolidList"/>
    <dgm:cxn modelId="{8F61DC2A-958F-4B5F-9853-A06232537366}" type="presParOf" srcId="{8E4911F5-64C2-4081-A4F5-1E035FA6E01A}" destId="{E0419B00-4B1F-4BE8-B0B2-E43243EC874C}" srcOrd="0" destOrd="0" presId="urn:microsoft.com/office/officeart/2018/2/layout/IconVerticalSolidList"/>
    <dgm:cxn modelId="{F592756F-E1D6-48C6-8476-F54410674C67}" type="presParOf" srcId="{8E4911F5-64C2-4081-A4F5-1E035FA6E01A}" destId="{DED442CC-026D-4778-A5F7-52316161380B}" srcOrd="1" destOrd="0" presId="urn:microsoft.com/office/officeart/2018/2/layout/IconVerticalSolidList"/>
    <dgm:cxn modelId="{D068AEE9-F025-4FC0-8D0A-C9F4FDB6FE8E}" type="presParOf" srcId="{8E4911F5-64C2-4081-A4F5-1E035FA6E01A}" destId="{F0788B77-1D38-40F7-A24B-FBB0C953DF0C}" srcOrd="2" destOrd="0" presId="urn:microsoft.com/office/officeart/2018/2/layout/IconVerticalSolidList"/>
    <dgm:cxn modelId="{5B72F767-AEE0-4C09-8253-138799E96F73}" type="presParOf" srcId="{8E4911F5-64C2-4081-A4F5-1E035FA6E01A}" destId="{C347923B-BDF0-4283-8384-1FE3F2581424}" srcOrd="3" destOrd="0" presId="urn:microsoft.com/office/officeart/2018/2/layout/IconVerticalSolidList"/>
    <dgm:cxn modelId="{AE5FA1C5-3EE3-4CFA-AD68-ABD0042B7AAF}" type="presParOf" srcId="{A24DD391-D9EB-42A1-84AF-73C837653258}" destId="{EA701709-C7EB-41C6-88A4-8619DCB1B6DD}" srcOrd="5" destOrd="0" presId="urn:microsoft.com/office/officeart/2018/2/layout/IconVerticalSolidList"/>
    <dgm:cxn modelId="{C5B3E950-8941-42F1-99D1-EA0E45DD7286}" type="presParOf" srcId="{A24DD391-D9EB-42A1-84AF-73C837653258}" destId="{4347796A-7CAE-4106-AF0C-A3674C924C9C}" srcOrd="6" destOrd="0" presId="urn:microsoft.com/office/officeart/2018/2/layout/IconVerticalSolidList"/>
    <dgm:cxn modelId="{9EE1478D-FEC8-4CE5-A959-41FF68802108}" type="presParOf" srcId="{4347796A-7CAE-4106-AF0C-A3674C924C9C}" destId="{2347AB18-3E4F-4EAF-8BFD-1750D43A810A}" srcOrd="0" destOrd="0" presId="urn:microsoft.com/office/officeart/2018/2/layout/IconVerticalSolidList"/>
    <dgm:cxn modelId="{ED07C86D-3D77-4F8E-BFAE-E1D60E427B87}" type="presParOf" srcId="{4347796A-7CAE-4106-AF0C-A3674C924C9C}" destId="{41F89CA3-8712-4E75-985E-E2CC51122803}" srcOrd="1" destOrd="0" presId="urn:microsoft.com/office/officeart/2018/2/layout/IconVerticalSolidList"/>
    <dgm:cxn modelId="{46EE5308-085A-4E35-B6B9-4F64C313B31C}" type="presParOf" srcId="{4347796A-7CAE-4106-AF0C-A3674C924C9C}" destId="{FDDAEAD7-51C6-4AA4-8F0B-78C59CF1E353}" srcOrd="2" destOrd="0" presId="urn:microsoft.com/office/officeart/2018/2/layout/IconVerticalSolidList"/>
    <dgm:cxn modelId="{53AC593F-238A-46C9-92E5-4E35E548AA08}" type="presParOf" srcId="{4347796A-7CAE-4106-AF0C-A3674C924C9C}" destId="{8A4613FB-3D50-401D-89BC-D411B3EFD9B6}" srcOrd="3" destOrd="0" presId="urn:microsoft.com/office/officeart/2018/2/layout/IconVerticalSolidList"/>
    <dgm:cxn modelId="{A1667232-599A-48EE-A60B-B57D08CA77E3}" type="presParOf" srcId="{A24DD391-D9EB-42A1-84AF-73C837653258}" destId="{9AEA479A-CB62-42A7-8BC6-026B67A1EE40}" srcOrd="7" destOrd="0" presId="urn:microsoft.com/office/officeart/2018/2/layout/IconVerticalSolidList"/>
    <dgm:cxn modelId="{836D1BB5-8CAD-442B-A99B-2B49A64EF102}" type="presParOf" srcId="{A24DD391-D9EB-42A1-84AF-73C837653258}" destId="{B78D9874-58F4-4C28-8C96-BA7CAAE68E8C}" srcOrd="8" destOrd="0" presId="urn:microsoft.com/office/officeart/2018/2/layout/IconVerticalSolidList"/>
    <dgm:cxn modelId="{8AE5A011-604F-433B-84B7-EAEBFFDC7C01}" type="presParOf" srcId="{B78D9874-58F4-4C28-8C96-BA7CAAE68E8C}" destId="{3030E1FC-EAEF-43E4-ACD6-8B0755B32439}" srcOrd="0" destOrd="0" presId="urn:microsoft.com/office/officeart/2018/2/layout/IconVerticalSolidList"/>
    <dgm:cxn modelId="{A8CA0C0B-CD73-4996-BC47-C3A9102E6F20}" type="presParOf" srcId="{B78D9874-58F4-4C28-8C96-BA7CAAE68E8C}" destId="{E18223A6-E49A-40CE-A805-9CB116977E40}" srcOrd="1" destOrd="0" presId="urn:microsoft.com/office/officeart/2018/2/layout/IconVerticalSolidList"/>
    <dgm:cxn modelId="{19F894A2-A507-46DF-8FF0-618B08AF7CC4}" type="presParOf" srcId="{B78D9874-58F4-4C28-8C96-BA7CAAE68E8C}" destId="{87012B66-3A98-4B23-B047-2F4BE2F485A2}" srcOrd="2" destOrd="0" presId="urn:microsoft.com/office/officeart/2018/2/layout/IconVerticalSolidList"/>
    <dgm:cxn modelId="{FDA3ED97-3431-41F6-BDFE-374ABF481CC0}" type="presParOf" srcId="{B78D9874-58F4-4C28-8C96-BA7CAAE68E8C}" destId="{D4E8AFEB-0123-4048-AE9B-BBA5C2C7AF2A}" srcOrd="3" destOrd="0" presId="urn:microsoft.com/office/officeart/2018/2/layout/IconVerticalSolidList"/>
    <dgm:cxn modelId="{D05084B4-73BB-4975-BE6A-8A341D5F6FB2}" type="presParOf" srcId="{A24DD391-D9EB-42A1-84AF-73C837653258}" destId="{626E0783-5703-41FA-BB15-4DD3963C72BD}" srcOrd="9" destOrd="0" presId="urn:microsoft.com/office/officeart/2018/2/layout/IconVerticalSolidList"/>
    <dgm:cxn modelId="{179B1146-1F97-4FFA-834A-D9D3647BDF3B}" type="presParOf" srcId="{A24DD391-D9EB-42A1-84AF-73C837653258}" destId="{BF65D62B-C407-4412-A257-112AFE9B795D}" srcOrd="10" destOrd="0" presId="urn:microsoft.com/office/officeart/2018/2/layout/IconVerticalSolidList"/>
    <dgm:cxn modelId="{3C413278-62ED-4FB3-B722-1C8D8EE388D0}" type="presParOf" srcId="{BF65D62B-C407-4412-A257-112AFE9B795D}" destId="{F6AC98A1-7595-4AE3-B439-F30C321CFA07}" srcOrd="0" destOrd="0" presId="urn:microsoft.com/office/officeart/2018/2/layout/IconVerticalSolidList"/>
    <dgm:cxn modelId="{7007DCD3-541C-4D64-98EA-20ECB5F1129A}" type="presParOf" srcId="{BF65D62B-C407-4412-A257-112AFE9B795D}" destId="{640A3AFC-E98B-4293-A423-5871B3680562}" srcOrd="1" destOrd="0" presId="urn:microsoft.com/office/officeart/2018/2/layout/IconVerticalSolidList"/>
    <dgm:cxn modelId="{24F07CA8-0964-42D1-9851-C3DE95FD7505}" type="presParOf" srcId="{BF65D62B-C407-4412-A257-112AFE9B795D}" destId="{7D7F1AB5-E5FC-4D19-974C-7D62B857F473}" srcOrd="2" destOrd="0" presId="urn:microsoft.com/office/officeart/2018/2/layout/IconVerticalSolidList"/>
    <dgm:cxn modelId="{74F98031-179E-4CF6-A4B2-FDF948BC8D7F}" type="presParOf" srcId="{BF65D62B-C407-4412-A257-112AFE9B795D}" destId="{7F803132-FD82-41E8-8004-69C436995553}" srcOrd="3" destOrd="0" presId="urn:microsoft.com/office/officeart/2018/2/layout/IconVerticalSolidList"/>
    <dgm:cxn modelId="{6D068AE2-A39E-4AF9-B434-EF69CC1D7812}" type="presParOf" srcId="{A24DD391-D9EB-42A1-84AF-73C837653258}" destId="{8706E969-4032-4C13-9779-DF71CA4B5290}" srcOrd="11" destOrd="0" presId="urn:microsoft.com/office/officeart/2018/2/layout/IconVerticalSolidList"/>
    <dgm:cxn modelId="{48A06FEC-FD52-4C0D-A8B9-EA985ABEF259}" type="presParOf" srcId="{A24DD391-D9EB-42A1-84AF-73C837653258}" destId="{9620E698-6ED3-4D92-AAE2-8835246A3E4B}" srcOrd="12" destOrd="0" presId="urn:microsoft.com/office/officeart/2018/2/layout/IconVerticalSolidList"/>
    <dgm:cxn modelId="{3AFDC127-E424-40C2-97F6-CC00DC678759}" type="presParOf" srcId="{9620E698-6ED3-4D92-AAE2-8835246A3E4B}" destId="{7FB3A68E-555B-4BB7-A6A5-E97930041A80}" srcOrd="0" destOrd="0" presId="urn:microsoft.com/office/officeart/2018/2/layout/IconVerticalSolidList"/>
    <dgm:cxn modelId="{669C0CB4-30E5-4120-AE9B-0CDD4CF8233C}" type="presParOf" srcId="{9620E698-6ED3-4D92-AAE2-8835246A3E4B}" destId="{00DB8B46-C690-423A-B824-90C0BEAA9398}" srcOrd="1" destOrd="0" presId="urn:microsoft.com/office/officeart/2018/2/layout/IconVerticalSolidList"/>
    <dgm:cxn modelId="{949A867A-DC9E-4156-BC71-EC22A8BB022F}" type="presParOf" srcId="{9620E698-6ED3-4D92-AAE2-8835246A3E4B}" destId="{F196EBCF-9DC6-43BC-BEE0-E814FB462C20}" srcOrd="2" destOrd="0" presId="urn:microsoft.com/office/officeart/2018/2/layout/IconVerticalSolidList"/>
    <dgm:cxn modelId="{AA07B17A-2FBF-42E4-BBB5-10E10976949B}" type="presParOf" srcId="{9620E698-6ED3-4D92-AAE2-8835246A3E4B}" destId="{B1C4CD3A-96A5-494F-B242-557C9945263A}" srcOrd="3" destOrd="0" presId="urn:microsoft.com/office/officeart/2018/2/layout/IconVerticalSolidList"/>
    <dgm:cxn modelId="{C370B4C3-4900-49E6-8266-0EAD798D0555}" type="presParOf" srcId="{A24DD391-D9EB-42A1-84AF-73C837653258}" destId="{FC950D61-3470-473D-9092-7632B35A1366}" srcOrd="13" destOrd="0" presId="urn:microsoft.com/office/officeart/2018/2/layout/IconVerticalSolidList"/>
    <dgm:cxn modelId="{8C1DAA77-2E4A-422B-8207-48F1C3095A27}" type="presParOf" srcId="{A24DD391-D9EB-42A1-84AF-73C837653258}" destId="{4C85D222-0482-468A-AFA9-2ED43E39A3D0}" srcOrd="14" destOrd="0" presId="urn:microsoft.com/office/officeart/2018/2/layout/IconVerticalSolidList"/>
    <dgm:cxn modelId="{50DCB76A-83AC-4439-898E-9A6DFA4850A1}" type="presParOf" srcId="{4C85D222-0482-468A-AFA9-2ED43E39A3D0}" destId="{D428F7BE-01A5-4494-850A-1A3428A6AEB0}" srcOrd="0" destOrd="0" presId="urn:microsoft.com/office/officeart/2018/2/layout/IconVerticalSolidList"/>
    <dgm:cxn modelId="{99DA5188-9E1D-4F02-9CE6-DF6CC5D913E1}" type="presParOf" srcId="{4C85D222-0482-468A-AFA9-2ED43E39A3D0}" destId="{D541F163-F246-4780-9002-D5EE3B3D9680}" srcOrd="1" destOrd="0" presId="urn:microsoft.com/office/officeart/2018/2/layout/IconVerticalSolidList"/>
    <dgm:cxn modelId="{2DF285B0-3CC4-4C9D-A3CD-660819D5DF31}" type="presParOf" srcId="{4C85D222-0482-468A-AFA9-2ED43E39A3D0}" destId="{02AC11FD-06E3-42BD-BA72-5E3DF4B53BB1}" srcOrd="2" destOrd="0" presId="urn:microsoft.com/office/officeart/2018/2/layout/IconVerticalSolidList"/>
    <dgm:cxn modelId="{434230AB-A55F-4A01-B492-34F6004A515F}" type="presParOf" srcId="{4C85D222-0482-468A-AFA9-2ED43E39A3D0}" destId="{DDBBAF1E-3AC4-41DA-B90D-3DAE894D61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4729C-CAC1-49A9-A674-8C28F14EF7E6}">
      <dsp:nvSpPr>
        <dsp:cNvPr id="0" name=""/>
        <dsp:cNvSpPr/>
      </dsp:nvSpPr>
      <dsp:spPr>
        <a:xfrm>
          <a:off x="0" y="0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Product vision</a:t>
          </a:r>
        </a:p>
      </dsp:txBody>
      <dsp:txXfrm>
        <a:off x="29069" y="29069"/>
        <a:ext cx="3713357" cy="934351"/>
      </dsp:txXfrm>
    </dsp:sp>
    <dsp:sp modelId="{72C1EAFF-7650-4019-8756-DA6D40E0533A}">
      <dsp:nvSpPr>
        <dsp:cNvPr id="0" name=""/>
        <dsp:cNvSpPr/>
      </dsp:nvSpPr>
      <dsp:spPr>
        <a:xfrm>
          <a:off x="365942" y="1130335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Features</a:t>
          </a:r>
        </a:p>
      </dsp:txBody>
      <dsp:txXfrm>
        <a:off x="395011" y="1159404"/>
        <a:ext cx="3831253" cy="934351"/>
      </dsp:txXfrm>
    </dsp:sp>
    <dsp:sp modelId="{B11DDE0D-9A45-4BA4-80DE-DCFB12D31168}">
      <dsp:nvSpPr>
        <dsp:cNvPr id="0" name=""/>
        <dsp:cNvSpPr/>
      </dsp:nvSpPr>
      <dsp:spPr>
        <a:xfrm>
          <a:off x="731885" y="2260671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Why our product is unique ?</a:t>
          </a:r>
        </a:p>
      </dsp:txBody>
      <dsp:txXfrm>
        <a:off x="760954" y="2289740"/>
        <a:ext cx="3831253" cy="934351"/>
      </dsp:txXfrm>
    </dsp:sp>
    <dsp:sp modelId="{CA0C2089-22A6-456A-8377-DDF20DBBD4BA}">
      <dsp:nvSpPr>
        <dsp:cNvPr id="0" name=""/>
        <dsp:cNvSpPr/>
      </dsp:nvSpPr>
      <dsp:spPr>
        <a:xfrm>
          <a:off x="1097828" y="3391006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Project Prototype</a:t>
          </a:r>
        </a:p>
      </dsp:txBody>
      <dsp:txXfrm>
        <a:off x="1126897" y="3420075"/>
        <a:ext cx="3831253" cy="934351"/>
      </dsp:txXfrm>
    </dsp:sp>
    <dsp:sp modelId="{561A5F27-05DE-4ECB-AFC4-29FE27A539D3}">
      <dsp:nvSpPr>
        <dsp:cNvPr id="0" name=""/>
        <dsp:cNvSpPr/>
      </dsp:nvSpPr>
      <dsp:spPr>
        <a:xfrm>
          <a:off x="1463771" y="4521342"/>
          <a:ext cx="4900452" cy="9924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Implementation Details</a:t>
          </a:r>
        </a:p>
      </dsp:txBody>
      <dsp:txXfrm>
        <a:off x="1492840" y="4550411"/>
        <a:ext cx="3831253" cy="934351"/>
      </dsp:txXfrm>
    </dsp:sp>
    <dsp:sp modelId="{17179F5A-B972-43EB-8112-963731223552}">
      <dsp:nvSpPr>
        <dsp:cNvPr id="0" name=""/>
        <dsp:cNvSpPr/>
      </dsp:nvSpPr>
      <dsp:spPr>
        <a:xfrm>
          <a:off x="4255334" y="725068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400486" y="725068"/>
        <a:ext cx="354814" cy="485451"/>
      </dsp:txXfrm>
    </dsp:sp>
    <dsp:sp modelId="{85B4A8B7-8790-4F55-94D7-EB08743572A5}">
      <dsp:nvSpPr>
        <dsp:cNvPr id="0" name=""/>
        <dsp:cNvSpPr/>
      </dsp:nvSpPr>
      <dsp:spPr>
        <a:xfrm>
          <a:off x="4621277" y="1855404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766429" y="1855404"/>
        <a:ext cx="354814" cy="485451"/>
      </dsp:txXfrm>
    </dsp:sp>
    <dsp:sp modelId="{FFDBB963-23D6-4EBF-8FA0-A93572A5B7C8}">
      <dsp:nvSpPr>
        <dsp:cNvPr id="0" name=""/>
        <dsp:cNvSpPr/>
      </dsp:nvSpPr>
      <dsp:spPr>
        <a:xfrm>
          <a:off x="4987219" y="2969198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132371" y="2969198"/>
        <a:ext cx="354814" cy="485451"/>
      </dsp:txXfrm>
    </dsp:sp>
    <dsp:sp modelId="{FD9BC2B0-E199-4212-BFB1-36E79500345D}">
      <dsp:nvSpPr>
        <dsp:cNvPr id="0" name=""/>
        <dsp:cNvSpPr/>
      </dsp:nvSpPr>
      <dsp:spPr>
        <a:xfrm>
          <a:off x="5353162" y="4110561"/>
          <a:ext cx="645118" cy="645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498314" y="4110561"/>
        <a:ext cx="354814" cy="485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34CB1-6FA7-4ACD-B633-F4F739DBFC5C}">
      <dsp:nvSpPr>
        <dsp:cNvPr id="0" name=""/>
        <dsp:cNvSpPr/>
      </dsp:nvSpPr>
      <dsp:spPr>
        <a:xfrm>
          <a:off x="0" y="603"/>
          <a:ext cx="7498871" cy="14117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4AAB2-65A2-423D-A409-3F7DE5953B78}">
      <dsp:nvSpPr>
        <dsp:cNvPr id="0" name=""/>
        <dsp:cNvSpPr/>
      </dsp:nvSpPr>
      <dsp:spPr>
        <a:xfrm>
          <a:off x="427055" y="318247"/>
          <a:ext cx="776464" cy="7764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98D1B-ABCA-49AB-B6B9-9DD108CAEF88}">
      <dsp:nvSpPr>
        <dsp:cNvPr id="0" name=""/>
        <dsp:cNvSpPr/>
      </dsp:nvSpPr>
      <dsp:spPr>
        <a:xfrm>
          <a:off x="1630575" y="603"/>
          <a:ext cx="5868295" cy="141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11" tIns="149411" rIns="149411" bIns="14941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Task Summarization</a:t>
          </a:r>
          <a:r>
            <a:rPr lang="en-US" sz="1700" kern="1200"/>
            <a:t>: Unlike other scheduling apps, our app provides a weekly task summary, ensuring that users stay on top of their priorities with ease.</a:t>
          </a:r>
        </a:p>
      </dsp:txBody>
      <dsp:txXfrm>
        <a:off x="1630575" y="603"/>
        <a:ext cx="5868295" cy="1411754"/>
      </dsp:txXfrm>
    </dsp:sp>
    <dsp:sp modelId="{F8687A83-D8C8-4A7A-AFFE-F79BF7056D41}">
      <dsp:nvSpPr>
        <dsp:cNvPr id="0" name=""/>
        <dsp:cNvSpPr/>
      </dsp:nvSpPr>
      <dsp:spPr>
        <a:xfrm>
          <a:off x="0" y="1765295"/>
          <a:ext cx="7498871" cy="14117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C7BC4-D4E6-417E-9D7A-F180B103F3D8}">
      <dsp:nvSpPr>
        <dsp:cNvPr id="0" name=""/>
        <dsp:cNvSpPr/>
      </dsp:nvSpPr>
      <dsp:spPr>
        <a:xfrm>
          <a:off x="427055" y="2082940"/>
          <a:ext cx="776464" cy="7764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7E253-92DA-465B-946F-39CF01FF4503}">
      <dsp:nvSpPr>
        <dsp:cNvPr id="0" name=""/>
        <dsp:cNvSpPr/>
      </dsp:nvSpPr>
      <dsp:spPr>
        <a:xfrm>
          <a:off x="1630575" y="1765295"/>
          <a:ext cx="5868295" cy="141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11" tIns="149411" rIns="149411" bIns="14941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Automated Scheduling Assistant (Schedule-Bot)</a:t>
          </a:r>
          <a:r>
            <a:rPr lang="en-US" sz="1700" kern="1200"/>
            <a:t>: Our app features a Schedule-Bot that automates the process, reducing manual scheduling efforts compared to apps like Calendly or Scheduler AI.</a:t>
          </a:r>
        </a:p>
      </dsp:txBody>
      <dsp:txXfrm>
        <a:off x="1630575" y="1765295"/>
        <a:ext cx="5868295" cy="1411754"/>
      </dsp:txXfrm>
    </dsp:sp>
    <dsp:sp modelId="{B31372C0-13A1-4C5A-BB41-838C439D3A6D}">
      <dsp:nvSpPr>
        <dsp:cNvPr id="0" name=""/>
        <dsp:cNvSpPr/>
      </dsp:nvSpPr>
      <dsp:spPr>
        <a:xfrm>
          <a:off x="0" y="3529988"/>
          <a:ext cx="7498871" cy="14117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C62BB9-14E8-448F-BCF7-E24E6F7516E7}">
      <dsp:nvSpPr>
        <dsp:cNvPr id="0" name=""/>
        <dsp:cNvSpPr/>
      </dsp:nvSpPr>
      <dsp:spPr>
        <a:xfrm>
          <a:off x="427055" y="3847633"/>
          <a:ext cx="776464" cy="7764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43884-3095-499B-8059-2C3E1C077F14}">
      <dsp:nvSpPr>
        <dsp:cNvPr id="0" name=""/>
        <dsp:cNvSpPr/>
      </dsp:nvSpPr>
      <dsp:spPr>
        <a:xfrm>
          <a:off x="1630575" y="3529988"/>
          <a:ext cx="5868295" cy="14117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411" tIns="149411" rIns="149411" bIns="14941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"Find the Slot" Feature</a:t>
          </a:r>
          <a:r>
            <a:rPr lang="en-US" sz="1700" kern="1200"/>
            <a:t>: This unique feature intelligently finds optimal meeting slots, providing more flexibility and convenience than apps like Doodle or Reclaim.</a:t>
          </a:r>
        </a:p>
      </dsp:txBody>
      <dsp:txXfrm>
        <a:off x="1630575" y="3529988"/>
        <a:ext cx="5868295" cy="14117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A253F-892B-4965-A90A-2FFE2752C023}">
      <dsp:nvSpPr>
        <dsp:cNvPr id="0" name=""/>
        <dsp:cNvSpPr/>
      </dsp:nvSpPr>
      <dsp:spPr>
        <a:xfrm>
          <a:off x="711598" y="444138"/>
          <a:ext cx="968972" cy="9689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4C801-1E69-427E-82A0-FBC921CF36CD}">
      <dsp:nvSpPr>
        <dsp:cNvPr id="0" name=""/>
        <dsp:cNvSpPr/>
      </dsp:nvSpPr>
      <dsp:spPr>
        <a:xfrm>
          <a:off x="119448" y="1740693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Authentication</a:t>
          </a:r>
        </a:p>
      </dsp:txBody>
      <dsp:txXfrm>
        <a:off x="119448" y="1740693"/>
        <a:ext cx="2153272" cy="720000"/>
      </dsp:txXfrm>
    </dsp:sp>
    <dsp:sp modelId="{248E79EA-EC1C-4CF4-97BC-5816111EF088}">
      <dsp:nvSpPr>
        <dsp:cNvPr id="0" name=""/>
        <dsp:cNvSpPr/>
      </dsp:nvSpPr>
      <dsp:spPr>
        <a:xfrm>
          <a:off x="3241693" y="444138"/>
          <a:ext cx="968972" cy="9689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6978A1-FED5-4DD2-93A8-2448DFEF6EFF}">
      <dsp:nvSpPr>
        <dsp:cNvPr id="0" name=""/>
        <dsp:cNvSpPr/>
      </dsp:nvSpPr>
      <dsp:spPr>
        <a:xfrm>
          <a:off x="2649543" y="1740693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Summarization of Weekly Tasks</a:t>
          </a:r>
        </a:p>
      </dsp:txBody>
      <dsp:txXfrm>
        <a:off x="2649543" y="1740693"/>
        <a:ext cx="2153272" cy="720000"/>
      </dsp:txXfrm>
    </dsp:sp>
    <dsp:sp modelId="{9C09A06D-584B-4D69-AEEE-8CFB3A678429}">
      <dsp:nvSpPr>
        <dsp:cNvPr id="0" name=""/>
        <dsp:cNvSpPr/>
      </dsp:nvSpPr>
      <dsp:spPr>
        <a:xfrm>
          <a:off x="5771788" y="444138"/>
          <a:ext cx="968972" cy="9689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A8CF3-142E-4FF0-BA25-FBCE75CF8ECE}">
      <dsp:nvSpPr>
        <dsp:cNvPr id="0" name=""/>
        <dsp:cNvSpPr/>
      </dsp:nvSpPr>
      <dsp:spPr>
        <a:xfrm>
          <a:off x="5179638" y="1740693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"Find the Slot" to Schedule Meeting</a:t>
          </a:r>
        </a:p>
      </dsp:txBody>
      <dsp:txXfrm>
        <a:off x="5179638" y="1740693"/>
        <a:ext cx="2153272" cy="720000"/>
      </dsp:txXfrm>
    </dsp:sp>
    <dsp:sp modelId="{6B207AA6-3806-4B46-B146-60EBF809F38E}">
      <dsp:nvSpPr>
        <dsp:cNvPr id="0" name=""/>
        <dsp:cNvSpPr/>
      </dsp:nvSpPr>
      <dsp:spPr>
        <a:xfrm>
          <a:off x="711598" y="2999012"/>
          <a:ext cx="968972" cy="9689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814CCE-69C3-4FAF-8B25-FFB184E7D8C7}">
      <dsp:nvSpPr>
        <dsp:cNvPr id="0" name=""/>
        <dsp:cNvSpPr/>
      </dsp:nvSpPr>
      <dsp:spPr>
        <a:xfrm>
          <a:off x="119448" y="4295567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ptos Display" panose="020F0302020204030204"/>
            </a:rPr>
            <a:t>Upcoming Meetings Reminder</a:t>
          </a:r>
          <a:endParaRPr lang="en-US" sz="2100" kern="1200"/>
        </a:p>
      </dsp:txBody>
      <dsp:txXfrm>
        <a:off x="119448" y="4295567"/>
        <a:ext cx="2153272" cy="720000"/>
      </dsp:txXfrm>
    </dsp:sp>
    <dsp:sp modelId="{39E7BB7D-6A4C-4731-9CD3-EBB6B51CEF83}">
      <dsp:nvSpPr>
        <dsp:cNvPr id="0" name=""/>
        <dsp:cNvSpPr/>
      </dsp:nvSpPr>
      <dsp:spPr>
        <a:xfrm>
          <a:off x="3241693" y="2999012"/>
          <a:ext cx="968972" cy="9689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87E81-6E4B-4BA9-9327-3B650879317C}">
      <dsp:nvSpPr>
        <dsp:cNvPr id="0" name=""/>
        <dsp:cNvSpPr/>
      </dsp:nvSpPr>
      <dsp:spPr>
        <a:xfrm>
          <a:off x="2649543" y="4295567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Schedule Meeting Manually</a:t>
          </a:r>
        </a:p>
      </dsp:txBody>
      <dsp:txXfrm>
        <a:off x="2649543" y="4295567"/>
        <a:ext cx="2153272" cy="720000"/>
      </dsp:txXfrm>
    </dsp:sp>
    <dsp:sp modelId="{42A51795-EF0E-4747-BF38-204D352F78BE}">
      <dsp:nvSpPr>
        <dsp:cNvPr id="0" name=""/>
        <dsp:cNvSpPr/>
      </dsp:nvSpPr>
      <dsp:spPr>
        <a:xfrm>
          <a:off x="5771788" y="2999012"/>
          <a:ext cx="968972" cy="96897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826C5-55C3-4D99-B4A8-DE4160702146}">
      <dsp:nvSpPr>
        <dsp:cNvPr id="0" name=""/>
        <dsp:cNvSpPr/>
      </dsp:nvSpPr>
      <dsp:spPr>
        <a:xfrm>
          <a:off x="5179638" y="4295567"/>
          <a:ext cx="215327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ptos Display" panose="020F0302020204030204"/>
            </a:rPr>
            <a:t>Schedule-Bot</a:t>
          </a:r>
          <a:endParaRPr lang="en-US" sz="2100" kern="1200"/>
        </a:p>
      </dsp:txBody>
      <dsp:txXfrm>
        <a:off x="5179638" y="4295567"/>
        <a:ext cx="215327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AC776-1C51-4573-BDC8-5CB4F5A32D4B}">
      <dsp:nvSpPr>
        <dsp:cNvPr id="0" name=""/>
        <dsp:cNvSpPr/>
      </dsp:nvSpPr>
      <dsp:spPr>
        <a:xfrm>
          <a:off x="0" y="1759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D0002C-B9DA-46F6-A668-834F47747669}">
      <dsp:nvSpPr>
        <dsp:cNvPr id="0" name=""/>
        <dsp:cNvSpPr/>
      </dsp:nvSpPr>
      <dsp:spPr>
        <a:xfrm>
          <a:off x="226860" y="170499"/>
          <a:ext cx="412474" cy="412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3F99E-9325-4003-BCC7-DA3EA123F2C5}">
      <dsp:nvSpPr>
        <dsp:cNvPr id="0" name=""/>
        <dsp:cNvSpPr/>
      </dsp:nvSpPr>
      <dsp:spPr>
        <a:xfrm>
          <a:off x="866195" y="1759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Customized Reports</a:t>
          </a:r>
        </a:p>
      </dsp:txBody>
      <dsp:txXfrm>
        <a:off x="866195" y="1759"/>
        <a:ext cx="5964372" cy="749953"/>
      </dsp:txXfrm>
    </dsp:sp>
    <dsp:sp modelId="{DA1A2483-C73F-43C4-82F4-9CFB9D2BABAA}">
      <dsp:nvSpPr>
        <dsp:cNvPr id="0" name=""/>
        <dsp:cNvSpPr/>
      </dsp:nvSpPr>
      <dsp:spPr>
        <a:xfrm>
          <a:off x="0" y="939201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439EAA-1619-41E4-864B-000C02726138}">
      <dsp:nvSpPr>
        <dsp:cNvPr id="0" name=""/>
        <dsp:cNvSpPr/>
      </dsp:nvSpPr>
      <dsp:spPr>
        <a:xfrm>
          <a:off x="226860" y="1107940"/>
          <a:ext cx="412474" cy="412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AB9708-4EB7-496C-A661-E339F4A637E5}">
      <dsp:nvSpPr>
        <dsp:cNvPr id="0" name=""/>
        <dsp:cNvSpPr/>
      </dsp:nvSpPr>
      <dsp:spPr>
        <a:xfrm>
          <a:off x="866195" y="939201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ptos Display" panose="020F0302020204030204"/>
            </a:rPr>
            <a:t>Daily Tracking of Transactions</a:t>
          </a:r>
        </a:p>
      </dsp:txBody>
      <dsp:txXfrm>
        <a:off x="866195" y="939201"/>
        <a:ext cx="5964372" cy="749953"/>
      </dsp:txXfrm>
    </dsp:sp>
    <dsp:sp modelId="{844EBE2E-CB9C-4651-9C20-1233CBC31788}">
      <dsp:nvSpPr>
        <dsp:cNvPr id="0" name=""/>
        <dsp:cNvSpPr/>
      </dsp:nvSpPr>
      <dsp:spPr>
        <a:xfrm>
          <a:off x="0" y="1876642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E4EE6-F437-46ED-9DC0-6BB2C4D15491}">
      <dsp:nvSpPr>
        <dsp:cNvPr id="0" name=""/>
        <dsp:cNvSpPr/>
      </dsp:nvSpPr>
      <dsp:spPr>
        <a:xfrm>
          <a:off x="226860" y="2045382"/>
          <a:ext cx="412474" cy="412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81EFE-D41D-43AC-AA4C-0A956CBCC496}">
      <dsp:nvSpPr>
        <dsp:cNvPr id="0" name=""/>
        <dsp:cNvSpPr/>
      </dsp:nvSpPr>
      <dsp:spPr>
        <a:xfrm>
          <a:off x="866195" y="1876642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Personalized AI </a:t>
          </a:r>
          <a:r>
            <a:rPr lang="en-US" sz="1900" b="1" kern="1200">
              <a:latin typeface="Aptos Display" panose="020F0302020204030204"/>
            </a:rPr>
            <a:t>Chatbot</a:t>
          </a:r>
          <a:endParaRPr lang="en-US" sz="1900" b="1" kern="1200"/>
        </a:p>
      </dsp:txBody>
      <dsp:txXfrm>
        <a:off x="866195" y="1876642"/>
        <a:ext cx="5964372" cy="749953"/>
      </dsp:txXfrm>
    </dsp:sp>
    <dsp:sp modelId="{CCF85B08-5B59-4A3D-9A30-D41821383ED7}">
      <dsp:nvSpPr>
        <dsp:cNvPr id="0" name=""/>
        <dsp:cNvSpPr/>
      </dsp:nvSpPr>
      <dsp:spPr>
        <a:xfrm>
          <a:off x="0" y="2814084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986353-DAB9-48A0-951F-FE79644B44F8}">
      <dsp:nvSpPr>
        <dsp:cNvPr id="0" name=""/>
        <dsp:cNvSpPr/>
      </dsp:nvSpPr>
      <dsp:spPr>
        <a:xfrm>
          <a:off x="226860" y="2982823"/>
          <a:ext cx="412474" cy="412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1BD78-2C4B-42A6-88AA-4CD7B07473EF}">
      <dsp:nvSpPr>
        <dsp:cNvPr id="0" name=""/>
        <dsp:cNvSpPr/>
      </dsp:nvSpPr>
      <dsp:spPr>
        <a:xfrm>
          <a:off x="866195" y="2814084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"/>
              <a:ea typeface="Calibri"/>
              <a:cs typeface="Calibri"/>
            </a:rPr>
            <a:t>Categorizing Expenses from Receipt Images</a:t>
          </a:r>
          <a:endParaRPr lang="en-US" sz="1900" b="1" kern="1200">
            <a:latin typeface="Aptos Display" panose="020F0302020204030204"/>
          </a:endParaRPr>
        </a:p>
      </dsp:txBody>
      <dsp:txXfrm>
        <a:off x="866195" y="2814084"/>
        <a:ext cx="5964372" cy="749953"/>
      </dsp:txXfrm>
    </dsp:sp>
    <dsp:sp modelId="{545070AB-AAA1-496B-B2A7-ED9F04ACBA09}">
      <dsp:nvSpPr>
        <dsp:cNvPr id="0" name=""/>
        <dsp:cNvSpPr/>
      </dsp:nvSpPr>
      <dsp:spPr>
        <a:xfrm>
          <a:off x="0" y="3751525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77A57-F0E5-49A3-86D1-E68E60DE1270}">
      <dsp:nvSpPr>
        <dsp:cNvPr id="0" name=""/>
        <dsp:cNvSpPr/>
      </dsp:nvSpPr>
      <dsp:spPr>
        <a:xfrm>
          <a:off x="226860" y="3920264"/>
          <a:ext cx="412474" cy="4124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5414E-01E1-44DC-82AD-04581B2E6006}">
      <dsp:nvSpPr>
        <dsp:cNvPr id="0" name=""/>
        <dsp:cNvSpPr/>
      </dsp:nvSpPr>
      <dsp:spPr>
        <a:xfrm>
          <a:off x="866195" y="3751525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Aptos Display" panose="020F0302020204030204"/>
            </a:rPr>
            <a:t>Goals and Notifications</a:t>
          </a:r>
          <a:endParaRPr lang="en-US" sz="1900" b="1" kern="1200"/>
        </a:p>
      </dsp:txBody>
      <dsp:txXfrm>
        <a:off x="866195" y="3751525"/>
        <a:ext cx="5964372" cy="749953"/>
      </dsp:txXfrm>
    </dsp:sp>
    <dsp:sp modelId="{306FE74B-5498-4BD3-A6F7-D4AFC019B17A}">
      <dsp:nvSpPr>
        <dsp:cNvPr id="0" name=""/>
        <dsp:cNvSpPr/>
      </dsp:nvSpPr>
      <dsp:spPr>
        <a:xfrm>
          <a:off x="0" y="4688966"/>
          <a:ext cx="6830568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812C7-7550-4362-8D7E-4A1D3DDC18B3}">
      <dsp:nvSpPr>
        <dsp:cNvPr id="0" name=""/>
        <dsp:cNvSpPr/>
      </dsp:nvSpPr>
      <dsp:spPr>
        <a:xfrm>
          <a:off x="226860" y="4857706"/>
          <a:ext cx="412474" cy="4124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B165-DFA7-459A-895E-870096EB38F8}">
      <dsp:nvSpPr>
        <dsp:cNvPr id="0" name=""/>
        <dsp:cNvSpPr/>
      </dsp:nvSpPr>
      <dsp:spPr>
        <a:xfrm>
          <a:off x="866195" y="4688966"/>
          <a:ext cx="5964372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>
              <a:latin typeface="Calibri"/>
              <a:ea typeface="Calibri"/>
              <a:cs typeface="Calibri"/>
            </a:rPr>
            <a:t>Educational Resources</a:t>
          </a:r>
        </a:p>
      </dsp:txBody>
      <dsp:txXfrm>
        <a:off x="866195" y="4688966"/>
        <a:ext cx="5964372" cy="74995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3AFC9A-4EED-4112-A529-21414E937851}">
      <dsp:nvSpPr>
        <dsp:cNvPr id="0" name=""/>
        <dsp:cNvSpPr/>
      </dsp:nvSpPr>
      <dsp:spPr>
        <a:xfrm>
          <a:off x="0" y="2981"/>
          <a:ext cx="6701968" cy="444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2A5B5-EEB0-46FE-BB92-D57D17862AC9}">
      <dsp:nvSpPr>
        <dsp:cNvPr id="0" name=""/>
        <dsp:cNvSpPr/>
      </dsp:nvSpPr>
      <dsp:spPr>
        <a:xfrm>
          <a:off x="134588" y="103089"/>
          <a:ext cx="244946" cy="244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4F9FD-6191-4FB2-AD01-4205E981EBEA}">
      <dsp:nvSpPr>
        <dsp:cNvPr id="0" name=""/>
        <dsp:cNvSpPr/>
      </dsp:nvSpPr>
      <dsp:spPr>
        <a:xfrm>
          <a:off x="514124" y="2981"/>
          <a:ext cx="6156962" cy="50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4" tIns="52974" rIns="52974" bIns="529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Development Platforms: Ubuntu/Windows, Ram: 8GB, Intel Core i7 CPU, Android Studio</a:t>
          </a:r>
        </a:p>
      </dsp:txBody>
      <dsp:txXfrm>
        <a:off x="514124" y="2981"/>
        <a:ext cx="6156962" cy="500537"/>
      </dsp:txXfrm>
    </dsp:sp>
    <dsp:sp modelId="{92AF59B7-30F1-4007-9D84-12D40F50C0FC}">
      <dsp:nvSpPr>
        <dsp:cNvPr id="0" name=""/>
        <dsp:cNvSpPr/>
      </dsp:nvSpPr>
      <dsp:spPr>
        <a:xfrm>
          <a:off x="0" y="628653"/>
          <a:ext cx="6701968" cy="444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C9AE6-4549-4080-B43A-1ADB1BD9DB85}">
      <dsp:nvSpPr>
        <dsp:cNvPr id="0" name=""/>
        <dsp:cNvSpPr/>
      </dsp:nvSpPr>
      <dsp:spPr>
        <a:xfrm>
          <a:off x="134588" y="728761"/>
          <a:ext cx="244946" cy="244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DDECD6-9D18-4B2C-B1C5-05ED063AB37C}">
      <dsp:nvSpPr>
        <dsp:cNvPr id="0" name=""/>
        <dsp:cNvSpPr/>
      </dsp:nvSpPr>
      <dsp:spPr>
        <a:xfrm>
          <a:off x="514124" y="628653"/>
          <a:ext cx="6156962" cy="50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4" tIns="52974" rIns="52974" bIns="529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ptos Display" panose="020F0302020204030204"/>
            </a:rPr>
            <a:t>Frontend</a:t>
          </a:r>
          <a:r>
            <a:rPr lang="en-US" sz="1400" kern="1200"/>
            <a:t>: Flutter</a:t>
          </a:r>
        </a:p>
      </dsp:txBody>
      <dsp:txXfrm>
        <a:off x="514124" y="628653"/>
        <a:ext cx="6156962" cy="500537"/>
      </dsp:txXfrm>
    </dsp:sp>
    <dsp:sp modelId="{E0419B00-4B1F-4BE8-B0B2-E43243EC874C}">
      <dsp:nvSpPr>
        <dsp:cNvPr id="0" name=""/>
        <dsp:cNvSpPr/>
      </dsp:nvSpPr>
      <dsp:spPr>
        <a:xfrm>
          <a:off x="0" y="1254325"/>
          <a:ext cx="6701968" cy="444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442CC-026D-4778-A5F7-52316161380B}">
      <dsp:nvSpPr>
        <dsp:cNvPr id="0" name=""/>
        <dsp:cNvSpPr/>
      </dsp:nvSpPr>
      <dsp:spPr>
        <a:xfrm>
          <a:off x="134588" y="1354432"/>
          <a:ext cx="244946" cy="24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7923B-BDF0-4283-8384-1FE3F2581424}">
      <dsp:nvSpPr>
        <dsp:cNvPr id="0" name=""/>
        <dsp:cNvSpPr/>
      </dsp:nvSpPr>
      <dsp:spPr>
        <a:xfrm>
          <a:off x="514124" y="1254325"/>
          <a:ext cx="6156962" cy="50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4" tIns="52974" rIns="52974" bIns="529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ptos Display" panose="020F0302020204030204"/>
            </a:rPr>
            <a:t>Backend:</a:t>
          </a:r>
          <a:r>
            <a:rPr lang="en-US" sz="1400" kern="1200">
              <a:solidFill>
                <a:srgbClr val="000000"/>
              </a:solidFill>
              <a:latin typeface="Aptos Display"/>
              <a:cs typeface="Calibri"/>
            </a:rPr>
            <a:t> </a:t>
          </a:r>
          <a:r>
            <a:rPr lang="en-US" sz="1400" kern="1200" err="1">
              <a:solidFill>
                <a:srgbClr val="000000"/>
              </a:solidFill>
              <a:latin typeface="Calibri"/>
              <a:cs typeface="Calibri"/>
            </a:rPr>
            <a:t>FastAPI</a:t>
          </a:r>
          <a:r>
            <a:rPr lang="en-US" sz="1400" kern="1200">
              <a:solidFill>
                <a:srgbClr val="000000"/>
              </a:solidFill>
              <a:latin typeface="Calibri"/>
              <a:cs typeface="Calibri"/>
            </a:rPr>
            <a:t>, ChatGPT (Summarizer, Visualization Plots)</a:t>
          </a:r>
        </a:p>
      </dsp:txBody>
      <dsp:txXfrm>
        <a:off x="514124" y="1254325"/>
        <a:ext cx="6156962" cy="500537"/>
      </dsp:txXfrm>
    </dsp:sp>
    <dsp:sp modelId="{2347AB18-3E4F-4EAF-8BFD-1750D43A810A}">
      <dsp:nvSpPr>
        <dsp:cNvPr id="0" name=""/>
        <dsp:cNvSpPr/>
      </dsp:nvSpPr>
      <dsp:spPr>
        <a:xfrm>
          <a:off x="0" y="1879997"/>
          <a:ext cx="6701968" cy="444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F89CA3-8712-4E75-985E-E2CC51122803}">
      <dsp:nvSpPr>
        <dsp:cNvPr id="0" name=""/>
        <dsp:cNvSpPr/>
      </dsp:nvSpPr>
      <dsp:spPr>
        <a:xfrm>
          <a:off x="134588" y="1980104"/>
          <a:ext cx="244946" cy="244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613FB-3D50-401D-89BC-D411B3EFD9B6}">
      <dsp:nvSpPr>
        <dsp:cNvPr id="0" name=""/>
        <dsp:cNvSpPr/>
      </dsp:nvSpPr>
      <dsp:spPr>
        <a:xfrm>
          <a:off x="514124" y="1879997"/>
          <a:ext cx="6156962" cy="50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4" tIns="52974" rIns="52974" bIns="529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Language: Dart, Python</a:t>
          </a:r>
        </a:p>
      </dsp:txBody>
      <dsp:txXfrm>
        <a:off x="514124" y="1879997"/>
        <a:ext cx="6156962" cy="500537"/>
      </dsp:txXfrm>
    </dsp:sp>
    <dsp:sp modelId="{3030E1FC-EAEF-43E4-ACD6-8B0755B32439}">
      <dsp:nvSpPr>
        <dsp:cNvPr id="0" name=""/>
        <dsp:cNvSpPr/>
      </dsp:nvSpPr>
      <dsp:spPr>
        <a:xfrm>
          <a:off x="0" y="2505669"/>
          <a:ext cx="6701968" cy="444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223A6-E49A-40CE-A805-9CB116977E40}">
      <dsp:nvSpPr>
        <dsp:cNvPr id="0" name=""/>
        <dsp:cNvSpPr/>
      </dsp:nvSpPr>
      <dsp:spPr>
        <a:xfrm>
          <a:off x="134588" y="2605776"/>
          <a:ext cx="244946" cy="244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AFEB-0123-4048-AE9B-BBA5C2C7AF2A}">
      <dsp:nvSpPr>
        <dsp:cNvPr id="0" name=""/>
        <dsp:cNvSpPr/>
      </dsp:nvSpPr>
      <dsp:spPr>
        <a:xfrm>
          <a:off x="514124" y="2505669"/>
          <a:ext cx="6156962" cy="50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4" tIns="52974" rIns="52974" bIns="529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Database: </a:t>
          </a:r>
          <a:r>
            <a:rPr lang="en-US" sz="1400" kern="1200" err="1"/>
            <a:t>PostgresSQL</a:t>
          </a:r>
          <a:endParaRPr lang="en-US" sz="1400" kern="1200"/>
        </a:p>
      </dsp:txBody>
      <dsp:txXfrm>
        <a:off x="514124" y="2505669"/>
        <a:ext cx="6156962" cy="500537"/>
      </dsp:txXfrm>
    </dsp:sp>
    <dsp:sp modelId="{F6AC98A1-7595-4AE3-B439-F30C321CFA07}">
      <dsp:nvSpPr>
        <dsp:cNvPr id="0" name=""/>
        <dsp:cNvSpPr/>
      </dsp:nvSpPr>
      <dsp:spPr>
        <a:xfrm>
          <a:off x="0" y="3131341"/>
          <a:ext cx="6701968" cy="444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A3AFC-E98B-4293-A423-5871B3680562}">
      <dsp:nvSpPr>
        <dsp:cNvPr id="0" name=""/>
        <dsp:cNvSpPr/>
      </dsp:nvSpPr>
      <dsp:spPr>
        <a:xfrm>
          <a:off x="134588" y="3231448"/>
          <a:ext cx="244946" cy="2447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803132-FD82-41E8-8004-69C436995553}">
      <dsp:nvSpPr>
        <dsp:cNvPr id="0" name=""/>
        <dsp:cNvSpPr/>
      </dsp:nvSpPr>
      <dsp:spPr>
        <a:xfrm>
          <a:off x="514124" y="3131341"/>
          <a:ext cx="6156962" cy="50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4" tIns="52974" rIns="52974" bIns="529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Version Control</a:t>
          </a:r>
          <a:r>
            <a:rPr lang="en-US" sz="1400" kern="1200">
              <a:latin typeface="Aptos Display" panose="020F0302020204030204"/>
            </a:rPr>
            <a:t> &amp; Issue Tracker:</a:t>
          </a:r>
          <a:r>
            <a:rPr lang="en-US" sz="1400" kern="1200"/>
            <a:t> GitHub</a:t>
          </a:r>
        </a:p>
      </dsp:txBody>
      <dsp:txXfrm>
        <a:off x="514124" y="3131341"/>
        <a:ext cx="6156962" cy="500537"/>
      </dsp:txXfrm>
    </dsp:sp>
    <dsp:sp modelId="{7FB3A68E-555B-4BB7-A6A5-E97930041A80}">
      <dsp:nvSpPr>
        <dsp:cNvPr id="0" name=""/>
        <dsp:cNvSpPr/>
      </dsp:nvSpPr>
      <dsp:spPr>
        <a:xfrm>
          <a:off x="0" y="3757012"/>
          <a:ext cx="6701968" cy="444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B8B46-C690-423A-B824-90C0BEAA9398}">
      <dsp:nvSpPr>
        <dsp:cNvPr id="0" name=""/>
        <dsp:cNvSpPr/>
      </dsp:nvSpPr>
      <dsp:spPr>
        <a:xfrm>
          <a:off x="134588" y="3857120"/>
          <a:ext cx="244946" cy="2447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4CD3A-96A5-494F-B242-557C9945263A}">
      <dsp:nvSpPr>
        <dsp:cNvPr id="0" name=""/>
        <dsp:cNvSpPr/>
      </dsp:nvSpPr>
      <dsp:spPr>
        <a:xfrm>
          <a:off x="514124" y="3757012"/>
          <a:ext cx="6156962" cy="50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4" tIns="52974" rIns="52974" bIns="529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Aptos Display" panose="020F0302020204030204"/>
            </a:rPr>
            <a:t>Deployment: CI/CD</a:t>
          </a:r>
        </a:p>
      </dsp:txBody>
      <dsp:txXfrm>
        <a:off x="514124" y="3757012"/>
        <a:ext cx="6156962" cy="500537"/>
      </dsp:txXfrm>
    </dsp:sp>
    <dsp:sp modelId="{D428F7BE-01A5-4494-850A-1A3428A6AEB0}">
      <dsp:nvSpPr>
        <dsp:cNvPr id="0" name=""/>
        <dsp:cNvSpPr/>
      </dsp:nvSpPr>
      <dsp:spPr>
        <a:xfrm>
          <a:off x="0" y="4382684"/>
          <a:ext cx="6701968" cy="4449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41F163-F246-4780-9002-D5EE3B3D9680}">
      <dsp:nvSpPr>
        <dsp:cNvPr id="0" name=""/>
        <dsp:cNvSpPr/>
      </dsp:nvSpPr>
      <dsp:spPr>
        <a:xfrm>
          <a:off x="134588" y="4482792"/>
          <a:ext cx="244946" cy="2447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BAF1E-3AC4-41DA-B90D-3DAE894D6105}">
      <dsp:nvSpPr>
        <dsp:cNvPr id="0" name=""/>
        <dsp:cNvSpPr/>
      </dsp:nvSpPr>
      <dsp:spPr>
        <a:xfrm>
          <a:off x="514124" y="4382684"/>
          <a:ext cx="6156962" cy="5005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974" tIns="52974" rIns="52974" bIns="5297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Prototype tool: Figma, </a:t>
          </a:r>
          <a:r>
            <a:rPr lang="en-US" sz="1400" kern="1200" err="1"/>
            <a:t>Visily</a:t>
          </a:r>
          <a:endParaRPr lang="en-US" sz="1400" kern="1200"/>
        </a:p>
      </dsp:txBody>
      <dsp:txXfrm>
        <a:off x="514124" y="4382684"/>
        <a:ext cx="6156962" cy="500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4BF6B-41D6-4331-8625-21AF1A79593F}" type="datetimeFigureOut"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A25575-9FC1-4B0B-8315-8DDE7661FD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71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https://app.visily.ai/projects/8d974fed-b938-46bf-8ef9-6c6369b96c5b/boards/1243254/presenter?play-mode=Prototype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A25575-9FC1-4B0B-8315-8DDE7661FD4B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85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3.svg"/><Relationship Id="rId7" Type="http://schemas.openxmlformats.org/officeDocument/2006/relationships/diagramColors" Target="../diagrams/colors5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Topic Proposal (Group 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/>
              <a:t>Sriram Rajiv Karri (11170417)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/>
              <a:t>Vijay Sai </a:t>
            </a:r>
            <a:r>
              <a:rPr lang="en-US" sz="2800" err="1"/>
              <a:t>Chigullapally</a:t>
            </a:r>
            <a:r>
              <a:rPr lang="en-US" sz="2800"/>
              <a:t> (11810022)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/>
              <a:t>Ruthvik </a:t>
            </a:r>
            <a:r>
              <a:rPr lang="en-US" sz="2800" err="1"/>
              <a:t>Bairaboina</a:t>
            </a:r>
            <a:r>
              <a:rPr lang="en-US" sz="2800"/>
              <a:t> (11819162)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/>
              <a:t>Fahmida Yasmin Rifat (11812777)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800"/>
              <a:t>Muhammad Zubair Hasan (11812741), Team Leader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8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5DD4AE-723E-A6A9-2E22-22F0307F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latin typeface="+mj-lt"/>
                <a:ea typeface="+mj-ea"/>
                <a:cs typeface="+mj-cs"/>
              </a:rPr>
              <a:t>Find the </a:t>
            </a:r>
            <a:r>
              <a:rPr lang="en-US" sz="6600"/>
              <a:t>Slot!</a:t>
            </a:r>
            <a:endParaRPr lang="en-US" sz="6600" kern="1200">
              <a:latin typeface="+mj-lt"/>
              <a:ea typeface="+mj-ea"/>
              <a:cs typeface="+mj-cs"/>
            </a:endParaRP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alendar&#10;&#10;Description automatically generated">
            <a:extLst>
              <a:ext uri="{FF2B5EF4-FFF2-40B4-BE49-F238E27FC236}">
                <a16:creationId xmlns:a16="http://schemas.microsoft.com/office/drawing/2014/main" id="{7A4B2552-818E-1B4D-D67C-34A10D038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90" r="-514" b="3991"/>
          <a:stretch/>
        </p:blipFill>
        <p:spPr>
          <a:xfrm>
            <a:off x="7005195" y="121920"/>
            <a:ext cx="3467857" cy="67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49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30A5C-1D7D-30C0-3535-0D6C9FA1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Upcoming Meetings reminder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calendar&#10;&#10;Description automatically generated">
            <a:extLst>
              <a:ext uri="{FF2B5EF4-FFF2-40B4-BE49-F238E27FC236}">
                <a16:creationId xmlns:a16="http://schemas.microsoft.com/office/drawing/2014/main" id="{AAE2AC22-62D7-022B-35CB-A0B6C784C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513" b="6197"/>
          <a:stretch/>
        </p:blipFill>
        <p:spPr>
          <a:xfrm>
            <a:off x="6537732" y="507755"/>
            <a:ext cx="3862726" cy="58545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ECFB9D-B657-7C53-0668-7FA80D18AA0B}"/>
              </a:ext>
            </a:extLst>
          </p:cNvPr>
          <p:cNvSpPr/>
          <p:nvPr/>
        </p:nvSpPr>
        <p:spPr>
          <a:xfrm>
            <a:off x="5988655" y="1856618"/>
            <a:ext cx="4957533" cy="2474987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63500" dir="2700000">
              <a:srgbClr val="000000">
                <a:alpha val="40000"/>
              </a:srgbClr>
            </a:outerShdw>
            <a:reflection blurRad="1270000" stA="40000" endPos="5400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05EBF-2670-C6F0-0A17-DD58D51A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Schedule Meeting Manually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3764991D-577C-6811-6B1E-A1765ABADA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813" b="4225"/>
          <a:stretch/>
        </p:blipFill>
        <p:spPr>
          <a:xfrm>
            <a:off x="7171110" y="206809"/>
            <a:ext cx="3511717" cy="628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1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EC597F-BD37-30B0-F07D-4E7682CDC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Prototype Details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A3B12-ECDF-87FB-5B2B-6A994D79F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No learning curve</a:t>
            </a:r>
          </a:p>
          <a:p>
            <a:r>
              <a:rPr lang="en-US" sz="2000"/>
              <a:t>Wide range of design templates</a:t>
            </a:r>
          </a:p>
          <a:p>
            <a:r>
              <a:rPr lang="en-US" sz="2000"/>
              <a:t>Screenshot to Design </a:t>
            </a:r>
          </a:p>
          <a:p>
            <a:r>
              <a:rPr lang="en-US" sz="2000"/>
              <a:t>Text to Design AI tool</a:t>
            </a:r>
          </a:p>
          <a:p>
            <a:r>
              <a:rPr lang="en-US" sz="2000"/>
              <a:t>Convert to Figma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Visily: The AI-Powered UI Design Accelerator | Deepgram">
            <a:extLst>
              <a:ext uri="{FF2B5EF4-FFF2-40B4-BE49-F238E27FC236}">
                <a16:creationId xmlns:a16="http://schemas.microsoft.com/office/drawing/2014/main" id="{56053817-325F-7DDA-809E-26516FD0A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3163249"/>
            <a:ext cx="5150277" cy="23562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8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FC91B-B250-D507-C889-02994F07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5600" b="1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Proposal 2</a:t>
            </a:r>
            <a:b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Finbot</a:t>
            </a:r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Personal Finance Management with Chatbot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1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79E7-BB5D-ED0B-79BD-98B3C157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0972617" cy="1360969"/>
          </a:xfrm>
        </p:spPr>
        <p:txBody>
          <a:bodyPr anchor="b">
            <a:normAutofit/>
          </a:bodyPr>
          <a:lstStyle/>
          <a:p>
            <a:r>
              <a:rPr lang="en-US" sz="5400"/>
              <a:t>Product Vision</a:t>
            </a:r>
          </a:p>
        </p:txBody>
      </p:sp>
      <p:sp>
        <p:nvSpPr>
          <p:cNvPr id="4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6246-F0B0-15A3-F6D6-5E2E5CB1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09027"/>
            <a:ext cx="11212106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b="1">
                <a:latin typeface="Times New Roman"/>
                <a:cs typeface="Times New Roman"/>
              </a:rPr>
              <a:t>FOR</a:t>
            </a:r>
            <a:r>
              <a:rPr lang="en-US">
                <a:latin typeface="Times New Roman"/>
                <a:cs typeface="Times New Roman"/>
              </a:rPr>
              <a:t> people facing challenges in managing their finances </a:t>
            </a:r>
            <a:r>
              <a:rPr lang="en-US" b="1">
                <a:latin typeface="Times New Roman"/>
                <a:cs typeface="Times New Roman"/>
              </a:rPr>
              <a:t>WHO</a:t>
            </a:r>
            <a:r>
              <a:rPr lang="en-US">
                <a:latin typeface="Times New Roman"/>
                <a:cs typeface="Times New Roman"/>
              </a:rPr>
              <a:t> wants to track their personal daily transactional activities and categorize the amount they spend and get some insights on their purchases </a:t>
            </a:r>
            <a:r>
              <a:rPr lang="en-US" b="1">
                <a:latin typeface="Times New Roman"/>
                <a:cs typeface="Times New Roman"/>
              </a:rPr>
              <a:t>THE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FinBot</a:t>
            </a:r>
            <a:r>
              <a:rPr lang="en-US">
                <a:latin typeface="Times New Roman"/>
                <a:cs typeface="Times New Roman"/>
              </a:rPr>
              <a:t>: AI-Driven Personal Finance Manager is a mobile application </a:t>
            </a:r>
            <a:r>
              <a:rPr lang="en-US" b="1">
                <a:latin typeface="Times New Roman"/>
                <a:cs typeface="Times New Roman"/>
              </a:rPr>
              <a:t>THAT</a:t>
            </a:r>
            <a:r>
              <a:rPr lang="en-US">
                <a:latin typeface="Times New Roman"/>
                <a:cs typeface="Times New Roman"/>
              </a:rPr>
              <a:t> tracks daily transactions, financial goals and categorizes spending based on receipt images using AI </a:t>
            </a:r>
            <a:r>
              <a:rPr lang="en-US" b="1">
                <a:latin typeface="Times New Roman"/>
                <a:cs typeface="Times New Roman"/>
              </a:rPr>
              <a:t>UNLIKE</a:t>
            </a:r>
            <a:r>
              <a:rPr lang="en-US">
                <a:latin typeface="Times New Roman"/>
                <a:cs typeface="Times New Roman"/>
              </a:rPr>
              <a:t> other apps like wallet, mint and </a:t>
            </a:r>
            <a:r>
              <a:rPr lang="en-US" err="1">
                <a:latin typeface="Times New Roman"/>
                <a:cs typeface="Times New Roman"/>
              </a:rPr>
              <a:t>ynab</a:t>
            </a:r>
            <a:r>
              <a:rPr lang="en-US">
                <a:latin typeface="Times New Roman"/>
                <a:cs typeface="Times New Roman"/>
              </a:rPr>
              <a:t> etc. which only handles daily finances in manual manner. </a:t>
            </a:r>
            <a:r>
              <a:rPr lang="en-US" b="1">
                <a:latin typeface="Times New Roman"/>
                <a:cs typeface="Times New Roman"/>
              </a:rPr>
              <a:t>OUR PRODUCT</a:t>
            </a:r>
            <a:r>
              <a:rPr lang="en-US">
                <a:latin typeface="Times New Roman"/>
                <a:cs typeface="Times New Roman"/>
              </a:rPr>
              <a:t> provides AI-assistance with which users can generate customized financial reports and get answers regarding financial history questions through a chatbot.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6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B1A39-2A69-F381-AA8A-259B0EB9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FinBot over other apps?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AE20C68-09E9-AFF2-20B7-F6D2652D6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Our Uniqueness:                              </a:t>
            </a:r>
          </a:p>
          <a:p>
            <a:r>
              <a:rPr lang="en-US" sz="1600"/>
              <a:t>AI Chatbot can answer questions regarding financial history</a:t>
            </a:r>
          </a:p>
          <a:p>
            <a:r>
              <a:rPr lang="en-US" sz="1600"/>
              <a:t>Customized Reports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The chatbot can generate custom plots and charts based on user demands</a:t>
            </a:r>
          </a:p>
          <a:p>
            <a:r>
              <a:rPr lang="en-US" sz="1600"/>
              <a:t>Educational Resources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Send timely articles to improve financial</a:t>
            </a:r>
          </a:p>
          <a:p>
            <a:r>
              <a:rPr lang="en-US" sz="1600"/>
              <a:t>Goal Setting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Alert user based on financial goals</a:t>
            </a:r>
          </a:p>
          <a:p>
            <a:r>
              <a:rPr lang="en-US" sz="1600"/>
              <a:t>Notifications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/>
              <a:t>Spending out of budget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ABF878-FDE2-79FB-58B4-3C3EB9A39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319770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/>
              <a:t>Other Apps:</a:t>
            </a:r>
            <a:endParaRPr lang="en-US"/>
          </a:p>
          <a:p>
            <a:r>
              <a:rPr lang="en-US" sz="2000"/>
              <a:t>Mint</a:t>
            </a:r>
          </a:p>
          <a:p>
            <a:r>
              <a:rPr lang="en-US" sz="2000" err="1"/>
              <a:t>YouNeedABudget</a:t>
            </a:r>
            <a:endParaRPr lang="en-US" sz="2000"/>
          </a:p>
          <a:p>
            <a:r>
              <a:rPr lang="en-US" sz="2000"/>
              <a:t>Good Budget</a:t>
            </a:r>
          </a:p>
          <a:p>
            <a:r>
              <a:rPr lang="en-US" sz="2000"/>
              <a:t>Pocket Guard</a:t>
            </a:r>
          </a:p>
          <a:p>
            <a:r>
              <a:rPr lang="en-US" sz="2000"/>
              <a:t>Wally</a:t>
            </a:r>
          </a:p>
          <a:p>
            <a:r>
              <a:rPr lang="en-US" sz="2000"/>
              <a:t>Wallet</a:t>
            </a:r>
          </a:p>
          <a:p>
            <a:endParaRPr lang="en-US" sz="2000"/>
          </a:p>
          <a:p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7058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73DEDD-4B2F-70B9-5EA4-6E014C0D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Features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BB6770-B52C-76D4-786B-5FB02EF83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811776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383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password&#10;&#10;Description automatically generated">
            <a:extLst>
              <a:ext uri="{FF2B5EF4-FFF2-40B4-BE49-F238E27FC236}">
                <a16:creationId xmlns:a16="http://schemas.microsoft.com/office/drawing/2014/main" id="{47C603DE-ACBC-EE33-1112-240F75AFE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234" y="965199"/>
            <a:ext cx="2279015" cy="49276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1ADD4985-2B18-F753-9666-1EDADCEA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14" y="965199"/>
            <a:ext cx="2279484" cy="492861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92424C56-C4DA-91F6-D9CC-BE2860A71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391" y="965199"/>
            <a:ext cx="2291334" cy="492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55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account&#10;&#10;Description automatically generated">
            <a:extLst>
              <a:ext uri="{FF2B5EF4-FFF2-40B4-BE49-F238E27FC236}">
                <a16:creationId xmlns:a16="http://schemas.microsoft.com/office/drawing/2014/main" id="{D591ECB9-B3CC-605D-F004-11F62B5E4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712" y="965199"/>
            <a:ext cx="2242058" cy="49276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pie chart on a purple background&#10;&#10;Description automatically generated">
            <a:extLst>
              <a:ext uri="{FF2B5EF4-FFF2-40B4-BE49-F238E27FC236}">
                <a16:creationId xmlns:a16="http://schemas.microsoft.com/office/drawing/2014/main" id="{029859A1-7214-A4AA-F387-BDBEF3BBA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14" y="965199"/>
            <a:ext cx="2279484" cy="492861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206327D4-6B93-A25F-AF4D-7696EDF07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5105" y="966239"/>
            <a:ext cx="2411037" cy="492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2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6B2FE-B082-9098-21D3-E751B3C0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/>
              <a:t>Contents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2F565-9C17-FCB3-50F7-7DEB54BA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58928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9314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4AC30-5F0E-42F8-C7BA-725A3B80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Feature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760DC-FE74-CEE3-4497-0B9A5D8A7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Customized Reports – Based off the spending, a report will be generated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pie chart with different colored circles with Crust in the background&#10;&#10;Description automatically generated">
            <a:extLst>
              <a:ext uri="{FF2B5EF4-FFF2-40B4-BE49-F238E27FC236}">
                <a16:creationId xmlns:a16="http://schemas.microsoft.com/office/drawing/2014/main" id="{7BCAFD71-771F-4159-A5FF-FCF6125CB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070226"/>
            <a:ext cx="6408836" cy="4566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19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Digital numbers and graphs">
            <a:extLst>
              <a:ext uri="{FF2B5EF4-FFF2-40B4-BE49-F238E27FC236}">
                <a16:creationId xmlns:a16="http://schemas.microsoft.com/office/drawing/2014/main" id="{0D2587E4-D5CC-2987-48E7-0411BD87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02" r="6535" b="-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CBB6A-6D88-A187-F2E5-B984CDCA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Feature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98CE-A3EF-4CE2-1007-2AD7EC45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Transactions - Tracking daily expenses or transactions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21B09003-0580-5AE3-136C-472143D8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184" y="701196"/>
            <a:ext cx="2474565" cy="5280211"/>
          </a:xfrm>
          <a:prstGeom prst="rect">
            <a:avLst/>
          </a:prstGeom>
        </p:spPr>
      </p:pic>
      <p:pic>
        <p:nvPicPr>
          <p:cNvPr id="5" name="Picture 4" descr="A screenshot of a mobile banking account&#10;&#10;Description automatically generated">
            <a:extLst>
              <a:ext uri="{FF2B5EF4-FFF2-40B4-BE49-F238E27FC236}">
                <a16:creationId xmlns:a16="http://schemas.microsoft.com/office/drawing/2014/main" id="{888BCC1D-F71E-0B0D-F256-91FFB2F7FD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904" y="697523"/>
            <a:ext cx="2544961" cy="52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C75F-7DE6-21BD-A07F-D2470C71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Feature #3</a:t>
            </a:r>
          </a:p>
        </p:txBody>
      </p:sp>
      <p:pic>
        <p:nvPicPr>
          <p:cNvPr id="5" name="Picture 4" descr="AI Chatbots: Revolutionizing Digital Interactions - Aim Technologies">
            <a:extLst>
              <a:ext uri="{FF2B5EF4-FFF2-40B4-BE49-F238E27FC236}">
                <a16:creationId xmlns:a16="http://schemas.microsoft.com/office/drawing/2014/main" id="{CC7E66A9-EF2E-7540-3683-B58205B7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81" b="2754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C46F1-8152-8072-1BC5-F3BEDD05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latin typeface="Times New Roman"/>
                <a:cs typeface="Times New Roman"/>
              </a:rPr>
              <a:t>Personalized AI chatbot</a:t>
            </a:r>
            <a:r>
              <a:rPr lang="en-US" sz="1800">
                <a:latin typeface="Times New Roman"/>
                <a:cs typeface="Times New Roman"/>
              </a:rPr>
              <a:t> - Personal conversation with a chatbot where we can ask specific questions of our transaction summary. 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333EE142-84A6-3425-5E4B-C0628154D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45" y="444"/>
            <a:ext cx="2157243" cy="47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7 Best Receipt Scanner Apps in 2024">
            <a:extLst>
              <a:ext uri="{FF2B5EF4-FFF2-40B4-BE49-F238E27FC236}">
                <a16:creationId xmlns:a16="http://schemas.microsoft.com/office/drawing/2014/main" id="{5D902E13-AF55-6887-3B79-C5E58D4C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DE836-D969-7B87-7A4D-5CF51CB18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Feature #4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86EA6-0734-8FA6-AB4B-EBC1B7FB2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Categorizing spending based on receipt images – </a:t>
            </a:r>
            <a:r>
              <a:rPr lang="en-US" sz="2000">
                <a:latin typeface="Times New Roman"/>
                <a:cs typeface="Times New Roman"/>
              </a:rPr>
              <a:t>Add and categorize the receipt images in the expenses</a:t>
            </a:r>
          </a:p>
        </p:txBody>
      </p:sp>
      <p:pic>
        <p:nvPicPr>
          <p:cNvPr id="7" name="Picture 6" descr="A screenshot of a credit balance&#10;&#10;Description automatically generated">
            <a:extLst>
              <a:ext uri="{FF2B5EF4-FFF2-40B4-BE49-F238E27FC236}">
                <a16:creationId xmlns:a16="http://schemas.microsoft.com/office/drawing/2014/main" id="{204FC06A-10AD-A2D6-8BE7-CB94BED6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63" y="1203512"/>
            <a:ext cx="1911110" cy="4114800"/>
          </a:xfrm>
          <a:prstGeom prst="rect">
            <a:avLst/>
          </a:prstGeom>
        </p:spPr>
      </p:pic>
      <p:pic>
        <p:nvPicPr>
          <p:cNvPr id="8" name="Picture 7" descr="A purple background with a camera&#10;&#10;Description automatically generated">
            <a:extLst>
              <a:ext uri="{FF2B5EF4-FFF2-40B4-BE49-F238E27FC236}">
                <a16:creationId xmlns:a16="http://schemas.microsoft.com/office/drawing/2014/main" id="{C62A1D59-C4AF-AA50-6E20-460514573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7668" y="1203512"/>
            <a:ext cx="1894722" cy="4114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642FE1-A76D-EA3A-BA1F-D18FECFEE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5489" y="1203512"/>
            <a:ext cx="188214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0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BDB605-B82C-518F-5A20-B9FC5D5D0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283" y="965199"/>
            <a:ext cx="2254378" cy="4927602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7E0428-474C-79ED-EE26-FCCDFDB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#5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40DD5-65A4-220E-9E19-B0058FD29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061" y="4312561"/>
            <a:ext cx="5649349" cy="1687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Goals &amp; Notifications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90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5C18C0-54AF-6A89-925E-C6C031BF7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latin typeface="+mj-lt"/>
                <a:ea typeface="+mj-ea"/>
                <a:cs typeface="+mj-cs"/>
              </a:rPr>
              <a:t>Feature #</a:t>
            </a:r>
            <a:r>
              <a:rPr lang="en-US" sz="5400"/>
              <a:t>6</a:t>
            </a:r>
            <a:endParaRPr lang="en-US" sz="54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BB258-9A22-F8DD-0C7F-64EB7B0C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036333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Educational Resources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video&#10;&#10;Description automatically generated">
            <a:extLst>
              <a:ext uri="{FF2B5EF4-FFF2-40B4-BE49-F238E27FC236}">
                <a16:creationId xmlns:a16="http://schemas.microsoft.com/office/drawing/2014/main" id="{36CB9F9E-BF66-2138-8E1B-9B953C6BA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696" y="666728"/>
            <a:ext cx="2541592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8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Figma Logo Animation by Utkarsh Pandey on Dribbble">
            <a:extLst>
              <a:ext uri="{FF2B5EF4-FFF2-40B4-BE49-F238E27FC236}">
                <a16:creationId xmlns:a16="http://schemas.microsoft.com/office/drawing/2014/main" id="{158BBA73-6867-B07E-B558-2900A9755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1053" y="1551128"/>
            <a:ext cx="4777381" cy="35830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4300FE-6B4A-BC4D-196D-DACDB28DD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/>
              <a:t>Prototype Details: Figma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068E-78C5-1D22-42CE-6C5066DE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Navigation Tools</a:t>
            </a:r>
          </a:p>
          <a:p>
            <a:r>
              <a:rPr lang="en-US"/>
              <a:t>Real Time Collaboration</a:t>
            </a:r>
          </a:p>
          <a:p>
            <a:r>
              <a:rPr lang="en-US"/>
              <a:t>Component Design</a:t>
            </a:r>
          </a:p>
          <a:p>
            <a:r>
              <a:rPr lang="en-US"/>
              <a:t>Easy File Sharing – Offline Access</a:t>
            </a:r>
          </a:p>
          <a:p>
            <a:pPr marL="0" indent="0">
              <a:buNone/>
            </a:pP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58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1" name="Rectangle 180">
            <a:extLst>
              <a:ext uri="{FF2B5EF4-FFF2-40B4-BE49-F238E27FC236}">
                <a16:creationId xmlns:a16="http://schemas.microsoft.com/office/drawing/2014/main" id="{85F55C16-BC21-49EF-A4FF-C3155BB93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79E7-BB5D-ED0B-79BD-98B3C157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825" y="344248"/>
            <a:ext cx="5105398" cy="936745"/>
          </a:xfrm>
        </p:spPr>
        <p:txBody>
          <a:bodyPr>
            <a:normAutofit fontScale="90000"/>
          </a:bodyPr>
          <a:lstStyle/>
          <a:p>
            <a:r>
              <a:rPr lang="en-US"/>
              <a:t>Implementation Details</a:t>
            </a:r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0C5F069E-AFE6-4825-8945-46F2918A5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6116569" cy="6858000"/>
          </a:xfrm>
          <a:custGeom>
            <a:avLst/>
            <a:gdLst>
              <a:gd name="connsiteX0" fmla="*/ 0 w 6116569"/>
              <a:gd name="connsiteY0" fmla="*/ 0 h 6879321"/>
              <a:gd name="connsiteX1" fmla="*/ 2935851 w 6116569"/>
              <a:gd name="connsiteY1" fmla="*/ 0 h 6879321"/>
              <a:gd name="connsiteX2" fmla="*/ 3238280 w 6116569"/>
              <a:gd name="connsiteY2" fmla="*/ 31980 h 6879321"/>
              <a:gd name="connsiteX3" fmla="*/ 3660541 w 6116569"/>
              <a:gd name="connsiteY3" fmla="*/ 550772 h 6879321"/>
              <a:gd name="connsiteX4" fmla="*/ 3808902 w 6116569"/>
              <a:gd name="connsiteY4" fmla="*/ 589860 h 6879321"/>
              <a:gd name="connsiteX5" fmla="*/ 4413762 w 6116569"/>
              <a:gd name="connsiteY5" fmla="*/ 625393 h 6879321"/>
              <a:gd name="connsiteX6" fmla="*/ 4567830 w 6116569"/>
              <a:gd name="connsiteY6" fmla="*/ 721333 h 6879321"/>
              <a:gd name="connsiteX7" fmla="*/ 4171247 w 6116569"/>
              <a:gd name="connsiteY7" fmla="*/ 792401 h 6879321"/>
              <a:gd name="connsiteX8" fmla="*/ 4376671 w 6116569"/>
              <a:gd name="connsiteY8" fmla="*/ 842148 h 6879321"/>
              <a:gd name="connsiteX9" fmla="*/ 4527887 w 6116569"/>
              <a:gd name="connsiteY9" fmla="*/ 813722 h 6879321"/>
              <a:gd name="connsiteX10" fmla="*/ 4633452 w 6116569"/>
              <a:gd name="connsiteY10" fmla="*/ 799508 h 6879321"/>
              <a:gd name="connsiteX11" fmla="*/ 4947293 w 6116569"/>
              <a:gd name="connsiteY11" fmla="*/ 870576 h 6879321"/>
              <a:gd name="connsiteX12" fmla="*/ 5263988 w 6116569"/>
              <a:gd name="connsiteY12" fmla="*/ 820828 h 6879321"/>
              <a:gd name="connsiteX13" fmla="*/ 5249723 w 6116569"/>
              <a:gd name="connsiteY13" fmla="*/ 895449 h 6879321"/>
              <a:gd name="connsiteX14" fmla="*/ 4744723 w 6116569"/>
              <a:gd name="connsiteY14" fmla="*/ 1197485 h 6879321"/>
              <a:gd name="connsiteX15" fmla="*/ 4767548 w 6116569"/>
              <a:gd name="connsiteY15" fmla="*/ 1346727 h 6879321"/>
              <a:gd name="connsiteX16" fmla="*/ 4539299 w 6116569"/>
              <a:gd name="connsiteY16" fmla="*/ 1421348 h 6879321"/>
              <a:gd name="connsiteX17" fmla="*/ 4607773 w 6116569"/>
              <a:gd name="connsiteY17" fmla="*/ 1485309 h 6879321"/>
              <a:gd name="connsiteX18" fmla="*/ 4579242 w 6116569"/>
              <a:gd name="connsiteY18" fmla="*/ 1535055 h 6879321"/>
              <a:gd name="connsiteX19" fmla="*/ 5278255 w 6116569"/>
              <a:gd name="connsiteY19" fmla="*/ 1609676 h 6879321"/>
              <a:gd name="connsiteX20" fmla="*/ 5771843 w 6116569"/>
              <a:gd name="connsiteY20" fmla="*/ 1630997 h 6879321"/>
              <a:gd name="connsiteX21" fmla="*/ 6105656 w 6116569"/>
              <a:gd name="connsiteY21" fmla="*/ 1748257 h 6879321"/>
              <a:gd name="connsiteX22" fmla="*/ 5691955 w 6116569"/>
              <a:gd name="connsiteY22" fmla="*/ 2167555 h 6879321"/>
              <a:gd name="connsiteX23" fmla="*/ 5475118 w 6116569"/>
              <a:gd name="connsiteY23" fmla="*/ 2348776 h 6879321"/>
              <a:gd name="connsiteX24" fmla="*/ 5826051 w 6116569"/>
              <a:gd name="connsiteY24" fmla="*/ 2291922 h 6879321"/>
              <a:gd name="connsiteX25" fmla="*/ 5552153 w 6116569"/>
              <a:gd name="connsiteY25" fmla="*/ 2597513 h 6879321"/>
              <a:gd name="connsiteX26" fmla="*/ 5603508 w 6116569"/>
              <a:gd name="connsiteY26" fmla="*/ 2647260 h 6879321"/>
              <a:gd name="connsiteX27" fmla="*/ 5700515 w 6116569"/>
              <a:gd name="connsiteY27" fmla="*/ 2679240 h 6879321"/>
              <a:gd name="connsiteX28" fmla="*/ 5246870 w 6116569"/>
              <a:gd name="connsiteY28" fmla="*/ 2888889 h 6879321"/>
              <a:gd name="connsiteX29" fmla="*/ 4836022 w 6116569"/>
              <a:gd name="connsiteY29" fmla="*/ 3169605 h 6879321"/>
              <a:gd name="connsiteX30" fmla="*/ 4736163 w 6116569"/>
              <a:gd name="connsiteY30" fmla="*/ 3233565 h 6879321"/>
              <a:gd name="connsiteX31" fmla="*/ 4853141 w 6116569"/>
              <a:gd name="connsiteY31" fmla="*/ 3233565 h 6879321"/>
              <a:gd name="connsiteX32" fmla="*/ 4944440 w 6116569"/>
              <a:gd name="connsiteY32" fmla="*/ 3226459 h 6879321"/>
              <a:gd name="connsiteX33" fmla="*/ 5109921 w 6116569"/>
              <a:gd name="connsiteY33" fmla="*/ 3283313 h 6879321"/>
              <a:gd name="connsiteX34" fmla="*/ 5694809 w 6116569"/>
              <a:gd name="connsiteY34" fmla="*/ 3141178 h 6879321"/>
              <a:gd name="connsiteX35" fmla="*/ 5566419 w 6116569"/>
              <a:gd name="connsiteY35" fmla="*/ 3301079 h 6879321"/>
              <a:gd name="connsiteX36" fmla="*/ 5415203 w 6116569"/>
              <a:gd name="connsiteY36" fmla="*/ 3397020 h 6879321"/>
              <a:gd name="connsiteX37" fmla="*/ 5612068 w 6116569"/>
              <a:gd name="connsiteY37" fmla="*/ 3432554 h 6879321"/>
              <a:gd name="connsiteX38" fmla="*/ 5206927 w 6116569"/>
              <a:gd name="connsiteY38" fmla="*/ 3599562 h 6879321"/>
              <a:gd name="connsiteX39" fmla="*/ 5301079 w 6116569"/>
              <a:gd name="connsiteY39" fmla="*/ 3723930 h 6879321"/>
              <a:gd name="connsiteX40" fmla="*/ 4507915 w 6116569"/>
              <a:gd name="connsiteY40" fmla="*/ 4306683 h 6879321"/>
              <a:gd name="connsiteX41" fmla="*/ 3982942 w 6116569"/>
              <a:gd name="connsiteY41" fmla="*/ 4587399 h 6879321"/>
              <a:gd name="connsiteX42" fmla="*/ 4185513 w 6116569"/>
              <a:gd name="connsiteY42" fmla="*/ 4541205 h 6879321"/>
              <a:gd name="connsiteX43" fmla="*/ 5212633 w 6116569"/>
              <a:gd name="connsiteY43" fmla="*/ 4455924 h 6879321"/>
              <a:gd name="connsiteX44" fmla="*/ 5312492 w 6116569"/>
              <a:gd name="connsiteY44" fmla="*/ 4473691 h 6879321"/>
              <a:gd name="connsiteX45" fmla="*/ 4596361 w 6116569"/>
              <a:gd name="connsiteY45" fmla="*/ 4818368 h 6879321"/>
              <a:gd name="connsiteX46" fmla="*/ 4873113 w 6116569"/>
              <a:gd name="connsiteY46" fmla="*/ 4885882 h 6879321"/>
              <a:gd name="connsiteX47" fmla="*/ 4935881 w 6116569"/>
              <a:gd name="connsiteY47" fmla="*/ 4914309 h 6879321"/>
              <a:gd name="connsiteX48" fmla="*/ 4873113 w 6116569"/>
              <a:gd name="connsiteY48" fmla="*/ 5003143 h 6879321"/>
              <a:gd name="connsiteX49" fmla="*/ 4721898 w 6116569"/>
              <a:gd name="connsiteY49" fmla="*/ 5095530 h 6879321"/>
              <a:gd name="connsiteX50" fmla="*/ 5132745 w 6116569"/>
              <a:gd name="connsiteY50" fmla="*/ 4949842 h 6879321"/>
              <a:gd name="connsiteX51" fmla="*/ 5101362 w 6116569"/>
              <a:gd name="connsiteY51" fmla="*/ 5081317 h 6879321"/>
              <a:gd name="connsiteX52" fmla="*/ 5138452 w 6116569"/>
              <a:gd name="connsiteY52" fmla="*/ 5198578 h 6879321"/>
              <a:gd name="connsiteX53" fmla="*/ 4904497 w 6116569"/>
              <a:gd name="connsiteY53" fmla="*/ 5362033 h 6879321"/>
              <a:gd name="connsiteX54" fmla="*/ 4579242 w 6116569"/>
              <a:gd name="connsiteY54" fmla="*/ 5674729 h 6879321"/>
              <a:gd name="connsiteX55" fmla="*/ 4253988 w 6116569"/>
              <a:gd name="connsiteY55" fmla="*/ 5884379 h 6879321"/>
              <a:gd name="connsiteX56" fmla="*/ 3985795 w 6116569"/>
              <a:gd name="connsiteY56" fmla="*/ 6069153 h 6879321"/>
              <a:gd name="connsiteX57" fmla="*/ 4231163 w 6116569"/>
              <a:gd name="connsiteY57" fmla="*/ 6030066 h 6879321"/>
              <a:gd name="connsiteX58" fmla="*/ 3814609 w 6116569"/>
              <a:gd name="connsiteY58" fmla="*/ 6317889 h 6879321"/>
              <a:gd name="connsiteX59" fmla="*/ 3751840 w 6116569"/>
              <a:gd name="connsiteY59" fmla="*/ 6339209 h 6879321"/>
              <a:gd name="connsiteX60" fmla="*/ 3089919 w 6116569"/>
              <a:gd name="connsiteY60" fmla="*/ 6563071 h 6879321"/>
              <a:gd name="connsiteX61" fmla="*/ 2961529 w 6116569"/>
              <a:gd name="connsiteY61" fmla="*/ 6662566 h 6879321"/>
              <a:gd name="connsiteX62" fmla="*/ 3107038 w 6116569"/>
              <a:gd name="connsiteY62" fmla="*/ 6673226 h 6879321"/>
              <a:gd name="connsiteX63" fmla="*/ 3594919 w 6116569"/>
              <a:gd name="connsiteY63" fmla="*/ 6591499 h 6879321"/>
              <a:gd name="connsiteX64" fmla="*/ 3261106 w 6116569"/>
              <a:gd name="connsiteY64" fmla="*/ 6726527 h 6879321"/>
              <a:gd name="connsiteX65" fmla="*/ 3620597 w 6116569"/>
              <a:gd name="connsiteY65" fmla="*/ 6740740 h 6879321"/>
              <a:gd name="connsiteX66" fmla="*/ 3703337 w 6116569"/>
              <a:gd name="connsiteY66" fmla="*/ 6826020 h 6879321"/>
              <a:gd name="connsiteX67" fmla="*/ 3689072 w 6116569"/>
              <a:gd name="connsiteY67" fmla="*/ 6879321 h 6879321"/>
              <a:gd name="connsiteX68" fmla="*/ 0 w 6116569"/>
              <a:gd name="connsiteY68" fmla="*/ 6879321 h 6879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64" name="Graphic 163" descr="Computer">
            <a:extLst>
              <a:ext uri="{FF2B5EF4-FFF2-40B4-BE49-F238E27FC236}">
                <a16:creationId xmlns:a16="http://schemas.microsoft.com/office/drawing/2014/main" id="{4870C2C7-E9C7-BB04-A8AF-B3F4BE313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1134" y="1918107"/>
            <a:ext cx="3195204" cy="3195204"/>
          </a:xfrm>
          <a:prstGeom prst="rect">
            <a:avLst/>
          </a:prstGeom>
        </p:spPr>
      </p:pic>
      <p:graphicFrame>
        <p:nvGraphicFramePr>
          <p:cNvPr id="189" name="Content Placeholder 2">
            <a:extLst>
              <a:ext uri="{FF2B5EF4-FFF2-40B4-BE49-F238E27FC236}">
                <a16:creationId xmlns:a16="http://schemas.microsoft.com/office/drawing/2014/main" id="{4FDD6840-CF71-71D0-A41C-9C6DF55C3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10803"/>
              </p:ext>
            </p:extLst>
          </p:nvPr>
        </p:nvGraphicFramePr>
        <p:xfrm>
          <a:off x="4896758" y="1526615"/>
          <a:ext cx="6701968" cy="48862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46522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FCFB0-6276-4678-D295-759E20DF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6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FC91B-B250-D507-C889-02994F07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SmartSched: Smart </a:t>
            </a:r>
            <a:b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Scheduling with Chatbot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phone with a calendar&#10;&#10;Description automatically generated">
            <a:extLst>
              <a:ext uri="{FF2B5EF4-FFF2-40B4-BE49-F238E27FC236}">
                <a16:creationId xmlns:a16="http://schemas.microsoft.com/office/drawing/2014/main" id="{A356F52C-1C08-5D7D-E6B1-EDB676F3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6" t="2170" r="383" b="6126"/>
          <a:stretch/>
        </p:blipFill>
        <p:spPr>
          <a:xfrm>
            <a:off x="8642288" y="457200"/>
            <a:ext cx="301120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3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79E7-BB5D-ED0B-79BD-98B3C157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609372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Product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6246-F0B0-15A3-F6D6-5E2E5CB1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76890"/>
            <a:ext cx="9941319" cy="357584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400" b="1">
                <a:latin typeface="Calibri"/>
                <a:ea typeface="Calibri"/>
                <a:cs typeface="Times New Roman"/>
              </a:rPr>
              <a:t>FOR</a:t>
            </a:r>
            <a:r>
              <a:rPr lang="en-US" sz="2400">
                <a:latin typeface="Calibri"/>
                <a:ea typeface="Calibri"/>
                <a:cs typeface="Times New Roman"/>
              </a:rPr>
              <a:t> students and professionals </a:t>
            </a:r>
            <a:r>
              <a:rPr lang="en-US" sz="2400" b="1">
                <a:latin typeface="Calibri"/>
                <a:ea typeface="Calibri"/>
                <a:cs typeface="Times New Roman"/>
              </a:rPr>
              <a:t>WHO </a:t>
            </a:r>
            <a:r>
              <a:rPr lang="en-US" sz="2400">
                <a:latin typeface="Calibri"/>
                <a:ea typeface="Calibri"/>
                <a:cs typeface="Times New Roman"/>
              </a:rPr>
              <a:t>need to manage their schedules, </a:t>
            </a:r>
            <a:r>
              <a:rPr lang="en-US" sz="2400" b="1">
                <a:latin typeface="Calibri"/>
                <a:ea typeface="Calibri"/>
                <a:cs typeface="Times New Roman"/>
              </a:rPr>
              <a:t>THE </a:t>
            </a:r>
            <a:r>
              <a:rPr lang="en-US" sz="2400" err="1">
                <a:latin typeface="Calibri"/>
                <a:ea typeface="Calibri"/>
                <a:cs typeface="Times New Roman"/>
              </a:rPr>
              <a:t>SmartSched</a:t>
            </a:r>
            <a:r>
              <a:rPr lang="en-US" sz="2400">
                <a:latin typeface="Calibri"/>
                <a:ea typeface="Calibri"/>
                <a:cs typeface="Times New Roman"/>
              </a:rPr>
              <a:t>: Smart Scheduling with Chatbot is a mobile application </a:t>
            </a:r>
            <a:r>
              <a:rPr lang="en-US" sz="2400" b="1">
                <a:latin typeface="Calibri"/>
                <a:ea typeface="Calibri"/>
                <a:cs typeface="Times New Roman"/>
              </a:rPr>
              <a:t>THAT </a:t>
            </a:r>
            <a:r>
              <a:rPr lang="en-US" sz="2400">
                <a:latin typeface="Calibri"/>
                <a:ea typeface="Calibri"/>
                <a:cs typeface="Times New Roman"/>
              </a:rPr>
              <a:t>can manage entire schedules using alerts for when to go to class, attend meetings or a get together, summarize upcoming week's to-do list, keep track of everyone's busy schedules and suggest the perfect time to schedule a meeting </a:t>
            </a:r>
            <a:r>
              <a:rPr lang="en-US" sz="2400" b="1">
                <a:latin typeface="Calibri"/>
                <a:ea typeface="Calibri"/>
                <a:cs typeface="Times New Roman"/>
              </a:rPr>
              <a:t>UNLIKE </a:t>
            </a:r>
            <a:r>
              <a:rPr lang="en-US" sz="2400">
                <a:latin typeface="Calibri"/>
                <a:ea typeface="Calibri"/>
                <a:cs typeface="Times New Roman"/>
              </a:rPr>
              <a:t>other products like Calendly, Doodle and </a:t>
            </a:r>
            <a:r>
              <a:rPr lang="en-US" sz="2400" err="1">
                <a:latin typeface="Calibri"/>
                <a:ea typeface="Calibri"/>
                <a:cs typeface="Times New Roman"/>
              </a:rPr>
              <a:t>Todoist</a:t>
            </a:r>
            <a:r>
              <a:rPr lang="en-US" sz="2400">
                <a:latin typeface="Calibri"/>
                <a:ea typeface="Calibri"/>
                <a:cs typeface="Times New Roman"/>
              </a:rPr>
              <a:t> etc., that is either for enterprise level project management or at a personal level can only automate meetings, manage daily tasks and give reminders. </a:t>
            </a:r>
            <a:r>
              <a:rPr lang="en-US" sz="2400" b="1">
                <a:latin typeface="Calibri"/>
                <a:ea typeface="Calibri"/>
                <a:cs typeface="Times New Roman"/>
              </a:rPr>
              <a:t>OUR PRODUCT</a:t>
            </a:r>
            <a:r>
              <a:rPr lang="en-US" sz="2400">
                <a:latin typeface="Calibri"/>
                <a:ea typeface="Calibri"/>
                <a:cs typeface="Times New Roman"/>
              </a:rPr>
              <a:t> provides AI-assistance with chatbot for scheduling meetings and can suggest suitable meeting times by analyzing schedules of a group of people.</a:t>
            </a:r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00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79E7-BB5D-ED0B-79BD-98B3C157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94" y="198111"/>
            <a:ext cx="10515600" cy="1325563"/>
          </a:xfrm>
        </p:spPr>
        <p:txBody>
          <a:bodyPr/>
          <a:lstStyle/>
          <a:p>
            <a:r>
              <a:rPr lang="en-US"/>
              <a:t>Why SmartSched?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43A816C-5E6F-F099-2FB3-816FB84C3CFF}"/>
              </a:ext>
            </a:extLst>
          </p:cNvPr>
          <p:cNvSpPr txBox="1">
            <a:spLocks/>
          </p:cNvSpPr>
          <p:nvPr/>
        </p:nvSpPr>
        <p:spPr>
          <a:xfrm>
            <a:off x="8870822" y="1304854"/>
            <a:ext cx="3136020" cy="823912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/>
              <a:t>Other Apps</a:t>
            </a:r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E6514E-EFF4-EFFD-239A-34607F921C71}"/>
              </a:ext>
            </a:extLst>
          </p:cNvPr>
          <p:cNvSpPr txBox="1">
            <a:spLocks/>
          </p:cNvSpPr>
          <p:nvPr/>
        </p:nvSpPr>
        <p:spPr>
          <a:xfrm>
            <a:off x="9394257" y="2339822"/>
            <a:ext cx="2612585" cy="28077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/>
                <a:ea typeface="Calibri"/>
                <a:cs typeface="Calibri"/>
              </a:rPr>
              <a:t>Calendly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Doodle </a:t>
            </a:r>
          </a:p>
          <a:p>
            <a:r>
              <a:rPr lang="en-US" err="1">
                <a:latin typeface="Calibri"/>
                <a:ea typeface="Calibri"/>
                <a:cs typeface="Calibri"/>
              </a:rPr>
              <a:t>Todoist</a:t>
            </a: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Motion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Reclaim</a:t>
            </a:r>
          </a:p>
          <a:p>
            <a:endParaRPr lang="en-US" sz="3200"/>
          </a:p>
          <a:p>
            <a:endParaRPr lang="en-US" sz="320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C5E4AE8-B120-6D8C-CB05-BB9C1E62F74A}"/>
              </a:ext>
            </a:extLst>
          </p:cNvPr>
          <p:cNvGraphicFramePr/>
          <p:nvPr/>
        </p:nvGraphicFramePr>
        <p:xfrm>
          <a:off x="619451" y="1715533"/>
          <a:ext cx="7498871" cy="4942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58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79E7-BB5D-ED0B-79BD-98B3C157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29030"/>
            <a:ext cx="2834640" cy="5457589"/>
          </a:xfrm>
        </p:spPr>
        <p:txBody>
          <a:bodyPr anchor="ctr">
            <a:normAutofit/>
          </a:bodyPr>
          <a:lstStyle/>
          <a:p>
            <a:r>
              <a:rPr lang="en-US" sz="4000"/>
              <a:t>Features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5320" y="6112341"/>
            <a:ext cx="10835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045208" y="4686084"/>
            <a:ext cx="54864" cy="2834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7F686140-9E8A-B4FF-FBC4-DF5FD62E6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381735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700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AB902CB9-C7DC-4673-B7D5-F22DCF0EC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279E7-BB5D-ED0B-79BD-98B3C1573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5603498"/>
            <a:ext cx="10515595" cy="1097686"/>
          </a:xfrm>
        </p:spPr>
        <p:txBody>
          <a:bodyPr anchor="b">
            <a:normAutofit/>
          </a:bodyPr>
          <a:lstStyle/>
          <a:p>
            <a:pPr algn="ctr"/>
            <a:r>
              <a:rPr lang="en-US" sz="4000"/>
              <a:t>Authentication</a:t>
            </a:r>
          </a:p>
        </p:txBody>
      </p:sp>
      <p:pic>
        <p:nvPicPr>
          <p:cNvPr id="13" name="Picture 12" descr="A screen shot of a login page&#10;&#10;Description automatically generated">
            <a:extLst>
              <a:ext uri="{FF2B5EF4-FFF2-40B4-BE49-F238E27FC236}">
                <a16:creationId xmlns:a16="http://schemas.microsoft.com/office/drawing/2014/main" id="{EA9AE0EE-9D3A-84E6-3F96-0F55C96866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" t="62" r="395" b="6678"/>
          <a:stretch/>
        </p:blipFill>
        <p:spPr>
          <a:xfrm>
            <a:off x="1297613" y="668771"/>
            <a:ext cx="3285268" cy="5066133"/>
          </a:xfrm>
          <a:prstGeom prst="rect">
            <a:avLst/>
          </a:prstGeom>
        </p:spPr>
      </p:pic>
      <p:pic>
        <p:nvPicPr>
          <p:cNvPr id="11" name="Picture 10" descr="A screenshot of a login form&#10;&#10;Description automatically generated">
            <a:extLst>
              <a:ext uri="{FF2B5EF4-FFF2-40B4-BE49-F238E27FC236}">
                <a16:creationId xmlns:a16="http://schemas.microsoft.com/office/drawing/2014/main" id="{CD3D5165-7057-71B0-6B52-952D71A3F6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" t="-62" r="131" b="6740"/>
          <a:stretch/>
        </p:blipFill>
        <p:spPr>
          <a:xfrm>
            <a:off x="4717375" y="668771"/>
            <a:ext cx="3104456" cy="5066133"/>
          </a:xfrm>
          <a:prstGeom prst="rect">
            <a:avLst/>
          </a:prstGeom>
        </p:spPr>
      </p:pic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A30D2C82-7EE5-DB37-7E2E-AB4E9BB5C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07" t="358" r="-500" b="6199"/>
          <a:stretch/>
        </p:blipFill>
        <p:spPr>
          <a:xfrm>
            <a:off x="8024291" y="446520"/>
            <a:ext cx="2937665" cy="5288383"/>
          </a:xfrm>
          <a:prstGeom prst="rect">
            <a:avLst/>
          </a:prstGeom>
        </p:spPr>
      </p:pic>
      <p:pic>
        <p:nvPicPr>
          <p:cNvPr id="7" name="Picture 6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5D7D4939-D614-3FF3-CE21-4102DF5F807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2" t="62" r="785" b="6605"/>
          <a:stretch/>
        </p:blipFill>
        <p:spPr>
          <a:xfrm>
            <a:off x="4713077" y="446522"/>
            <a:ext cx="3095467" cy="5362465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D173E4-1E32-90ED-C889-FFA54148189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12" r="-526" b="6481"/>
          <a:stretch/>
        </p:blipFill>
        <p:spPr>
          <a:xfrm>
            <a:off x="1292427" y="668768"/>
            <a:ext cx="3429815" cy="51402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6246-F0B0-15A3-F6D6-5E2E5CB18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9233"/>
            <a:ext cx="10515595" cy="14930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endParaRPr lang="en-US" sz="2000">
              <a:latin typeface="serif"/>
              <a:cs typeface="Times New Roman"/>
            </a:endParaRPr>
          </a:p>
          <a:p>
            <a:pPr algn="ctr"/>
            <a:endParaRPr lang="en-US" sz="2000">
              <a:latin typeface="serif"/>
              <a:cs typeface="Times New Roman"/>
            </a:endParaRPr>
          </a:p>
          <a:p>
            <a:pPr algn="ctr"/>
            <a:endParaRPr lang="en-US" sz="2000">
              <a:latin typeface="serif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47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C86CD-7001-056B-9166-8A9CAD9D6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Schedule-Bot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1228667B-ABB1-D545-84CC-2BDB13CABC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32" b="5990"/>
          <a:stretch/>
        </p:blipFill>
        <p:spPr>
          <a:xfrm>
            <a:off x="6979048" y="391561"/>
            <a:ext cx="3846221" cy="571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7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FBAA51-9F9D-F1F5-4566-9C69BC526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825248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600">
                <a:ea typeface="+mj-lt"/>
                <a:cs typeface="+mj-lt"/>
              </a:rPr>
              <a:t>Summarization of Weekly Tasks</a:t>
            </a:r>
            <a:endParaRPr lang="en-US">
              <a:ea typeface="+mj-ea"/>
              <a:cs typeface="+mj-cs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849524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679732"/>
            <a:ext cx="6009366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27DC6008-7F01-9810-F8E3-89162D583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497" b="6103"/>
          <a:stretch/>
        </p:blipFill>
        <p:spPr>
          <a:xfrm>
            <a:off x="7039718" y="684361"/>
            <a:ext cx="3205359" cy="5418448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687568" y="6355073"/>
            <a:ext cx="600760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5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713</Words>
  <Application>Microsoft Office PowerPoint</Application>
  <PresentationFormat>Widescreen</PresentationFormat>
  <Paragraphs>103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Courier New</vt:lpstr>
      <vt:lpstr>serif</vt:lpstr>
      <vt:lpstr>Times New Roman</vt:lpstr>
      <vt:lpstr>office theme</vt:lpstr>
      <vt:lpstr>Project Topic Proposal (Group 5)</vt:lpstr>
      <vt:lpstr>Contents</vt:lpstr>
      <vt:lpstr>SmartSched: Smart  Scheduling with Chatbot</vt:lpstr>
      <vt:lpstr>Product Vision</vt:lpstr>
      <vt:lpstr>Why SmartSched?</vt:lpstr>
      <vt:lpstr>Features</vt:lpstr>
      <vt:lpstr>Authentication</vt:lpstr>
      <vt:lpstr>Schedule-Bot</vt:lpstr>
      <vt:lpstr>Summarization of Weekly Tasks</vt:lpstr>
      <vt:lpstr>Find the Slot!</vt:lpstr>
      <vt:lpstr>Upcoming Meetings reminder</vt:lpstr>
      <vt:lpstr>Schedule Meeting Manually</vt:lpstr>
      <vt:lpstr>Prototype Details </vt:lpstr>
      <vt:lpstr>Proposal 2 Finbot: Personal Finance Management with Chatbot</vt:lpstr>
      <vt:lpstr>Product Vision</vt:lpstr>
      <vt:lpstr>Why FinBot over other apps?</vt:lpstr>
      <vt:lpstr>Features</vt:lpstr>
      <vt:lpstr>PowerPoint Presentation</vt:lpstr>
      <vt:lpstr>PowerPoint Presentation</vt:lpstr>
      <vt:lpstr>Feature #1</vt:lpstr>
      <vt:lpstr>Feature #2</vt:lpstr>
      <vt:lpstr>Feature #3</vt:lpstr>
      <vt:lpstr>Feature #4</vt:lpstr>
      <vt:lpstr>Feature #5</vt:lpstr>
      <vt:lpstr>Feature #6</vt:lpstr>
      <vt:lpstr>Prototype Details: Figma</vt:lpstr>
      <vt:lpstr>Implementation Details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Amini Salehi, Mohsen</cp:lastModifiedBy>
  <cp:revision>5</cp:revision>
  <dcterms:created xsi:type="dcterms:W3CDTF">2024-09-14T22:45:12Z</dcterms:created>
  <dcterms:modified xsi:type="dcterms:W3CDTF">2025-01-22T22:33:25Z</dcterms:modified>
</cp:coreProperties>
</file>