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9" r:id="rId2"/>
    <p:sldId id="438" r:id="rId3"/>
    <p:sldId id="394" r:id="rId4"/>
    <p:sldId id="442" r:id="rId5"/>
    <p:sldId id="390" r:id="rId6"/>
    <p:sldId id="446" r:id="rId7"/>
    <p:sldId id="441" r:id="rId8"/>
    <p:sldId id="397" r:id="rId9"/>
    <p:sldId id="389" r:id="rId10"/>
    <p:sldId id="398" r:id="rId11"/>
    <p:sldId id="400" r:id="rId12"/>
    <p:sldId id="440" r:id="rId13"/>
    <p:sldId id="382" r:id="rId14"/>
    <p:sldId id="43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CC45"/>
    <a:srgbClr val="F3895F"/>
    <a:srgbClr val="FFFFFF"/>
    <a:srgbClr val="DBF084"/>
    <a:srgbClr val="C6E636"/>
    <a:srgbClr val="3BA345"/>
    <a:srgbClr val="6CCA75"/>
    <a:srgbClr val="40B74D"/>
    <a:srgbClr val="74CE7F"/>
    <a:srgbClr val="B0DD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309" autoAdjust="0"/>
    <p:restoredTop sz="94660"/>
  </p:normalViewPr>
  <p:slideViewPr>
    <p:cSldViewPr snapToGrid="0">
      <p:cViewPr varScale="1">
        <p:scale>
          <a:sx n="75" d="100"/>
          <a:sy n="75" d="100"/>
        </p:scale>
        <p:origin x="4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C39B7CB-8A02-20B5-D71E-495424B3B8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B1F24D-A39C-560F-5975-8574A510185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9F9D47-DB6F-403B-9DF4-A688C0D40BBE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41811F-761A-FF11-697A-6FC6510243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C058FB-322B-E725-C999-6B02E46A4DA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2FFD82-BB8D-4E4F-BA15-8A1A36E902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8759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0T01:19:57.760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1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C560A-087B-4E09-B302-93589A33A1AA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E75713-190F-47B8-A6B4-FB272EB356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3151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HPCC Lab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8A83-AF39-4326-8FF3-80CAF56509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748297" y="2001440"/>
            <a:ext cx="1605841" cy="1350972"/>
          </a:xfrm>
          <a:custGeom>
            <a:avLst/>
            <a:gdLst>
              <a:gd name="connsiteX0" fmla="*/ 225167 w 1605841"/>
              <a:gd name="connsiteY0" fmla="*/ 0 h 1350972"/>
              <a:gd name="connsiteX1" fmla="*/ 1380674 w 1605841"/>
              <a:gd name="connsiteY1" fmla="*/ 0 h 1350972"/>
              <a:gd name="connsiteX2" fmla="*/ 1605841 w 1605841"/>
              <a:gd name="connsiteY2" fmla="*/ 225167 h 1350972"/>
              <a:gd name="connsiteX3" fmla="*/ 1605841 w 1605841"/>
              <a:gd name="connsiteY3" fmla="*/ 1125805 h 1350972"/>
              <a:gd name="connsiteX4" fmla="*/ 1380674 w 1605841"/>
              <a:gd name="connsiteY4" fmla="*/ 1350972 h 1350972"/>
              <a:gd name="connsiteX5" fmla="*/ 225167 w 1605841"/>
              <a:gd name="connsiteY5" fmla="*/ 1350972 h 1350972"/>
              <a:gd name="connsiteX6" fmla="*/ 0 w 1605841"/>
              <a:gd name="connsiteY6" fmla="*/ 1125805 h 1350972"/>
              <a:gd name="connsiteX7" fmla="*/ 0 w 1605841"/>
              <a:gd name="connsiteY7" fmla="*/ 225167 h 1350972"/>
              <a:gd name="connsiteX8" fmla="*/ 225167 w 1605841"/>
              <a:gd name="connsiteY8" fmla="*/ 0 h 1350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5841" h="1350972">
                <a:moveTo>
                  <a:pt x="225167" y="0"/>
                </a:moveTo>
                <a:lnTo>
                  <a:pt x="1380674" y="0"/>
                </a:lnTo>
                <a:cubicBezTo>
                  <a:pt x="1505030" y="0"/>
                  <a:pt x="1605841" y="100811"/>
                  <a:pt x="1605841" y="225167"/>
                </a:cubicBezTo>
                <a:lnTo>
                  <a:pt x="1605841" y="1125805"/>
                </a:lnTo>
                <a:cubicBezTo>
                  <a:pt x="1605841" y="1250161"/>
                  <a:pt x="1505030" y="1350972"/>
                  <a:pt x="1380674" y="1350972"/>
                </a:cubicBezTo>
                <a:lnTo>
                  <a:pt x="225167" y="1350972"/>
                </a:lnTo>
                <a:cubicBezTo>
                  <a:pt x="100811" y="1350972"/>
                  <a:pt x="0" y="1250161"/>
                  <a:pt x="0" y="1125805"/>
                </a:cubicBezTo>
                <a:lnTo>
                  <a:pt x="0" y="225167"/>
                </a:lnTo>
                <a:cubicBezTo>
                  <a:pt x="0" y="100811"/>
                  <a:pt x="100811" y="0"/>
                  <a:pt x="225167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2619228" y="2001440"/>
            <a:ext cx="1605841" cy="1350972"/>
          </a:xfrm>
          <a:custGeom>
            <a:avLst/>
            <a:gdLst>
              <a:gd name="connsiteX0" fmla="*/ 225167 w 1605841"/>
              <a:gd name="connsiteY0" fmla="*/ 0 h 1350972"/>
              <a:gd name="connsiteX1" fmla="*/ 1380674 w 1605841"/>
              <a:gd name="connsiteY1" fmla="*/ 0 h 1350972"/>
              <a:gd name="connsiteX2" fmla="*/ 1605841 w 1605841"/>
              <a:gd name="connsiteY2" fmla="*/ 225167 h 1350972"/>
              <a:gd name="connsiteX3" fmla="*/ 1605841 w 1605841"/>
              <a:gd name="connsiteY3" fmla="*/ 1125805 h 1350972"/>
              <a:gd name="connsiteX4" fmla="*/ 1380674 w 1605841"/>
              <a:gd name="connsiteY4" fmla="*/ 1350972 h 1350972"/>
              <a:gd name="connsiteX5" fmla="*/ 225167 w 1605841"/>
              <a:gd name="connsiteY5" fmla="*/ 1350972 h 1350972"/>
              <a:gd name="connsiteX6" fmla="*/ 0 w 1605841"/>
              <a:gd name="connsiteY6" fmla="*/ 1125805 h 1350972"/>
              <a:gd name="connsiteX7" fmla="*/ 0 w 1605841"/>
              <a:gd name="connsiteY7" fmla="*/ 225167 h 1350972"/>
              <a:gd name="connsiteX8" fmla="*/ 225167 w 1605841"/>
              <a:gd name="connsiteY8" fmla="*/ 0 h 1350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5841" h="1350972">
                <a:moveTo>
                  <a:pt x="225167" y="0"/>
                </a:moveTo>
                <a:lnTo>
                  <a:pt x="1380674" y="0"/>
                </a:lnTo>
                <a:cubicBezTo>
                  <a:pt x="1505030" y="0"/>
                  <a:pt x="1605841" y="100811"/>
                  <a:pt x="1605841" y="225167"/>
                </a:cubicBezTo>
                <a:lnTo>
                  <a:pt x="1605841" y="1125805"/>
                </a:lnTo>
                <a:cubicBezTo>
                  <a:pt x="1605841" y="1250161"/>
                  <a:pt x="1505030" y="1350972"/>
                  <a:pt x="1380674" y="1350972"/>
                </a:cubicBezTo>
                <a:lnTo>
                  <a:pt x="225167" y="1350972"/>
                </a:lnTo>
                <a:cubicBezTo>
                  <a:pt x="100811" y="1350972"/>
                  <a:pt x="0" y="1250161"/>
                  <a:pt x="0" y="1125805"/>
                </a:cubicBezTo>
                <a:lnTo>
                  <a:pt x="0" y="225167"/>
                </a:lnTo>
                <a:cubicBezTo>
                  <a:pt x="0" y="100811"/>
                  <a:pt x="100811" y="0"/>
                  <a:pt x="225167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4490160" y="2001440"/>
            <a:ext cx="1605841" cy="1350972"/>
          </a:xfrm>
          <a:custGeom>
            <a:avLst/>
            <a:gdLst>
              <a:gd name="connsiteX0" fmla="*/ 225167 w 1605841"/>
              <a:gd name="connsiteY0" fmla="*/ 0 h 1350972"/>
              <a:gd name="connsiteX1" fmla="*/ 1380674 w 1605841"/>
              <a:gd name="connsiteY1" fmla="*/ 0 h 1350972"/>
              <a:gd name="connsiteX2" fmla="*/ 1605841 w 1605841"/>
              <a:gd name="connsiteY2" fmla="*/ 225167 h 1350972"/>
              <a:gd name="connsiteX3" fmla="*/ 1605841 w 1605841"/>
              <a:gd name="connsiteY3" fmla="*/ 1125805 h 1350972"/>
              <a:gd name="connsiteX4" fmla="*/ 1380674 w 1605841"/>
              <a:gd name="connsiteY4" fmla="*/ 1350972 h 1350972"/>
              <a:gd name="connsiteX5" fmla="*/ 225167 w 1605841"/>
              <a:gd name="connsiteY5" fmla="*/ 1350972 h 1350972"/>
              <a:gd name="connsiteX6" fmla="*/ 0 w 1605841"/>
              <a:gd name="connsiteY6" fmla="*/ 1125805 h 1350972"/>
              <a:gd name="connsiteX7" fmla="*/ 0 w 1605841"/>
              <a:gd name="connsiteY7" fmla="*/ 225167 h 1350972"/>
              <a:gd name="connsiteX8" fmla="*/ 225167 w 1605841"/>
              <a:gd name="connsiteY8" fmla="*/ 0 h 1350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5841" h="1350972">
                <a:moveTo>
                  <a:pt x="225167" y="0"/>
                </a:moveTo>
                <a:lnTo>
                  <a:pt x="1380674" y="0"/>
                </a:lnTo>
                <a:cubicBezTo>
                  <a:pt x="1505030" y="0"/>
                  <a:pt x="1605841" y="100811"/>
                  <a:pt x="1605841" y="225167"/>
                </a:cubicBezTo>
                <a:lnTo>
                  <a:pt x="1605841" y="1125805"/>
                </a:lnTo>
                <a:cubicBezTo>
                  <a:pt x="1605841" y="1250161"/>
                  <a:pt x="1505030" y="1350972"/>
                  <a:pt x="1380674" y="1350972"/>
                </a:cubicBezTo>
                <a:lnTo>
                  <a:pt x="225167" y="1350972"/>
                </a:lnTo>
                <a:cubicBezTo>
                  <a:pt x="100811" y="1350972"/>
                  <a:pt x="0" y="1250161"/>
                  <a:pt x="0" y="1125805"/>
                </a:cubicBezTo>
                <a:lnTo>
                  <a:pt x="0" y="225167"/>
                </a:lnTo>
                <a:cubicBezTo>
                  <a:pt x="0" y="100811"/>
                  <a:pt x="100811" y="0"/>
                  <a:pt x="225167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6680455" y="2711174"/>
            <a:ext cx="1605841" cy="1350972"/>
          </a:xfrm>
          <a:custGeom>
            <a:avLst/>
            <a:gdLst>
              <a:gd name="connsiteX0" fmla="*/ 225167 w 1605841"/>
              <a:gd name="connsiteY0" fmla="*/ 0 h 1350972"/>
              <a:gd name="connsiteX1" fmla="*/ 1380674 w 1605841"/>
              <a:gd name="connsiteY1" fmla="*/ 0 h 1350972"/>
              <a:gd name="connsiteX2" fmla="*/ 1605841 w 1605841"/>
              <a:gd name="connsiteY2" fmla="*/ 225167 h 1350972"/>
              <a:gd name="connsiteX3" fmla="*/ 1605841 w 1605841"/>
              <a:gd name="connsiteY3" fmla="*/ 1125805 h 1350972"/>
              <a:gd name="connsiteX4" fmla="*/ 1380674 w 1605841"/>
              <a:gd name="connsiteY4" fmla="*/ 1350972 h 1350972"/>
              <a:gd name="connsiteX5" fmla="*/ 225167 w 1605841"/>
              <a:gd name="connsiteY5" fmla="*/ 1350972 h 1350972"/>
              <a:gd name="connsiteX6" fmla="*/ 0 w 1605841"/>
              <a:gd name="connsiteY6" fmla="*/ 1125805 h 1350972"/>
              <a:gd name="connsiteX7" fmla="*/ 0 w 1605841"/>
              <a:gd name="connsiteY7" fmla="*/ 225167 h 1350972"/>
              <a:gd name="connsiteX8" fmla="*/ 225167 w 1605841"/>
              <a:gd name="connsiteY8" fmla="*/ 0 h 1350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5841" h="1350972">
                <a:moveTo>
                  <a:pt x="225167" y="0"/>
                </a:moveTo>
                <a:lnTo>
                  <a:pt x="1380674" y="0"/>
                </a:lnTo>
                <a:cubicBezTo>
                  <a:pt x="1505030" y="0"/>
                  <a:pt x="1605841" y="100811"/>
                  <a:pt x="1605841" y="225167"/>
                </a:cubicBezTo>
                <a:lnTo>
                  <a:pt x="1605841" y="1125805"/>
                </a:lnTo>
                <a:cubicBezTo>
                  <a:pt x="1605841" y="1250161"/>
                  <a:pt x="1505030" y="1350972"/>
                  <a:pt x="1380674" y="1350972"/>
                </a:cubicBezTo>
                <a:lnTo>
                  <a:pt x="225167" y="1350972"/>
                </a:lnTo>
                <a:cubicBezTo>
                  <a:pt x="100811" y="1350972"/>
                  <a:pt x="0" y="1250161"/>
                  <a:pt x="0" y="1125805"/>
                </a:cubicBezTo>
                <a:lnTo>
                  <a:pt x="0" y="225167"/>
                </a:lnTo>
                <a:cubicBezTo>
                  <a:pt x="0" y="100811"/>
                  <a:pt x="100811" y="0"/>
                  <a:pt x="225167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050878" y="2711174"/>
            <a:ext cx="1605841" cy="1350972"/>
          </a:xfrm>
          <a:custGeom>
            <a:avLst/>
            <a:gdLst>
              <a:gd name="connsiteX0" fmla="*/ 225167 w 1605841"/>
              <a:gd name="connsiteY0" fmla="*/ 0 h 1350972"/>
              <a:gd name="connsiteX1" fmla="*/ 1380674 w 1605841"/>
              <a:gd name="connsiteY1" fmla="*/ 0 h 1350972"/>
              <a:gd name="connsiteX2" fmla="*/ 1605841 w 1605841"/>
              <a:gd name="connsiteY2" fmla="*/ 225167 h 1350972"/>
              <a:gd name="connsiteX3" fmla="*/ 1605841 w 1605841"/>
              <a:gd name="connsiteY3" fmla="*/ 1125805 h 1350972"/>
              <a:gd name="connsiteX4" fmla="*/ 1380674 w 1605841"/>
              <a:gd name="connsiteY4" fmla="*/ 1350972 h 1350972"/>
              <a:gd name="connsiteX5" fmla="*/ 225167 w 1605841"/>
              <a:gd name="connsiteY5" fmla="*/ 1350972 h 1350972"/>
              <a:gd name="connsiteX6" fmla="*/ 0 w 1605841"/>
              <a:gd name="connsiteY6" fmla="*/ 1125805 h 1350972"/>
              <a:gd name="connsiteX7" fmla="*/ 0 w 1605841"/>
              <a:gd name="connsiteY7" fmla="*/ 225167 h 1350972"/>
              <a:gd name="connsiteX8" fmla="*/ 225167 w 1605841"/>
              <a:gd name="connsiteY8" fmla="*/ 0 h 1350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5841" h="1350972">
                <a:moveTo>
                  <a:pt x="225167" y="0"/>
                </a:moveTo>
                <a:lnTo>
                  <a:pt x="1380674" y="0"/>
                </a:lnTo>
                <a:cubicBezTo>
                  <a:pt x="1505030" y="0"/>
                  <a:pt x="1605841" y="100811"/>
                  <a:pt x="1605841" y="225167"/>
                </a:cubicBezTo>
                <a:lnTo>
                  <a:pt x="1605841" y="1125805"/>
                </a:lnTo>
                <a:cubicBezTo>
                  <a:pt x="1605841" y="1250161"/>
                  <a:pt x="1505030" y="1350972"/>
                  <a:pt x="1380674" y="1350972"/>
                </a:cubicBezTo>
                <a:lnTo>
                  <a:pt x="225167" y="1350972"/>
                </a:lnTo>
                <a:cubicBezTo>
                  <a:pt x="100811" y="1350972"/>
                  <a:pt x="0" y="1250161"/>
                  <a:pt x="0" y="1125805"/>
                </a:cubicBezTo>
                <a:lnTo>
                  <a:pt x="0" y="225167"/>
                </a:lnTo>
                <a:cubicBezTo>
                  <a:pt x="0" y="100811"/>
                  <a:pt x="100811" y="0"/>
                  <a:pt x="225167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 nodePh="1">
                                  <p:stCondLst>
                                    <p:cond delay="62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 nodePh="1">
                                  <p:stCondLst>
                                    <p:cond delay="220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859070" y="503316"/>
            <a:ext cx="1605841" cy="1350972"/>
          </a:xfrm>
          <a:custGeom>
            <a:avLst/>
            <a:gdLst>
              <a:gd name="connsiteX0" fmla="*/ 225167 w 1605841"/>
              <a:gd name="connsiteY0" fmla="*/ 0 h 1350972"/>
              <a:gd name="connsiteX1" fmla="*/ 1380674 w 1605841"/>
              <a:gd name="connsiteY1" fmla="*/ 0 h 1350972"/>
              <a:gd name="connsiteX2" fmla="*/ 1605841 w 1605841"/>
              <a:gd name="connsiteY2" fmla="*/ 225167 h 1350972"/>
              <a:gd name="connsiteX3" fmla="*/ 1605841 w 1605841"/>
              <a:gd name="connsiteY3" fmla="*/ 1125805 h 1350972"/>
              <a:gd name="connsiteX4" fmla="*/ 1380674 w 1605841"/>
              <a:gd name="connsiteY4" fmla="*/ 1350972 h 1350972"/>
              <a:gd name="connsiteX5" fmla="*/ 225167 w 1605841"/>
              <a:gd name="connsiteY5" fmla="*/ 1350972 h 1350972"/>
              <a:gd name="connsiteX6" fmla="*/ 0 w 1605841"/>
              <a:gd name="connsiteY6" fmla="*/ 1125805 h 1350972"/>
              <a:gd name="connsiteX7" fmla="*/ 0 w 1605841"/>
              <a:gd name="connsiteY7" fmla="*/ 225167 h 1350972"/>
              <a:gd name="connsiteX8" fmla="*/ 225167 w 1605841"/>
              <a:gd name="connsiteY8" fmla="*/ 0 h 1350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5841" h="1350972">
                <a:moveTo>
                  <a:pt x="225167" y="0"/>
                </a:moveTo>
                <a:lnTo>
                  <a:pt x="1380674" y="0"/>
                </a:lnTo>
                <a:cubicBezTo>
                  <a:pt x="1505030" y="0"/>
                  <a:pt x="1605841" y="100811"/>
                  <a:pt x="1605841" y="225167"/>
                </a:cubicBezTo>
                <a:lnTo>
                  <a:pt x="1605841" y="1125805"/>
                </a:lnTo>
                <a:cubicBezTo>
                  <a:pt x="1605841" y="1250161"/>
                  <a:pt x="1505030" y="1350972"/>
                  <a:pt x="1380674" y="1350972"/>
                </a:cubicBezTo>
                <a:lnTo>
                  <a:pt x="225167" y="1350972"/>
                </a:lnTo>
                <a:cubicBezTo>
                  <a:pt x="100811" y="1350972"/>
                  <a:pt x="0" y="1250161"/>
                  <a:pt x="0" y="1125805"/>
                </a:cubicBezTo>
                <a:lnTo>
                  <a:pt x="0" y="225167"/>
                </a:lnTo>
                <a:cubicBezTo>
                  <a:pt x="0" y="100811"/>
                  <a:pt x="100811" y="0"/>
                  <a:pt x="225167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6488646" y="503316"/>
            <a:ext cx="1605841" cy="1350972"/>
          </a:xfrm>
          <a:custGeom>
            <a:avLst/>
            <a:gdLst>
              <a:gd name="connsiteX0" fmla="*/ 225167 w 1605841"/>
              <a:gd name="connsiteY0" fmla="*/ 0 h 1350972"/>
              <a:gd name="connsiteX1" fmla="*/ 1380674 w 1605841"/>
              <a:gd name="connsiteY1" fmla="*/ 0 h 1350972"/>
              <a:gd name="connsiteX2" fmla="*/ 1605841 w 1605841"/>
              <a:gd name="connsiteY2" fmla="*/ 225167 h 1350972"/>
              <a:gd name="connsiteX3" fmla="*/ 1605841 w 1605841"/>
              <a:gd name="connsiteY3" fmla="*/ 1125805 h 1350972"/>
              <a:gd name="connsiteX4" fmla="*/ 1380674 w 1605841"/>
              <a:gd name="connsiteY4" fmla="*/ 1350972 h 1350972"/>
              <a:gd name="connsiteX5" fmla="*/ 225167 w 1605841"/>
              <a:gd name="connsiteY5" fmla="*/ 1350972 h 1350972"/>
              <a:gd name="connsiteX6" fmla="*/ 0 w 1605841"/>
              <a:gd name="connsiteY6" fmla="*/ 1125805 h 1350972"/>
              <a:gd name="connsiteX7" fmla="*/ 0 w 1605841"/>
              <a:gd name="connsiteY7" fmla="*/ 225167 h 1350972"/>
              <a:gd name="connsiteX8" fmla="*/ 225167 w 1605841"/>
              <a:gd name="connsiteY8" fmla="*/ 0 h 1350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5841" h="1350972">
                <a:moveTo>
                  <a:pt x="225167" y="0"/>
                </a:moveTo>
                <a:lnTo>
                  <a:pt x="1380674" y="0"/>
                </a:lnTo>
                <a:cubicBezTo>
                  <a:pt x="1505030" y="0"/>
                  <a:pt x="1605841" y="100811"/>
                  <a:pt x="1605841" y="225167"/>
                </a:cubicBezTo>
                <a:lnTo>
                  <a:pt x="1605841" y="1125805"/>
                </a:lnTo>
                <a:cubicBezTo>
                  <a:pt x="1605841" y="1250161"/>
                  <a:pt x="1505030" y="1350972"/>
                  <a:pt x="1380674" y="1350972"/>
                </a:cubicBezTo>
                <a:lnTo>
                  <a:pt x="225167" y="1350972"/>
                </a:lnTo>
                <a:cubicBezTo>
                  <a:pt x="100811" y="1350972"/>
                  <a:pt x="0" y="1250161"/>
                  <a:pt x="0" y="1125805"/>
                </a:cubicBezTo>
                <a:lnTo>
                  <a:pt x="0" y="225167"/>
                </a:lnTo>
                <a:cubicBezTo>
                  <a:pt x="0" y="100811"/>
                  <a:pt x="100811" y="0"/>
                  <a:pt x="225167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859069" y="3570885"/>
            <a:ext cx="1605841" cy="1350972"/>
          </a:xfrm>
          <a:custGeom>
            <a:avLst/>
            <a:gdLst>
              <a:gd name="connsiteX0" fmla="*/ 225167 w 1605841"/>
              <a:gd name="connsiteY0" fmla="*/ 0 h 1350972"/>
              <a:gd name="connsiteX1" fmla="*/ 1380674 w 1605841"/>
              <a:gd name="connsiteY1" fmla="*/ 0 h 1350972"/>
              <a:gd name="connsiteX2" fmla="*/ 1605841 w 1605841"/>
              <a:gd name="connsiteY2" fmla="*/ 225167 h 1350972"/>
              <a:gd name="connsiteX3" fmla="*/ 1605841 w 1605841"/>
              <a:gd name="connsiteY3" fmla="*/ 1125805 h 1350972"/>
              <a:gd name="connsiteX4" fmla="*/ 1380674 w 1605841"/>
              <a:gd name="connsiteY4" fmla="*/ 1350972 h 1350972"/>
              <a:gd name="connsiteX5" fmla="*/ 225167 w 1605841"/>
              <a:gd name="connsiteY5" fmla="*/ 1350972 h 1350972"/>
              <a:gd name="connsiteX6" fmla="*/ 0 w 1605841"/>
              <a:gd name="connsiteY6" fmla="*/ 1125805 h 1350972"/>
              <a:gd name="connsiteX7" fmla="*/ 0 w 1605841"/>
              <a:gd name="connsiteY7" fmla="*/ 225167 h 1350972"/>
              <a:gd name="connsiteX8" fmla="*/ 225167 w 1605841"/>
              <a:gd name="connsiteY8" fmla="*/ 0 h 1350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5841" h="1350972">
                <a:moveTo>
                  <a:pt x="225167" y="0"/>
                </a:moveTo>
                <a:lnTo>
                  <a:pt x="1380674" y="0"/>
                </a:lnTo>
                <a:cubicBezTo>
                  <a:pt x="1505030" y="0"/>
                  <a:pt x="1605841" y="100811"/>
                  <a:pt x="1605841" y="225167"/>
                </a:cubicBezTo>
                <a:lnTo>
                  <a:pt x="1605841" y="1125805"/>
                </a:lnTo>
                <a:cubicBezTo>
                  <a:pt x="1605841" y="1250161"/>
                  <a:pt x="1505030" y="1350972"/>
                  <a:pt x="1380674" y="1350972"/>
                </a:cubicBezTo>
                <a:lnTo>
                  <a:pt x="225167" y="1350972"/>
                </a:lnTo>
                <a:cubicBezTo>
                  <a:pt x="100811" y="1350972"/>
                  <a:pt x="0" y="1250161"/>
                  <a:pt x="0" y="1125805"/>
                </a:cubicBezTo>
                <a:lnTo>
                  <a:pt x="0" y="225167"/>
                </a:lnTo>
                <a:cubicBezTo>
                  <a:pt x="0" y="100811"/>
                  <a:pt x="100811" y="0"/>
                  <a:pt x="225167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6"/>
          </p:nvPr>
        </p:nvSpPr>
        <p:spPr>
          <a:xfrm>
            <a:off x="6488646" y="3570885"/>
            <a:ext cx="1605841" cy="1350972"/>
          </a:xfrm>
          <a:custGeom>
            <a:avLst/>
            <a:gdLst>
              <a:gd name="connsiteX0" fmla="*/ 225167 w 1605841"/>
              <a:gd name="connsiteY0" fmla="*/ 0 h 1350972"/>
              <a:gd name="connsiteX1" fmla="*/ 1380674 w 1605841"/>
              <a:gd name="connsiteY1" fmla="*/ 0 h 1350972"/>
              <a:gd name="connsiteX2" fmla="*/ 1605841 w 1605841"/>
              <a:gd name="connsiteY2" fmla="*/ 225167 h 1350972"/>
              <a:gd name="connsiteX3" fmla="*/ 1605841 w 1605841"/>
              <a:gd name="connsiteY3" fmla="*/ 1125805 h 1350972"/>
              <a:gd name="connsiteX4" fmla="*/ 1380674 w 1605841"/>
              <a:gd name="connsiteY4" fmla="*/ 1350972 h 1350972"/>
              <a:gd name="connsiteX5" fmla="*/ 225167 w 1605841"/>
              <a:gd name="connsiteY5" fmla="*/ 1350972 h 1350972"/>
              <a:gd name="connsiteX6" fmla="*/ 0 w 1605841"/>
              <a:gd name="connsiteY6" fmla="*/ 1125805 h 1350972"/>
              <a:gd name="connsiteX7" fmla="*/ 0 w 1605841"/>
              <a:gd name="connsiteY7" fmla="*/ 225167 h 1350972"/>
              <a:gd name="connsiteX8" fmla="*/ 225167 w 1605841"/>
              <a:gd name="connsiteY8" fmla="*/ 0 h 1350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5841" h="1350972">
                <a:moveTo>
                  <a:pt x="225167" y="0"/>
                </a:moveTo>
                <a:lnTo>
                  <a:pt x="1380674" y="0"/>
                </a:lnTo>
                <a:cubicBezTo>
                  <a:pt x="1505030" y="0"/>
                  <a:pt x="1605841" y="100811"/>
                  <a:pt x="1605841" y="225167"/>
                </a:cubicBezTo>
                <a:lnTo>
                  <a:pt x="1605841" y="1125805"/>
                </a:lnTo>
                <a:cubicBezTo>
                  <a:pt x="1605841" y="1250161"/>
                  <a:pt x="1505030" y="1350972"/>
                  <a:pt x="1380674" y="1350972"/>
                </a:cubicBezTo>
                <a:lnTo>
                  <a:pt x="225167" y="1350972"/>
                </a:lnTo>
                <a:cubicBezTo>
                  <a:pt x="100811" y="1350972"/>
                  <a:pt x="0" y="1250161"/>
                  <a:pt x="0" y="1125805"/>
                </a:cubicBezTo>
                <a:lnTo>
                  <a:pt x="0" y="225167"/>
                </a:lnTo>
                <a:cubicBezTo>
                  <a:pt x="0" y="100811"/>
                  <a:pt x="100811" y="0"/>
                  <a:pt x="225167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 nodePh="1">
                                  <p:stCondLst>
                                    <p:cond delay="340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 nodePh="1">
                                  <p:stCondLst>
                                    <p:cond delay="69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 nodePh="1">
                                  <p:stCondLst>
                                    <p:cond delay="1040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6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874794" y="2314067"/>
            <a:ext cx="2593980" cy="1834522"/>
          </a:xfrm>
          <a:custGeom>
            <a:avLst/>
            <a:gdLst>
              <a:gd name="connsiteX0" fmla="*/ 222667 w 2593980"/>
              <a:gd name="connsiteY0" fmla="*/ 0 h 1834522"/>
              <a:gd name="connsiteX1" fmla="*/ 2371313 w 2593980"/>
              <a:gd name="connsiteY1" fmla="*/ 0 h 1834522"/>
              <a:gd name="connsiteX2" fmla="*/ 2593980 w 2593980"/>
              <a:gd name="connsiteY2" fmla="*/ 222667 h 1834522"/>
              <a:gd name="connsiteX3" fmla="*/ 2593980 w 2593980"/>
              <a:gd name="connsiteY3" fmla="*/ 906165 h 1834522"/>
              <a:gd name="connsiteX4" fmla="*/ 2560803 w 2593980"/>
              <a:gd name="connsiteY4" fmla="*/ 996811 h 1834522"/>
              <a:gd name="connsiteX5" fmla="*/ 1296990 w 2593980"/>
              <a:gd name="connsiteY5" fmla="*/ 1834522 h 1834522"/>
              <a:gd name="connsiteX6" fmla="*/ 33177 w 2593980"/>
              <a:gd name="connsiteY6" fmla="*/ 996811 h 1834522"/>
              <a:gd name="connsiteX7" fmla="*/ 0 w 2593980"/>
              <a:gd name="connsiteY7" fmla="*/ 906165 h 1834522"/>
              <a:gd name="connsiteX8" fmla="*/ 0 w 2593980"/>
              <a:gd name="connsiteY8" fmla="*/ 222667 h 1834522"/>
              <a:gd name="connsiteX9" fmla="*/ 222667 w 2593980"/>
              <a:gd name="connsiteY9" fmla="*/ 0 h 1834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93980" h="1834522">
                <a:moveTo>
                  <a:pt x="222667" y="0"/>
                </a:moveTo>
                <a:lnTo>
                  <a:pt x="2371313" y="0"/>
                </a:lnTo>
                <a:cubicBezTo>
                  <a:pt x="2494289" y="0"/>
                  <a:pt x="2593980" y="99691"/>
                  <a:pt x="2593980" y="222667"/>
                </a:cubicBezTo>
                <a:lnTo>
                  <a:pt x="2593980" y="906165"/>
                </a:lnTo>
                <a:lnTo>
                  <a:pt x="2560803" y="996811"/>
                </a:lnTo>
                <a:cubicBezTo>
                  <a:pt x="2352583" y="1489099"/>
                  <a:pt x="1865126" y="1834522"/>
                  <a:pt x="1296990" y="1834522"/>
                </a:cubicBezTo>
                <a:cubicBezTo>
                  <a:pt x="728855" y="1834522"/>
                  <a:pt x="241397" y="1489099"/>
                  <a:pt x="33177" y="996811"/>
                </a:cubicBezTo>
                <a:lnTo>
                  <a:pt x="0" y="906165"/>
                </a:lnTo>
                <a:lnTo>
                  <a:pt x="0" y="222667"/>
                </a:lnTo>
                <a:cubicBezTo>
                  <a:pt x="0" y="99691"/>
                  <a:pt x="99691" y="0"/>
                  <a:pt x="222667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>
          <a:xfrm>
            <a:off x="8949400" y="3172774"/>
            <a:ext cx="2593980" cy="1834522"/>
          </a:xfrm>
          <a:custGeom>
            <a:avLst/>
            <a:gdLst>
              <a:gd name="connsiteX0" fmla="*/ 222667 w 2593980"/>
              <a:gd name="connsiteY0" fmla="*/ 0 h 1834522"/>
              <a:gd name="connsiteX1" fmla="*/ 2371313 w 2593980"/>
              <a:gd name="connsiteY1" fmla="*/ 0 h 1834522"/>
              <a:gd name="connsiteX2" fmla="*/ 2593980 w 2593980"/>
              <a:gd name="connsiteY2" fmla="*/ 222667 h 1834522"/>
              <a:gd name="connsiteX3" fmla="*/ 2593980 w 2593980"/>
              <a:gd name="connsiteY3" fmla="*/ 906165 h 1834522"/>
              <a:gd name="connsiteX4" fmla="*/ 2560803 w 2593980"/>
              <a:gd name="connsiteY4" fmla="*/ 996811 h 1834522"/>
              <a:gd name="connsiteX5" fmla="*/ 1296990 w 2593980"/>
              <a:gd name="connsiteY5" fmla="*/ 1834522 h 1834522"/>
              <a:gd name="connsiteX6" fmla="*/ 33177 w 2593980"/>
              <a:gd name="connsiteY6" fmla="*/ 996811 h 1834522"/>
              <a:gd name="connsiteX7" fmla="*/ 0 w 2593980"/>
              <a:gd name="connsiteY7" fmla="*/ 906165 h 1834522"/>
              <a:gd name="connsiteX8" fmla="*/ 0 w 2593980"/>
              <a:gd name="connsiteY8" fmla="*/ 222667 h 1834522"/>
              <a:gd name="connsiteX9" fmla="*/ 222667 w 2593980"/>
              <a:gd name="connsiteY9" fmla="*/ 0 h 1834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93980" h="1834522">
                <a:moveTo>
                  <a:pt x="222667" y="0"/>
                </a:moveTo>
                <a:lnTo>
                  <a:pt x="2371313" y="0"/>
                </a:lnTo>
                <a:cubicBezTo>
                  <a:pt x="2494289" y="0"/>
                  <a:pt x="2593980" y="99691"/>
                  <a:pt x="2593980" y="222667"/>
                </a:cubicBezTo>
                <a:lnTo>
                  <a:pt x="2593980" y="906165"/>
                </a:lnTo>
                <a:lnTo>
                  <a:pt x="2560803" y="996811"/>
                </a:lnTo>
                <a:cubicBezTo>
                  <a:pt x="2352583" y="1489099"/>
                  <a:pt x="1865126" y="1834522"/>
                  <a:pt x="1296990" y="1834522"/>
                </a:cubicBezTo>
                <a:cubicBezTo>
                  <a:pt x="728855" y="1834522"/>
                  <a:pt x="241397" y="1489099"/>
                  <a:pt x="33177" y="996811"/>
                </a:cubicBezTo>
                <a:lnTo>
                  <a:pt x="0" y="906165"/>
                </a:lnTo>
                <a:lnTo>
                  <a:pt x="0" y="222667"/>
                </a:lnTo>
                <a:cubicBezTo>
                  <a:pt x="0" y="99691"/>
                  <a:pt x="99691" y="0"/>
                  <a:pt x="222667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 nodePh="1">
                                  <p:stCondLst>
                                    <p:cond delay="66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 nodePh="1">
                                  <p:stCondLst>
                                    <p:cond delay="96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1349868" y="2233571"/>
            <a:ext cx="2593980" cy="1278942"/>
          </a:xfrm>
          <a:custGeom>
            <a:avLst/>
            <a:gdLst>
              <a:gd name="connsiteX0" fmla="*/ 222667 w 2593980"/>
              <a:gd name="connsiteY0" fmla="*/ 0 h 1278942"/>
              <a:gd name="connsiteX1" fmla="*/ 2371313 w 2593980"/>
              <a:gd name="connsiteY1" fmla="*/ 0 h 1278942"/>
              <a:gd name="connsiteX2" fmla="*/ 2593980 w 2593980"/>
              <a:gd name="connsiteY2" fmla="*/ 222667 h 1278942"/>
              <a:gd name="connsiteX3" fmla="*/ 2593980 w 2593980"/>
              <a:gd name="connsiteY3" fmla="*/ 1278942 h 1278942"/>
              <a:gd name="connsiteX4" fmla="*/ 0 w 2593980"/>
              <a:gd name="connsiteY4" fmla="*/ 1278942 h 1278942"/>
              <a:gd name="connsiteX5" fmla="*/ 0 w 2593980"/>
              <a:gd name="connsiteY5" fmla="*/ 222667 h 1278942"/>
              <a:gd name="connsiteX6" fmla="*/ 222667 w 2593980"/>
              <a:gd name="connsiteY6" fmla="*/ 0 h 1278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93980" h="1278942">
                <a:moveTo>
                  <a:pt x="222667" y="0"/>
                </a:moveTo>
                <a:lnTo>
                  <a:pt x="2371313" y="0"/>
                </a:lnTo>
                <a:cubicBezTo>
                  <a:pt x="2494289" y="0"/>
                  <a:pt x="2593980" y="99691"/>
                  <a:pt x="2593980" y="222667"/>
                </a:cubicBezTo>
                <a:lnTo>
                  <a:pt x="2593980" y="1278942"/>
                </a:lnTo>
                <a:lnTo>
                  <a:pt x="0" y="1278942"/>
                </a:lnTo>
                <a:lnTo>
                  <a:pt x="0" y="222667"/>
                </a:lnTo>
                <a:cubicBezTo>
                  <a:pt x="0" y="99691"/>
                  <a:pt x="99691" y="0"/>
                  <a:pt x="222667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4871145" y="2233571"/>
            <a:ext cx="2593980" cy="1278942"/>
          </a:xfrm>
          <a:custGeom>
            <a:avLst/>
            <a:gdLst>
              <a:gd name="connsiteX0" fmla="*/ 222667 w 2593980"/>
              <a:gd name="connsiteY0" fmla="*/ 0 h 1278942"/>
              <a:gd name="connsiteX1" fmla="*/ 2371313 w 2593980"/>
              <a:gd name="connsiteY1" fmla="*/ 0 h 1278942"/>
              <a:gd name="connsiteX2" fmla="*/ 2593980 w 2593980"/>
              <a:gd name="connsiteY2" fmla="*/ 222667 h 1278942"/>
              <a:gd name="connsiteX3" fmla="*/ 2593980 w 2593980"/>
              <a:gd name="connsiteY3" fmla="*/ 1278942 h 1278942"/>
              <a:gd name="connsiteX4" fmla="*/ 0 w 2593980"/>
              <a:gd name="connsiteY4" fmla="*/ 1278942 h 1278942"/>
              <a:gd name="connsiteX5" fmla="*/ 0 w 2593980"/>
              <a:gd name="connsiteY5" fmla="*/ 222667 h 1278942"/>
              <a:gd name="connsiteX6" fmla="*/ 222667 w 2593980"/>
              <a:gd name="connsiteY6" fmla="*/ 0 h 1278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93980" h="1278942">
                <a:moveTo>
                  <a:pt x="222667" y="0"/>
                </a:moveTo>
                <a:lnTo>
                  <a:pt x="2371313" y="0"/>
                </a:lnTo>
                <a:cubicBezTo>
                  <a:pt x="2494289" y="0"/>
                  <a:pt x="2593980" y="99691"/>
                  <a:pt x="2593980" y="222667"/>
                </a:cubicBezTo>
                <a:lnTo>
                  <a:pt x="2593980" y="1278942"/>
                </a:lnTo>
                <a:lnTo>
                  <a:pt x="0" y="1278942"/>
                </a:lnTo>
                <a:lnTo>
                  <a:pt x="0" y="222667"/>
                </a:lnTo>
                <a:cubicBezTo>
                  <a:pt x="0" y="99691"/>
                  <a:pt x="99691" y="0"/>
                  <a:pt x="222667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8392422" y="2233571"/>
            <a:ext cx="2593980" cy="1278942"/>
          </a:xfrm>
          <a:custGeom>
            <a:avLst/>
            <a:gdLst>
              <a:gd name="connsiteX0" fmla="*/ 222667 w 2593980"/>
              <a:gd name="connsiteY0" fmla="*/ 0 h 1278942"/>
              <a:gd name="connsiteX1" fmla="*/ 2371313 w 2593980"/>
              <a:gd name="connsiteY1" fmla="*/ 0 h 1278942"/>
              <a:gd name="connsiteX2" fmla="*/ 2593980 w 2593980"/>
              <a:gd name="connsiteY2" fmla="*/ 222667 h 1278942"/>
              <a:gd name="connsiteX3" fmla="*/ 2593980 w 2593980"/>
              <a:gd name="connsiteY3" fmla="*/ 1278942 h 1278942"/>
              <a:gd name="connsiteX4" fmla="*/ 0 w 2593980"/>
              <a:gd name="connsiteY4" fmla="*/ 1278942 h 1278942"/>
              <a:gd name="connsiteX5" fmla="*/ 0 w 2593980"/>
              <a:gd name="connsiteY5" fmla="*/ 222667 h 1278942"/>
              <a:gd name="connsiteX6" fmla="*/ 222667 w 2593980"/>
              <a:gd name="connsiteY6" fmla="*/ 0 h 1278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93980" h="1278942">
                <a:moveTo>
                  <a:pt x="222667" y="0"/>
                </a:moveTo>
                <a:lnTo>
                  <a:pt x="2371313" y="0"/>
                </a:lnTo>
                <a:cubicBezTo>
                  <a:pt x="2494289" y="0"/>
                  <a:pt x="2593980" y="99691"/>
                  <a:pt x="2593980" y="222667"/>
                </a:cubicBezTo>
                <a:lnTo>
                  <a:pt x="2593980" y="1278942"/>
                </a:lnTo>
                <a:lnTo>
                  <a:pt x="0" y="1278942"/>
                </a:lnTo>
                <a:lnTo>
                  <a:pt x="0" y="222667"/>
                </a:lnTo>
                <a:cubicBezTo>
                  <a:pt x="0" y="99691"/>
                  <a:pt x="99691" y="0"/>
                  <a:pt x="222667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1349868" y="2460724"/>
            <a:ext cx="2593980" cy="1116781"/>
          </a:xfrm>
          <a:custGeom>
            <a:avLst/>
            <a:gdLst>
              <a:gd name="connsiteX0" fmla="*/ 222667 w 2593980"/>
              <a:gd name="connsiteY0" fmla="*/ 0 h 1116781"/>
              <a:gd name="connsiteX1" fmla="*/ 2371313 w 2593980"/>
              <a:gd name="connsiteY1" fmla="*/ 0 h 1116781"/>
              <a:gd name="connsiteX2" fmla="*/ 2593980 w 2593980"/>
              <a:gd name="connsiteY2" fmla="*/ 222667 h 1116781"/>
              <a:gd name="connsiteX3" fmla="*/ 2593980 w 2593980"/>
              <a:gd name="connsiteY3" fmla="*/ 573883 h 1116781"/>
              <a:gd name="connsiteX4" fmla="*/ 2423909 w 2593980"/>
              <a:gd name="connsiteY4" fmla="*/ 586591 h 1116781"/>
              <a:gd name="connsiteX5" fmla="*/ 41384 w 2593980"/>
              <a:gd name="connsiteY5" fmla="*/ 1116475 h 1116781"/>
              <a:gd name="connsiteX6" fmla="*/ 0 w 2593980"/>
              <a:gd name="connsiteY6" fmla="*/ 1113035 h 1116781"/>
              <a:gd name="connsiteX7" fmla="*/ 0 w 2593980"/>
              <a:gd name="connsiteY7" fmla="*/ 222667 h 1116781"/>
              <a:gd name="connsiteX8" fmla="*/ 222667 w 2593980"/>
              <a:gd name="connsiteY8" fmla="*/ 0 h 111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93980" h="1116781">
                <a:moveTo>
                  <a:pt x="222667" y="0"/>
                </a:moveTo>
                <a:lnTo>
                  <a:pt x="2371313" y="0"/>
                </a:lnTo>
                <a:cubicBezTo>
                  <a:pt x="2494289" y="0"/>
                  <a:pt x="2593980" y="99691"/>
                  <a:pt x="2593980" y="222667"/>
                </a:cubicBezTo>
                <a:lnTo>
                  <a:pt x="2593980" y="573883"/>
                </a:lnTo>
                <a:lnTo>
                  <a:pt x="2423909" y="586591"/>
                </a:lnTo>
                <a:cubicBezTo>
                  <a:pt x="1325807" y="692049"/>
                  <a:pt x="569815" y="1129991"/>
                  <a:pt x="41384" y="1116475"/>
                </a:cubicBezTo>
                <a:lnTo>
                  <a:pt x="0" y="1113035"/>
                </a:lnTo>
                <a:lnTo>
                  <a:pt x="0" y="222667"/>
                </a:lnTo>
                <a:cubicBezTo>
                  <a:pt x="0" y="99691"/>
                  <a:pt x="99691" y="0"/>
                  <a:pt x="222667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4799010" y="2460723"/>
            <a:ext cx="2593980" cy="1284222"/>
          </a:xfrm>
          <a:custGeom>
            <a:avLst/>
            <a:gdLst>
              <a:gd name="connsiteX0" fmla="*/ 222667 w 2593980"/>
              <a:gd name="connsiteY0" fmla="*/ 0 h 1284222"/>
              <a:gd name="connsiteX1" fmla="*/ 2371313 w 2593980"/>
              <a:gd name="connsiteY1" fmla="*/ 0 h 1284222"/>
              <a:gd name="connsiteX2" fmla="*/ 2593980 w 2593980"/>
              <a:gd name="connsiteY2" fmla="*/ 222667 h 1284222"/>
              <a:gd name="connsiteX3" fmla="*/ 2593980 w 2593980"/>
              <a:gd name="connsiteY3" fmla="*/ 1284176 h 1284222"/>
              <a:gd name="connsiteX4" fmla="*/ 2588361 w 2593980"/>
              <a:gd name="connsiteY4" fmla="*/ 1284222 h 1284222"/>
              <a:gd name="connsiteX5" fmla="*/ 1761921 w 2593980"/>
              <a:gd name="connsiteY5" fmla="*/ 1095280 h 1284222"/>
              <a:gd name="connsiteX6" fmla="*/ 107959 w 2593980"/>
              <a:gd name="connsiteY6" fmla="*/ 609056 h 1284222"/>
              <a:gd name="connsiteX7" fmla="*/ 0 w 2593980"/>
              <a:gd name="connsiteY7" fmla="*/ 597108 h 1284222"/>
              <a:gd name="connsiteX8" fmla="*/ 0 w 2593980"/>
              <a:gd name="connsiteY8" fmla="*/ 222667 h 1284222"/>
              <a:gd name="connsiteX9" fmla="*/ 222667 w 2593980"/>
              <a:gd name="connsiteY9" fmla="*/ 0 h 1284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93980" h="1284222">
                <a:moveTo>
                  <a:pt x="222667" y="0"/>
                </a:moveTo>
                <a:lnTo>
                  <a:pt x="2371313" y="0"/>
                </a:lnTo>
                <a:cubicBezTo>
                  <a:pt x="2494289" y="0"/>
                  <a:pt x="2593980" y="99691"/>
                  <a:pt x="2593980" y="222667"/>
                </a:cubicBezTo>
                <a:lnTo>
                  <a:pt x="2593980" y="1284176"/>
                </a:lnTo>
                <a:lnTo>
                  <a:pt x="2588361" y="1284222"/>
                </a:lnTo>
                <a:cubicBezTo>
                  <a:pt x="2312667" y="1277395"/>
                  <a:pt x="2037429" y="1223229"/>
                  <a:pt x="1761921" y="1095280"/>
                </a:cubicBezTo>
                <a:cubicBezTo>
                  <a:pt x="1153431" y="824439"/>
                  <a:pt x="604124" y="676144"/>
                  <a:pt x="107959" y="609056"/>
                </a:cubicBezTo>
                <a:lnTo>
                  <a:pt x="0" y="597108"/>
                </a:lnTo>
                <a:lnTo>
                  <a:pt x="0" y="222667"/>
                </a:lnTo>
                <a:cubicBezTo>
                  <a:pt x="0" y="99691"/>
                  <a:pt x="99691" y="0"/>
                  <a:pt x="222667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8248152" y="2460722"/>
            <a:ext cx="2593980" cy="1181356"/>
          </a:xfrm>
          <a:custGeom>
            <a:avLst/>
            <a:gdLst>
              <a:gd name="connsiteX0" fmla="*/ 222667 w 2593980"/>
              <a:gd name="connsiteY0" fmla="*/ 0 h 1181356"/>
              <a:gd name="connsiteX1" fmla="*/ 2371313 w 2593980"/>
              <a:gd name="connsiteY1" fmla="*/ 0 h 1181356"/>
              <a:gd name="connsiteX2" fmla="*/ 2593980 w 2593980"/>
              <a:gd name="connsiteY2" fmla="*/ 222667 h 1181356"/>
              <a:gd name="connsiteX3" fmla="*/ 2593980 w 2593980"/>
              <a:gd name="connsiteY3" fmla="*/ 803194 h 1181356"/>
              <a:gd name="connsiteX4" fmla="*/ 2515918 w 2593980"/>
              <a:gd name="connsiteY4" fmla="*/ 786264 h 1181356"/>
              <a:gd name="connsiteX5" fmla="*/ 301811 w 2593980"/>
              <a:gd name="connsiteY5" fmla="*/ 1107104 h 1181356"/>
              <a:gd name="connsiteX6" fmla="*/ 0 w 2593980"/>
              <a:gd name="connsiteY6" fmla="*/ 1181356 h 1181356"/>
              <a:gd name="connsiteX7" fmla="*/ 0 w 2593980"/>
              <a:gd name="connsiteY7" fmla="*/ 222667 h 1181356"/>
              <a:gd name="connsiteX8" fmla="*/ 222667 w 2593980"/>
              <a:gd name="connsiteY8" fmla="*/ 0 h 1181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93980" h="1181356">
                <a:moveTo>
                  <a:pt x="222667" y="0"/>
                </a:moveTo>
                <a:lnTo>
                  <a:pt x="2371313" y="0"/>
                </a:lnTo>
                <a:cubicBezTo>
                  <a:pt x="2494289" y="0"/>
                  <a:pt x="2593980" y="99691"/>
                  <a:pt x="2593980" y="222667"/>
                </a:cubicBezTo>
                <a:lnTo>
                  <a:pt x="2593980" y="803194"/>
                </a:lnTo>
                <a:lnTo>
                  <a:pt x="2515918" y="786264"/>
                </a:lnTo>
                <a:cubicBezTo>
                  <a:pt x="1759422" y="653111"/>
                  <a:pt x="1025639" y="914983"/>
                  <a:pt x="301811" y="1107104"/>
                </a:cubicBezTo>
                <a:lnTo>
                  <a:pt x="0" y="1181356"/>
                </a:lnTo>
                <a:lnTo>
                  <a:pt x="0" y="222667"/>
                </a:lnTo>
                <a:cubicBezTo>
                  <a:pt x="0" y="99691"/>
                  <a:pt x="99691" y="0"/>
                  <a:pt x="222667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 nodePh="1">
                                  <p:stCondLst>
                                    <p:cond delay="120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 nodePh="1">
                                  <p:stCondLst>
                                    <p:cond delay="140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7063965" y="2368451"/>
            <a:ext cx="914400" cy="914400"/>
          </a:xfrm>
          <a:custGeom>
            <a:avLst/>
            <a:gdLst>
              <a:gd name="connsiteX0" fmla="*/ 152403 w 914400"/>
              <a:gd name="connsiteY0" fmla="*/ 0 h 914400"/>
              <a:gd name="connsiteX1" fmla="*/ 761997 w 914400"/>
              <a:gd name="connsiteY1" fmla="*/ 0 h 914400"/>
              <a:gd name="connsiteX2" fmla="*/ 914400 w 914400"/>
              <a:gd name="connsiteY2" fmla="*/ 152403 h 914400"/>
              <a:gd name="connsiteX3" fmla="*/ 914400 w 914400"/>
              <a:gd name="connsiteY3" fmla="*/ 761997 h 914400"/>
              <a:gd name="connsiteX4" fmla="*/ 761997 w 914400"/>
              <a:gd name="connsiteY4" fmla="*/ 914400 h 914400"/>
              <a:gd name="connsiteX5" fmla="*/ 152403 w 914400"/>
              <a:gd name="connsiteY5" fmla="*/ 914400 h 914400"/>
              <a:gd name="connsiteX6" fmla="*/ 0 w 914400"/>
              <a:gd name="connsiteY6" fmla="*/ 761997 h 914400"/>
              <a:gd name="connsiteX7" fmla="*/ 0 w 914400"/>
              <a:gd name="connsiteY7" fmla="*/ 152403 h 914400"/>
              <a:gd name="connsiteX8" fmla="*/ 152403 w 914400"/>
              <a:gd name="connsiteY8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" h="914400">
                <a:moveTo>
                  <a:pt x="152403" y="0"/>
                </a:moveTo>
                <a:lnTo>
                  <a:pt x="761997" y="0"/>
                </a:lnTo>
                <a:cubicBezTo>
                  <a:pt x="846167" y="0"/>
                  <a:pt x="914400" y="68233"/>
                  <a:pt x="914400" y="152403"/>
                </a:cubicBezTo>
                <a:lnTo>
                  <a:pt x="914400" y="761997"/>
                </a:lnTo>
                <a:cubicBezTo>
                  <a:pt x="914400" y="846167"/>
                  <a:pt x="846167" y="914400"/>
                  <a:pt x="761997" y="914400"/>
                </a:cubicBezTo>
                <a:lnTo>
                  <a:pt x="152403" y="914400"/>
                </a:lnTo>
                <a:cubicBezTo>
                  <a:pt x="68233" y="914400"/>
                  <a:pt x="0" y="846167"/>
                  <a:pt x="0" y="761997"/>
                </a:cubicBezTo>
                <a:lnTo>
                  <a:pt x="0" y="152403"/>
                </a:lnTo>
                <a:cubicBezTo>
                  <a:pt x="0" y="68233"/>
                  <a:pt x="68233" y="0"/>
                  <a:pt x="152403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8121129" y="3405450"/>
            <a:ext cx="914400" cy="914400"/>
          </a:xfrm>
          <a:custGeom>
            <a:avLst/>
            <a:gdLst>
              <a:gd name="connsiteX0" fmla="*/ 152403 w 914400"/>
              <a:gd name="connsiteY0" fmla="*/ 0 h 914400"/>
              <a:gd name="connsiteX1" fmla="*/ 761997 w 914400"/>
              <a:gd name="connsiteY1" fmla="*/ 0 h 914400"/>
              <a:gd name="connsiteX2" fmla="*/ 914400 w 914400"/>
              <a:gd name="connsiteY2" fmla="*/ 152403 h 914400"/>
              <a:gd name="connsiteX3" fmla="*/ 914400 w 914400"/>
              <a:gd name="connsiteY3" fmla="*/ 761997 h 914400"/>
              <a:gd name="connsiteX4" fmla="*/ 761997 w 914400"/>
              <a:gd name="connsiteY4" fmla="*/ 914400 h 914400"/>
              <a:gd name="connsiteX5" fmla="*/ 152403 w 914400"/>
              <a:gd name="connsiteY5" fmla="*/ 914400 h 914400"/>
              <a:gd name="connsiteX6" fmla="*/ 0 w 914400"/>
              <a:gd name="connsiteY6" fmla="*/ 761997 h 914400"/>
              <a:gd name="connsiteX7" fmla="*/ 0 w 914400"/>
              <a:gd name="connsiteY7" fmla="*/ 152403 h 914400"/>
              <a:gd name="connsiteX8" fmla="*/ 152403 w 914400"/>
              <a:gd name="connsiteY8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" h="914400">
                <a:moveTo>
                  <a:pt x="152403" y="0"/>
                </a:moveTo>
                <a:lnTo>
                  <a:pt x="761997" y="0"/>
                </a:lnTo>
                <a:cubicBezTo>
                  <a:pt x="846167" y="0"/>
                  <a:pt x="914400" y="68233"/>
                  <a:pt x="914400" y="152403"/>
                </a:cubicBezTo>
                <a:lnTo>
                  <a:pt x="914400" y="761997"/>
                </a:lnTo>
                <a:cubicBezTo>
                  <a:pt x="914400" y="846167"/>
                  <a:pt x="846167" y="914400"/>
                  <a:pt x="761997" y="914400"/>
                </a:cubicBezTo>
                <a:lnTo>
                  <a:pt x="152403" y="914400"/>
                </a:lnTo>
                <a:cubicBezTo>
                  <a:pt x="68233" y="914400"/>
                  <a:pt x="0" y="846167"/>
                  <a:pt x="0" y="761997"/>
                </a:cubicBezTo>
                <a:lnTo>
                  <a:pt x="0" y="152403"/>
                </a:lnTo>
                <a:cubicBezTo>
                  <a:pt x="0" y="68233"/>
                  <a:pt x="68233" y="0"/>
                  <a:pt x="152403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2"/>
          </p:nvPr>
        </p:nvSpPr>
        <p:spPr>
          <a:xfrm>
            <a:off x="9178293" y="2368451"/>
            <a:ext cx="914400" cy="914400"/>
          </a:xfrm>
          <a:custGeom>
            <a:avLst/>
            <a:gdLst>
              <a:gd name="connsiteX0" fmla="*/ 152403 w 914400"/>
              <a:gd name="connsiteY0" fmla="*/ 0 h 914400"/>
              <a:gd name="connsiteX1" fmla="*/ 761997 w 914400"/>
              <a:gd name="connsiteY1" fmla="*/ 0 h 914400"/>
              <a:gd name="connsiteX2" fmla="*/ 914400 w 914400"/>
              <a:gd name="connsiteY2" fmla="*/ 152403 h 914400"/>
              <a:gd name="connsiteX3" fmla="*/ 914400 w 914400"/>
              <a:gd name="connsiteY3" fmla="*/ 761997 h 914400"/>
              <a:gd name="connsiteX4" fmla="*/ 761997 w 914400"/>
              <a:gd name="connsiteY4" fmla="*/ 914400 h 914400"/>
              <a:gd name="connsiteX5" fmla="*/ 152403 w 914400"/>
              <a:gd name="connsiteY5" fmla="*/ 914400 h 914400"/>
              <a:gd name="connsiteX6" fmla="*/ 0 w 914400"/>
              <a:gd name="connsiteY6" fmla="*/ 761997 h 914400"/>
              <a:gd name="connsiteX7" fmla="*/ 0 w 914400"/>
              <a:gd name="connsiteY7" fmla="*/ 152403 h 914400"/>
              <a:gd name="connsiteX8" fmla="*/ 152403 w 914400"/>
              <a:gd name="connsiteY8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" h="914400">
                <a:moveTo>
                  <a:pt x="152403" y="0"/>
                </a:moveTo>
                <a:lnTo>
                  <a:pt x="761997" y="0"/>
                </a:lnTo>
                <a:cubicBezTo>
                  <a:pt x="846167" y="0"/>
                  <a:pt x="914400" y="68233"/>
                  <a:pt x="914400" y="152403"/>
                </a:cubicBezTo>
                <a:lnTo>
                  <a:pt x="914400" y="761997"/>
                </a:lnTo>
                <a:cubicBezTo>
                  <a:pt x="914400" y="846167"/>
                  <a:pt x="846167" y="914400"/>
                  <a:pt x="761997" y="914400"/>
                </a:cubicBezTo>
                <a:lnTo>
                  <a:pt x="152403" y="914400"/>
                </a:lnTo>
                <a:cubicBezTo>
                  <a:pt x="68233" y="914400"/>
                  <a:pt x="0" y="846167"/>
                  <a:pt x="0" y="761997"/>
                </a:cubicBezTo>
                <a:lnTo>
                  <a:pt x="0" y="152403"/>
                </a:lnTo>
                <a:cubicBezTo>
                  <a:pt x="0" y="68233"/>
                  <a:pt x="68233" y="0"/>
                  <a:pt x="152403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10235457" y="2368451"/>
            <a:ext cx="914400" cy="914400"/>
          </a:xfrm>
          <a:custGeom>
            <a:avLst/>
            <a:gdLst>
              <a:gd name="connsiteX0" fmla="*/ 152403 w 914400"/>
              <a:gd name="connsiteY0" fmla="*/ 0 h 914400"/>
              <a:gd name="connsiteX1" fmla="*/ 761997 w 914400"/>
              <a:gd name="connsiteY1" fmla="*/ 0 h 914400"/>
              <a:gd name="connsiteX2" fmla="*/ 914400 w 914400"/>
              <a:gd name="connsiteY2" fmla="*/ 152403 h 914400"/>
              <a:gd name="connsiteX3" fmla="*/ 914400 w 914400"/>
              <a:gd name="connsiteY3" fmla="*/ 761997 h 914400"/>
              <a:gd name="connsiteX4" fmla="*/ 761997 w 914400"/>
              <a:gd name="connsiteY4" fmla="*/ 914400 h 914400"/>
              <a:gd name="connsiteX5" fmla="*/ 152403 w 914400"/>
              <a:gd name="connsiteY5" fmla="*/ 914400 h 914400"/>
              <a:gd name="connsiteX6" fmla="*/ 0 w 914400"/>
              <a:gd name="connsiteY6" fmla="*/ 761997 h 914400"/>
              <a:gd name="connsiteX7" fmla="*/ 0 w 914400"/>
              <a:gd name="connsiteY7" fmla="*/ 152403 h 914400"/>
              <a:gd name="connsiteX8" fmla="*/ 152403 w 914400"/>
              <a:gd name="connsiteY8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" h="914400">
                <a:moveTo>
                  <a:pt x="152403" y="0"/>
                </a:moveTo>
                <a:lnTo>
                  <a:pt x="761997" y="0"/>
                </a:lnTo>
                <a:cubicBezTo>
                  <a:pt x="846167" y="0"/>
                  <a:pt x="914400" y="68233"/>
                  <a:pt x="914400" y="152403"/>
                </a:cubicBezTo>
                <a:lnTo>
                  <a:pt x="914400" y="761997"/>
                </a:lnTo>
                <a:cubicBezTo>
                  <a:pt x="914400" y="846167"/>
                  <a:pt x="846167" y="914400"/>
                  <a:pt x="761997" y="914400"/>
                </a:cubicBezTo>
                <a:lnTo>
                  <a:pt x="152403" y="914400"/>
                </a:lnTo>
                <a:cubicBezTo>
                  <a:pt x="68233" y="914400"/>
                  <a:pt x="0" y="846167"/>
                  <a:pt x="0" y="761997"/>
                </a:cubicBezTo>
                <a:lnTo>
                  <a:pt x="0" y="152403"/>
                </a:lnTo>
                <a:cubicBezTo>
                  <a:pt x="0" y="68233"/>
                  <a:pt x="68233" y="0"/>
                  <a:pt x="152403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4"/>
          </p:nvPr>
        </p:nvSpPr>
        <p:spPr>
          <a:xfrm>
            <a:off x="10235457" y="3405450"/>
            <a:ext cx="914400" cy="914400"/>
          </a:xfrm>
          <a:custGeom>
            <a:avLst/>
            <a:gdLst>
              <a:gd name="connsiteX0" fmla="*/ 152403 w 914400"/>
              <a:gd name="connsiteY0" fmla="*/ 0 h 914400"/>
              <a:gd name="connsiteX1" fmla="*/ 761997 w 914400"/>
              <a:gd name="connsiteY1" fmla="*/ 0 h 914400"/>
              <a:gd name="connsiteX2" fmla="*/ 914400 w 914400"/>
              <a:gd name="connsiteY2" fmla="*/ 152403 h 914400"/>
              <a:gd name="connsiteX3" fmla="*/ 914400 w 914400"/>
              <a:gd name="connsiteY3" fmla="*/ 761997 h 914400"/>
              <a:gd name="connsiteX4" fmla="*/ 761997 w 914400"/>
              <a:gd name="connsiteY4" fmla="*/ 914400 h 914400"/>
              <a:gd name="connsiteX5" fmla="*/ 152403 w 914400"/>
              <a:gd name="connsiteY5" fmla="*/ 914400 h 914400"/>
              <a:gd name="connsiteX6" fmla="*/ 0 w 914400"/>
              <a:gd name="connsiteY6" fmla="*/ 761997 h 914400"/>
              <a:gd name="connsiteX7" fmla="*/ 0 w 914400"/>
              <a:gd name="connsiteY7" fmla="*/ 152403 h 914400"/>
              <a:gd name="connsiteX8" fmla="*/ 152403 w 914400"/>
              <a:gd name="connsiteY8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" h="914400">
                <a:moveTo>
                  <a:pt x="152403" y="0"/>
                </a:moveTo>
                <a:lnTo>
                  <a:pt x="761997" y="0"/>
                </a:lnTo>
                <a:cubicBezTo>
                  <a:pt x="846167" y="0"/>
                  <a:pt x="914400" y="68233"/>
                  <a:pt x="914400" y="152403"/>
                </a:cubicBezTo>
                <a:lnTo>
                  <a:pt x="914400" y="761997"/>
                </a:lnTo>
                <a:cubicBezTo>
                  <a:pt x="914400" y="846167"/>
                  <a:pt x="846167" y="914400"/>
                  <a:pt x="761997" y="914400"/>
                </a:cubicBezTo>
                <a:lnTo>
                  <a:pt x="152403" y="914400"/>
                </a:lnTo>
                <a:cubicBezTo>
                  <a:pt x="68233" y="914400"/>
                  <a:pt x="0" y="846167"/>
                  <a:pt x="0" y="761997"/>
                </a:cubicBezTo>
                <a:lnTo>
                  <a:pt x="0" y="152403"/>
                </a:lnTo>
                <a:cubicBezTo>
                  <a:pt x="0" y="68233"/>
                  <a:pt x="68233" y="0"/>
                  <a:pt x="152403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 nodePh="1">
                                  <p:stCondLst>
                                    <p:cond delay="11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 nodePh="1">
                                  <p:stCondLst>
                                    <p:cond delay="17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 nodePh="1">
                                  <p:stCondLst>
                                    <p:cond delay="190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 nodePh="1">
                                  <p:stCondLst>
                                    <p:cond delay="230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18" grpId="0"/>
      <p:bldP spid="20" grpId="0"/>
      <p:bldP spid="22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1229654" y="2930862"/>
            <a:ext cx="1097280" cy="1097280"/>
          </a:xfrm>
          <a:custGeom>
            <a:avLst/>
            <a:gdLst>
              <a:gd name="connsiteX0" fmla="*/ 548640 w 1097280"/>
              <a:gd name="connsiteY0" fmla="*/ 0 h 1097280"/>
              <a:gd name="connsiteX1" fmla="*/ 1097280 w 1097280"/>
              <a:gd name="connsiteY1" fmla="*/ 548640 h 1097280"/>
              <a:gd name="connsiteX2" fmla="*/ 548640 w 1097280"/>
              <a:gd name="connsiteY2" fmla="*/ 1097280 h 1097280"/>
              <a:gd name="connsiteX3" fmla="*/ 0 w 1097280"/>
              <a:gd name="connsiteY3" fmla="*/ 548640 h 1097280"/>
              <a:gd name="connsiteX4" fmla="*/ 548640 w 1097280"/>
              <a:gd name="connsiteY4" fmla="*/ 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7280" h="1097280">
                <a:moveTo>
                  <a:pt x="548640" y="0"/>
                </a:moveTo>
                <a:cubicBezTo>
                  <a:pt x="851646" y="0"/>
                  <a:pt x="1097280" y="245634"/>
                  <a:pt x="1097280" y="548640"/>
                </a:cubicBezTo>
                <a:cubicBezTo>
                  <a:pt x="1097280" y="851646"/>
                  <a:pt x="851646" y="1097280"/>
                  <a:pt x="548640" y="1097280"/>
                </a:cubicBezTo>
                <a:cubicBezTo>
                  <a:pt x="245634" y="1097280"/>
                  <a:pt x="0" y="851646"/>
                  <a:pt x="0" y="548640"/>
                </a:cubicBezTo>
                <a:cubicBezTo>
                  <a:pt x="0" y="245634"/>
                  <a:pt x="245634" y="0"/>
                  <a:pt x="548640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4632852" y="2930862"/>
            <a:ext cx="1097280" cy="1097280"/>
          </a:xfrm>
          <a:custGeom>
            <a:avLst/>
            <a:gdLst>
              <a:gd name="connsiteX0" fmla="*/ 548640 w 1097280"/>
              <a:gd name="connsiteY0" fmla="*/ 0 h 1097280"/>
              <a:gd name="connsiteX1" fmla="*/ 1097280 w 1097280"/>
              <a:gd name="connsiteY1" fmla="*/ 548640 h 1097280"/>
              <a:gd name="connsiteX2" fmla="*/ 548640 w 1097280"/>
              <a:gd name="connsiteY2" fmla="*/ 1097280 h 1097280"/>
              <a:gd name="connsiteX3" fmla="*/ 0 w 1097280"/>
              <a:gd name="connsiteY3" fmla="*/ 548640 h 1097280"/>
              <a:gd name="connsiteX4" fmla="*/ 548640 w 1097280"/>
              <a:gd name="connsiteY4" fmla="*/ 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7280" h="1097280">
                <a:moveTo>
                  <a:pt x="548640" y="0"/>
                </a:moveTo>
                <a:cubicBezTo>
                  <a:pt x="851646" y="0"/>
                  <a:pt x="1097280" y="245634"/>
                  <a:pt x="1097280" y="548640"/>
                </a:cubicBezTo>
                <a:cubicBezTo>
                  <a:pt x="1097280" y="851646"/>
                  <a:pt x="851646" y="1097280"/>
                  <a:pt x="548640" y="1097280"/>
                </a:cubicBezTo>
                <a:cubicBezTo>
                  <a:pt x="245634" y="1097280"/>
                  <a:pt x="0" y="851646"/>
                  <a:pt x="0" y="548640"/>
                </a:cubicBezTo>
                <a:cubicBezTo>
                  <a:pt x="0" y="245634"/>
                  <a:pt x="245634" y="0"/>
                  <a:pt x="548640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8036050" y="2930862"/>
            <a:ext cx="1097280" cy="1097280"/>
          </a:xfrm>
          <a:custGeom>
            <a:avLst/>
            <a:gdLst>
              <a:gd name="connsiteX0" fmla="*/ 548640 w 1097280"/>
              <a:gd name="connsiteY0" fmla="*/ 0 h 1097280"/>
              <a:gd name="connsiteX1" fmla="*/ 1097280 w 1097280"/>
              <a:gd name="connsiteY1" fmla="*/ 548640 h 1097280"/>
              <a:gd name="connsiteX2" fmla="*/ 548640 w 1097280"/>
              <a:gd name="connsiteY2" fmla="*/ 1097280 h 1097280"/>
              <a:gd name="connsiteX3" fmla="*/ 0 w 1097280"/>
              <a:gd name="connsiteY3" fmla="*/ 548640 h 1097280"/>
              <a:gd name="connsiteX4" fmla="*/ 548640 w 1097280"/>
              <a:gd name="connsiteY4" fmla="*/ 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7280" h="1097280">
                <a:moveTo>
                  <a:pt x="548640" y="0"/>
                </a:moveTo>
                <a:cubicBezTo>
                  <a:pt x="851646" y="0"/>
                  <a:pt x="1097280" y="245634"/>
                  <a:pt x="1097280" y="548640"/>
                </a:cubicBezTo>
                <a:cubicBezTo>
                  <a:pt x="1097280" y="851646"/>
                  <a:pt x="851646" y="1097280"/>
                  <a:pt x="548640" y="1097280"/>
                </a:cubicBezTo>
                <a:cubicBezTo>
                  <a:pt x="245634" y="1097280"/>
                  <a:pt x="0" y="851646"/>
                  <a:pt x="0" y="548640"/>
                </a:cubicBezTo>
                <a:cubicBezTo>
                  <a:pt x="0" y="245634"/>
                  <a:pt x="245634" y="0"/>
                  <a:pt x="548640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 nodePh="1">
                                  <p:stCondLst>
                                    <p:cond delay="570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 nodePh="1">
                                  <p:stCondLst>
                                    <p:cond delay="105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7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1823193" y="2385748"/>
            <a:ext cx="731520" cy="731520"/>
          </a:xfrm>
          <a:custGeom>
            <a:avLst/>
            <a:gdLst>
              <a:gd name="connsiteX0" fmla="*/ 365760 w 731520"/>
              <a:gd name="connsiteY0" fmla="*/ 0 h 731520"/>
              <a:gd name="connsiteX1" fmla="*/ 731520 w 731520"/>
              <a:gd name="connsiteY1" fmla="*/ 365760 h 731520"/>
              <a:gd name="connsiteX2" fmla="*/ 365760 w 731520"/>
              <a:gd name="connsiteY2" fmla="*/ 731520 h 731520"/>
              <a:gd name="connsiteX3" fmla="*/ 0 w 731520"/>
              <a:gd name="connsiteY3" fmla="*/ 365760 h 731520"/>
              <a:gd name="connsiteX4" fmla="*/ 365760 w 731520"/>
              <a:gd name="connsiteY4" fmla="*/ 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520" h="731520">
                <a:moveTo>
                  <a:pt x="365760" y="0"/>
                </a:moveTo>
                <a:cubicBezTo>
                  <a:pt x="567764" y="0"/>
                  <a:pt x="731520" y="163756"/>
                  <a:pt x="731520" y="365760"/>
                </a:cubicBezTo>
                <a:cubicBezTo>
                  <a:pt x="731520" y="567764"/>
                  <a:pt x="567764" y="731520"/>
                  <a:pt x="365760" y="731520"/>
                </a:cubicBezTo>
                <a:cubicBezTo>
                  <a:pt x="163756" y="731520"/>
                  <a:pt x="0" y="567764"/>
                  <a:pt x="0" y="365760"/>
                </a:cubicBezTo>
                <a:cubicBezTo>
                  <a:pt x="0" y="163756"/>
                  <a:pt x="163756" y="0"/>
                  <a:pt x="365760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1823193" y="3394847"/>
            <a:ext cx="731520" cy="731520"/>
          </a:xfrm>
          <a:custGeom>
            <a:avLst/>
            <a:gdLst>
              <a:gd name="connsiteX0" fmla="*/ 365760 w 731520"/>
              <a:gd name="connsiteY0" fmla="*/ 0 h 731520"/>
              <a:gd name="connsiteX1" fmla="*/ 731520 w 731520"/>
              <a:gd name="connsiteY1" fmla="*/ 365760 h 731520"/>
              <a:gd name="connsiteX2" fmla="*/ 365760 w 731520"/>
              <a:gd name="connsiteY2" fmla="*/ 731520 h 731520"/>
              <a:gd name="connsiteX3" fmla="*/ 0 w 731520"/>
              <a:gd name="connsiteY3" fmla="*/ 365760 h 731520"/>
              <a:gd name="connsiteX4" fmla="*/ 365760 w 731520"/>
              <a:gd name="connsiteY4" fmla="*/ 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520" h="731520">
                <a:moveTo>
                  <a:pt x="365760" y="0"/>
                </a:moveTo>
                <a:cubicBezTo>
                  <a:pt x="567764" y="0"/>
                  <a:pt x="731520" y="163756"/>
                  <a:pt x="731520" y="365760"/>
                </a:cubicBezTo>
                <a:cubicBezTo>
                  <a:pt x="731520" y="567764"/>
                  <a:pt x="567764" y="731520"/>
                  <a:pt x="365760" y="731520"/>
                </a:cubicBezTo>
                <a:cubicBezTo>
                  <a:pt x="163756" y="731520"/>
                  <a:pt x="0" y="567764"/>
                  <a:pt x="0" y="365760"/>
                </a:cubicBezTo>
                <a:cubicBezTo>
                  <a:pt x="0" y="163756"/>
                  <a:pt x="163756" y="0"/>
                  <a:pt x="365760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3"/>
          </p:nvPr>
        </p:nvSpPr>
        <p:spPr>
          <a:xfrm>
            <a:off x="1823193" y="4357452"/>
            <a:ext cx="731520" cy="731520"/>
          </a:xfrm>
          <a:custGeom>
            <a:avLst/>
            <a:gdLst>
              <a:gd name="connsiteX0" fmla="*/ 365760 w 731520"/>
              <a:gd name="connsiteY0" fmla="*/ 0 h 731520"/>
              <a:gd name="connsiteX1" fmla="*/ 731520 w 731520"/>
              <a:gd name="connsiteY1" fmla="*/ 365760 h 731520"/>
              <a:gd name="connsiteX2" fmla="*/ 365760 w 731520"/>
              <a:gd name="connsiteY2" fmla="*/ 731520 h 731520"/>
              <a:gd name="connsiteX3" fmla="*/ 0 w 731520"/>
              <a:gd name="connsiteY3" fmla="*/ 365760 h 731520"/>
              <a:gd name="connsiteX4" fmla="*/ 365760 w 731520"/>
              <a:gd name="connsiteY4" fmla="*/ 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520" h="731520">
                <a:moveTo>
                  <a:pt x="365760" y="0"/>
                </a:moveTo>
                <a:cubicBezTo>
                  <a:pt x="567764" y="0"/>
                  <a:pt x="731520" y="163756"/>
                  <a:pt x="731520" y="365760"/>
                </a:cubicBezTo>
                <a:cubicBezTo>
                  <a:pt x="731520" y="567764"/>
                  <a:pt x="567764" y="731520"/>
                  <a:pt x="365760" y="731520"/>
                </a:cubicBezTo>
                <a:cubicBezTo>
                  <a:pt x="163756" y="731520"/>
                  <a:pt x="0" y="567764"/>
                  <a:pt x="0" y="365760"/>
                </a:cubicBezTo>
                <a:cubicBezTo>
                  <a:pt x="0" y="163756"/>
                  <a:pt x="163756" y="0"/>
                  <a:pt x="365760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1823193" y="5351053"/>
            <a:ext cx="731520" cy="731520"/>
          </a:xfrm>
          <a:custGeom>
            <a:avLst/>
            <a:gdLst>
              <a:gd name="connsiteX0" fmla="*/ 365760 w 731520"/>
              <a:gd name="connsiteY0" fmla="*/ 0 h 731520"/>
              <a:gd name="connsiteX1" fmla="*/ 731520 w 731520"/>
              <a:gd name="connsiteY1" fmla="*/ 365760 h 731520"/>
              <a:gd name="connsiteX2" fmla="*/ 365760 w 731520"/>
              <a:gd name="connsiteY2" fmla="*/ 731520 h 731520"/>
              <a:gd name="connsiteX3" fmla="*/ 0 w 731520"/>
              <a:gd name="connsiteY3" fmla="*/ 365760 h 731520"/>
              <a:gd name="connsiteX4" fmla="*/ 365760 w 731520"/>
              <a:gd name="connsiteY4" fmla="*/ 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520" h="731520">
                <a:moveTo>
                  <a:pt x="365760" y="0"/>
                </a:moveTo>
                <a:cubicBezTo>
                  <a:pt x="567764" y="0"/>
                  <a:pt x="731520" y="163756"/>
                  <a:pt x="731520" y="365760"/>
                </a:cubicBezTo>
                <a:cubicBezTo>
                  <a:pt x="731520" y="567764"/>
                  <a:pt x="567764" y="731520"/>
                  <a:pt x="365760" y="731520"/>
                </a:cubicBezTo>
                <a:cubicBezTo>
                  <a:pt x="163756" y="731520"/>
                  <a:pt x="0" y="567764"/>
                  <a:pt x="0" y="365760"/>
                </a:cubicBezTo>
                <a:cubicBezTo>
                  <a:pt x="0" y="163756"/>
                  <a:pt x="163756" y="0"/>
                  <a:pt x="365760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 nodePh="1">
                                  <p:stCondLst>
                                    <p:cond delay="17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 nodePh="1">
                                  <p:stCondLst>
                                    <p:cond delay="220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 nodePh="1">
                                  <p:stCondLst>
                                    <p:cond delay="27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 nodePh="1">
                                  <p:stCondLst>
                                    <p:cond delay="320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6" grpId="0"/>
      <p:bldP spid="19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2059555" y="2390039"/>
            <a:ext cx="1188720" cy="1188720"/>
          </a:xfrm>
          <a:custGeom>
            <a:avLst/>
            <a:gdLst>
              <a:gd name="connsiteX0" fmla="*/ 594360 w 1188720"/>
              <a:gd name="connsiteY0" fmla="*/ 0 h 1188720"/>
              <a:gd name="connsiteX1" fmla="*/ 1188720 w 1188720"/>
              <a:gd name="connsiteY1" fmla="*/ 594360 h 1188720"/>
              <a:gd name="connsiteX2" fmla="*/ 594360 w 1188720"/>
              <a:gd name="connsiteY2" fmla="*/ 1188720 h 1188720"/>
              <a:gd name="connsiteX3" fmla="*/ 0 w 1188720"/>
              <a:gd name="connsiteY3" fmla="*/ 594360 h 1188720"/>
              <a:gd name="connsiteX4" fmla="*/ 594360 w 1188720"/>
              <a:gd name="connsiteY4" fmla="*/ 0 h 1188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720" h="1188720">
                <a:moveTo>
                  <a:pt x="594360" y="0"/>
                </a:moveTo>
                <a:cubicBezTo>
                  <a:pt x="922616" y="0"/>
                  <a:pt x="1188720" y="266104"/>
                  <a:pt x="1188720" y="594360"/>
                </a:cubicBezTo>
                <a:cubicBezTo>
                  <a:pt x="1188720" y="922616"/>
                  <a:pt x="922616" y="1188720"/>
                  <a:pt x="594360" y="1188720"/>
                </a:cubicBezTo>
                <a:cubicBezTo>
                  <a:pt x="266104" y="1188720"/>
                  <a:pt x="0" y="922616"/>
                  <a:pt x="0" y="594360"/>
                </a:cubicBezTo>
                <a:cubicBezTo>
                  <a:pt x="0" y="266104"/>
                  <a:pt x="266104" y="0"/>
                  <a:pt x="594360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5594694" y="2837912"/>
            <a:ext cx="1188720" cy="1188720"/>
          </a:xfrm>
          <a:custGeom>
            <a:avLst/>
            <a:gdLst>
              <a:gd name="connsiteX0" fmla="*/ 594360 w 1188720"/>
              <a:gd name="connsiteY0" fmla="*/ 0 h 1188720"/>
              <a:gd name="connsiteX1" fmla="*/ 1188720 w 1188720"/>
              <a:gd name="connsiteY1" fmla="*/ 594360 h 1188720"/>
              <a:gd name="connsiteX2" fmla="*/ 594360 w 1188720"/>
              <a:gd name="connsiteY2" fmla="*/ 1188720 h 1188720"/>
              <a:gd name="connsiteX3" fmla="*/ 0 w 1188720"/>
              <a:gd name="connsiteY3" fmla="*/ 594360 h 1188720"/>
              <a:gd name="connsiteX4" fmla="*/ 594360 w 1188720"/>
              <a:gd name="connsiteY4" fmla="*/ 0 h 1188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720" h="1188720">
                <a:moveTo>
                  <a:pt x="594360" y="0"/>
                </a:moveTo>
                <a:cubicBezTo>
                  <a:pt x="922616" y="0"/>
                  <a:pt x="1188720" y="266104"/>
                  <a:pt x="1188720" y="594360"/>
                </a:cubicBezTo>
                <a:cubicBezTo>
                  <a:pt x="1188720" y="922616"/>
                  <a:pt x="922616" y="1188720"/>
                  <a:pt x="594360" y="1188720"/>
                </a:cubicBezTo>
                <a:cubicBezTo>
                  <a:pt x="266104" y="1188720"/>
                  <a:pt x="0" y="922616"/>
                  <a:pt x="0" y="594360"/>
                </a:cubicBezTo>
                <a:cubicBezTo>
                  <a:pt x="0" y="266104"/>
                  <a:pt x="266104" y="0"/>
                  <a:pt x="594360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8972328" y="2523497"/>
            <a:ext cx="1188720" cy="1188720"/>
          </a:xfrm>
          <a:custGeom>
            <a:avLst/>
            <a:gdLst>
              <a:gd name="connsiteX0" fmla="*/ 594360 w 1188720"/>
              <a:gd name="connsiteY0" fmla="*/ 0 h 1188720"/>
              <a:gd name="connsiteX1" fmla="*/ 1188720 w 1188720"/>
              <a:gd name="connsiteY1" fmla="*/ 594360 h 1188720"/>
              <a:gd name="connsiteX2" fmla="*/ 594360 w 1188720"/>
              <a:gd name="connsiteY2" fmla="*/ 1188720 h 1188720"/>
              <a:gd name="connsiteX3" fmla="*/ 0 w 1188720"/>
              <a:gd name="connsiteY3" fmla="*/ 594360 h 1188720"/>
              <a:gd name="connsiteX4" fmla="*/ 594360 w 1188720"/>
              <a:gd name="connsiteY4" fmla="*/ 0 h 1188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8720" h="1188720">
                <a:moveTo>
                  <a:pt x="594360" y="0"/>
                </a:moveTo>
                <a:cubicBezTo>
                  <a:pt x="922616" y="0"/>
                  <a:pt x="1188720" y="266104"/>
                  <a:pt x="1188720" y="594360"/>
                </a:cubicBezTo>
                <a:cubicBezTo>
                  <a:pt x="1188720" y="922616"/>
                  <a:pt x="922616" y="1188720"/>
                  <a:pt x="594360" y="1188720"/>
                </a:cubicBezTo>
                <a:cubicBezTo>
                  <a:pt x="266104" y="1188720"/>
                  <a:pt x="0" y="922616"/>
                  <a:pt x="0" y="594360"/>
                </a:cubicBezTo>
                <a:cubicBezTo>
                  <a:pt x="0" y="266104"/>
                  <a:pt x="266104" y="0"/>
                  <a:pt x="594360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 nodePh="1">
                                  <p:stCondLst>
                                    <p:cond delay="9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 nodePh="1">
                                  <p:stCondLst>
                                    <p:cond delay="350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 nodePh="1">
                                  <p:stCondLst>
                                    <p:cond delay="61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7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HPCC Lab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8A83-AF39-4326-8FF3-80CAF56509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127731" y="2415920"/>
            <a:ext cx="2017711" cy="1255919"/>
          </a:xfrm>
          <a:custGeom>
            <a:avLst/>
            <a:gdLst>
              <a:gd name="connsiteX0" fmla="*/ 156554 w 2017711"/>
              <a:gd name="connsiteY0" fmla="*/ 0 h 1255919"/>
              <a:gd name="connsiteX1" fmla="*/ 1861157 w 2017711"/>
              <a:gd name="connsiteY1" fmla="*/ 0 h 1255919"/>
              <a:gd name="connsiteX2" fmla="*/ 2017711 w 2017711"/>
              <a:gd name="connsiteY2" fmla="*/ 156554 h 1255919"/>
              <a:gd name="connsiteX3" fmla="*/ 2017711 w 2017711"/>
              <a:gd name="connsiteY3" fmla="*/ 811289 h 1255919"/>
              <a:gd name="connsiteX4" fmla="*/ 1978723 w 2017711"/>
              <a:gd name="connsiteY4" fmla="*/ 854187 h 1255919"/>
              <a:gd name="connsiteX5" fmla="*/ 1008855 w 2017711"/>
              <a:gd name="connsiteY5" fmla="*/ 1255919 h 1255919"/>
              <a:gd name="connsiteX6" fmla="*/ 38987 w 2017711"/>
              <a:gd name="connsiteY6" fmla="*/ 854187 h 1255919"/>
              <a:gd name="connsiteX7" fmla="*/ 0 w 2017711"/>
              <a:gd name="connsiteY7" fmla="*/ 811290 h 1255919"/>
              <a:gd name="connsiteX8" fmla="*/ 0 w 2017711"/>
              <a:gd name="connsiteY8" fmla="*/ 156554 h 1255919"/>
              <a:gd name="connsiteX9" fmla="*/ 156554 w 2017711"/>
              <a:gd name="connsiteY9" fmla="*/ 0 h 1255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17711" h="1255919">
                <a:moveTo>
                  <a:pt x="156554" y="0"/>
                </a:moveTo>
                <a:lnTo>
                  <a:pt x="1861157" y="0"/>
                </a:lnTo>
                <a:cubicBezTo>
                  <a:pt x="1947619" y="0"/>
                  <a:pt x="2017711" y="70092"/>
                  <a:pt x="2017711" y="156554"/>
                </a:cubicBezTo>
                <a:lnTo>
                  <a:pt x="2017711" y="811289"/>
                </a:lnTo>
                <a:lnTo>
                  <a:pt x="1978723" y="854187"/>
                </a:lnTo>
                <a:cubicBezTo>
                  <a:pt x="1730512" y="1102398"/>
                  <a:pt x="1387612" y="1255919"/>
                  <a:pt x="1008855" y="1255919"/>
                </a:cubicBezTo>
                <a:cubicBezTo>
                  <a:pt x="630098" y="1255919"/>
                  <a:pt x="287198" y="1102398"/>
                  <a:pt x="38987" y="854187"/>
                </a:cubicBezTo>
                <a:lnTo>
                  <a:pt x="0" y="811290"/>
                </a:lnTo>
                <a:lnTo>
                  <a:pt x="0" y="156554"/>
                </a:lnTo>
                <a:cubicBezTo>
                  <a:pt x="0" y="70092"/>
                  <a:pt x="70092" y="0"/>
                  <a:pt x="156554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3381073" y="2415920"/>
            <a:ext cx="2017711" cy="1255919"/>
          </a:xfrm>
          <a:custGeom>
            <a:avLst/>
            <a:gdLst>
              <a:gd name="connsiteX0" fmla="*/ 156554 w 2017711"/>
              <a:gd name="connsiteY0" fmla="*/ 0 h 1255919"/>
              <a:gd name="connsiteX1" fmla="*/ 1861157 w 2017711"/>
              <a:gd name="connsiteY1" fmla="*/ 0 h 1255919"/>
              <a:gd name="connsiteX2" fmla="*/ 2017711 w 2017711"/>
              <a:gd name="connsiteY2" fmla="*/ 156554 h 1255919"/>
              <a:gd name="connsiteX3" fmla="*/ 2017711 w 2017711"/>
              <a:gd name="connsiteY3" fmla="*/ 811289 h 1255919"/>
              <a:gd name="connsiteX4" fmla="*/ 1978723 w 2017711"/>
              <a:gd name="connsiteY4" fmla="*/ 854187 h 1255919"/>
              <a:gd name="connsiteX5" fmla="*/ 1008855 w 2017711"/>
              <a:gd name="connsiteY5" fmla="*/ 1255919 h 1255919"/>
              <a:gd name="connsiteX6" fmla="*/ 38987 w 2017711"/>
              <a:gd name="connsiteY6" fmla="*/ 854187 h 1255919"/>
              <a:gd name="connsiteX7" fmla="*/ 0 w 2017711"/>
              <a:gd name="connsiteY7" fmla="*/ 811290 h 1255919"/>
              <a:gd name="connsiteX8" fmla="*/ 0 w 2017711"/>
              <a:gd name="connsiteY8" fmla="*/ 156554 h 1255919"/>
              <a:gd name="connsiteX9" fmla="*/ 156554 w 2017711"/>
              <a:gd name="connsiteY9" fmla="*/ 0 h 1255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17711" h="1255919">
                <a:moveTo>
                  <a:pt x="156554" y="0"/>
                </a:moveTo>
                <a:lnTo>
                  <a:pt x="1861157" y="0"/>
                </a:lnTo>
                <a:cubicBezTo>
                  <a:pt x="1947619" y="0"/>
                  <a:pt x="2017711" y="70092"/>
                  <a:pt x="2017711" y="156554"/>
                </a:cubicBezTo>
                <a:lnTo>
                  <a:pt x="2017711" y="811289"/>
                </a:lnTo>
                <a:lnTo>
                  <a:pt x="1978723" y="854187"/>
                </a:lnTo>
                <a:cubicBezTo>
                  <a:pt x="1730512" y="1102398"/>
                  <a:pt x="1387612" y="1255919"/>
                  <a:pt x="1008855" y="1255919"/>
                </a:cubicBezTo>
                <a:cubicBezTo>
                  <a:pt x="630098" y="1255919"/>
                  <a:pt x="287198" y="1102398"/>
                  <a:pt x="38987" y="854187"/>
                </a:cubicBezTo>
                <a:lnTo>
                  <a:pt x="0" y="811290"/>
                </a:lnTo>
                <a:lnTo>
                  <a:pt x="0" y="156554"/>
                </a:lnTo>
                <a:cubicBezTo>
                  <a:pt x="0" y="70092"/>
                  <a:pt x="70092" y="0"/>
                  <a:pt x="156554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7436530" y="5124455"/>
            <a:ext cx="2017711" cy="1255919"/>
          </a:xfrm>
          <a:custGeom>
            <a:avLst/>
            <a:gdLst>
              <a:gd name="connsiteX0" fmla="*/ 1008856 w 2017711"/>
              <a:gd name="connsiteY0" fmla="*/ 0 h 1255919"/>
              <a:gd name="connsiteX1" fmla="*/ 1978724 w 2017711"/>
              <a:gd name="connsiteY1" fmla="*/ 401732 h 1255919"/>
              <a:gd name="connsiteX2" fmla="*/ 2017711 w 2017711"/>
              <a:gd name="connsiteY2" fmla="*/ 444629 h 1255919"/>
              <a:gd name="connsiteX3" fmla="*/ 2017711 w 2017711"/>
              <a:gd name="connsiteY3" fmla="*/ 1099365 h 1255919"/>
              <a:gd name="connsiteX4" fmla="*/ 1861157 w 2017711"/>
              <a:gd name="connsiteY4" fmla="*/ 1255919 h 1255919"/>
              <a:gd name="connsiteX5" fmla="*/ 156554 w 2017711"/>
              <a:gd name="connsiteY5" fmla="*/ 1255919 h 1255919"/>
              <a:gd name="connsiteX6" fmla="*/ 0 w 2017711"/>
              <a:gd name="connsiteY6" fmla="*/ 1099365 h 1255919"/>
              <a:gd name="connsiteX7" fmla="*/ 0 w 2017711"/>
              <a:gd name="connsiteY7" fmla="*/ 444630 h 1255919"/>
              <a:gd name="connsiteX8" fmla="*/ 38988 w 2017711"/>
              <a:gd name="connsiteY8" fmla="*/ 401732 h 1255919"/>
              <a:gd name="connsiteX9" fmla="*/ 1008856 w 2017711"/>
              <a:gd name="connsiteY9" fmla="*/ 0 h 1255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17711" h="1255919">
                <a:moveTo>
                  <a:pt x="1008856" y="0"/>
                </a:moveTo>
                <a:cubicBezTo>
                  <a:pt x="1387613" y="0"/>
                  <a:pt x="1730513" y="153521"/>
                  <a:pt x="1978724" y="401732"/>
                </a:cubicBezTo>
                <a:lnTo>
                  <a:pt x="2017711" y="444629"/>
                </a:lnTo>
                <a:lnTo>
                  <a:pt x="2017711" y="1099365"/>
                </a:lnTo>
                <a:cubicBezTo>
                  <a:pt x="2017711" y="1185827"/>
                  <a:pt x="1947619" y="1255919"/>
                  <a:pt x="1861157" y="1255919"/>
                </a:cubicBezTo>
                <a:lnTo>
                  <a:pt x="156554" y="1255919"/>
                </a:lnTo>
                <a:cubicBezTo>
                  <a:pt x="70092" y="1255919"/>
                  <a:pt x="0" y="1185827"/>
                  <a:pt x="0" y="1099365"/>
                </a:cubicBezTo>
                <a:lnTo>
                  <a:pt x="0" y="444630"/>
                </a:lnTo>
                <a:lnTo>
                  <a:pt x="38988" y="401732"/>
                </a:lnTo>
                <a:cubicBezTo>
                  <a:pt x="287199" y="153521"/>
                  <a:pt x="630099" y="0"/>
                  <a:pt x="1008856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9689873" y="5124454"/>
            <a:ext cx="2017711" cy="1255919"/>
          </a:xfrm>
          <a:custGeom>
            <a:avLst/>
            <a:gdLst>
              <a:gd name="connsiteX0" fmla="*/ 1008856 w 2017711"/>
              <a:gd name="connsiteY0" fmla="*/ 0 h 1255919"/>
              <a:gd name="connsiteX1" fmla="*/ 1978724 w 2017711"/>
              <a:gd name="connsiteY1" fmla="*/ 401732 h 1255919"/>
              <a:gd name="connsiteX2" fmla="*/ 2017711 w 2017711"/>
              <a:gd name="connsiteY2" fmla="*/ 444629 h 1255919"/>
              <a:gd name="connsiteX3" fmla="*/ 2017711 w 2017711"/>
              <a:gd name="connsiteY3" fmla="*/ 1099365 h 1255919"/>
              <a:gd name="connsiteX4" fmla="*/ 1861157 w 2017711"/>
              <a:gd name="connsiteY4" fmla="*/ 1255919 h 1255919"/>
              <a:gd name="connsiteX5" fmla="*/ 156554 w 2017711"/>
              <a:gd name="connsiteY5" fmla="*/ 1255919 h 1255919"/>
              <a:gd name="connsiteX6" fmla="*/ 0 w 2017711"/>
              <a:gd name="connsiteY6" fmla="*/ 1099365 h 1255919"/>
              <a:gd name="connsiteX7" fmla="*/ 0 w 2017711"/>
              <a:gd name="connsiteY7" fmla="*/ 444630 h 1255919"/>
              <a:gd name="connsiteX8" fmla="*/ 38988 w 2017711"/>
              <a:gd name="connsiteY8" fmla="*/ 401732 h 1255919"/>
              <a:gd name="connsiteX9" fmla="*/ 1008856 w 2017711"/>
              <a:gd name="connsiteY9" fmla="*/ 0 h 1255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17711" h="1255919">
                <a:moveTo>
                  <a:pt x="1008856" y="0"/>
                </a:moveTo>
                <a:cubicBezTo>
                  <a:pt x="1387613" y="0"/>
                  <a:pt x="1730513" y="153521"/>
                  <a:pt x="1978724" y="401732"/>
                </a:cubicBezTo>
                <a:lnTo>
                  <a:pt x="2017711" y="444629"/>
                </a:lnTo>
                <a:lnTo>
                  <a:pt x="2017711" y="1099365"/>
                </a:lnTo>
                <a:cubicBezTo>
                  <a:pt x="2017711" y="1185827"/>
                  <a:pt x="1947619" y="1255919"/>
                  <a:pt x="1861157" y="1255919"/>
                </a:cubicBezTo>
                <a:lnTo>
                  <a:pt x="156554" y="1255919"/>
                </a:lnTo>
                <a:cubicBezTo>
                  <a:pt x="70092" y="1255919"/>
                  <a:pt x="0" y="1185827"/>
                  <a:pt x="0" y="1099365"/>
                </a:cubicBezTo>
                <a:lnTo>
                  <a:pt x="0" y="444630"/>
                </a:lnTo>
                <a:lnTo>
                  <a:pt x="38988" y="401732"/>
                </a:lnTo>
                <a:cubicBezTo>
                  <a:pt x="287199" y="153521"/>
                  <a:pt x="630099" y="0"/>
                  <a:pt x="1008856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4"/>
          </p:nvPr>
        </p:nvSpPr>
        <p:spPr>
          <a:xfrm>
            <a:off x="2628903" y="4538048"/>
            <a:ext cx="4571999" cy="1823789"/>
          </a:xfrm>
          <a:custGeom>
            <a:avLst/>
            <a:gdLst>
              <a:gd name="connsiteX0" fmla="*/ 560330 w 4571999"/>
              <a:gd name="connsiteY0" fmla="*/ 0 h 1823789"/>
              <a:gd name="connsiteX1" fmla="*/ 4415445 w 4571999"/>
              <a:gd name="connsiteY1" fmla="*/ 0 h 1823789"/>
              <a:gd name="connsiteX2" fmla="*/ 4571999 w 4571999"/>
              <a:gd name="connsiteY2" fmla="*/ 156554 h 1823789"/>
              <a:gd name="connsiteX3" fmla="*/ 4571999 w 4571999"/>
              <a:gd name="connsiteY3" fmla="*/ 1667235 h 1823789"/>
              <a:gd name="connsiteX4" fmla="*/ 4415445 w 4571999"/>
              <a:gd name="connsiteY4" fmla="*/ 1823789 h 1823789"/>
              <a:gd name="connsiteX5" fmla="*/ 497397 w 4571999"/>
              <a:gd name="connsiteY5" fmla="*/ 1823789 h 1823789"/>
              <a:gd name="connsiteX6" fmla="*/ 464306 w 4571999"/>
              <a:gd name="connsiteY6" fmla="*/ 1803686 h 1823789"/>
              <a:gd name="connsiteX7" fmla="*/ 5437 w 4571999"/>
              <a:gd name="connsiteY7" fmla="*/ 1038106 h 1823789"/>
              <a:gd name="connsiteX8" fmla="*/ 0 w 4571999"/>
              <a:gd name="connsiteY8" fmla="*/ 930433 h 1823789"/>
              <a:gd name="connsiteX9" fmla="*/ 5437 w 4571999"/>
              <a:gd name="connsiteY9" fmla="*/ 822759 h 1823789"/>
              <a:gd name="connsiteX10" fmla="*/ 551134 w 4571999"/>
              <a:gd name="connsiteY10" fmla="*/ 4430 h 1823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571999" h="1823789">
                <a:moveTo>
                  <a:pt x="560330" y="0"/>
                </a:moveTo>
                <a:lnTo>
                  <a:pt x="4415445" y="0"/>
                </a:lnTo>
                <a:cubicBezTo>
                  <a:pt x="4501907" y="0"/>
                  <a:pt x="4571999" y="70092"/>
                  <a:pt x="4571999" y="156554"/>
                </a:cubicBezTo>
                <a:lnTo>
                  <a:pt x="4571999" y="1667235"/>
                </a:lnTo>
                <a:cubicBezTo>
                  <a:pt x="4571999" y="1753697"/>
                  <a:pt x="4501907" y="1823789"/>
                  <a:pt x="4415445" y="1823789"/>
                </a:cubicBezTo>
                <a:lnTo>
                  <a:pt x="497397" y="1823789"/>
                </a:lnTo>
                <a:lnTo>
                  <a:pt x="464306" y="1803686"/>
                </a:lnTo>
                <a:cubicBezTo>
                  <a:pt x="212190" y="1633360"/>
                  <a:pt x="37795" y="1356728"/>
                  <a:pt x="5437" y="1038106"/>
                </a:cubicBezTo>
                <a:lnTo>
                  <a:pt x="0" y="930433"/>
                </a:lnTo>
                <a:lnTo>
                  <a:pt x="5437" y="822759"/>
                </a:lnTo>
                <a:cubicBezTo>
                  <a:pt x="41390" y="468735"/>
                  <a:pt x="252698" y="166550"/>
                  <a:pt x="551134" y="443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 nodePh="1">
                                  <p:stCondLst>
                                    <p:cond delay="25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 nodePh="1">
                                  <p:stCondLst>
                                    <p:cond delay="30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 nodePh="1">
                                  <p:stCondLst>
                                    <p:cond delay="35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 nodePh="1">
                                  <p:stCondLst>
                                    <p:cond delay="40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 nodePh="1">
                                  <p:stCondLst>
                                    <p:cond delay="450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4" grpId="0"/>
      <p:bldP spid="16" grpId="0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127732" y="3561420"/>
            <a:ext cx="3248325" cy="2426384"/>
          </a:xfrm>
          <a:custGeom>
            <a:avLst/>
            <a:gdLst>
              <a:gd name="connsiteX0" fmla="*/ 3248325 w 3248325"/>
              <a:gd name="connsiteY0" fmla="*/ 0 h 2426384"/>
              <a:gd name="connsiteX1" fmla="*/ 3248325 w 3248325"/>
              <a:gd name="connsiteY1" fmla="*/ 2147548 h 2426384"/>
              <a:gd name="connsiteX2" fmla="*/ 2969489 w 3248325"/>
              <a:gd name="connsiteY2" fmla="*/ 2426384 h 2426384"/>
              <a:gd name="connsiteX3" fmla="*/ 278836 w 3248325"/>
              <a:gd name="connsiteY3" fmla="*/ 2426384 h 2426384"/>
              <a:gd name="connsiteX4" fmla="*/ 0 w 3248325"/>
              <a:gd name="connsiteY4" fmla="*/ 2147548 h 2426384"/>
              <a:gd name="connsiteX5" fmla="*/ 0 w 3248325"/>
              <a:gd name="connsiteY5" fmla="*/ 675501 h 2426384"/>
              <a:gd name="connsiteX6" fmla="*/ 87390 w 3248325"/>
              <a:gd name="connsiteY6" fmla="*/ 691508 h 2426384"/>
              <a:gd name="connsiteX7" fmla="*/ 3083191 w 3248325"/>
              <a:gd name="connsiteY7" fmla="*/ 35377 h 242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48325" h="2426384">
                <a:moveTo>
                  <a:pt x="3248325" y="0"/>
                </a:moveTo>
                <a:lnTo>
                  <a:pt x="3248325" y="2147548"/>
                </a:lnTo>
                <a:cubicBezTo>
                  <a:pt x="3248325" y="2301545"/>
                  <a:pt x="3123486" y="2426384"/>
                  <a:pt x="2969489" y="2426384"/>
                </a:cubicBezTo>
                <a:lnTo>
                  <a:pt x="278836" y="2426384"/>
                </a:lnTo>
                <a:cubicBezTo>
                  <a:pt x="124839" y="2426384"/>
                  <a:pt x="0" y="2301545"/>
                  <a:pt x="0" y="2147548"/>
                </a:cubicBezTo>
                <a:lnTo>
                  <a:pt x="0" y="675501"/>
                </a:lnTo>
                <a:lnTo>
                  <a:pt x="87390" y="691508"/>
                </a:lnTo>
                <a:cubicBezTo>
                  <a:pt x="1071515" y="831597"/>
                  <a:pt x="1978014" y="292421"/>
                  <a:pt x="3083191" y="35377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818445" y="3467589"/>
            <a:ext cx="3248325" cy="2520214"/>
          </a:xfrm>
          <a:custGeom>
            <a:avLst/>
            <a:gdLst>
              <a:gd name="connsiteX0" fmla="*/ 426225 w 3248325"/>
              <a:gd name="connsiteY0" fmla="*/ 83 h 2520214"/>
              <a:gd name="connsiteX1" fmla="*/ 2127023 w 3248325"/>
              <a:gd name="connsiteY1" fmla="*/ 344758 h 2520214"/>
              <a:gd name="connsiteX2" fmla="*/ 3048141 w 3248325"/>
              <a:gd name="connsiteY2" fmla="*/ 636716 h 2520214"/>
              <a:gd name="connsiteX3" fmla="*/ 3248325 w 3248325"/>
              <a:gd name="connsiteY3" fmla="*/ 669618 h 2520214"/>
              <a:gd name="connsiteX4" fmla="*/ 3248325 w 3248325"/>
              <a:gd name="connsiteY4" fmla="*/ 2241378 h 2520214"/>
              <a:gd name="connsiteX5" fmla="*/ 2969489 w 3248325"/>
              <a:gd name="connsiteY5" fmla="*/ 2520214 h 2520214"/>
              <a:gd name="connsiteX6" fmla="*/ 278836 w 3248325"/>
              <a:gd name="connsiteY6" fmla="*/ 2520214 h 2520214"/>
              <a:gd name="connsiteX7" fmla="*/ 0 w 3248325"/>
              <a:gd name="connsiteY7" fmla="*/ 2241378 h 2520214"/>
              <a:gd name="connsiteX8" fmla="*/ 0 w 3248325"/>
              <a:gd name="connsiteY8" fmla="*/ 24573 h 2520214"/>
              <a:gd name="connsiteX9" fmla="*/ 209201 w 3248325"/>
              <a:gd name="connsiteY9" fmla="*/ 7149 h 2520214"/>
              <a:gd name="connsiteX10" fmla="*/ 426225 w 3248325"/>
              <a:gd name="connsiteY10" fmla="*/ 83 h 2520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48325" h="2520214">
                <a:moveTo>
                  <a:pt x="426225" y="83"/>
                </a:moveTo>
                <a:cubicBezTo>
                  <a:pt x="939263" y="-3177"/>
                  <a:pt x="1499765" y="89342"/>
                  <a:pt x="2127023" y="344758"/>
                </a:cubicBezTo>
                <a:cubicBezTo>
                  <a:pt x="2450287" y="487194"/>
                  <a:pt x="2756406" y="580390"/>
                  <a:pt x="3048141" y="636716"/>
                </a:cubicBezTo>
                <a:lnTo>
                  <a:pt x="3248325" y="669618"/>
                </a:lnTo>
                <a:lnTo>
                  <a:pt x="3248325" y="2241378"/>
                </a:lnTo>
                <a:cubicBezTo>
                  <a:pt x="3248325" y="2395375"/>
                  <a:pt x="3123486" y="2520214"/>
                  <a:pt x="2969489" y="2520214"/>
                </a:cubicBezTo>
                <a:lnTo>
                  <a:pt x="278836" y="2520214"/>
                </a:lnTo>
                <a:cubicBezTo>
                  <a:pt x="124839" y="2520214"/>
                  <a:pt x="0" y="2395375"/>
                  <a:pt x="0" y="2241378"/>
                </a:cubicBezTo>
                <a:lnTo>
                  <a:pt x="0" y="24573"/>
                </a:lnTo>
                <a:lnTo>
                  <a:pt x="209201" y="7149"/>
                </a:lnTo>
                <a:cubicBezTo>
                  <a:pt x="280611" y="2969"/>
                  <a:pt x="352934" y="549"/>
                  <a:pt x="426225" y="83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509159" y="3729858"/>
            <a:ext cx="3248325" cy="2257945"/>
          </a:xfrm>
          <a:custGeom>
            <a:avLst/>
            <a:gdLst>
              <a:gd name="connsiteX0" fmla="*/ 2999846 w 3248325"/>
              <a:gd name="connsiteY0" fmla="*/ 292 h 2257945"/>
              <a:gd name="connsiteX1" fmla="*/ 3162480 w 3248325"/>
              <a:gd name="connsiteY1" fmla="*/ 2817 h 2257945"/>
              <a:gd name="connsiteX2" fmla="*/ 3248325 w 3248325"/>
              <a:gd name="connsiteY2" fmla="*/ 9704 h 2257945"/>
              <a:gd name="connsiteX3" fmla="*/ 3248325 w 3248325"/>
              <a:gd name="connsiteY3" fmla="*/ 1979109 h 2257945"/>
              <a:gd name="connsiteX4" fmla="*/ 2969489 w 3248325"/>
              <a:gd name="connsiteY4" fmla="*/ 2257945 h 2257945"/>
              <a:gd name="connsiteX5" fmla="*/ 278836 w 3248325"/>
              <a:gd name="connsiteY5" fmla="*/ 2257945 h 2257945"/>
              <a:gd name="connsiteX6" fmla="*/ 0 w 3248325"/>
              <a:gd name="connsiteY6" fmla="*/ 1979109 h 2257945"/>
              <a:gd name="connsiteX7" fmla="*/ 0 w 3248325"/>
              <a:gd name="connsiteY7" fmla="*/ 444230 h 2257945"/>
              <a:gd name="connsiteX8" fmla="*/ 192243 w 3248325"/>
              <a:gd name="connsiteY8" fmla="*/ 445188 h 2257945"/>
              <a:gd name="connsiteX9" fmla="*/ 2999846 w 3248325"/>
              <a:gd name="connsiteY9" fmla="*/ 292 h 2257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48325" h="2257945">
                <a:moveTo>
                  <a:pt x="2999846" y="292"/>
                </a:moveTo>
                <a:cubicBezTo>
                  <a:pt x="3054079" y="-491"/>
                  <a:pt x="3108276" y="286"/>
                  <a:pt x="3162480" y="2817"/>
                </a:cubicBezTo>
                <a:lnTo>
                  <a:pt x="3248325" y="9704"/>
                </a:lnTo>
                <a:lnTo>
                  <a:pt x="3248325" y="1979109"/>
                </a:lnTo>
                <a:cubicBezTo>
                  <a:pt x="3248325" y="2133106"/>
                  <a:pt x="3123486" y="2257945"/>
                  <a:pt x="2969489" y="2257945"/>
                </a:cubicBezTo>
                <a:lnTo>
                  <a:pt x="278836" y="2257945"/>
                </a:lnTo>
                <a:cubicBezTo>
                  <a:pt x="124839" y="2257945"/>
                  <a:pt x="0" y="2133106"/>
                  <a:pt x="0" y="1979109"/>
                </a:cubicBezTo>
                <a:lnTo>
                  <a:pt x="0" y="444230"/>
                </a:lnTo>
                <a:lnTo>
                  <a:pt x="192243" y="445188"/>
                </a:lnTo>
                <a:cubicBezTo>
                  <a:pt x="1255160" y="425014"/>
                  <a:pt x="2132119" y="12835"/>
                  <a:pt x="2999846" y="292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13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 nodePh="1">
                                  <p:stCondLst>
                                    <p:cond delay="16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19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991199" y="2232234"/>
            <a:ext cx="3248325" cy="2257944"/>
          </a:xfrm>
          <a:custGeom>
            <a:avLst/>
            <a:gdLst>
              <a:gd name="connsiteX0" fmla="*/ 278836 w 3248325"/>
              <a:gd name="connsiteY0" fmla="*/ 0 h 2257944"/>
              <a:gd name="connsiteX1" fmla="*/ 2969489 w 3248325"/>
              <a:gd name="connsiteY1" fmla="*/ 0 h 2257944"/>
              <a:gd name="connsiteX2" fmla="*/ 3248325 w 3248325"/>
              <a:gd name="connsiteY2" fmla="*/ 278836 h 2257944"/>
              <a:gd name="connsiteX3" fmla="*/ 3248325 w 3248325"/>
              <a:gd name="connsiteY3" fmla="*/ 1813715 h 2257944"/>
              <a:gd name="connsiteX4" fmla="*/ 3056082 w 3248325"/>
              <a:gd name="connsiteY4" fmla="*/ 1812757 h 2257944"/>
              <a:gd name="connsiteX5" fmla="*/ 248479 w 3248325"/>
              <a:gd name="connsiteY5" fmla="*/ 2257653 h 2257944"/>
              <a:gd name="connsiteX6" fmla="*/ 85845 w 3248325"/>
              <a:gd name="connsiteY6" fmla="*/ 2255128 h 2257944"/>
              <a:gd name="connsiteX7" fmla="*/ 0 w 3248325"/>
              <a:gd name="connsiteY7" fmla="*/ 2248241 h 2257944"/>
              <a:gd name="connsiteX8" fmla="*/ 0 w 3248325"/>
              <a:gd name="connsiteY8" fmla="*/ 278836 h 2257944"/>
              <a:gd name="connsiteX9" fmla="*/ 278836 w 3248325"/>
              <a:gd name="connsiteY9" fmla="*/ 0 h 2257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48325" h="2257944">
                <a:moveTo>
                  <a:pt x="278836" y="0"/>
                </a:moveTo>
                <a:lnTo>
                  <a:pt x="2969489" y="0"/>
                </a:lnTo>
                <a:cubicBezTo>
                  <a:pt x="3123486" y="0"/>
                  <a:pt x="3248325" y="124839"/>
                  <a:pt x="3248325" y="278836"/>
                </a:cubicBezTo>
                <a:lnTo>
                  <a:pt x="3248325" y="1813715"/>
                </a:lnTo>
                <a:lnTo>
                  <a:pt x="3056082" y="1812757"/>
                </a:lnTo>
                <a:cubicBezTo>
                  <a:pt x="1993165" y="1832931"/>
                  <a:pt x="1116206" y="2245110"/>
                  <a:pt x="248479" y="2257653"/>
                </a:cubicBezTo>
                <a:cubicBezTo>
                  <a:pt x="194246" y="2258436"/>
                  <a:pt x="140049" y="2257659"/>
                  <a:pt x="85845" y="2255128"/>
                </a:cubicBezTo>
                <a:lnTo>
                  <a:pt x="0" y="2248241"/>
                </a:lnTo>
                <a:lnTo>
                  <a:pt x="0" y="278836"/>
                </a:lnTo>
                <a:cubicBezTo>
                  <a:pt x="0" y="124839"/>
                  <a:pt x="124839" y="0"/>
                  <a:pt x="278836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1"/>
          </p:nvPr>
        </p:nvSpPr>
        <p:spPr>
          <a:xfrm>
            <a:off x="4652990" y="2232234"/>
            <a:ext cx="3248325" cy="2520213"/>
          </a:xfrm>
          <a:custGeom>
            <a:avLst/>
            <a:gdLst>
              <a:gd name="connsiteX0" fmla="*/ 278836 w 3248325"/>
              <a:gd name="connsiteY0" fmla="*/ 0 h 2520213"/>
              <a:gd name="connsiteX1" fmla="*/ 2969489 w 3248325"/>
              <a:gd name="connsiteY1" fmla="*/ 0 h 2520213"/>
              <a:gd name="connsiteX2" fmla="*/ 3248325 w 3248325"/>
              <a:gd name="connsiteY2" fmla="*/ 278836 h 2520213"/>
              <a:gd name="connsiteX3" fmla="*/ 3248325 w 3248325"/>
              <a:gd name="connsiteY3" fmla="*/ 2495641 h 2520213"/>
              <a:gd name="connsiteX4" fmla="*/ 3039124 w 3248325"/>
              <a:gd name="connsiteY4" fmla="*/ 2513065 h 2520213"/>
              <a:gd name="connsiteX5" fmla="*/ 2822100 w 3248325"/>
              <a:gd name="connsiteY5" fmla="*/ 2520131 h 2520213"/>
              <a:gd name="connsiteX6" fmla="*/ 1121302 w 3248325"/>
              <a:gd name="connsiteY6" fmla="*/ 2175456 h 2520213"/>
              <a:gd name="connsiteX7" fmla="*/ 200184 w 3248325"/>
              <a:gd name="connsiteY7" fmla="*/ 1883498 h 2520213"/>
              <a:gd name="connsiteX8" fmla="*/ 0 w 3248325"/>
              <a:gd name="connsiteY8" fmla="*/ 1850596 h 2520213"/>
              <a:gd name="connsiteX9" fmla="*/ 0 w 3248325"/>
              <a:gd name="connsiteY9" fmla="*/ 278836 h 2520213"/>
              <a:gd name="connsiteX10" fmla="*/ 278836 w 3248325"/>
              <a:gd name="connsiteY10" fmla="*/ 0 h 2520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48325" h="2520213">
                <a:moveTo>
                  <a:pt x="278836" y="0"/>
                </a:moveTo>
                <a:lnTo>
                  <a:pt x="2969489" y="0"/>
                </a:lnTo>
                <a:cubicBezTo>
                  <a:pt x="3123486" y="0"/>
                  <a:pt x="3248325" y="124839"/>
                  <a:pt x="3248325" y="278836"/>
                </a:cubicBezTo>
                <a:lnTo>
                  <a:pt x="3248325" y="2495641"/>
                </a:lnTo>
                <a:lnTo>
                  <a:pt x="3039124" y="2513065"/>
                </a:lnTo>
                <a:cubicBezTo>
                  <a:pt x="2967714" y="2517245"/>
                  <a:pt x="2895391" y="2519665"/>
                  <a:pt x="2822100" y="2520131"/>
                </a:cubicBezTo>
                <a:cubicBezTo>
                  <a:pt x="2309062" y="2523391"/>
                  <a:pt x="1748560" y="2430872"/>
                  <a:pt x="1121302" y="2175456"/>
                </a:cubicBezTo>
                <a:cubicBezTo>
                  <a:pt x="798038" y="2033020"/>
                  <a:pt x="491919" y="1939824"/>
                  <a:pt x="200184" y="1883498"/>
                </a:cubicBezTo>
                <a:lnTo>
                  <a:pt x="0" y="1850596"/>
                </a:lnTo>
                <a:lnTo>
                  <a:pt x="0" y="278836"/>
                </a:lnTo>
                <a:cubicBezTo>
                  <a:pt x="0" y="124839"/>
                  <a:pt x="124839" y="0"/>
                  <a:pt x="278836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2"/>
          </p:nvPr>
        </p:nvSpPr>
        <p:spPr>
          <a:xfrm>
            <a:off x="8314782" y="2232234"/>
            <a:ext cx="3248325" cy="2426384"/>
          </a:xfrm>
          <a:custGeom>
            <a:avLst/>
            <a:gdLst>
              <a:gd name="connsiteX0" fmla="*/ 278836 w 3248325"/>
              <a:gd name="connsiteY0" fmla="*/ 0 h 2426384"/>
              <a:gd name="connsiteX1" fmla="*/ 2969489 w 3248325"/>
              <a:gd name="connsiteY1" fmla="*/ 0 h 2426384"/>
              <a:gd name="connsiteX2" fmla="*/ 3248325 w 3248325"/>
              <a:gd name="connsiteY2" fmla="*/ 278836 h 2426384"/>
              <a:gd name="connsiteX3" fmla="*/ 3248325 w 3248325"/>
              <a:gd name="connsiteY3" fmla="*/ 1750883 h 2426384"/>
              <a:gd name="connsiteX4" fmla="*/ 3160935 w 3248325"/>
              <a:gd name="connsiteY4" fmla="*/ 1734876 h 2426384"/>
              <a:gd name="connsiteX5" fmla="*/ 165134 w 3248325"/>
              <a:gd name="connsiteY5" fmla="*/ 2391007 h 2426384"/>
              <a:gd name="connsiteX6" fmla="*/ 0 w 3248325"/>
              <a:gd name="connsiteY6" fmla="*/ 2426384 h 2426384"/>
              <a:gd name="connsiteX7" fmla="*/ 0 w 3248325"/>
              <a:gd name="connsiteY7" fmla="*/ 278836 h 2426384"/>
              <a:gd name="connsiteX8" fmla="*/ 278836 w 3248325"/>
              <a:gd name="connsiteY8" fmla="*/ 0 h 2426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48325" h="2426384">
                <a:moveTo>
                  <a:pt x="278836" y="0"/>
                </a:moveTo>
                <a:lnTo>
                  <a:pt x="2969489" y="0"/>
                </a:lnTo>
                <a:cubicBezTo>
                  <a:pt x="3123486" y="0"/>
                  <a:pt x="3248325" y="124839"/>
                  <a:pt x="3248325" y="278836"/>
                </a:cubicBezTo>
                <a:lnTo>
                  <a:pt x="3248325" y="1750883"/>
                </a:lnTo>
                <a:lnTo>
                  <a:pt x="3160935" y="1734876"/>
                </a:lnTo>
                <a:cubicBezTo>
                  <a:pt x="2176810" y="1594787"/>
                  <a:pt x="1270311" y="2133963"/>
                  <a:pt x="165134" y="2391007"/>
                </a:cubicBezTo>
                <a:lnTo>
                  <a:pt x="0" y="2426384"/>
                </a:lnTo>
                <a:lnTo>
                  <a:pt x="0" y="278836"/>
                </a:lnTo>
                <a:cubicBezTo>
                  <a:pt x="0" y="124839"/>
                  <a:pt x="124839" y="0"/>
                  <a:pt x="278836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 nodePh="1">
                                  <p:stCondLst>
                                    <p:cond delay="13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 nodePh="1">
                                  <p:stCondLst>
                                    <p:cond delay="16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 nodePh="1">
                                  <p:stCondLst>
                                    <p:cond delay="19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0" grpId="0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280160" y="1710808"/>
            <a:ext cx="4621237" cy="3467826"/>
          </a:xfrm>
          <a:custGeom>
            <a:avLst/>
            <a:gdLst>
              <a:gd name="connsiteX0" fmla="*/ 20183 w 4621237"/>
              <a:gd name="connsiteY0" fmla="*/ 0 h 3467826"/>
              <a:gd name="connsiteX1" fmla="*/ 4601054 w 4621237"/>
              <a:gd name="connsiteY1" fmla="*/ 0 h 3467826"/>
              <a:gd name="connsiteX2" fmla="*/ 4621237 w 4621237"/>
              <a:gd name="connsiteY2" fmla="*/ 20183 h 3467826"/>
              <a:gd name="connsiteX3" fmla="*/ 4621237 w 4621237"/>
              <a:gd name="connsiteY3" fmla="*/ 3447643 h 3467826"/>
              <a:gd name="connsiteX4" fmla="*/ 4601054 w 4621237"/>
              <a:gd name="connsiteY4" fmla="*/ 3467826 h 3467826"/>
              <a:gd name="connsiteX5" fmla="*/ 20183 w 4621237"/>
              <a:gd name="connsiteY5" fmla="*/ 3467826 h 3467826"/>
              <a:gd name="connsiteX6" fmla="*/ 0 w 4621237"/>
              <a:gd name="connsiteY6" fmla="*/ 3447643 h 3467826"/>
              <a:gd name="connsiteX7" fmla="*/ 0 w 4621237"/>
              <a:gd name="connsiteY7" fmla="*/ 20183 h 3467826"/>
              <a:gd name="connsiteX8" fmla="*/ 20183 w 4621237"/>
              <a:gd name="connsiteY8" fmla="*/ 0 h 3467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1237" h="3467826">
                <a:moveTo>
                  <a:pt x="20183" y="0"/>
                </a:moveTo>
                <a:lnTo>
                  <a:pt x="4601054" y="0"/>
                </a:lnTo>
                <a:cubicBezTo>
                  <a:pt x="4612201" y="0"/>
                  <a:pt x="4621237" y="9036"/>
                  <a:pt x="4621237" y="20183"/>
                </a:cubicBezTo>
                <a:lnTo>
                  <a:pt x="4621237" y="3447643"/>
                </a:lnTo>
                <a:cubicBezTo>
                  <a:pt x="4621237" y="3458790"/>
                  <a:pt x="4612201" y="3467826"/>
                  <a:pt x="4601054" y="3467826"/>
                </a:cubicBezTo>
                <a:lnTo>
                  <a:pt x="20183" y="3467826"/>
                </a:lnTo>
                <a:cubicBezTo>
                  <a:pt x="9036" y="3467826"/>
                  <a:pt x="0" y="3458790"/>
                  <a:pt x="0" y="3447643"/>
                </a:cubicBezTo>
                <a:lnTo>
                  <a:pt x="0" y="20183"/>
                </a:lnTo>
                <a:cubicBezTo>
                  <a:pt x="0" y="9036"/>
                  <a:pt x="9036" y="0"/>
                  <a:pt x="20183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3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080939" y="2758910"/>
            <a:ext cx="1252283" cy="2202731"/>
          </a:xfrm>
          <a:custGeom>
            <a:avLst/>
            <a:gdLst>
              <a:gd name="connsiteX0" fmla="*/ 33749 w 1252283"/>
              <a:gd name="connsiteY0" fmla="*/ 0 h 2202731"/>
              <a:gd name="connsiteX1" fmla="*/ 1218534 w 1252283"/>
              <a:gd name="connsiteY1" fmla="*/ 0 h 2202731"/>
              <a:gd name="connsiteX2" fmla="*/ 1252283 w 1252283"/>
              <a:gd name="connsiteY2" fmla="*/ 33749 h 2202731"/>
              <a:gd name="connsiteX3" fmla="*/ 1252283 w 1252283"/>
              <a:gd name="connsiteY3" fmla="*/ 2168982 h 2202731"/>
              <a:gd name="connsiteX4" fmla="*/ 1218534 w 1252283"/>
              <a:gd name="connsiteY4" fmla="*/ 2202731 h 2202731"/>
              <a:gd name="connsiteX5" fmla="*/ 33749 w 1252283"/>
              <a:gd name="connsiteY5" fmla="*/ 2202731 h 2202731"/>
              <a:gd name="connsiteX6" fmla="*/ 0 w 1252283"/>
              <a:gd name="connsiteY6" fmla="*/ 2168982 h 2202731"/>
              <a:gd name="connsiteX7" fmla="*/ 0 w 1252283"/>
              <a:gd name="connsiteY7" fmla="*/ 33749 h 2202731"/>
              <a:gd name="connsiteX8" fmla="*/ 33749 w 1252283"/>
              <a:gd name="connsiteY8" fmla="*/ 0 h 2202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52283" h="2202731">
                <a:moveTo>
                  <a:pt x="33749" y="0"/>
                </a:moveTo>
                <a:lnTo>
                  <a:pt x="1218534" y="0"/>
                </a:lnTo>
                <a:cubicBezTo>
                  <a:pt x="1237173" y="0"/>
                  <a:pt x="1252283" y="15110"/>
                  <a:pt x="1252283" y="33749"/>
                </a:cubicBezTo>
                <a:lnTo>
                  <a:pt x="1252283" y="2168982"/>
                </a:lnTo>
                <a:cubicBezTo>
                  <a:pt x="1252283" y="2187621"/>
                  <a:pt x="1237173" y="2202731"/>
                  <a:pt x="1218534" y="2202731"/>
                </a:cubicBezTo>
                <a:lnTo>
                  <a:pt x="33749" y="2202731"/>
                </a:lnTo>
                <a:cubicBezTo>
                  <a:pt x="15110" y="2202731"/>
                  <a:pt x="0" y="2187621"/>
                  <a:pt x="0" y="2168982"/>
                </a:cubicBezTo>
                <a:lnTo>
                  <a:pt x="0" y="33749"/>
                </a:lnTo>
                <a:cubicBezTo>
                  <a:pt x="0" y="15110"/>
                  <a:pt x="15110" y="0"/>
                  <a:pt x="33749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2941418" y="2423840"/>
            <a:ext cx="1665338" cy="2906212"/>
          </a:xfrm>
          <a:custGeom>
            <a:avLst/>
            <a:gdLst>
              <a:gd name="connsiteX0" fmla="*/ 44881 w 1665338"/>
              <a:gd name="connsiteY0" fmla="*/ 0 h 2906212"/>
              <a:gd name="connsiteX1" fmla="*/ 1620457 w 1665338"/>
              <a:gd name="connsiteY1" fmla="*/ 0 h 2906212"/>
              <a:gd name="connsiteX2" fmla="*/ 1665338 w 1665338"/>
              <a:gd name="connsiteY2" fmla="*/ 44881 h 2906212"/>
              <a:gd name="connsiteX3" fmla="*/ 1665338 w 1665338"/>
              <a:gd name="connsiteY3" fmla="*/ 2861331 h 2906212"/>
              <a:gd name="connsiteX4" fmla="*/ 1620457 w 1665338"/>
              <a:gd name="connsiteY4" fmla="*/ 2906212 h 2906212"/>
              <a:gd name="connsiteX5" fmla="*/ 44881 w 1665338"/>
              <a:gd name="connsiteY5" fmla="*/ 2906212 h 2906212"/>
              <a:gd name="connsiteX6" fmla="*/ 0 w 1665338"/>
              <a:gd name="connsiteY6" fmla="*/ 2861331 h 2906212"/>
              <a:gd name="connsiteX7" fmla="*/ 0 w 1665338"/>
              <a:gd name="connsiteY7" fmla="*/ 44881 h 2906212"/>
              <a:gd name="connsiteX8" fmla="*/ 44881 w 1665338"/>
              <a:gd name="connsiteY8" fmla="*/ 0 h 2906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5338" h="2906212">
                <a:moveTo>
                  <a:pt x="44881" y="0"/>
                </a:moveTo>
                <a:lnTo>
                  <a:pt x="1620457" y="0"/>
                </a:lnTo>
                <a:cubicBezTo>
                  <a:pt x="1645244" y="0"/>
                  <a:pt x="1665338" y="20094"/>
                  <a:pt x="1665338" y="44881"/>
                </a:cubicBezTo>
                <a:lnTo>
                  <a:pt x="1665338" y="2861331"/>
                </a:lnTo>
                <a:cubicBezTo>
                  <a:pt x="1665338" y="2886118"/>
                  <a:pt x="1645244" y="2906212"/>
                  <a:pt x="1620457" y="2906212"/>
                </a:cubicBezTo>
                <a:lnTo>
                  <a:pt x="44881" y="2906212"/>
                </a:lnTo>
                <a:cubicBezTo>
                  <a:pt x="20094" y="2906212"/>
                  <a:pt x="0" y="2886118"/>
                  <a:pt x="0" y="2861331"/>
                </a:cubicBezTo>
                <a:lnTo>
                  <a:pt x="0" y="44881"/>
                </a:lnTo>
                <a:cubicBezTo>
                  <a:pt x="0" y="20094"/>
                  <a:pt x="20094" y="0"/>
                  <a:pt x="44881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5419345" y="2748409"/>
            <a:ext cx="1252283" cy="2202731"/>
          </a:xfrm>
          <a:custGeom>
            <a:avLst/>
            <a:gdLst>
              <a:gd name="connsiteX0" fmla="*/ 33749 w 1252283"/>
              <a:gd name="connsiteY0" fmla="*/ 0 h 2202731"/>
              <a:gd name="connsiteX1" fmla="*/ 1218534 w 1252283"/>
              <a:gd name="connsiteY1" fmla="*/ 0 h 2202731"/>
              <a:gd name="connsiteX2" fmla="*/ 1252283 w 1252283"/>
              <a:gd name="connsiteY2" fmla="*/ 33749 h 2202731"/>
              <a:gd name="connsiteX3" fmla="*/ 1252283 w 1252283"/>
              <a:gd name="connsiteY3" fmla="*/ 2168982 h 2202731"/>
              <a:gd name="connsiteX4" fmla="*/ 1218534 w 1252283"/>
              <a:gd name="connsiteY4" fmla="*/ 2202731 h 2202731"/>
              <a:gd name="connsiteX5" fmla="*/ 33749 w 1252283"/>
              <a:gd name="connsiteY5" fmla="*/ 2202731 h 2202731"/>
              <a:gd name="connsiteX6" fmla="*/ 0 w 1252283"/>
              <a:gd name="connsiteY6" fmla="*/ 2168982 h 2202731"/>
              <a:gd name="connsiteX7" fmla="*/ 0 w 1252283"/>
              <a:gd name="connsiteY7" fmla="*/ 33749 h 2202731"/>
              <a:gd name="connsiteX8" fmla="*/ 33749 w 1252283"/>
              <a:gd name="connsiteY8" fmla="*/ 0 h 2202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52283" h="2202731">
                <a:moveTo>
                  <a:pt x="33749" y="0"/>
                </a:moveTo>
                <a:lnTo>
                  <a:pt x="1218534" y="0"/>
                </a:lnTo>
                <a:cubicBezTo>
                  <a:pt x="1237173" y="0"/>
                  <a:pt x="1252283" y="15110"/>
                  <a:pt x="1252283" y="33749"/>
                </a:cubicBezTo>
                <a:lnTo>
                  <a:pt x="1252283" y="2168982"/>
                </a:lnTo>
                <a:cubicBezTo>
                  <a:pt x="1252283" y="2187621"/>
                  <a:pt x="1237173" y="2202731"/>
                  <a:pt x="1218534" y="2202731"/>
                </a:cubicBezTo>
                <a:lnTo>
                  <a:pt x="33749" y="2202731"/>
                </a:lnTo>
                <a:cubicBezTo>
                  <a:pt x="15110" y="2202731"/>
                  <a:pt x="0" y="2187621"/>
                  <a:pt x="0" y="2168982"/>
                </a:cubicBezTo>
                <a:lnTo>
                  <a:pt x="0" y="33749"/>
                </a:lnTo>
                <a:cubicBezTo>
                  <a:pt x="0" y="15110"/>
                  <a:pt x="15110" y="0"/>
                  <a:pt x="33749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22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24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260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991199" y="2232234"/>
            <a:ext cx="3248325" cy="2257944"/>
          </a:xfrm>
          <a:custGeom>
            <a:avLst/>
            <a:gdLst>
              <a:gd name="connsiteX0" fmla="*/ 278836 w 3248325"/>
              <a:gd name="connsiteY0" fmla="*/ 0 h 2257944"/>
              <a:gd name="connsiteX1" fmla="*/ 2969489 w 3248325"/>
              <a:gd name="connsiteY1" fmla="*/ 0 h 2257944"/>
              <a:gd name="connsiteX2" fmla="*/ 3248325 w 3248325"/>
              <a:gd name="connsiteY2" fmla="*/ 278836 h 2257944"/>
              <a:gd name="connsiteX3" fmla="*/ 3248325 w 3248325"/>
              <a:gd name="connsiteY3" fmla="*/ 1813715 h 2257944"/>
              <a:gd name="connsiteX4" fmla="*/ 3056082 w 3248325"/>
              <a:gd name="connsiteY4" fmla="*/ 1812757 h 2257944"/>
              <a:gd name="connsiteX5" fmla="*/ 248479 w 3248325"/>
              <a:gd name="connsiteY5" fmla="*/ 2257653 h 2257944"/>
              <a:gd name="connsiteX6" fmla="*/ 85845 w 3248325"/>
              <a:gd name="connsiteY6" fmla="*/ 2255128 h 2257944"/>
              <a:gd name="connsiteX7" fmla="*/ 0 w 3248325"/>
              <a:gd name="connsiteY7" fmla="*/ 2248241 h 2257944"/>
              <a:gd name="connsiteX8" fmla="*/ 0 w 3248325"/>
              <a:gd name="connsiteY8" fmla="*/ 278836 h 2257944"/>
              <a:gd name="connsiteX9" fmla="*/ 278836 w 3248325"/>
              <a:gd name="connsiteY9" fmla="*/ 0 h 2257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48325" h="2257944">
                <a:moveTo>
                  <a:pt x="278836" y="0"/>
                </a:moveTo>
                <a:lnTo>
                  <a:pt x="2969489" y="0"/>
                </a:lnTo>
                <a:cubicBezTo>
                  <a:pt x="3123486" y="0"/>
                  <a:pt x="3248325" y="124839"/>
                  <a:pt x="3248325" y="278836"/>
                </a:cubicBezTo>
                <a:lnTo>
                  <a:pt x="3248325" y="1813715"/>
                </a:lnTo>
                <a:lnTo>
                  <a:pt x="3056082" y="1812757"/>
                </a:lnTo>
                <a:cubicBezTo>
                  <a:pt x="1993165" y="1832931"/>
                  <a:pt x="1116206" y="2245110"/>
                  <a:pt x="248479" y="2257653"/>
                </a:cubicBezTo>
                <a:cubicBezTo>
                  <a:pt x="194246" y="2258436"/>
                  <a:pt x="140049" y="2257659"/>
                  <a:pt x="85845" y="2255128"/>
                </a:cubicBezTo>
                <a:lnTo>
                  <a:pt x="0" y="2248241"/>
                </a:lnTo>
                <a:lnTo>
                  <a:pt x="0" y="278836"/>
                </a:lnTo>
                <a:cubicBezTo>
                  <a:pt x="0" y="124839"/>
                  <a:pt x="124839" y="0"/>
                  <a:pt x="278836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4591342" y="2529132"/>
            <a:ext cx="3373167" cy="3138054"/>
          </a:xfrm>
          <a:custGeom>
            <a:avLst/>
            <a:gdLst>
              <a:gd name="connsiteX0" fmla="*/ 152403 w 914400"/>
              <a:gd name="connsiteY0" fmla="*/ 0 h 914400"/>
              <a:gd name="connsiteX1" fmla="*/ 761997 w 914400"/>
              <a:gd name="connsiteY1" fmla="*/ 0 h 914400"/>
              <a:gd name="connsiteX2" fmla="*/ 914400 w 914400"/>
              <a:gd name="connsiteY2" fmla="*/ 152403 h 914400"/>
              <a:gd name="connsiteX3" fmla="*/ 914400 w 914400"/>
              <a:gd name="connsiteY3" fmla="*/ 761997 h 914400"/>
              <a:gd name="connsiteX4" fmla="*/ 761997 w 914400"/>
              <a:gd name="connsiteY4" fmla="*/ 914400 h 914400"/>
              <a:gd name="connsiteX5" fmla="*/ 152403 w 914400"/>
              <a:gd name="connsiteY5" fmla="*/ 914400 h 914400"/>
              <a:gd name="connsiteX6" fmla="*/ 0 w 914400"/>
              <a:gd name="connsiteY6" fmla="*/ 761997 h 914400"/>
              <a:gd name="connsiteX7" fmla="*/ 0 w 914400"/>
              <a:gd name="connsiteY7" fmla="*/ 152403 h 914400"/>
              <a:gd name="connsiteX8" fmla="*/ 152403 w 914400"/>
              <a:gd name="connsiteY8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" h="914400">
                <a:moveTo>
                  <a:pt x="152403" y="0"/>
                </a:moveTo>
                <a:lnTo>
                  <a:pt x="761997" y="0"/>
                </a:lnTo>
                <a:cubicBezTo>
                  <a:pt x="846167" y="0"/>
                  <a:pt x="914400" y="68233"/>
                  <a:pt x="914400" y="152403"/>
                </a:cubicBezTo>
                <a:lnTo>
                  <a:pt x="914400" y="761997"/>
                </a:lnTo>
                <a:cubicBezTo>
                  <a:pt x="914400" y="846167"/>
                  <a:pt x="846167" y="914400"/>
                  <a:pt x="761997" y="914400"/>
                </a:cubicBezTo>
                <a:lnTo>
                  <a:pt x="152403" y="914400"/>
                </a:lnTo>
                <a:cubicBezTo>
                  <a:pt x="68233" y="914400"/>
                  <a:pt x="0" y="846167"/>
                  <a:pt x="0" y="761997"/>
                </a:cubicBezTo>
                <a:lnTo>
                  <a:pt x="0" y="152403"/>
                </a:lnTo>
                <a:cubicBezTo>
                  <a:pt x="0" y="68233"/>
                  <a:pt x="68233" y="0"/>
                  <a:pt x="152403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6" name="Picture Placeholder 17"/>
          <p:cNvSpPr>
            <a:spLocks noGrp="1"/>
          </p:cNvSpPr>
          <p:nvPr>
            <p:ph type="pic" sz="quarter" idx="12"/>
          </p:nvPr>
        </p:nvSpPr>
        <p:spPr>
          <a:xfrm>
            <a:off x="9178293" y="2368451"/>
            <a:ext cx="914400" cy="914400"/>
          </a:xfrm>
          <a:custGeom>
            <a:avLst/>
            <a:gdLst>
              <a:gd name="connsiteX0" fmla="*/ 152403 w 914400"/>
              <a:gd name="connsiteY0" fmla="*/ 0 h 914400"/>
              <a:gd name="connsiteX1" fmla="*/ 761997 w 914400"/>
              <a:gd name="connsiteY1" fmla="*/ 0 h 914400"/>
              <a:gd name="connsiteX2" fmla="*/ 914400 w 914400"/>
              <a:gd name="connsiteY2" fmla="*/ 152403 h 914400"/>
              <a:gd name="connsiteX3" fmla="*/ 914400 w 914400"/>
              <a:gd name="connsiteY3" fmla="*/ 761997 h 914400"/>
              <a:gd name="connsiteX4" fmla="*/ 761997 w 914400"/>
              <a:gd name="connsiteY4" fmla="*/ 914400 h 914400"/>
              <a:gd name="connsiteX5" fmla="*/ 152403 w 914400"/>
              <a:gd name="connsiteY5" fmla="*/ 914400 h 914400"/>
              <a:gd name="connsiteX6" fmla="*/ 0 w 914400"/>
              <a:gd name="connsiteY6" fmla="*/ 761997 h 914400"/>
              <a:gd name="connsiteX7" fmla="*/ 0 w 914400"/>
              <a:gd name="connsiteY7" fmla="*/ 152403 h 914400"/>
              <a:gd name="connsiteX8" fmla="*/ 152403 w 914400"/>
              <a:gd name="connsiteY8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" h="914400">
                <a:moveTo>
                  <a:pt x="152403" y="0"/>
                </a:moveTo>
                <a:lnTo>
                  <a:pt x="761997" y="0"/>
                </a:lnTo>
                <a:cubicBezTo>
                  <a:pt x="846167" y="0"/>
                  <a:pt x="914400" y="68233"/>
                  <a:pt x="914400" y="152403"/>
                </a:cubicBezTo>
                <a:lnTo>
                  <a:pt x="914400" y="761997"/>
                </a:lnTo>
                <a:cubicBezTo>
                  <a:pt x="914400" y="846167"/>
                  <a:pt x="846167" y="914400"/>
                  <a:pt x="761997" y="914400"/>
                </a:cubicBezTo>
                <a:lnTo>
                  <a:pt x="152403" y="914400"/>
                </a:lnTo>
                <a:cubicBezTo>
                  <a:pt x="68233" y="914400"/>
                  <a:pt x="0" y="846167"/>
                  <a:pt x="0" y="761997"/>
                </a:cubicBezTo>
                <a:lnTo>
                  <a:pt x="0" y="152403"/>
                </a:lnTo>
                <a:cubicBezTo>
                  <a:pt x="0" y="68233"/>
                  <a:pt x="68233" y="0"/>
                  <a:pt x="152403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7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10235457" y="2368451"/>
            <a:ext cx="914400" cy="914400"/>
          </a:xfrm>
          <a:custGeom>
            <a:avLst/>
            <a:gdLst>
              <a:gd name="connsiteX0" fmla="*/ 152403 w 914400"/>
              <a:gd name="connsiteY0" fmla="*/ 0 h 914400"/>
              <a:gd name="connsiteX1" fmla="*/ 761997 w 914400"/>
              <a:gd name="connsiteY1" fmla="*/ 0 h 914400"/>
              <a:gd name="connsiteX2" fmla="*/ 914400 w 914400"/>
              <a:gd name="connsiteY2" fmla="*/ 152403 h 914400"/>
              <a:gd name="connsiteX3" fmla="*/ 914400 w 914400"/>
              <a:gd name="connsiteY3" fmla="*/ 761997 h 914400"/>
              <a:gd name="connsiteX4" fmla="*/ 761997 w 914400"/>
              <a:gd name="connsiteY4" fmla="*/ 914400 h 914400"/>
              <a:gd name="connsiteX5" fmla="*/ 152403 w 914400"/>
              <a:gd name="connsiteY5" fmla="*/ 914400 h 914400"/>
              <a:gd name="connsiteX6" fmla="*/ 0 w 914400"/>
              <a:gd name="connsiteY6" fmla="*/ 761997 h 914400"/>
              <a:gd name="connsiteX7" fmla="*/ 0 w 914400"/>
              <a:gd name="connsiteY7" fmla="*/ 152403 h 914400"/>
              <a:gd name="connsiteX8" fmla="*/ 152403 w 914400"/>
              <a:gd name="connsiteY8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" h="914400">
                <a:moveTo>
                  <a:pt x="152403" y="0"/>
                </a:moveTo>
                <a:lnTo>
                  <a:pt x="761997" y="0"/>
                </a:lnTo>
                <a:cubicBezTo>
                  <a:pt x="846167" y="0"/>
                  <a:pt x="914400" y="68233"/>
                  <a:pt x="914400" y="152403"/>
                </a:cubicBezTo>
                <a:lnTo>
                  <a:pt x="914400" y="761997"/>
                </a:lnTo>
                <a:cubicBezTo>
                  <a:pt x="914400" y="846167"/>
                  <a:pt x="846167" y="914400"/>
                  <a:pt x="761997" y="914400"/>
                </a:cubicBezTo>
                <a:lnTo>
                  <a:pt x="152403" y="914400"/>
                </a:lnTo>
                <a:cubicBezTo>
                  <a:pt x="68233" y="914400"/>
                  <a:pt x="0" y="846167"/>
                  <a:pt x="0" y="761997"/>
                </a:cubicBezTo>
                <a:lnTo>
                  <a:pt x="0" y="152403"/>
                </a:lnTo>
                <a:cubicBezTo>
                  <a:pt x="0" y="68233"/>
                  <a:pt x="68233" y="0"/>
                  <a:pt x="152403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8" name="Picture Placeholder 21"/>
          <p:cNvSpPr>
            <a:spLocks noGrp="1"/>
          </p:cNvSpPr>
          <p:nvPr>
            <p:ph type="pic" sz="quarter" idx="14"/>
          </p:nvPr>
        </p:nvSpPr>
        <p:spPr>
          <a:xfrm>
            <a:off x="10235457" y="3405450"/>
            <a:ext cx="914400" cy="914400"/>
          </a:xfrm>
          <a:custGeom>
            <a:avLst/>
            <a:gdLst>
              <a:gd name="connsiteX0" fmla="*/ 152403 w 914400"/>
              <a:gd name="connsiteY0" fmla="*/ 0 h 914400"/>
              <a:gd name="connsiteX1" fmla="*/ 761997 w 914400"/>
              <a:gd name="connsiteY1" fmla="*/ 0 h 914400"/>
              <a:gd name="connsiteX2" fmla="*/ 914400 w 914400"/>
              <a:gd name="connsiteY2" fmla="*/ 152403 h 914400"/>
              <a:gd name="connsiteX3" fmla="*/ 914400 w 914400"/>
              <a:gd name="connsiteY3" fmla="*/ 761997 h 914400"/>
              <a:gd name="connsiteX4" fmla="*/ 761997 w 914400"/>
              <a:gd name="connsiteY4" fmla="*/ 914400 h 914400"/>
              <a:gd name="connsiteX5" fmla="*/ 152403 w 914400"/>
              <a:gd name="connsiteY5" fmla="*/ 914400 h 914400"/>
              <a:gd name="connsiteX6" fmla="*/ 0 w 914400"/>
              <a:gd name="connsiteY6" fmla="*/ 761997 h 914400"/>
              <a:gd name="connsiteX7" fmla="*/ 0 w 914400"/>
              <a:gd name="connsiteY7" fmla="*/ 152403 h 914400"/>
              <a:gd name="connsiteX8" fmla="*/ 152403 w 914400"/>
              <a:gd name="connsiteY8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" h="914400">
                <a:moveTo>
                  <a:pt x="152403" y="0"/>
                </a:moveTo>
                <a:lnTo>
                  <a:pt x="761997" y="0"/>
                </a:lnTo>
                <a:cubicBezTo>
                  <a:pt x="846167" y="0"/>
                  <a:pt x="914400" y="68233"/>
                  <a:pt x="914400" y="152403"/>
                </a:cubicBezTo>
                <a:lnTo>
                  <a:pt x="914400" y="761997"/>
                </a:lnTo>
                <a:cubicBezTo>
                  <a:pt x="914400" y="846167"/>
                  <a:pt x="846167" y="914400"/>
                  <a:pt x="761997" y="914400"/>
                </a:cubicBezTo>
                <a:lnTo>
                  <a:pt x="152403" y="914400"/>
                </a:lnTo>
                <a:cubicBezTo>
                  <a:pt x="68233" y="914400"/>
                  <a:pt x="0" y="846167"/>
                  <a:pt x="0" y="761997"/>
                </a:cubicBezTo>
                <a:lnTo>
                  <a:pt x="0" y="152403"/>
                </a:lnTo>
                <a:cubicBezTo>
                  <a:pt x="0" y="68233"/>
                  <a:pt x="68233" y="0"/>
                  <a:pt x="152403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436419" y="671269"/>
            <a:ext cx="2935310" cy="2757731"/>
          </a:xfrm>
          <a:custGeom>
            <a:avLst/>
            <a:gdLst>
              <a:gd name="connsiteX0" fmla="*/ 152403 w 914400"/>
              <a:gd name="connsiteY0" fmla="*/ 0 h 914400"/>
              <a:gd name="connsiteX1" fmla="*/ 761997 w 914400"/>
              <a:gd name="connsiteY1" fmla="*/ 0 h 914400"/>
              <a:gd name="connsiteX2" fmla="*/ 914400 w 914400"/>
              <a:gd name="connsiteY2" fmla="*/ 152403 h 914400"/>
              <a:gd name="connsiteX3" fmla="*/ 914400 w 914400"/>
              <a:gd name="connsiteY3" fmla="*/ 761997 h 914400"/>
              <a:gd name="connsiteX4" fmla="*/ 761997 w 914400"/>
              <a:gd name="connsiteY4" fmla="*/ 914400 h 914400"/>
              <a:gd name="connsiteX5" fmla="*/ 152403 w 914400"/>
              <a:gd name="connsiteY5" fmla="*/ 914400 h 914400"/>
              <a:gd name="connsiteX6" fmla="*/ 0 w 914400"/>
              <a:gd name="connsiteY6" fmla="*/ 761997 h 914400"/>
              <a:gd name="connsiteX7" fmla="*/ 0 w 914400"/>
              <a:gd name="connsiteY7" fmla="*/ 152403 h 914400"/>
              <a:gd name="connsiteX8" fmla="*/ 152403 w 914400"/>
              <a:gd name="connsiteY8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" h="914400">
                <a:moveTo>
                  <a:pt x="152403" y="0"/>
                </a:moveTo>
                <a:lnTo>
                  <a:pt x="761997" y="0"/>
                </a:lnTo>
                <a:cubicBezTo>
                  <a:pt x="846167" y="0"/>
                  <a:pt x="914400" y="68233"/>
                  <a:pt x="914400" y="152403"/>
                </a:cubicBezTo>
                <a:lnTo>
                  <a:pt x="914400" y="761997"/>
                </a:lnTo>
                <a:cubicBezTo>
                  <a:pt x="914400" y="846167"/>
                  <a:pt x="846167" y="914400"/>
                  <a:pt x="761997" y="914400"/>
                </a:cubicBezTo>
                <a:lnTo>
                  <a:pt x="152403" y="914400"/>
                </a:lnTo>
                <a:cubicBezTo>
                  <a:pt x="68233" y="914400"/>
                  <a:pt x="0" y="846167"/>
                  <a:pt x="0" y="761997"/>
                </a:cubicBezTo>
                <a:lnTo>
                  <a:pt x="0" y="152403"/>
                </a:lnTo>
                <a:cubicBezTo>
                  <a:pt x="0" y="68233"/>
                  <a:pt x="68233" y="0"/>
                  <a:pt x="152403" y="0"/>
                </a:cubicBezTo>
                <a:close/>
              </a:path>
            </a:pathLst>
          </a:cu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 nodePh="1">
                                  <p:stCondLst>
                                    <p:cond delay="11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 nodePh="1">
                                  <p:stCondLst>
                                    <p:cond delay="180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9" presetClass="entr" presetSubtype="0" decel="100000" fill="hold" grpId="0" nodeType="withEffect" nodePh="1">
                                  <p:stCondLst>
                                    <p:cond delay="110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  <p:bldP spid="9" grpId="0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HPCC Lab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8A83-AF39-4326-8FF3-80CAF56509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5288372" y="2286358"/>
            <a:ext cx="2466192" cy="3430411"/>
          </a:xfrm>
          <a:custGeom>
            <a:avLst/>
            <a:gdLst>
              <a:gd name="connsiteX0" fmla="*/ 571747 w 2466192"/>
              <a:gd name="connsiteY0" fmla="*/ 0 h 3430411"/>
              <a:gd name="connsiteX1" fmla="*/ 2466192 w 2466192"/>
              <a:gd name="connsiteY1" fmla="*/ 0 h 3430411"/>
              <a:gd name="connsiteX2" fmla="*/ 2466192 w 2466192"/>
              <a:gd name="connsiteY2" fmla="*/ 3430411 h 3430411"/>
              <a:gd name="connsiteX3" fmla="*/ 571747 w 2466192"/>
              <a:gd name="connsiteY3" fmla="*/ 3430411 h 3430411"/>
              <a:gd name="connsiteX4" fmla="*/ 0 w 2466192"/>
              <a:gd name="connsiteY4" fmla="*/ 2858664 h 3430411"/>
              <a:gd name="connsiteX5" fmla="*/ 0 w 2466192"/>
              <a:gd name="connsiteY5" fmla="*/ 571747 h 3430411"/>
              <a:gd name="connsiteX6" fmla="*/ 571747 w 2466192"/>
              <a:gd name="connsiteY6" fmla="*/ 0 h 3430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66192" h="3430411">
                <a:moveTo>
                  <a:pt x="571747" y="0"/>
                </a:moveTo>
                <a:lnTo>
                  <a:pt x="2466192" y="0"/>
                </a:lnTo>
                <a:lnTo>
                  <a:pt x="2466192" y="3430411"/>
                </a:lnTo>
                <a:lnTo>
                  <a:pt x="571747" y="3430411"/>
                </a:lnTo>
                <a:cubicBezTo>
                  <a:pt x="255980" y="3430411"/>
                  <a:pt x="0" y="3174431"/>
                  <a:pt x="0" y="2858664"/>
                </a:cubicBezTo>
                <a:lnTo>
                  <a:pt x="0" y="571747"/>
                </a:lnTo>
                <a:cubicBezTo>
                  <a:pt x="0" y="255980"/>
                  <a:pt x="255980" y="0"/>
                  <a:pt x="571747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 nodePh="1">
                                  <p:stCondLst>
                                    <p:cond delay="14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4776935" y="635699"/>
            <a:ext cx="1821382" cy="2549025"/>
          </a:xfrm>
          <a:custGeom>
            <a:avLst/>
            <a:gdLst>
              <a:gd name="connsiteX0" fmla="*/ 0 w 1821382"/>
              <a:gd name="connsiteY0" fmla="*/ 0 h 2549025"/>
              <a:gd name="connsiteX1" fmla="*/ 1396536 w 1821382"/>
              <a:gd name="connsiteY1" fmla="*/ 0 h 2549025"/>
              <a:gd name="connsiteX2" fmla="*/ 1821382 w 1821382"/>
              <a:gd name="connsiteY2" fmla="*/ 424846 h 2549025"/>
              <a:gd name="connsiteX3" fmla="*/ 1821382 w 1821382"/>
              <a:gd name="connsiteY3" fmla="*/ 2124179 h 2549025"/>
              <a:gd name="connsiteX4" fmla="*/ 1396536 w 1821382"/>
              <a:gd name="connsiteY4" fmla="*/ 2549025 h 2549025"/>
              <a:gd name="connsiteX5" fmla="*/ 0 w 1821382"/>
              <a:gd name="connsiteY5" fmla="*/ 2549025 h 2549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21382" h="2549025">
                <a:moveTo>
                  <a:pt x="0" y="0"/>
                </a:moveTo>
                <a:lnTo>
                  <a:pt x="1396536" y="0"/>
                </a:lnTo>
                <a:cubicBezTo>
                  <a:pt x="1631172" y="0"/>
                  <a:pt x="1821382" y="190210"/>
                  <a:pt x="1821382" y="424846"/>
                </a:cubicBezTo>
                <a:lnTo>
                  <a:pt x="1821382" y="2124179"/>
                </a:lnTo>
                <a:cubicBezTo>
                  <a:pt x="1821382" y="2358815"/>
                  <a:pt x="1631172" y="2549025"/>
                  <a:pt x="1396536" y="2549025"/>
                </a:cubicBezTo>
                <a:lnTo>
                  <a:pt x="0" y="2549025"/>
                </a:ln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2"/>
          </p:nvPr>
        </p:nvSpPr>
        <p:spPr>
          <a:xfrm>
            <a:off x="7166327" y="1162484"/>
            <a:ext cx="2549025" cy="1821383"/>
          </a:xfrm>
          <a:custGeom>
            <a:avLst/>
            <a:gdLst>
              <a:gd name="connsiteX0" fmla="*/ 424846 w 2549025"/>
              <a:gd name="connsiteY0" fmla="*/ 0 h 1821383"/>
              <a:gd name="connsiteX1" fmla="*/ 2124179 w 2549025"/>
              <a:gd name="connsiteY1" fmla="*/ 0 h 1821383"/>
              <a:gd name="connsiteX2" fmla="*/ 2549025 w 2549025"/>
              <a:gd name="connsiteY2" fmla="*/ 424847 h 1821383"/>
              <a:gd name="connsiteX3" fmla="*/ 2549025 w 2549025"/>
              <a:gd name="connsiteY3" fmla="*/ 1821383 h 1821383"/>
              <a:gd name="connsiteX4" fmla="*/ 0 w 2549025"/>
              <a:gd name="connsiteY4" fmla="*/ 1821382 h 1821383"/>
              <a:gd name="connsiteX5" fmla="*/ 0 w 2549025"/>
              <a:gd name="connsiteY5" fmla="*/ 424846 h 1821383"/>
              <a:gd name="connsiteX6" fmla="*/ 424846 w 2549025"/>
              <a:gd name="connsiteY6" fmla="*/ 0 h 1821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9025" h="1821383">
                <a:moveTo>
                  <a:pt x="424846" y="0"/>
                </a:moveTo>
                <a:lnTo>
                  <a:pt x="2124179" y="0"/>
                </a:lnTo>
                <a:cubicBezTo>
                  <a:pt x="2358815" y="1"/>
                  <a:pt x="2549025" y="190211"/>
                  <a:pt x="2549025" y="424847"/>
                </a:cubicBezTo>
                <a:lnTo>
                  <a:pt x="2549025" y="1821383"/>
                </a:lnTo>
                <a:lnTo>
                  <a:pt x="0" y="1821382"/>
                </a:lnTo>
                <a:lnTo>
                  <a:pt x="0" y="424846"/>
                </a:lnTo>
                <a:cubicBezTo>
                  <a:pt x="0" y="190210"/>
                  <a:pt x="190210" y="0"/>
                  <a:pt x="424846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 nodePh="1">
                                  <p:stCondLst>
                                    <p:cond delay="11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 nodePh="1">
                                  <p:stCondLst>
                                    <p:cond delay="46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4003314" y="544260"/>
            <a:ext cx="1821382" cy="2549025"/>
          </a:xfrm>
          <a:custGeom>
            <a:avLst/>
            <a:gdLst>
              <a:gd name="connsiteX0" fmla="*/ 0 w 1821382"/>
              <a:gd name="connsiteY0" fmla="*/ 0 h 2549025"/>
              <a:gd name="connsiteX1" fmla="*/ 1396536 w 1821382"/>
              <a:gd name="connsiteY1" fmla="*/ 0 h 2549025"/>
              <a:gd name="connsiteX2" fmla="*/ 1821382 w 1821382"/>
              <a:gd name="connsiteY2" fmla="*/ 424846 h 2549025"/>
              <a:gd name="connsiteX3" fmla="*/ 1821382 w 1821382"/>
              <a:gd name="connsiteY3" fmla="*/ 2124179 h 2549025"/>
              <a:gd name="connsiteX4" fmla="*/ 1396536 w 1821382"/>
              <a:gd name="connsiteY4" fmla="*/ 2549025 h 2549025"/>
              <a:gd name="connsiteX5" fmla="*/ 0 w 1821382"/>
              <a:gd name="connsiteY5" fmla="*/ 2549025 h 2549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21382" h="2549025">
                <a:moveTo>
                  <a:pt x="0" y="0"/>
                </a:moveTo>
                <a:lnTo>
                  <a:pt x="1396536" y="0"/>
                </a:lnTo>
                <a:cubicBezTo>
                  <a:pt x="1631172" y="0"/>
                  <a:pt x="1821382" y="190210"/>
                  <a:pt x="1821382" y="424846"/>
                </a:cubicBezTo>
                <a:lnTo>
                  <a:pt x="1821382" y="2124179"/>
                </a:lnTo>
                <a:cubicBezTo>
                  <a:pt x="1821382" y="2358815"/>
                  <a:pt x="1631172" y="2549025"/>
                  <a:pt x="1396536" y="2549025"/>
                </a:cubicBezTo>
                <a:lnTo>
                  <a:pt x="0" y="2549025"/>
                </a:ln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6546920" y="3185319"/>
            <a:ext cx="1821382" cy="2549025"/>
          </a:xfrm>
          <a:custGeom>
            <a:avLst/>
            <a:gdLst>
              <a:gd name="connsiteX0" fmla="*/ 424846 w 1821382"/>
              <a:gd name="connsiteY0" fmla="*/ 0 h 2549025"/>
              <a:gd name="connsiteX1" fmla="*/ 1821382 w 1821382"/>
              <a:gd name="connsiteY1" fmla="*/ 0 h 2549025"/>
              <a:gd name="connsiteX2" fmla="*/ 1821382 w 1821382"/>
              <a:gd name="connsiteY2" fmla="*/ 2549025 h 2549025"/>
              <a:gd name="connsiteX3" fmla="*/ 424846 w 1821382"/>
              <a:gd name="connsiteY3" fmla="*/ 2549025 h 2549025"/>
              <a:gd name="connsiteX4" fmla="*/ 0 w 1821382"/>
              <a:gd name="connsiteY4" fmla="*/ 2124179 h 2549025"/>
              <a:gd name="connsiteX5" fmla="*/ 0 w 1821382"/>
              <a:gd name="connsiteY5" fmla="*/ 424846 h 2549025"/>
              <a:gd name="connsiteX6" fmla="*/ 424846 w 1821382"/>
              <a:gd name="connsiteY6" fmla="*/ 0 h 2549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1382" h="2549025">
                <a:moveTo>
                  <a:pt x="424846" y="0"/>
                </a:moveTo>
                <a:lnTo>
                  <a:pt x="1821382" y="0"/>
                </a:lnTo>
                <a:lnTo>
                  <a:pt x="1821382" y="2549025"/>
                </a:lnTo>
                <a:lnTo>
                  <a:pt x="424846" y="2549025"/>
                </a:lnTo>
                <a:cubicBezTo>
                  <a:pt x="190210" y="2549025"/>
                  <a:pt x="0" y="2358815"/>
                  <a:pt x="0" y="2124179"/>
                </a:cubicBezTo>
                <a:lnTo>
                  <a:pt x="0" y="424846"/>
                </a:lnTo>
                <a:cubicBezTo>
                  <a:pt x="0" y="190210"/>
                  <a:pt x="190210" y="0"/>
                  <a:pt x="424846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 nodePh="1">
                                  <p:stCondLst>
                                    <p:cond delay="11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 nodePh="1">
                                  <p:stCondLst>
                                    <p:cond delay="46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HPCC Lab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08A83-AF39-4326-8FF3-80CAF56509D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1785668" y="2581185"/>
            <a:ext cx="1744579" cy="2149417"/>
          </a:xfrm>
          <a:custGeom>
            <a:avLst/>
            <a:gdLst>
              <a:gd name="connsiteX0" fmla="*/ 44574 w 1744579"/>
              <a:gd name="connsiteY0" fmla="*/ 0 h 2149417"/>
              <a:gd name="connsiteX1" fmla="*/ 1700005 w 1744579"/>
              <a:gd name="connsiteY1" fmla="*/ 0 h 2149417"/>
              <a:gd name="connsiteX2" fmla="*/ 1744579 w 1744579"/>
              <a:gd name="connsiteY2" fmla="*/ 44574 h 2149417"/>
              <a:gd name="connsiteX3" fmla="*/ 1744579 w 1744579"/>
              <a:gd name="connsiteY3" fmla="*/ 2104843 h 2149417"/>
              <a:gd name="connsiteX4" fmla="*/ 1700005 w 1744579"/>
              <a:gd name="connsiteY4" fmla="*/ 2149417 h 2149417"/>
              <a:gd name="connsiteX5" fmla="*/ 44574 w 1744579"/>
              <a:gd name="connsiteY5" fmla="*/ 2149417 h 2149417"/>
              <a:gd name="connsiteX6" fmla="*/ 0 w 1744579"/>
              <a:gd name="connsiteY6" fmla="*/ 2104843 h 2149417"/>
              <a:gd name="connsiteX7" fmla="*/ 0 w 1744579"/>
              <a:gd name="connsiteY7" fmla="*/ 44574 h 2149417"/>
              <a:gd name="connsiteX8" fmla="*/ 44574 w 1744579"/>
              <a:gd name="connsiteY8" fmla="*/ 0 h 2149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44579" h="2149417">
                <a:moveTo>
                  <a:pt x="44574" y="0"/>
                </a:moveTo>
                <a:lnTo>
                  <a:pt x="1700005" y="0"/>
                </a:lnTo>
                <a:cubicBezTo>
                  <a:pt x="1724623" y="0"/>
                  <a:pt x="1744579" y="19956"/>
                  <a:pt x="1744579" y="44574"/>
                </a:cubicBezTo>
                <a:lnTo>
                  <a:pt x="1744579" y="2104843"/>
                </a:lnTo>
                <a:cubicBezTo>
                  <a:pt x="1744579" y="2129461"/>
                  <a:pt x="1724623" y="2149417"/>
                  <a:pt x="1700005" y="2149417"/>
                </a:cubicBezTo>
                <a:lnTo>
                  <a:pt x="44574" y="2149417"/>
                </a:lnTo>
                <a:cubicBezTo>
                  <a:pt x="19956" y="2149417"/>
                  <a:pt x="0" y="2129461"/>
                  <a:pt x="0" y="2104843"/>
                </a:cubicBezTo>
                <a:lnTo>
                  <a:pt x="0" y="44574"/>
                </a:lnTo>
                <a:cubicBezTo>
                  <a:pt x="0" y="19956"/>
                  <a:pt x="19956" y="0"/>
                  <a:pt x="4457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6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/>
          <p:cNvSpPr>
            <a:spLocks noGrp="1"/>
          </p:cNvSpPr>
          <p:nvPr>
            <p:ph type="pic" sz="quarter" idx="10"/>
          </p:nvPr>
        </p:nvSpPr>
        <p:spPr>
          <a:xfrm>
            <a:off x="1442160" y="1675182"/>
            <a:ext cx="2286001" cy="2286002"/>
          </a:xfrm>
          <a:custGeom>
            <a:avLst/>
            <a:gdLst>
              <a:gd name="connsiteX0" fmla="*/ 1143000 w 2286001"/>
              <a:gd name="connsiteY0" fmla="*/ 0 h 2286002"/>
              <a:gd name="connsiteX1" fmla="*/ 1640147 w 2286001"/>
              <a:gd name="connsiteY1" fmla="*/ 205923 h 2286002"/>
              <a:gd name="connsiteX2" fmla="*/ 2080078 w 2286001"/>
              <a:gd name="connsiteY2" fmla="*/ 645857 h 2286002"/>
              <a:gd name="connsiteX3" fmla="*/ 2080078 w 2286001"/>
              <a:gd name="connsiteY3" fmla="*/ 1640148 h 2286002"/>
              <a:gd name="connsiteX4" fmla="*/ 1640147 w 2286001"/>
              <a:gd name="connsiteY4" fmla="*/ 2080078 h 2286002"/>
              <a:gd name="connsiteX5" fmla="*/ 645859 w 2286001"/>
              <a:gd name="connsiteY5" fmla="*/ 2080078 h 2286002"/>
              <a:gd name="connsiteX6" fmla="*/ 205925 w 2286001"/>
              <a:gd name="connsiteY6" fmla="*/ 1640146 h 2286002"/>
              <a:gd name="connsiteX7" fmla="*/ 205925 w 2286001"/>
              <a:gd name="connsiteY7" fmla="*/ 645855 h 2286002"/>
              <a:gd name="connsiteX8" fmla="*/ 645856 w 2286001"/>
              <a:gd name="connsiteY8" fmla="*/ 205923 h 2286002"/>
              <a:gd name="connsiteX9" fmla="*/ 1143000 w 2286001"/>
              <a:gd name="connsiteY9" fmla="*/ 0 h 2286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86001" h="2286002">
                <a:moveTo>
                  <a:pt x="1143000" y="0"/>
                </a:moveTo>
                <a:cubicBezTo>
                  <a:pt x="1322933" y="0"/>
                  <a:pt x="1502862" y="68641"/>
                  <a:pt x="1640147" y="205923"/>
                </a:cubicBezTo>
                <a:lnTo>
                  <a:pt x="2080078" y="645857"/>
                </a:lnTo>
                <a:cubicBezTo>
                  <a:pt x="2354643" y="920423"/>
                  <a:pt x="2354643" y="1365583"/>
                  <a:pt x="2080078" y="1640148"/>
                </a:cubicBezTo>
                <a:lnTo>
                  <a:pt x="1640147" y="2080078"/>
                </a:lnTo>
                <a:cubicBezTo>
                  <a:pt x="1365584" y="2354644"/>
                  <a:pt x="920422" y="2354644"/>
                  <a:pt x="645859" y="2080078"/>
                </a:cubicBezTo>
                <a:lnTo>
                  <a:pt x="205925" y="1640146"/>
                </a:lnTo>
                <a:cubicBezTo>
                  <a:pt x="-68641" y="1365580"/>
                  <a:pt x="-68641" y="920420"/>
                  <a:pt x="205925" y="645855"/>
                </a:cubicBezTo>
                <a:lnTo>
                  <a:pt x="645856" y="205923"/>
                </a:lnTo>
                <a:cubicBezTo>
                  <a:pt x="783138" y="68641"/>
                  <a:pt x="963070" y="0"/>
                  <a:pt x="1143000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1"/>
          </p:nvPr>
        </p:nvSpPr>
        <p:spPr>
          <a:xfrm>
            <a:off x="2" y="3601670"/>
            <a:ext cx="1143001" cy="2286003"/>
          </a:xfrm>
          <a:custGeom>
            <a:avLst/>
            <a:gdLst>
              <a:gd name="connsiteX0" fmla="*/ 0 w 1143001"/>
              <a:gd name="connsiteY0" fmla="*/ 0 h 2286003"/>
              <a:gd name="connsiteX1" fmla="*/ 497146 w 1143001"/>
              <a:gd name="connsiteY1" fmla="*/ 205923 h 2286003"/>
              <a:gd name="connsiteX2" fmla="*/ 937078 w 1143001"/>
              <a:gd name="connsiteY2" fmla="*/ 645857 h 2286003"/>
              <a:gd name="connsiteX3" fmla="*/ 937078 w 1143001"/>
              <a:gd name="connsiteY3" fmla="*/ 1640148 h 2286003"/>
              <a:gd name="connsiteX4" fmla="*/ 497146 w 1143001"/>
              <a:gd name="connsiteY4" fmla="*/ 2080078 h 2286003"/>
              <a:gd name="connsiteX5" fmla="*/ 3 w 1143001"/>
              <a:gd name="connsiteY5" fmla="*/ 2286003 h 2286003"/>
              <a:gd name="connsiteX6" fmla="*/ 0 w 1143001"/>
              <a:gd name="connsiteY6" fmla="*/ 2286003 h 2286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43001" h="2286003">
                <a:moveTo>
                  <a:pt x="0" y="0"/>
                </a:moveTo>
                <a:cubicBezTo>
                  <a:pt x="179933" y="0"/>
                  <a:pt x="359862" y="68641"/>
                  <a:pt x="497146" y="205923"/>
                </a:cubicBezTo>
                <a:lnTo>
                  <a:pt x="937078" y="645857"/>
                </a:lnTo>
                <a:cubicBezTo>
                  <a:pt x="1211643" y="920423"/>
                  <a:pt x="1211643" y="1365583"/>
                  <a:pt x="937078" y="1640148"/>
                </a:cubicBezTo>
                <a:lnTo>
                  <a:pt x="497146" y="2080078"/>
                </a:lnTo>
                <a:cubicBezTo>
                  <a:pt x="359865" y="2217361"/>
                  <a:pt x="179934" y="2286003"/>
                  <a:pt x="3" y="2286003"/>
                </a:cubicBezTo>
                <a:lnTo>
                  <a:pt x="0" y="2286003"/>
                </a:ln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8" name="Picture Placeholder 27"/>
          <p:cNvSpPr>
            <a:spLocks noGrp="1"/>
          </p:cNvSpPr>
          <p:nvPr>
            <p:ph type="pic" sz="quarter" idx="12"/>
          </p:nvPr>
        </p:nvSpPr>
        <p:spPr>
          <a:xfrm>
            <a:off x="4724400" y="353335"/>
            <a:ext cx="2743202" cy="2743202"/>
          </a:xfrm>
          <a:custGeom>
            <a:avLst/>
            <a:gdLst>
              <a:gd name="connsiteX0" fmla="*/ 1371600 w 2743202"/>
              <a:gd name="connsiteY0" fmla="*/ 0 h 2743202"/>
              <a:gd name="connsiteX1" fmla="*/ 1968176 w 2743202"/>
              <a:gd name="connsiteY1" fmla="*/ 247107 h 2743202"/>
              <a:gd name="connsiteX2" fmla="*/ 2496093 w 2743202"/>
              <a:gd name="connsiteY2" fmla="*/ 775029 h 2743202"/>
              <a:gd name="connsiteX3" fmla="*/ 2496093 w 2743202"/>
              <a:gd name="connsiteY3" fmla="*/ 1968178 h 2743202"/>
              <a:gd name="connsiteX4" fmla="*/ 1968176 w 2743202"/>
              <a:gd name="connsiteY4" fmla="*/ 2496093 h 2743202"/>
              <a:gd name="connsiteX5" fmla="*/ 775031 w 2743202"/>
              <a:gd name="connsiteY5" fmla="*/ 2496093 h 2743202"/>
              <a:gd name="connsiteX6" fmla="*/ 247110 w 2743202"/>
              <a:gd name="connsiteY6" fmla="*/ 1968175 h 2743202"/>
              <a:gd name="connsiteX7" fmla="*/ 247110 w 2743202"/>
              <a:gd name="connsiteY7" fmla="*/ 775025 h 2743202"/>
              <a:gd name="connsiteX8" fmla="*/ 775028 w 2743202"/>
              <a:gd name="connsiteY8" fmla="*/ 247107 h 2743202"/>
              <a:gd name="connsiteX9" fmla="*/ 1371600 w 2743202"/>
              <a:gd name="connsiteY9" fmla="*/ 0 h 2743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43202" h="2743202">
                <a:moveTo>
                  <a:pt x="1371600" y="0"/>
                </a:moveTo>
                <a:cubicBezTo>
                  <a:pt x="1587519" y="0"/>
                  <a:pt x="1803435" y="82369"/>
                  <a:pt x="1968176" y="247107"/>
                </a:cubicBezTo>
                <a:lnTo>
                  <a:pt x="2496093" y="775029"/>
                </a:lnTo>
                <a:cubicBezTo>
                  <a:pt x="2825572" y="1104508"/>
                  <a:pt x="2825572" y="1638699"/>
                  <a:pt x="2496093" y="1968178"/>
                </a:cubicBezTo>
                <a:lnTo>
                  <a:pt x="1968176" y="2496093"/>
                </a:lnTo>
                <a:cubicBezTo>
                  <a:pt x="1638700" y="2825572"/>
                  <a:pt x="1104506" y="2825572"/>
                  <a:pt x="775031" y="2496093"/>
                </a:cubicBezTo>
                <a:lnTo>
                  <a:pt x="247110" y="1968175"/>
                </a:lnTo>
                <a:cubicBezTo>
                  <a:pt x="-82369" y="1638696"/>
                  <a:pt x="-82369" y="1104504"/>
                  <a:pt x="247110" y="775025"/>
                </a:cubicBezTo>
                <a:lnTo>
                  <a:pt x="775028" y="247107"/>
                </a:lnTo>
                <a:cubicBezTo>
                  <a:pt x="939765" y="82369"/>
                  <a:pt x="1155684" y="0"/>
                  <a:pt x="1371600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3"/>
          </p:nvPr>
        </p:nvSpPr>
        <p:spPr>
          <a:xfrm>
            <a:off x="8463842" y="1675182"/>
            <a:ext cx="2286001" cy="2286002"/>
          </a:xfrm>
          <a:custGeom>
            <a:avLst/>
            <a:gdLst>
              <a:gd name="connsiteX0" fmla="*/ 1143000 w 2286001"/>
              <a:gd name="connsiteY0" fmla="*/ 0 h 2286002"/>
              <a:gd name="connsiteX1" fmla="*/ 1640146 w 2286001"/>
              <a:gd name="connsiteY1" fmla="*/ 205923 h 2286002"/>
              <a:gd name="connsiteX2" fmla="*/ 2080078 w 2286001"/>
              <a:gd name="connsiteY2" fmla="*/ 645857 h 2286002"/>
              <a:gd name="connsiteX3" fmla="*/ 2080078 w 2286001"/>
              <a:gd name="connsiteY3" fmla="*/ 1640148 h 2286002"/>
              <a:gd name="connsiteX4" fmla="*/ 1640146 w 2286001"/>
              <a:gd name="connsiteY4" fmla="*/ 2080078 h 2286002"/>
              <a:gd name="connsiteX5" fmla="*/ 645859 w 2286001"/>
              <a:gd name="connsiteY5" fmla="*/ 2080078 h 2286002"/>
              <a:gd name="connsiteX6" fmla="*/ 205925 w 2286001"/>
              <a:gd name="connsiteY6" fmla="*/ 1640146 h 2286002"/>
              <a:gd name="connsiteX7" fmla="*/ 205925 w 2286001"/>
              <a:gd name="connsiteY7" fmla="*/ 645855 h 2286002"/>
              <a:gd name="connsiteX8" fmla="*/ 645856 w 2286001"/>
              <a:gd name="connsiteY8" fmla="*/ 205923 h 2286002"/>
              <a:gd name="connsiteX9" fmla="*/ 1143000 w 2286001"/>
              <a:gd name="connsiteY9" fmla="*/ 0 h 2286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86001" h="2286002">
                <a:moveTo>
                  <a:pt x="1143000" y="0"/>
                </a:moveTo>
                <a:cubicBezTo>
                  <a:pt x="1322933" y="0"/>
                  <a:pt x="1502862" y="68641"/>
                  <a:pt x="1640146" y="205923"/>
                </a:cubicBezTo>
                <a:lnTo>
                  <a:pt x="2080078" y="645857"/>
                </a:lnTo>
                <a:cubicBezTo>
                  <a:pt x="2354643" y="920423"/>
                  <a:pt x="2354643" y="1365583"/>
                  <a:pt x="2080078" y="1640148"/>
                </a:cubicBezTo>
                <a:lnTo>
                  <a:pt x="1640146" y="2080078"/>
                </a:lnTo>
                <a:cubicBezTo>
                  <a:pt x="1365583" y="2354644"/>
                  <a:pt x="920422" y="2354644"/>
                  <a:pt x="645859" y="2080078"/>
                </a:cubicBezTo>
                <a:lnTo>
                  <a:pt x="205925" y="1640146"/>
                </a:lnTo>
                <a:cubicBezTo>
                  <a:pt x="-68641" y="1365580"/>
                  <a:pt x="-68641" y="920420"/>
                  <a:pt x="205925" y="645855"/>
                </a:cubicBezTo>
                <a:lnTo>
                  <a:pt x="645856" y="205923"/>
                </a:lnTo>
                <a:cubicBezTo>
                  <a:pt x="783138" y="68641"/>
                  <a:pt x="963070" y="0"/>
                  <a:pt x="1143000" y="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2" name="Picture Placeholder 31"/>
          <p:cNvSpPr>
            <a:spLocks noGrp="1"/>
          </p:cNvSpPr>
          <p:nvPr>
            <p:ph type="pic" sz="quarter" idx="14"/>
          </p:nvPr>
        </p:nvSpPr>
        <p:spPr>
          <a:xfrm>
            <a:off x="11049002" y="3608010"/>
            <a:ext cx="1142999" cy="2286003"/>
          </a:xfrm>
          <a:custGeom>
            <a:avLst/>
            <a:gdLst>
              <a:gd name="connsiteX0" fmla="*/ 1142999 w 1142999"/>
              <a:gd name="connsiteY0" fmla="*/ 0 h 2286003"/>
              <a:gd name="connsiteX1" fmla="*/ 1142999 w 1142999"/>
              <a:gd name="connsiteY1" fmla="*/ 2286003 h 2286003"/>
              <a:gd name="connsiteX2" fmla="*/ 1008721 w 1142999"/>
              <a:gd name="connsiteY2" fmla="*/ 2273132 h 2286003"/>
              <a:gd name="connsiteX3" fmla="*/ 645859 w 1142999"/>
              <a:gd name="connsiteY3" fmla="*/ 2080078 h 2286003"/>
              <a:gd name="connsiteX4" fmla="*/ 205925 w 1142999"/>
              <a:gd name="connsiteY4" fmla="*/ 1640146 h 2286003"/>
              <a:gd name="connsiteX5" fmla="*/ 205925 w 1142999"/>
              <a:gd name="connsiteY5" fmla="*/ 645855 h 2286003"/>
              <a:gd name="connsiteX6" fmla="*/ 645856 w 1142999"/>
              <a:gd name="connsiteY6" fmla="*/ 205923 h 2286003"/>
              <a:gd name="connsiteX7" fmla="*/ 1008719 w 1142999"/>
              <a:gd name="connsiteY7" fmla="*/ 12870 h 2286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2999" h="2286003">
                <a:moveTo>
                  <a:pt x="1142999" y="0"/>
                </a:moveTo>
                <a:lnTo>
                  <a:pt x="1142999" y="2286003"/>
                </a:lnTo>
                <a:lnTo>
                  <a:pt x="1008721" y="2273132"/>
                </a:lnTo>
                <a:cubicBezTo>
                  <a:pt x="875772" y="2247392"/>
                  <a:pt x="748820" y="2183040"/>
                  <a:pt x="645859" y="2080078"/>
                </a:cubicBezTo>
                <a:lnTo>
                  <a:pt x="205925" y="1640146"/>
                </a:lnTo>
                <a:cubicBezTo>
                  <a:pt x="-68641" y="1365580"/>
                  <a:pt x="-68641" y="920420"/>
                  <a:pt x="205925" y="645855"/>
                </a:cubicBezTo>
                <a:lnTo>
                  <a:pt x="645856" y="205923"/>
                </a:lnTo>
                <a:cubicBezTo>
                  <a:pt x="748817" y="102962"/>
                  <a:pt x="875770" y="38611"/>
                  <a:pt x="1008719" y="12870"/>
                </a:cubicBezTo>
                <a:close/>
              </a:path>
            </a:pathLst>
          </a:cu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square">
            <a:no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/>
      <p:bldP spid="28" grpId="0"/>
      <p:bldP spid="30" grpId="0"/>
      <p:bldP spid="32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HPCC Lab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08A83-AF39-4326-8FF3-80CAF56509D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bin"/><Relationship Id="rId18" Type="http://schemas.openxmlformats.org/officeDocument/2006/relationships/image" Target="../media/image23.png"/><Relationship Id="rId3" Type="http://schemas.openxmlformats.org/officeDocument/2006/relationships/image" Target="../media/image9.png"/><Relationship Id="rId21" Type="http://schemas.openxmlformats.org/officeDocument/2006/relationships/image" Target="../media/image26.png"/><Relationship Id="rId7" Type="http://schemas.openxmlformats.org/officeDocument/2006/relationships/customXml" Target="../ink/ink1.xml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8.png"/><Relationship Id="rId16" Type="http://schemas.openxmlformats.org/officeDocument/2006/relationships/image" Target="../media/image21.jpe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10.jpe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bin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2893" y="1421765"/>
            <a:ext cx="11946220" cy="1107996"/>
          </a:xfrm>
          <a:prstGeom prst="rect">
            <a:avLst/>
          </a:prstGeom>
          <a:noFill/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charset="0"/>
                <a:cs typeface="Times New Roman" panose="02020603050405020304" charset="0"/>
              </a:rPr>
              <a:t>Software Development Workflows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9911B2-8365-8ABB-DA62-E43B8DED5510}"/>
              </a:ext>
            </a:extLst>
          </p:cNvPr>
          <p:cNvSpPr txBox="1"/>
          <p:nvPr/>
        </p:nvSpPr>
        <p:spPr>
          <a:xfrm>
            <a:off x="6212908" y="3949294"/>
            <a:ext cx="5273303" cy="954107"/>
          </a:xfrm>
          <a:prstGeom prst="rect">
            <a:avLst/>
          </a:prstGeom>
          <a:noFill/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Praveen Kumar Suggula</a:t>
            </a:r>
          </a:p>
          <a:p>
            <a:r>
              <a:rPr lang="en-US" sz="2800" dirty="0">
                <a:latin typeface="Times New Roman" panose="02020603050405020304" charset="0"/>
                <a:cs typeface="Times New Roman" panose="02020603050405020304" charset="0"/>
              </a:rPr>
              <a:t>praveenkumarsuggula@my.unt.edu</a:t>
            </a:r>
          </a:p>
        </p:txBody>
      </p:sp>
      <p:pic>
        <p:nvPicPr>
          <p:cNvPr id="2" name="Picture 1" descr="A green and black logo&#10;&#10;Description automatically generated">
            <a:extLst>
              <a:ext uri="{FF2B5EF4-FFF2-40B4-BE49-F238E27FC236}">
                <a16:creationId xmlns:a16="http://schemas.microsoft.com/office/drawing/2014/main" id="{A55A0BCE-B6C9-E9FF-6BD5-437041EC5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8655" y="5358855"/>
            <a:ext cx="3445742" cy="14991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697748" y="496163"/>
            <a:ext cx="47965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Raleway Black" panose="020B0A03030101060003" pitchFamily="34" charset="0"/>
              </a:rPr>
              <a:t>Devops Cycle</a:t>
            </a:r>
          </a:p>
        </p:txBody>
      </p:sp>
      <p:pic>
        <p:nvPicPr>
          <p:cNvPr id="57" name="Picture Placeholder 56" descr="devops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t="4672"/>
          <a:stretch/>
        </p:blipFill>
        <p:spPr>
          <a:xfrm>
            <a:off x="1836102" y="1953928"/>
            <a:ext cx="8519795" cy="457450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2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04587" y="496163"/>
            <a:ext cx="51828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Raleway Black" panose="020B0A03030101060003" pitchFamily="34" charset="0"/>
              </a:rPr>
              <a:t>DevOps CI/CD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973715-8DE5-3AB5-176D-9D23B44027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421" y="1645919"/>
            <a:ext cx="8585736" cy="47159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2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/>
          <p:cNvSpPr txBox="1"/>
          <p:nvPr/>
        </p:nvSpPr>
        <p:spPr>
          <a:xfrm>
            <a:off x="4093695" y="496163"/>
            <a:ext cx="40046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Raleway Black" panose="020B0A03030101060003" pitchFamily="34" charset="0"/>
              </a:rPr>
              <a:t>Conclusion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7BBED7-AB63-C649-7563-899A3346EBE7}"/>
              </a:ext>
            </a:extLst>
          </p:cNvPr>
          <p:cNvSpPr txBox="1"/>
          <p:nvPr/>
        </p:nvSpPr>
        <p:spPr>
          <a:xfrm>
            <a:off x="760394" y="2165683"/>
            <a:ext cx="106551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dirty="0"/>
              <a:t>In this lecture, we learned about some development stacks and its tools, Git, GitHub, DevOps(CI/CD).</a:t>
            </a:r>
          </a:p>
          <a:p>
            <a:pPr algn="just"/>
            <a:endParaRPr lang="en-IN" sz="2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dirty="0"/>
              <a:t>Every technology have its own advantages and dis-advantages too. We need to pick our tools and technologies based on our project architecture and our requirement. </a:t>
            </a:r>
          </a:p>
        </p:txBody>
      </p:sp>
    </p:spTree>
    <p:extLst>
      <p:ext uri="{BB962C8B-B14F-4D97-AF65-F5344CB8AC3E}">
        <p14:creationId xmlns:p14="http://schemas.microsoft.com/office/powerpoint/2010/main" val="42379393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399320" y="2065985"/>
            <a:ext cx="7393371" cy="1446550"/>
          </a:xfrm>
          <a:prstGeom prst="rect">
            <a:avLst/>
          </a:prstGeom>
          <a:noFill/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88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Raleway Black" panose="020B0A03030101060003" pitchFamily="34" charset="0"/>
              </a:rPr>
              <a:t>Any Queries?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40246" y="2065985"/>
            <a:ext cx="8111516" cy="1862048"/>
          </a:xfrm>
          <a:prstGeom prst="rect">
            <a:avLst/>
          </a:prstGeom>
          <a:noFill/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1500" dirty="0">
                <a:solidFill>
                  <a:schemeClr val="bg1">
                    <a:lumMod val="65000"/>
                  </a:schemeClr>
                </a:solidFill>
                <a:effectLst>
                  <a:outerShdw blurRad="393700" dist="88900" dir="4200000" sx="104000" sy="104000" algn="ctr" rotWithShape="0">
                    <a:schemeClr val="tx1">
                      <a:lumMod val="95000"/>
                      <a:lumOff val="5000"/>
                      <a:alpha val="11000"/>
                    </a:schemeClr>
                  </a:outerShdw>
                </a:effectLst>
                <a:latin typeface="Raleway Black" panose="020B0A03030101060003" pitchFamily="34" charset="0"/>
              </a:rPr>
              <a:t>Than</a:t>
            </a:r>
            <a:r>
              <a:rPr lang="en-US" sz="115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Raleway Black" panose="020B0A03030101060003" pitchFamily="34" charset="0"/>
              </a:rPr>
              <a:t>k</a:t>
            </a:r>
            <a:r>
              <a:rPr lang="en-US" sz="80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Raleway Black" panose="020B0A03030101060003" pitchFamily="34" charset="0"/>
              </a:rPr>
              <a:t> </a:t>
            </a:r>
            <a:r>
              <a:rPr lang="en-US" sz="115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Raleway Black" panose="020B0A03030101060003" pitchFamily="34" charset="0"/>
              </a:rPr>
              <a:t>You</a:t>
            </a:r>
            <a:r>
              <a:rPr lang="en-US" sz="11500" dirty="0">
                <a:solidFill>
                  <a:schemeClr val="bg1">
                    <a:lumMod val="65000"/>
                  </a:schemeClr>
                </a:solidFill>
                <a:effectLst>
                  <a:outerShdw blurRad="393700" dist="88900" dir="4200000" sx="104000" sy="104000" algn="ctr" rotWithShape="0">
                    <a:schemeClr val="tx1">
                      <a:lumMod val="95000"/>
                      <a:lumOff val="5000"/>
                      <a:alpha val="11000"/>
                    </a:schemeClr>
                  </a:outerShdw>
                </a:effectLst>
                <a:latin typeface="Raleway Black" panose="020B0A030301010600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9328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BD41E-AA9E-E460-55BE-DC0E4182B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charset="0"/>
                <a:ea typeface="+mn-ea"/>
                <a:cs typeface="Times New Roman" panose="0202060305040502030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73DD1-7D22-B0C8-8C47-98D0E58C4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4501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IN" dirty="0"/>
              <a:t>Development cycle</a:t>
            </a:r>
          </a:p>
          <a:p>
            <a:pPr marL="514350" indent="-514350">
              <a:buAutoNum type="arabicPeriod"/>
            </a:pPr>
            <a:r>
              <a:rPr lang="en-IN" dirty="0"/>
              <a:t>Web Development</a:t>
            </a:r>
          </a:p>
          <a:p>
            <a:pPr marL="514350" indent="-514350">
              <a:buAutoNum type="arabicPeriod"/>
            </a:pPr>
            <a:r>
              <a:rPr lang="en-IN" dirty="0"/>
              <a:t>Major Stacks and Frameworks</a:t>
            </a:r>
          </a:p>
          <a:p>
            <a:pPr marL="514350" indent="-514350">
              <a:buAutoNum type="arabicPeriod"/>
            </a:pPr>
            <a:r>
              <a:rPr lang="en-IN" dirty="0"/>
              <a:t>Git, git flow and its basic commands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IN" dirty="0"/>
              <a:t>GitHub and its available actions (Demo)</a:t>
            </a:r>
          </a:p>
          <a:p>
            <a:pPr marL="514350" indent="-514350">
              <a:buAutoNum type="arabicPeriod"/>
            </a:pPr>
            <a:r>
              <a:rPr lang="en-IN" dirty="0"/>
              <a:t>DevOps Cycle</a:t>
            </a:r>
          </a:p>
          <a:p>
            <a:pPr marL="514350" indent="-514350">
              <a:buAutoNum type="arabicPeriod"/>
            </a:pPr>
            <a:r>
              <a:rPr lang="en-IN" dirty="0"/>
              <a:t>DevOps CI/CD with GitHub and Azure App services</a:t>
            </a:r>
          </a:p>
          <a:p>
            <a:pPr marL="514350" indent="-514350">
              <a:buAutoNum type="arabicPeriod"/>
            </a:pPr>
            <a:r>
              <a:rPr lang="en-IN" dirty="0"/>
              <a:t> Conclusion</a:t>
            </a:r>
          </a:p>
          <a:p>
            <a:pPr marL="514350" indent="-51435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931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80498" y="496163"/>
            <a:ext cx="423100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charset="0"/>
                <a:cs typeface="Times New Roman" panose="02020603050405020304" charset="0"/>
              </a:rPr>
              <a:t>Development Cycle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6901" y="1604010"/>
            <a:ext cx="5499100" cy="47640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The software development lifecycle (SDLC) outlines several tasks required to build a software application. The development process goes through several stages as developers add new features and fix bugs in the software.</a:t>
            </a:r>
          </a:p>
          <a:p>
            <a:pPr algn="just"/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8" name="Picture Placeholder 57" descr="sdcycle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tretch>
            <a:fillRect/>
          </a:stretch>
        </p:blipFill>
        <p:spPr>
          <a:xfrm>
            <a:off x="6870700" y="1680210"/>
            <a:ext cx="4609465" cy="46094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2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19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4E51136A-925A-6958-47BB-40C50EB5A0A2}"/>
              </a:ext>
            </a:extLst>
          </p:cNvPr>
          <p:cNvSpPr/>
          <p:nvPr/>
        </p:nvSpPr>
        <p:spPr>
          <a:xfrm>
            <a:off x="4958007" y="1294287"/>
            <a:ext cx="2040556" cy="5678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Engineers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E7F03360-38FF-7EC8-CB62-0F86BA1588C9}"/>
              </a:ext>
            </a:extLst>
          </p:cNvPr>
          <p:cNvSpPr/>
          <p:nvPr/>
        </p:nvSpPr>
        <p:spPr>
          <a:xfrm>
            <a:off x="119517" y="2196164"/>
            <a:ext cx="1613030" cy="5678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 Developer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F8D7BB38-F60D-E96B-6D60-132D45DAEBA2}"/>
              </a:ext>
            </a:extLst>
          </p:cNvPr>
          <p:cNvSpPr/>
          <p:nvPr/>
        </p:nvSpPr>
        <p:spPr>
          <a:xfrm>
            <a:off x="1898582" y="2196164"/>
            <a:ext cx="1682016" cy="5678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Backend (API) Developer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F4B3C73B-DDE5-571B-BF5A-51DD4EF1A880}"/>
              </a:ext>
            </a:extLst>
          </p:cNvPr>
          <p:cNvSpPr/>
          <p:nvPr/>
        </p:nvSpPr>
        <p:spPr>
          <a:xfrm>
            <a:off x="3746633" y="2196164"/>
            <a:ext cx="1682016" cy="5678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UI/UX Developer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F676BD51-77F0-079A-5DF4-DB5EDFC73FEC}"/>
              </a:ext>
            </a:extLst>
          </p:cNvPr>
          <p:cNvSpPr/>
          <p:nvPr/>
        </p:nvSpPr>
        <p:spPr>
          <a:xfrm>
            <a:off x="5594684" y="2196164"/>
            <a:ext cx="1682016" cy="5678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Frontend Developer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CB4ACE5C-961E-F75C-6167-670170EC7B72}"/>
              </a:ext>
            </a:extLst>
          </p:cNvPr>
          <p:cNvSpPr/>
          <p:nvPr/>
        </p:nvSpPr>
        <p:spPr>
          <a:xfrm>
            <a:off x="7442735" y="2196164"/>
            <a:ext cx="1537636" cy="5678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QA Engineer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8914B149-BB21-FF21-A1D7-DD94FE952C88}"/>
              </a:ext>
            </a:extLst>
          </p:cNvPr>
          <p:cNvSpPr/>
          <p:nvPr/>
        </p:nvSpPr>
        <p:spPr>
          <a:xfrm>
            <a:off x="9770445" y="2196164"/>
            <a:ext cx="1537636" cy="5678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Cloud Engineer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9EEC2BA7-1856-EC95-D4A3-BBD97D22B9C4}"/>
              </a:ext>
            </a:extLst>
          </p:cNvPr>
          <p:cNvSpPr/>
          <p:nvPr/>
        </p:nvSpPr>
        <p:spPr>
          <a:xfrm>
            <a:off x="119517" y="3145055"/>
            <a:ext cx="1613030" cy="5678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SQL Server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1E8C5F8D-196B-A012-5E09-5166A1E4E0B6}"/>
              </a:ext>
            </a:extLst>
          </p:cNvPr>
          <p:cNvSpPr/>
          <p:nvPr/>
        </p:nvSpPr>
        <p:spPr>
          <a:xfrm>
            <a:off x="1898582" y="3145055"/>
            <a:ext cx="1682016" cy="567890"/>
          </a:xfrm>
          <a:prstGeom prst="roundRect">
            <a:avLst/>
          </a:prstGeom>
          <a:solidFill>
            <a:srgbClr val="8ACC4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.Net</a:t>
            </a:r>
            <a:r>
              <a:rPr lang="en-IN" dirty="0"/>
              <a:t> Core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FE879AAE-F90B-C8D8-FD24-F9B3731BE06B}"/>
              </a:ext>
            </a:extLst>
          </p:cNvPr>
          <p:cNvSpPr/>
          <p:nvPr/>
        </p:nvSpPr>
        <p:spPr>
          <a:xfrm>
            <a:off x="5594684" y="3145055"/>
            <a:ext cx="1682016" cy="5678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Angular (TS/JS)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40BABDCE-6309-F85A-16D9-0759EFB34B58}"/>
              </a:ext>
            </a:extLst>
          </p:cNvPr>
          <p:cNvSpPr/>
          <p:nvPr/>
        </p:nvSpPr>
        <p:spPr>
          <a:xfrm>
            <a:off x="7453965" y="3145055"/>
            <a:ext cx="1537636" cy="56789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Java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6A72A283-6FE6-8D8C-7777-482A15DCB071}"/>
              </a:ext>
            </a:extLst>
          </p:cNvPr>
          <p:cNvSpPr/>
          <p:nvPr/>
        </p:nvSpPr>
        <p:spPr>
          <a:xfrm>
            <a:off x="9290786" y="3145055"/>
            <a:ext cx="1325879" cy="5678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DevOps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123A84ED-4924-E0BE-7B83-20973010D8C2}"/>
              </a:ext>
            </a:extLst>
          </p:cNvPr>
          <p:cNvSpPr/>
          <p:nvPr/>
        </p:nvSpPr>
        <p:spPr>
          <a:xfrm>
            <a:off x="7453965" y="4009725"/>
            <a:ext cx="1537636" cy="5678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Selenium</a:t>
            </a:r>
          </a:p>
        </p:txBody>
      </p:sp>
      <p:pic>
        <p:nvPicPr>
          <p:cNvPr id="80" name="Picture 79" descr="ec">
            <a:extLst>
              <a:ext uri="{FF2B5EF4-FFF2-40B4-BE49-F238E27FC236}">
                <a16:creationId xmlns:a16="http://schemas.microsoft.com/office/drawing/2014/main" id="{FF01B2E0-1CF7-D0AA-EC2E-D289ABEA2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3965" y="4891329"/>
            <a:ext cx="1526406" cy="666750"/>
          </a:xfrm>
          <a:prstGeom prst="rect">
            <a:avLst/>
          </a:prstGeom>
        </p:spPr>
      </p:pic>
      <p:pic>
        <p:nvPicPr>
          <p:cNvPr id="81" name="Picture Placeholder 91" descr="ssms">
            <a:extLst>
              <a:ext uri="{FF2B5EF4-FFF2-40B4-BE49-F238E27FC236}">
                <a16:creationId xmlns:a16="http://schemas.microsoft.com/office/drawing/2014/main" id="{AE11D2D7-C429-5F88-613E-89E75FF14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12" y="4130469"/>
            <a:ext cx="892810" cy="914400"/>
          </a:xfrm>
          <a:prstGeom prst="rect">
            <a:avLst/>
          </a:prstGeom>
          <a:effectLst>
            <a:outerShdw blurRad="393700" dist="88900" dir="4200000" sx="104000" sy="104000" algn="ctr" rotWithShape="0">
              <a:schemeClr val="tx1">
                <a:lumMod val="95000"/>
                <a:lumOff val="5000"/>
                <a:alpha val="11000"/>
              </a:schemeClr>
            </a:outerShdw>
          </a:effectLst>
        </p:spPr>
      </p:pic>
      <p:sp>
        <p:nvSpPr>
          <p:cNvPr id="82" name="Text Box 11">
            <a:extLst>
              <a:ext uri="{FF2B5EF4-FFF2-40B4-BE49-F238E27FC236}">
                <a16:creationId xmlns:a16="http://schemas.microsoft.com/office/drawing/2014/main" id="{AB609EFC-A505-3169-F5AC-EAF5B32524E6}"/>
              </a:ext>
            </a:extLst>
          </p:cNvPr>
          <p:cNvSpPr txBox="1"/>
          <p:nvPr/>
        </p:nvSpPr>
        <p:spPr>
          <a:xfrm>
            <a:off x="386080" y="5024238"/>
            <a:ext cx="1105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</a:t>
            </a:r>
            <a:r>
              <a:rPr lang="en-US" dirty="0">
                <a:solidFill>
                  <a:schemeClr val="accent1"/>
                </a:solidFill>
              </a:rPr>
              <a:t>SSMS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91ED0844-A791-FB22-9355-C09778E5CCD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27" b="30353"/>
          <a:stretch/>
        </p:blipFill>
        <p:spPr>
          <a:xfrm>
            <a:off x="1898582" y="4020160"/>
            <a:ext cx="1682016" cy="627007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649D97F4-6BD5-F8C7-00BD-1AB09F6B3E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633" y="3047928"/>
            <a:ext cx="1781676" cy="1495087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BC592F1F-6F83-151D-CE1A-87269D15726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255" y="4085783"/>
            <a:ext cx="1628874" cy="457160"/>
          </a:xfrm>
          <a:prstGeom prst="rect">
            <a:avLst/>
          </a:prstGeom>
        </p:spPr>
      </p:pic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C62F95B6-5C27-4FC2-0C2E-827CE41BE40B}"/>
              </a:ext>
            </a:extLst>
          </p:cNvPr>
          <p:cNvSpPr/>
          <p:nvPr/>
        </p:nvSpPr>
        <p:spPr>
          <a:xfrm>
            <a:off x="9297516" y="4020160"/>
            <a:ext cx="1325879" cy="5678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CI/CD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B6E4C30A-03E7-F7D7-523B-F7607BF4742B}"/>
              </a:ext>
            </a:extLst>
          </p:cNvPr>
          <p:cNvSpPr/>
          <p:nvPr/>
        </p:nvSpPr>
        <p:spPr>
          <a:xfrm>
            <a:off x="1947671" y="5840444"/>
            <a:ext cx="1682016" cy="567890"/>
          </a:xfrm>
          <a:prstGeom prst="roundRect">
            <a:avLst/>
          </a:prstGeom>
          <a:solidFill>
            <a:srgbClr val="F3895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For Interacting DB with UI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E9A310D9-1BDA-C47F-00B7-9D7A6713CD7C}"/>
              </a:ext>
            </a:extLst>
          </p:cNvPr>
          <p:cNvSpPr/>
          <p:nvPr/>
        </p:nvSpPr>
        <p:spPr>
          <a:xfrm>
            <a:off x="94969" y="5840444"/>
            <a:ext cx="1682016" cy="567890"/>
          </a:xfrm>
          <a:prstGeom prst="roundRect">
            <a:avLst/>
          </a:prstGeom>
          <a:solidFill>
            <a:srgbClr val="F3895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For Relational Database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779FC720-9BD7-021B-EB97-6F6F8F0582C3}"/>
              </a:ext>
            </a:extLst>
          </p:cNvPr>
          <p:cNvSpPr/>
          <p:nvPr/>
        </p:nvSpPr>
        <p:spPr>
          <a:xfrm>
            <a:off x="3749991" y="5848152"/>
            <a:ext cx="1682016" cy="567890"/>
          </a:xfrm>
          <a:prstGeom prst="roundRect">
            <a:avLst/>
          </a:prstGeom>
          <a:solidFill>
            <a:srgbClr val="F3895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For UI Designing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B0F1934E-7BDF-3C67-7BFE-F0A4430F7FCE}"/>
              </a:ext>
            </a:extLst>
          </p:cNvPr>
          <p:cNvSpPr/>
          <p:nvPr/>
        </p:nvSpPr>
        <p:spPr>
          <a:xfrm>
            <a:off x="5602693" y="5851077"/>
            <a:ext cx="1682016" cy="567890"/>
          </a:xfrm>
          <a:prstGeom prst="roundRect">
            <a:avLst/>
          </a:prstGeom>
          <a:solidFill>
            <a:srgbClr val="F3895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For User Interface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D8DD8E6A-3600-8B12-3FB8-73D396BEB3B1}"/>
              </a:ext>
            </a:extLst>
          </p:cNvPr>
          <p:cNvSpPr/>
          <p:nvPr/>
        </p:nvSpPr>
        <p:spPr>
          <a:xfrm>
            <a:off x="7435163" y="5702862"/>
            <a:ext cx="1682016" cy="857425"/>
          </a:xfrm>
          <a:prstGeom prst="roundRect">
            <a:avLst/>
          </a:prstGeom>
          <a:solidFill>
            <a:srgbClr val="F3895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For Automation Testing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18C861C4-9D37-7ABF-D09C-7684FFBE9927}"/>
              </a:ext>
            </a:extLst>
          </p:cNvPr>
          <p:cNvSpPr/>
          <p:nvPr/>
        </p:nvSpPr>
        <p:spPr>
          <a:xfrm>
            <a:off x="10766216" y="3149880"/>
            <a:ext cx="1325879" cy="5678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Cloud Admin</a:t>
            </a: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C2D6C743-2C76-98EB-444D-A8FC313DBF55}"/>
              </a:ext>
            </a:extLst>
          </p:cNvPr>
          <p:cNvSpPr/>
          <p:nvPr/>
        </p:nvSpPr>
        <p:spPr>
          <a:xfrm>
            <a:off x="9297516" y="5541144"/>
            <a:ext cx="2831414" cy="1155989"/>
          </a:xfrm>
          <a:prstGeom prst="roundRect">
            <a:avLst/>
          </a:prstGeom>
          <a:solidFill>
            <a:srgbClr val="F3895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To create and maintain infrastructure like VPN, VM, App Services, SQL, Storage accounts, etc</a:t>
            </a:r>
          </a:p>
        </p:txBody>
      </p:sp>
      <p:sp>
        <p:nvSpPr>
          <p:cNvPr id="101" name="Arrow: Down 100">
            <a:extLst>
              <a:ext uri="{FF2B5EF4-FFF2-40B4-BE49-F238E27FC236}">
                <a16:creationId xmlns:a16="http://schemas.microsoft.com/office/drawing/2014/main" id="{97C3DF18-A869-4D2C-79DB-57F6B4DB134E}"/>
              </a:ext>
            </a:extLst>
          </p:cNvPr>
          <p:cNvSpPr/>
          <p:nvPr/>
        </p:nvSpPr>
        <p:spPr>
          <a:xfrm>
            <a:off x="6324600" y="2816658"/>
            <a:ext cx="206375" cy="27579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" name="Arrow: Down 101">
            <a:extLst>
              <a:ext uri="{FF2B5EF4-FFF2-40B4-BE49-F238E27FC236}">
                <a16:creationId xmlns:a16="http://schemas.microsoft.com/office/drawing/2014/main" id="{655F718F-4321-A923-E0D9-D8C770C6338F}"/>
              </a:ext>
            </a:extLst>
          </p:cNvPr>
          <p:cNvSpPr/>
          <p:nvPr/>
        </p:nvSpPr>
        <p:spPr>
          <a:xfrm>
            <a:off x="8108315" y="2802154"/>
            <a:ext cx="206375" cy="304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" name="Arrow: Down 102">
            <a:extLst>
              <a:ext uri="{FF2B5EF4-FFF2-40B4-BE49-F238E27FC236}">
                <a16:creationId xmlns:a16="http://schemas.microsoft.com/office/drawing/2014/main" id="{6DDE2851-9415-30FD-7E48-FEF534DA7989}"/>
              </a:ext>
            </a:extLst>
          </p:cNvPr>
          <p:cNvSpPr/>
          <p:nvPr/>
        </p:nvSpPr>
        <p:spPr>
          <a:xfrm>
            <a:off x="8108315" y="3731995"/>
            <a:ext cx="198971" cy="25867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" name="Arrow: Down 103">
            <a:extLst>
              <a:ext uri="{FF2B5EF4-FFF2-40B4-BE49-F238E27FC236}">
                <a16:creationId xmlns:a16="http://schemas.microsoft.com/office/drawing/2014/main" id="{5AC35FCE-D3AE-4662-0409-9156B6382363}"/>
              </a:ext>
            </a:extLst>
          </p:cNvPr>
          <p:cNvSpPr/>
          <p:nvPr/>
        </p:nvSpPr>
        <p:spPr>
          <a:xfrm>
            <a:off x="6324599" y="3765550"/>
            <a:ext cx="206375" cy="34287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6" name="Arrow: Down 105">
            <a:extLst>
              <a:ext uri="{FF2B5EF4-FFF2-40B4-BE49-F238E27FC236}">
                <a16:creationId xmlns:a16="http://schemas.microsoft.com/office/drawing/2014/main" id="{21971925-C285-5A93-B1D0-742A0A58DBA1}"/>
              </a:ext>
            </a:extLst>
          </p:cNvPr>
          <p:cNvSpPr/>
          <p:nvPr/>
        </p:nvSpPr>
        <p:spPr>
          <a:xfrm>
            <a:off x="9897252" y="3751045"/>
            <a:ext cx="198971" cy="23962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9" name="Arrow: Down 108">
            <a:extLst>
              <a:ext uri="{FF2B5EF4-FFF2-40B4-BE49-F238E27FC236}">
                <a16:creationId xmlns:a16="http://schemas.microsoft.com/office/drawing/2014/main" id="{B6081F81-F1B7-BBC4-16A4-6D8DBC979632}"/>
              </a:ext>
            </a:extLst>
          </p:cNvPr>
          <p:cNvSpPr/>
          <p:nvPr/>
        </p:nvSpPr>
        <p:spPr>
          <a:xfrm>
            <a:off x="11354292" y="3785942"/>
            <a:ext cx="226347" cy="169966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0" name="Arrow: Down 109">
            <a:extLst>
              <a:ext uri="{FF2B5EF4-FFF2-40B4-BE49-F238E27FC236}">
                <a16:creationId xmlns:a16="http://schemas.microsoft.com/office/drawing/2014/main" id="{E0AF7E53-325A-B5D4-01C5-71E75BCF7AED}"/>
              </a:ext>
            </a:extLst>
          </p:cNvPr>
          <p:cNvSpPr/>
          <p:nvPr/>
        </p:nvSpPr>
        <p:spPr>
          <a:xfrm>
            <a:off x="2636402" y="2802154"/>
            <a:ext cx="206375" cy="304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Arrow: Down 110">
            <a:extLst>
              <a:ext uri="{FF2B5EF4-FFF2-40B4-BE49-F238E27FC236}">
                <a16:creationId xmlns:a16="http://schemas.microsoft.com/office/drawing/2014/main" id="{DF3D63DC-3F06-81CE-7FC9-34ACE2747E04}"/>
              </a:ext>
            </a:extLst>
          </p:cNvPr>
          <p:cNvSpPr/>
          <p:nvPr/>
        </p:nvSpPr>
        <p:spPr>
          <a:xfrm>
            <a:off x="815940" y="2785488"/>
            <a:ext cx="206375" cy="304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" name="Arrow: Down 111">
            <a:extLst>
              <a:ext uri="{FF2B5EF4-FFF2-40B4-BE49-F238E27FC236}">
                <a16:creationId xmlns:a16="http://schemas.microsoft.com/office/drawing/2014/main" id="{0E7B553B-8BF6-939D-474A-48335394A0DA}"/>
              </a:ext>
            </a:extLst>
          </p:cNvPr>
          <p:cNvSpPr/>
          <p:nvPr/>
        </p:nvSpPr>
        <p:spPr>
          <a:xfrm>
            <a:off x="2636401" y="3842694"/>
            <a:ext cx="206375" cy="304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5" name="Arrow: Down 114">
            <a:extLst>
              <a:ext uri="{FF2B5EF4-FFF2-40B4-BE49-F238E27FC236}">
                <a16:creationId xmlns:a16="http://schemas.microsoft.com/office/drawing/2014/main" id="{85FA76E7-C0B2-95D4-78CC-A5D115692EED}"/>
              </a:ext>
            </a:extLst>
          </p:cNvPr>
          <p:cNvSpPr/>
          <p:nvPr/>
        </p:nvSpPr>
        <p:spPr>
          <a:xfrm>
            <a:off x="796491" y="3817252"/>
            <a:ext cx="206375" cy="304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6" name="Arrow: Down 115">
            <a:extLst>
              <a:ext uri="{FF2B5EF4-FFF2-40B4-BE49-F238E27FC236}">
                <a16:creationId xmlns:a16="http://schemas.microsoft.com/office/drawing/2014/main" id="{296A7732-BECC-9F28-06A3-916609402BC4}"/>
              </a:ext>
            </a:extLst>
          </p:cNvPr>
          <p:cNvSpPr/>
          <p:nvPr/>
        </p:nvSpPr>
        <p:spPr>
          <a:xfrm>
            <a:off x="4517640" y="2853890"/>
            <a:ext cx="206375" cy="304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8" name="Arrow: Down 117">
            <a:extLst>
              <a:ext uri="{FF2B5EF4-FFF2-40B4-BE49-F238E27FC236}">
                <a16:creationId xmlns:a16="http://schemas.microsoft.com/office/drawing/2014/main" id="{9BCF131F-FF83-D98F-BB1A-5F0FFEEC8595}"/>
              </a:ext>
            </a:extLst>
          </p:cNvPr>
          <p:cNvSpPr/>
          <p:nvPr/>
        </p:nvSpPr>
        <p:spPr>
          <a:xfrm>
            <a:off x="796491" y="5392538"/>
            <a:ext cx="206375" cy="34287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9" name="Arrow: Down 118">
            <a:extLst>
              <a:ext uri="{FF2B5EF4-FFF2-40B4-BE49-F238E27FC236}">
                <a16:creationId xmlns:a16="http://schemas.microsoft.com/office/drawing/2014/main" id="{06C3E964-A219-372A-53C2-8EC62D4EF75C}"/>
              </a:ext>
            </a:extLst>
          </p:cNvPr>
          <p:cNvSpPr/>
          <p:nvPr/>
        </p:nvSpPr>
        <p:spPr>
          <a:xfrm>
            <a:off x="2636401" y="4525433"/>
            <a:ext cx="206375" cy="124751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0" name="Arrow: Down 119">
            <a:extLst>
              <a:ext uri="{FF2B5EF4-FFF2-40B4-BE49-F238E27FC236}">
                <a16:creationId xmlns:a16="http://schemas.microsoft.com/office/drawing/2014/main" id="{74A6EF16-1542-C074-14EA-1547F94A1F4B}"/>
              </a:ext>
            </a:extLst>
          </p:cNvPr>
          <p:cNvSpPr/>
          <p:nvPr/>
        </p:nvSpPr>
        <p:spPr>
          <a:xfrm>
            <a:off x="4532628" y="4515257"/>
            <a:ext cx="206375" cy="124751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2" name="Arrow: Down 121">
            <a:extLst>
              <a:ext uri="{FF2B5EF4-FFF2-40B4-BE49-F238E27FC236}">
                <a16:creationId xmlns:a16="http://schemas.microsoft.com/office/drawing/2014/main" id="{54A69D42-53B9-2D9F-6B1C-A2E3EB8E7E18}"/>
              </a:ext>
            </a:extLst>
          </p:cNvPr>
          <p:cNvSpPr/>
          <p:nvPr/>
        </p:nvSpPr>
        <p:spPr>
          <a:xfrm>
            <a:off x="4531661" y="4525432"/>
            <a:ext cx="206375" cy="124751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3" name="Arrow: Down 122">
            <a:extLst>
              <a:ext uri="{FF2B5EF4-FFF2-40B4-BE49-F238E27FC236}">
                <a16:creationId xmlns:a16="http://schemas.microsoft.com/office/drawing/2014/main" id="{E4F3B23A-35F3-D5A4-85BF-3B884729D24C}"/>
              </a:ext>
            </a:extLst>
          </p:cNvPr>
          <p:cNvSpPr/>
          <p:nvPr/>
        </p:nvSpPr>
        <p:spPr>
          <a:xfrm>
            <a:off x="6333642" y="4542943"/>
            <a:ext cx="206375" cy="124751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5" name="Arrow: Down 124">
            <a:extLst>
              <a:ext uri="{FF2B5EF4-FFF2-40B4-BE49-F238E27FC236}">
                <a16:creationId xmlns:a16="http://schemas.microsoft.com/office/drawing/2014/main" id="{CCCAF6C5-327E-7F36-4950-A13309436E2D}"/>
              </a:ext>
            </a:extLst>
          </p:cNvPr>
          <p:cNvSpPr/>
          <p:nvPr/>
        </p:nvSpPr>
        <p:spPr>
          <a:xfrm>
            <a:off x="8108315" y="4683451"/>
            <a:ext cx="198971" cy="25867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6" name="Arrow: Down 125">
            <a:extLst>
              <a:ext uri="{FF2B5EF4-FFF2-40B4-BE49-F238E27FC236}">
                <a16:creationId xmlns:a16="http://schemas.microsoft.com/office/drawing/2014/main" id="{CE8F8249-BC90-1A51-3951-B459E95890CB}"/>
              </a:ext>
            </a:extLst>
          </p:cNvPr>
          <p:cNvSpPr/>
          <p:nvPr/>
        </p:nvSpPr>
        <p:spPr>
          <a:xfrm>
            <a:off x="8129416" y="5381668"/>
            <a:ext cx="198971" cy="25867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F65ED90E-2C3D-76F0-8054-9F284F26C458}"/>
              </a:ext>
            </a:extLst>
          </p:cNvPr>
          <p:cNvSpPr/>
          <p:nvPr/>
        </p:nvSpPr>
        <p:spPr>
          <a:xfrm>
            <a:off x="5602693" y="5848152"/>
            <a:ext cx="1682016" cy="567890"/>
          </a:xfrm>
          <a:prstGeom prst="roundRect">
            <a:avLst/>
          </a:prstGeom>
          <a:solidFill>
            <a:srgbClr val="F3895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For User Interface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74371AB3-83F1-33A4-F07A-AAE95207D711}"/>
              </a:ext>
            </a:extLst>
          </p:cNvPr>
          <p:cNvSpPr/>
          <p:nvPr/>
        </p:nvSpPr>
        <p:spPr>
          <a:xfrm>
            <a:off x="9290786" y="4879681"/>
            <a:ext cx="1571947" cy="567890"/>
          </a:xfrm>
          <a:prstGeom prst="roundRect">
            <a:avLst/>
          </a:prstGeom>
          <a:solidFill>
            <a:srgbClr val="F3895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For Orchestration</a:t>
            </a:r>
          </a:p>
        </p:txBody>
      </p:sp>
      <p:sp>
        <p:nvSpPr>
          <p:cNvPr id="129" name="Arrow: Down 128">
            <a:extLst>
              <a:ext uri="{FF2B5EF4-FFF2-40B4-BE49-F238E27FC236}">
                <a16:creationId xmlns:a16="http://schemas.microsoft.com/office/drawing/2014/main" id="{EED6DFCB-355C-B228-485C-F79BF6AFD908}"/>
              </a:ext>
            </a:extLst>
          </p:cNvPr>
          <p:cNvSpPr/>
          <p:nvPr/>
        </p:nvSpPr>
        <p:spPr>
          <a:xfrm>
            <a:off x="9897252" y="4632325"/>
            <a:ext cx="198971" cy="23058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1" name="Arrow: Left-Right-Up 130">
            <a:extLst>
              <a:ext uri="{FF2B5EF4-FFF2-40B4-BE49-F238E27FC236}">
                <a16:creationId xmlns:a16="http://schemas.microsoft.com/office/drawing/2014/main" id="{61F3A5B0-351A-506C-AD07-FDA756A60309}"/>
              </a:ext>
            </a:extLst>
          </p:cNvPr>
          <p:cNvSpPr/>
          <p:nvPr/>
        </p:nvSpPr>
        <p:spPr>
          <a:xfrm rot="10800000">
            <a:off x="1262743" y="2019270"/>
            <a:ext cx="9392555" cy="138793"/>
          </a:xfrm>
          <a:prstGeom prst="leftRightUpArrow">
            <a:avLst>
              <a:gd name="adj1" fmla="val 32531"/>
              <a:gd name="adj2" fmla="val 30719"/>
              <a:gd name="adj3" fmla="val 2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2" name="Arrow: Down 131">
            <a:extLst>
              <a:ext uri="{FF2B5EF4-FFF2-40B4-BE49-F238E27FC236}">
                <a16:creationId xmlns:a16="http://schemas.microsoft.com/office/drawing/2014/main" id="{33A799C1-B465-12C7-EABB-E9130B01284F}"/>
              </a:ext>
            </a:extLst>
          </p:cNvPr>
          <p:cNvSpPr/>
          <p:nvPr/>
        </p:nvSpPr>
        <p:spPr>
          <a:xfrm>
            <a:off x="10564617" y="2024170"/>
            <a:ext cx="117556" cy="14621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3" name="Arrow: Down 132">
            <a:extLst>
              <a:ext uri="{FF2B5EF4-FFF2-40B4-BE49-F238E27FC236}">
                <a16:creationId xmlns:a16="http://schemas.microsoft.com/office/drawing/2014/main" id="{FFD528C1-1086-129F-0EF1-B399EC195EF2}"/>
              </a:ext>
            </a:extLst>
          </p:cNvPr>
          <p:cNvSpPr/>
          <p:nvPr/>
        </p:nvSpPr>
        <p:spPr>
          <a:xfrm>
            <a:off x="8150144" y="2100546"/>
            <a:ext cx="117556" cy="8926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4" name="Arrow: Down 133">
            <a:extLst>
              <a:ext uri="{FF2B5EF4-FFF2-40B4-BE49-F238E27FC236}">
                <a16:creationId xmlns:a16="http://schemas.microsoft.com/office/drawing/2014/main" id="{852BB20E-F7ED-494B-5870-161FCE0F25E2}"/>
              </a:ext>
            </a:extLst>
          </p:cNvPr>
          <p:cNvSpPr/>
          <p:nvPr/>
        </p:nvSpPr>
        <p:spPr>
          <a:xfrm>
            <a:off x="4552722" y="2096398"/>
            <a:ext cx="117556" cy="8926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5" name="Arrow: Down 134">
            <a:extLst>
              <a:ext uri="{FF2B5EF4-FFF2-40B4-BE49-F238E27FC236}">
                <a16:creationId xmlns:a16="http://schemas.microsoft.com/office/drawing/2014/main" id="{62B567EE-6290-150B-B9CA-B7961CE165E9}"/>
              </a:ext>
            </a:extLst>
          </p:cNvPr>
          <p:cNvSpPr/>
          <p:nvPr/>
        </p:nvSpPr>
        <p:spPr>
          <a:xfrm>
            <a:off x="2680810" y="2098431"/>
            <a:ext cx="117556" cy="8926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6" name="Arrow: Down 135">
            <a:extLst>
              <a:ext uri="{FF2B5EF4-FFF2-40B4-BE49-F238E27FC236}">
                <a16:creationId xmlns:a16="http://schemas.microsoft.com/office/drawing/2014/main" id="{362C6330-E02B-CD0C-4B03-A1F6FEC92C79}"/>
              </a:ext>
            </a:extLst>
          </p:cNvPr>
          <p:cNvSpPr/>
          <p:nvPr/>
        </p:nvSpPr>
        <p:spPr>
          <a:xfrm>
            <a:off x="10564617" y="2023293"/>
            <a:ext cx="117556" cy="14621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7" name="Arrow: Down 136">
            <a:extLst>
              <a:ext uri="{FF2B5EF4-FFF2-40B4-BE49-F238E27FC236}">
                <a16:creationId xmlns:a16="http://schemas.microsoft.com/office/drawing/2014/main" id="{C84D0888-9FFD-C8B3-3472-C7749A248B28}"/>
              </a:ext>
            </a:extLst>
          </p:cNvPr>
          <p:cNvSpPr/>
          <p:nvPr/>
        </p:nvSpPr>
        <p:spPr>
          <a:xfrm>
            <a:off x="1203965" y="2024470"/>
            <a:ext cx="117556" cy="14621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9" name="Arrow: Left-Up 138">
            <a:extLst>
              <a:ext uri="{FF2B5EF4-FFF2-40B4-BE49-F238E27FC236}">
                <a16:creationId xmlns:a16="http://schemas.microsoft.com/office/drawing/2014/main" id="{6CC89744-3523-C13C-D1A4-8CB8C4471452}"/>
              </a:ext>
            </a:extLst>
          </p:cNvPr>
          <p:cNvSpPr/>
          <p:nvPr/>
        </p:nvSpPr>
        <p:spPr>
          <a:xfrm rot="13591465">
            <a:off x="10437861" y="2786029"/>
            <a:ext cx="464724" cy="481765"/>
          </a:xfrm>
          <a:prstGeom prst="lef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0" name="Arrow: Down 139">
            <a:extLst>
              <a:ext uri="{FF2B5EF4-FFF2-40B4-BE49-F238E27FC236}">
                <a16:creationId xmlns:a16="http://schemas.microsoft.com/office/drawing/2014/main" id="{D777AB26-2BD3-8414-F8AD-AF2224E64318}"/>
              </a:ext>
            </a:extLst>
          </p:cNvPr>
          <p:cNvSpPr/>
          <p:nvPr/>
        </p:nvSpPr>
        <p:spPr>
          <a:xfrm>
            <a:off x="5898912" y="1883182"/>
            <a:ext cx="117556" cy="13879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8CEF3077-3515-2F3F-FEDD-13C4B30F1786}"/>
              </a:ext>
            </a:extLst>
          </p:cNvPr>
          <p:cNvSpPr/>
          <p:nvPr/>
        </p:nvSpPr>
        <p:spPr>
          <a:xfrm>
            <a:off x="9216657" y="752206"/>
            <a:ext cx="205156" cy="13879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7752A18-CEA5-004C-E4F1-6CD4B88A0820}"/>
              </a:ext>
            </a:extLst>
          </p:cNvPr>
          <p:cNvSpPr txBox="1"/>
          <p:nvPr/>
        </p:nvSpPr>
        <p:spPr>
          <a:xfrm>
            <a:off x="9452390" y="655953"/>
            <a:ext cx="2170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Programming Language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773D6CE-4CF2-D412-8BFC-162D31E7A75E}"/>
              </a:ext>
            </a:extLst>
          </p:cNvPr>
          <p:cNvSpPr/>
          <p:nvPr/>
        </p:nvSpPr>
        <p:spPr>
          <a:xfrm>
            <a:off x="9216657" y="1036933"/>
            <a:ext cx="205156" cy="138795"/>
          </a:xfrm>
          <a:prstGeom prst="rect">
            <a:avLst/>
          </a:prstGeom>
          <a:solidFill>
            <a:srgbClr val="8ACC4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F8CFBF08-70EB-895C-6005-246FE38C6060}"/>
              </a:ext>
            </a:extLst>
          </p:cNvPr>
          <p:cNvSpPr txBox="1"/>
          <p:nvPr/>
        </p:nvSpPr>
        <p:spPr>
          <a:xfrm>
            <a:off x="9452390" y="940680"/>
            <a:ext cx="20127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Frameworks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AE661BA4-9D63-D8D1-CB77-B4A3A5519335}"/>
              </a:ext>
            </a:extLst>
          </p:cNvPr>
          <p:cNvSpPr txBox="1"/>
          <p:nvPr/>
        </p:nvSpPr>
        <p:spPr>
          <a:xfrm>
            <a:off x="9452390" y="1192090"/>
            <a:ext cx="20127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Purpose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5730C047-3DE5-379F-4004-12BE6864E834}"/>
              </a:ext>
            </a:extLst>
          </p:cNvPr>
          <p:cNvSpPr/>
          <p:nvPr/>
        </p:nvSpPr>
        <p:spPr>
          <a:xfrm>
            <a:off x="9226380" y="1300936"/>
            <a:ext cx="205156" cy="138795"/>
          </a:xfrm>
          <a:prstGeom prst="rect">
            <a:avLst/>
          </a:prstGeom>
          <a:solidFill>
            <a:srgbClr val="F3895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E3CE02C1-40E0-0E22-70CD-A7F6CC869866}"/>
              </a:ext>
            </a:extLst>
          </p:cNvPr>
          <p:cNvSpPr txBox="1"/>
          <p:nvPr/>
        </p:nvSpPr>
        <p:spPr>
          <a:xfrm>
            <a:off x="9127270" y="1483892"/>
            <a:ext cx="20127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Images</a:t>
            </a:r>
            <a:r>
              <a:rPr lang="en-IN" sz="1600" dirty="0"/>
              <a:t> -&gt; Tool/IDE’s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2636BEB-6C52-9663-BA70-301BCEAB87D2}"/>
              </a:ext>
            </a:extLst>
          </p:cNvPr>
          <p:cNvSpPr/>
          <p:nvPr/>
        </p:nvSpPr>
        <p:spPr>
          <a:xfrm>
            <a:off x="9216657" y="500394"/>
            <a:ext cx="205156" cy="1387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9F1E207F-98F8-17B6-1145-E893D482AA09}"/>
              </a:ext>
            </a:extLst>
          </p:cNvPr>
          <p:cNvSpPr txBox="1"/>
          <p:nvPr/>
        </p:nvSpPr>
        <p:spPr>
          <a:xfrm>
            <a:off x="9452390" y="404141"/>
            <a:ext cx="20127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Software Engineer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8DB56C4-0B61-19A3-A94C-52BE0437EA10}"/>
              </a:ext>
            </a:extLst>
          </p:cNvPr>
          <p:cNvSpPr txBox="1"/>
          <p:nvPr/>
        </p:nvSpPr>
        <p:spPr>
          <a:xfrm>
            <a:off x="2491718" y="426274"/>
            <a:ext cx="62705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effectLst>
                  <a:reflection blurRad="6350" stA="53000" endA="300" endPos="35500" dir="5400000" sy="-90000" algn="bl"/>
                </a:effectLst>
              </a:rPr>
              <a:t> </a:t>
            </a:r>
            <a:r>
              <a:rPr lang="en-US" sz="40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charset="0"/>
                <a:cs typeface="Times New Roman" panose="02020603050405020304" charset="0"/>
              </a:rPr>
              <a:t>Full Stack Web Development</a:t>
            </a:r>
          </a:p>
        </p:txBody>
      </p:sp>
    </p:spTree>
    <p:extLst>
      <p:ext uri="{BB962C8B-B14F-4D97-AF65-F5344CB8AC3E}">
        <p14:creationId xmlns:p14="http://schemas.microsoft.com/office/powerpoint/2010/main" val="12047158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25000"/>
                                  </p:iterate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3" grpId="0" animBg="1"/>
      <p:bldP spid="75" grpId="0" animBg="1"/>
      <p:bldP spid="76" grpId="0" animBg="1"/>
      <p:bldP spid="77" grpId="0" animBg="1"/>
      <p:bldP spid="78" grpId="0" animBg="1"/>
      <p:bldP spid="82" grpId="0"/>
      <p:bldP spid="89" grpId="0" animBg="1"/>
      <p:bldP spid="91" grpId="0" animBg="1"/>
      <p:bldP spid="93" grpId="0" animBg="1"/>
      <p:bldP spid="95" grpId="0" animBg="1"/>
      <p:bldP spid="96" grpId="0" animBg="1"/>
      <p:bldP spid="97" grpId="0" animBg="1"/>
      <p:bldP spid="98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6" grpId="0" animBg="1"/>
      <p:bldP spid="109" grpId="0" animBg="1"/>
      <p:bldP spid="110" grpId="0" animBg="1"/>
      <p:bldP spid="111" grpId="0" animBg="1"/>
      <p:bldP spid="112" grpId="0" animBg="1"/>
      <p:bldP spid="115" grpId="0" animBg="1"/>
      <p:bldP spid="116" grpId="0" animBg="1"/>
      <p:bldP spid="118" grpId="0" animBg="1"/>
      <p:bldP spid="119" grpId="0" animBg="1"/>
      <p:bldP spid="120" grpId="0" animBg="1"/>
      <p:bldP spid="122" grpId="0" animBg="1"/>
      <p:bldP spid="123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9" grpId="0" animBg="1"/>
      <p:bldP spid="140" grpId="0" animBg="1"/>
      <p:bldP spid="141" grpId="0" animBg="1"/>
      <p:bldP spid="142" grpId="0"/>
      <p:bldP spid="143" grpId="0" animBg="1"/>
      <p:bldP spid="144" grpId="0"/>
      <p:bldP spid="146" grpId="0"/>
      <p:bldP spid="147" grpId="0" animBg="1"/>
      <p:bldP spid="148" grpId="0"/>
      <p:bldP spid="149" grpId="0" animBg="1"/>
      <p:bldP spid="150" grpId="0"/>
      <p:bldP spid="1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B90DB4D-0C4D-7EE5-605F-F9C44A5A8193}"/>
              </a:ext>
            </a:extLst>
          </p:cNvPr>
          <p:cNvSpPr/>
          <p:nvPr/>
        </p:nvSpPr>
        <p:spPr>
          <a:xfrm>
            <a:off x="1134929" y="5519500"/>
            <a:ext cx="10951875" cy="1023306"/>
          </a:xfrm>
          <a:prstGeom prst="round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35BC8FF-FAA0-3740-56A2-3F76E4202A7D}"/>
              </a:ext>
            </a:extLst>
          </p:cNvPr>
          <p:cNvSpPr/>
          <p:nvPr/>
        </p:nvSpPr>
        <p:spPr>
          <a:xfrm>
            <a:off x="1120848" y="4196018"/>
            <a:ext cx="10951875" cy="1023306"/>
          </a:xfrm>
          <a:prstGeom prst="round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307846B-2F54-20B8-EE9F-82A4F41E51BD}"/>
              </a:ext>
            </a:extLst>
          </p:cNvPr>
          <p:cNvSpPr/>
          <p:nvPr/>
        </p:nvSpPr>
        <p:spPr>
          <a:xfrm>
            <a:off x="1120848" y="2892142"/>
            <a:ext cx="10951875" cy="1023306"/>
          </a:xfrm>
          <a:prstGeom prst="round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0071B42-1768-0B3E-B9D1-771E19A84C89}"/>
              </a:ext>
            </a:extLst>
          </p:cNvPr>
          <p:cNvSpPr/>
          <p:nvPr/>
        </p:nvSpPr>
        <p:spPr>
          <a:xfrm>
            <a:off x="1696897" y="2044557"/>
            <a:ext cx="1444513" cy="6120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Backend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B1E28CC-01EE-2301-F7B3-F2D27438F97B}"/>
              </a:ext>
            </a:extLst>
          </p:cNvPr>
          <p:cNvSpPr/>
          <p:nvPr/>
        </p:nvSpPr>
        <p:spPr>
          <a:xfrm>
            <a:off x="3641363" y="2044557"/>
            <a:ext cx="1444513" cy="6120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API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6E33BE6-96BD-AEE0-6401-45F286BB5580}"/>
              </a:ext>
            </a:extLst>
          </p:cNvPr>
          <p:cNvSpPr/>
          <p:nvPr/>
        </p:nvSpPr>
        <p:spPr>
          <a:xfrm>
            <a:off x="6954574" y="2044557"/>
            <a:ext cx="1444513" cy="6120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User Interface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13170BD-854C-D8E1-1555-61A04BC13757}"/>
              </a:ext>
            </a:extLst>
          </p:cNvPr>
          <p:cNvSpPr/>
          <p:nvPr/>
        </p:nvSpPr>
        <p:spPr>
          <a:xfrm>
            <a:off x="8678914" y="2044557"/>
            <a:ext cx="1444513" cy="6120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Quality Assurance(QA)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A4E6A1C-4745-2E57-6BF3-639B0CA97020}"/>
              </a:ext>
            </a:extLst>
          </p:cNvPr>
          <p:cNvSpPr/>
          <p:nvPr/>
        </p:nvSpPr>
        <p:spPr>
          <a:xfrm>
            <a:off x="10437120" y="2044557"/>
            <a:ext cx="1444513" cy="6120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Cloud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296EB28-6896-6E96-8B1B-B37653E5E4C6}"/>
              </a:ext>
            </a:extLst>
          </p:cNvPr>
          <p:cNvSpPr/>
          <p:nvPr/>
        </p:nvSpPr>
        <p:spPr>
          <a:xfrm>
            <a:off x="5272568" y="2044557"/>
            <a:ext cx="1444513" cy="6120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Programming Language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BC4EB0C-BAC8-BF80-5D84-DAE6EB689E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907" y="3088611"/>
            <a:ext cx="612016" cy="61201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4426A84-33BB-44C5-7D37-6A0161D8F1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454" y="4263753"/>
            <a:ext cx="607469" cy="61201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EEA85B0-4EA1-C007-DD60-12DE6C19F1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038" y="3088611"/>
            <a:ext cx="892622" cy="612016"/>
          </a:xfrm>
          <a:prstGeom prst="rect">
            <a:avLst/>
          </a:prstGeom>
        </p:spPr>
      </p:pic>
      <p:sp>
        <p:nvSpPr>
          <p:cNvPr id="20" name="Cross 19">
            <a:extLst>
              <a:ext uri="{FF2B5EF4-FFF2-40B4-BE49-F238E27FC236}">
                <a16:creationId xmlns:a16="http://schemas.microsoft.com/office/drawing/2014/main" id="{966C6719-619D-3D97-3EB3-08C42A0EB9E1}"/>
              </a:ext>
            </a:extLst>
          </p:cNvPr>
          <p:cNvSpPr/>
          <p:nvPr/>
        </p:nvSpPr>
        <p:spPr>
          <a:xfrm>
            <a:off x="2209225" y="3203604"/>
            <a:ext cx="183335" cy="223814"/>
          </a:xfrm>
          <a:prstGeom prst="plus">
            <a:avLst>
              <a:gd name="adj" fmla="val 3081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5F02DB3-55C7-A8FF-4F5C-0936FD6FCBF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801" y="4340752"/>
            <a:ext cx="892621" cy="61201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25C332D-EE7A-4288-471C-2456538B8A4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694" y="3049906"/>
            <a:ext cx="997562" cy="72603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106AF5F-79B2-CBA1-B6AA-41945EA8AA94}"/>
                  </a:ext>
                </a:extLst>
              </p14:cNvPr>
              <p14:cNvContentPartPr/>
              <p14:nvPr/>
            </p14:nvContentPartPr>
            <p14:xfrm>
              <a:off x="8058772" y="4892003"/>
              <a:ext cx="45719" cy="45719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106AF5F-79B2-CBA1-B6AA-41945EA8AA9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281549" y="4114780"/>
                <a:ext cx="1600165" cy="1600165"/>
              </a:xfrm>
              <a:prstGeom prst="rect">
                <a:avLst/>
              </a:prstGeom>
            </p:spPr>
          </p:pic>
        </mc:Fallback>
      </mc:AlternateContent>
      <p:pic>
        <p:nvPicPr>
          <p:cNvPr id="31" name="Picture 30">
            <a:extLst>
              <a:ext uri="{FF2B5EF4-FFF2-40B4-BE49-F238E27FC236}">
                <a16:creationId xmlns:a16="http://schemas.microsoft.com/office/drawing/2014/main" id="{28157EC4-1776-FC82-22E2-67AFF5A853B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626" y="4329259"/>
            <a:ext cx="698783" cy="57622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14AD741-AA48-60F9-44D2-65857EA142B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202" y="3151217"/>
            <a:ext cx="1467139" cy="72603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B406348-4F55-778A-DA5B-6C7660BF96E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468" y="4430781"/>
            <a:ext cx="1189445" cy="34680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75348D4-FA4C-3C05-9A4E-CEB7310C7572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692" y="3225293"/>
            <a:ext cx="1220903" cy="46287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1FB6A999-E03A-5331-84D6-CE410FB9014F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72" t="35860" r="24376" b="32421"/>
          <a:stretch/>
        </p:blipFill>
        <p:spPr>
          <a:xfrm>
            <a:off x="8909088" y="4409114"/>
            <a:ext cx="1253277" cy="528248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1FDBA7D-63C3-AEDC-AAE4-2D999BE0D4A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244" y="3129220"/>
            <a:ext cx="1348650" cy="674325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748B5847-2D94-4F98-FABA-92B9055F5C55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61" b="28215"/>
          <a:stretch/>
        </p:blipFill>
        <p:spPr>
          <a:xfrm>
            <a:off x="10523242" y="4292083"/>
            <a:ext cx="1348652" cy="663863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009C5404-C7F2-71AC-6B19-D291EF6C360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897" y="5681526"/>
            <a:ext cx="1544481" cy="644656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221FFFA8-D0B7-E1B4-4558-1654751E4B2F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645" y="5770437"/>
            <a:ext cx="1191942" cy="576224"/>
          </a:xfrm>
          <a:prstGeom prst="rect">
            <a:avLst/>
          </a:prstGeom>
        </p:spPr>
      </p:pic>
      <p:pic>
        <p:nvPicPr>
          <p:cNvPr id="1026" name="Picture 2" descr="Beginner's guide to Flask web framework | by Rohitbadugu | Medium">
            <a:extLst>
              <a:ext uri="{FF2B5EF4-FFF2-40B4-BE49-F238E27FC236}">
                <a16:creationId xmlns:a16="http://schemas.microsoft.com/office/drawing/2014/main" id="{111ACA2B-E562-39B9-64EE-D0418CE13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439" y="5810936"/>
            <a:ext cx="1191942" cy="629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5EF5E0D2-6E8C-E48A-2E32-71360522E1F5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373" y="4381626"/>
            <a:ext cx="1188145" cy="49648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A162E2DA-44E9-2A1A-3C6F-31D3C8A5845C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054" y="3078369"/>
            <a:ext cx="864732" cy="65389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C6D4021C-87B4-6A04-3A5F-133EBEE080E4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158" y="5802717"/>
            <a:ext cx="1253277" cy="543944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0AE59970-C86C-E7E9-B50B-A2D96A14DF9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647" y="5554133"/>
            <a:ext cx="954041" cy="954041"/>
          </a:xfrm>
          <a:prstGeom prst="rect">
            <a:avLst/>
          </a:prstGeom>
        </p:spPr>
      </p:pic>
      <p:sp>
        <p:nvSpPr>
          <p:cNvPr id="63" name="Cross 62">
            <a:extLst>
              <a:ext uri="{FF2B5EF4-FFF2-40B4-BE49-F238E27FC236}">
                <a16:creationId xmlns:a16="http://schemas.microsoft.com/office/drawing/2014/main" id="{FD6BF684-9F29-AA57-41B2-0D491C412AAC}"/>
              </a:ext>
            </a:extLst>
          </p:cNvPr>
          <p:cNvSpPr/>
          <p:nvPr/>
        </p:nvSpPr>
        <p:spPr>
          <a:xfrm>
            <a:off x="2211120" y="4479881"/>
            <a:ext cx="183335" cy="223814"/>
          </a:xfrm>
          <a:prstGeom prst="plus">
            <a:avLst>
              <a:gd name="adj" fmla="val 3081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/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DE7B2270-8FAE-BE0A-454A-137FE180DCF9}"/>
              </a:ext>
            </a:extLst>
          </p:cNvPr>
          <p:cNvSpPr txBox="1"/>
          <p:nvPr/>
        </p:nvSpPr>
        <p:spPr>
          <a:xfrm>
            <a:off x="1903343" y="679281"/>
            <a:ext cx="81712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Raleway Black" panose="020B0A03030101060003" pitchFamily="34" charset="0"/>
              </a:rPr>
              <a:t>Major Stacks &amp; Frameworks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D8BB0E-4A28-D23C-2AC4-5F5C0E89403F}"/>
              </a:ext>
            </a:extLst>
          </p:cNvPr>
          <p:cNvSpPr txBox="1"/>
          <p:nvPr/>
        </p:nvSpPr>
        <p:spPr>
          <a:xfrm>
            <a:off x="47197" y="2247954"/>
            <a:ext cx="1676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rgbClr val="FF0000"/>
                </a:solidFill>
              </a:rPr>
              <a:t>Popular stacks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6F03BD-CAA9-DAD6-8E51-9AE51096B6D5}"/>
              </a:ext>
            </a:extLst>
          </p:cNvPr>
          <p:cNvCxnSpPr>
            <a:cxnSpLocks/>
          </p:cNvCxnSpPr>
          <p:nvPr/>
        </p:nvCxnSpPr>
        <p:spPr>
          <a:xfrm>
            <a:off x="391230" y="2726267"/>
            <a:ext cx="633237" cy="304417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3CC847-E7F1-E48C-A52A-028A79F193AD}"/>
              </a:ext>
            </a:extLst>
          </p:cNvPr>
          <p:cNvCxnSpPr>
            <a:cxnSpLocks/>
          </p:cNvCxnSpPr>
          <p:nvPr/>
        </p:nvCxnSpPr>
        <p:spPr>
          <a:xfrm>
            <a:off x="638830" y="2724267"/>
            <a:ext cx="400131" cy="152408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1911B78-2303-3B9C-60DE-8EB6D9D21709}"/>
              </a:ext>
            </a:extLst>
          </p:cNvPr>
          <p:cNvCxnSpPr>
            <a:cxnSpLocks/>
          </p:cNvCxnSpPr>
          <p:nvPr/>
        </p:nvCxnSpPr>
        <p:spPr>
          <a:xfrm>
            <a:off x="819010" y="2724267"/>
            <a:ext cx="249338" cy="32563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25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3" grpId="0" animBg="1"/>
      <p:bldP spid="2" grpId="0" animBg="1"/>
      <p:bldP spid="8" grpId="0" animBg="1"/>
      <p:bldP spid="9" grpId="0" animBg="1"/>
      <p:bldP spid="11" grpId="0" animBg="1"/>
      <p:bldP spid="12" grpId="0" animBg="1"/>
      <p:bldP spid="13" grpId="0" animBg="1"/>
      <p:bldP spid="20" grpId="0" animBg="1"/>
      <p:bldP spid="63" grpId="0" animBg="1"/>
      <p:bldP spid="1024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501925" y="496163"/>
            <a:ext cx="1188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Raleway Black" panose="020B0A03030101060003" pitchFamily="34" charset="0"/>
              </a:rPr>
              <a:t>Git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CB50E4-D569-DE09-0A8F-7831AD455993}"/>
              </a:ext>
            </a:extLst>
          </p:cNvPr>
          <p:cNvSpPr txBox="1"/>
          <p:nvPr/>
        </p:nvSpPr>
        <p:spPr>
          <a:xfrm>
            <a:off x="683394" y="1568918"/>
            <a:ext cx="48185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Def: </a:t>
            </a:r>
            <a:r>
              <a:rPr lang="en-US" sz="2000" i="0" dirty="0">
                <a:effectLst/>
                <a:latin typeface="Söhne"/>
              </a:rPr>
              <a:t>Git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a distributed </a:t>
            </a: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 (DVCS) that allows developers to track, manage, and collaborate on changes to source code and other files. It records and maintains a history of these changes, making it easier to work on projects, collaborate with others, and manage different versions of the same codebase.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Git workflow diagram showcasing the role of remote-tracking refs (origin/*)  : r/git">
            <a:extLst>
              <a:ext uri="{FF2B5EF4-FFF2-40B4-BE49-F238E27FC236}">
                <a16:creationId xmlns:a16="http://schemas.microsoft.com/office/drawing/2014/main" id="{3E779168-C1AF-AACF-0F8D-74CCA1F92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931" y="1419493"/>
            <a:ext cx="6006681" cy="508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8119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2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F7A60CA-C7E2-4833-B327-21707532C0AA}"/>
              </a:ext>
            </a:extLst>
          </p:cNvPr>
          <p:cNvSpPr/>
          <p:nvPr/>
        </p:nvSpPr>
        <p:spPr>
          <a:xfrm>
            <a:off x="318053" y="2792899"/>
            <a:ext cx="1868556" cy="101379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Git </a:t>
            </a:r>
            <a:r>
              <a:rPr lang="en-IN" dirty="0" err="1"/>
              <a:t>init</a:t>
            </a:r>
            <a:r>
              <a:rPr lang="en-IN" dirty="0"/>
              <a:t> </a:t>
            </a:r>
          </a:p>
          <a:p>
            <a:pPr algn="ctr"/>
            <a:r>
              <a:rPr lang="en-IN" dirty="0"/>
              <a:t> Git add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09FBFFC-0E9E-50E6-2ABE-0CC26856A630}"/>
              </a:ext>
            </a:extLst>
          </p:cNvPr>
          <p:cNvSpPr/>
          <p:nvPr/>
        </p:nvSpPr>
        <p:spPr>
          <a:xfrm>
            <a:off x="318053" y="4134682"/>
            <a:ext cx="1868556" cy="101379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Git clone &lt;</a:t>
            </a:r>
            <a:r>
              <a:rPr lang="en-IN" dirty="0" err="1"/>
              <a:t>url</a:t>
            </a:r>
            <a:r>
              <a:rPr lang="en-IN" dirty="0"/>
              <a:t>&gt;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A718018-DDEC-C8C5-12D9-4A1129BEC47F}"/>
              </a:ext>
            </a:extLst>
          </p:cNvPr>
          <p:cNvCxnSpPr/>
          <p:nvPr/>
        </p:nvCxnSpPr>
        <p:spPr>
          <a:xfrm>
            <a:off x="2305877" y="3458821"/>
            <a:ext cx="936000" cy="330477"/>
          </a:xfrm>
          <a:prstGeom prst="straightConnector1">
            <a:avLst/>
          </a:prstGeom>
          <a:ln w="38100">
            <a:tailEnd type="triangle"/>
          </a:ln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E464173-49CE-CE5C-8E7E-B9FC16FCDD11}"/>
              </a:ext>
            </a:extLst>
          </p:cNvPr>
          <p:cNvCxnSpPr>
            <a:cxnSpLocks/>
          </p:cNvCxnSpPr>
          <p:nvPr/>
        </p:nvCxnSpPr>
        <p:spPr>
          <a:xfrm flipV="1">
            <a:off x="2425148" y="4134682"/>
            <a:ext cx="805069" cy="5068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4277DAF-068F-E067-0C03-CF41A4177F04}"/>
              </a:ext>
            </a:extLst>
          </p:cNvPr>
          <p:cNvSpPr/>
          <p:nvPr/>
        </p:nvSpPr>
        <p:spPr>
          <a:xfrm>
            <a:off x="3349486" y="3458821"/>
            <a:ext cx="1868556" cy="101379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Git stage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961B558-74EE-A727-0909-41E421709627}"/>
              </a:ext>
            </a:extLst>
          </p:cNvPr>
          <p:cNvSpPr/>
          <p:nvPr/>
        </p:nvSpPr>
        <p:spPr>
          <a:xfrm>
            <a:off x="5446641" y="3458821"/>
            <a:ext cx="1868556" cy="101379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Git commit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3D00CF8-A98F-D6F5-3972-71DB921605F6}"/>
              </a:ext>
            </a:extLst>
          </p:cNvPr>
          <p:cNvSpPr/>
          <p:nvPr/>
        </p:nvSpPr>
        <p:spPr>
          <a:xfrm>
            <a:off x="7543796" y="3458821"/>
            <a:ext cx="1868556" cy="101379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Git push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058E8033-29CD-FB7E-E586-6D0DD4878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86122" y="2841993"/>
            <a:ext cx="1869754" cy="1869754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4D6D8E3-BED8-FA0A-03C3-1532279A7226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5218042" y="3965717"/>
            <a:ext cx="22859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C5C9B09-5CF5-E1BA-B232-43DDA163F326}"/>
              </a:ext>
            </a:extLst>
          </p:cNvPr>
          <p:cNvCxnSpPr>
            <a:cxnSpLocks/>
          </p:cNvCxnSpPr>
          <p:nvPr/>
        </p:nvCxnSpPr>
        <p:spPr>
          <a:xfrm>
            <a:off x="7312803" y="3953573"/>
            <a:ext cx="22859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9433892-BF6C-D11D-85CA-DA85B2F9F1B7}"/>
              </a:ext>
            </a:extLst>
          </p:cNvPr>
          <p:cNvSpPr/>
          <p:nvPr/>
        </p:nvSpPr>
        <p:spPr>
          <a:xfrm>
            <a:off x="5446641" y="4764166"/>
            <a:ext cx="1868556" cy="101379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Git reset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6008CA95-AA30-E722-7C5E-C12A352B85D3}"/>
              </a:ext>
            </a:extLst>
          </p:cNvPr>
          <p:cNvSpPr/>
          <p:nvPr/>
        </p:nvSpPr>
        <p:spPr>
          <a:xfrm>
            <a:off x="7537169" y="2151999"/>
            <a:ext cx="1868556" cy="101379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Git revert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2035969-35E5-FF0B-AD6C-902A9E7B5D30}"/>
              </a:ext>
            </a:extLst>
          </p:cNvPr>
          <p:cNvCxnSpPr>
            <a:cxnSpLocks/>
          </p:cNvCxnSpPr>
          <p:nvPr/>
        </p:nvCxnSpPr>
        <p:spPr>
          <a:xfrm>
            <a:off x="9446220" y="3965717"/>
            <a:ext cx="47377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Arrow: Bent-Up 65">
            <a:extLst>
              <a:ext uri="{FF2B5EF4-FFF2-40B4-BE49-F238E27FC236}">
                <a16:creationId xmlns:a16="http://schemas.microsoft.com/office/drawing/2014/main" id="{36504C8E-AACC-FFF8-9263-FA32FAA3C777}"/>
              </a:ext>
            </a:extLst>
          </p:cNvPr>
          <p:cNvSpPr/>
          <p:nvPr/>
        </p:nvSpPr>
        <p:spPr>
          <a:xfrm rot="16200000">
            <a:off x="9984946" y="2022870"/>
            <a:ext cx="313661" cy="1408052"/>
          </a:xfrm>
          <a:prstGeom prst="bentUpArrow">
            <a:avLst>
              <a:gd name="adj1" fmla="val 19433"/>
              <a:gd name="adj2" fmla="val 23743"/>
              <a:gd name="adj3" fmla="val 2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7" name="Arrow: Bent-Up 66">
            <a:extLst>
              <a:ext uri="{FF2B5EF4-FFF2-40B4-BE49-F238E27FC236}">
                <a16:creationId xmlns:a16="http://schemas.microsoft.com/office/drawing/2014/main" id="{5DA98B68-14BB-DE89-041C-DC0FD3BF7C9F}"/>
              </a:ext>
            </a:extLst>
          </p:cNvPr>
          <p:cNvSpPr/>
          <p:nvPr/>
        </p:nvSpPr>
        <p:spPr>
          <a:xfrm rot="10800000">
            <a:off x="5254766" y="2614082"/>
            <a:ext cx="2282400" cy="1333119"/>
          </a:xfrm>
          <a:prstGeom prst="bentUpArrow">
            <a:avLst>
              <a:gd name="adj1" fmla="val 3955"/>
              <a:gd name="adj2" fmla="val 5333"/>
              <a:gd name="adj3" fmla="val 53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Arrow: Bent 70">
            <a:extLst>
              <a:ext uri="{FF2B5EF4-FFF2-40B4-BE49-F238E27FC236}">
                <a16:creationId xmlns:a16="http://schemas.microsoft.com/office/drawing/2014/main" id="{C0BCD8B6-EEF0-4EF6-ED8C-C104EE654E76}"/>
              </a:ext>
            </a:extLst>
          </p:cNvPr>
          <p:cNvSpPr/>
          <p:nvPr/>
        </p:nvSpPr>
        <p:spPr>
          <a:xfrm rot="16200000">
            <a:off x="4583862" y="4709567"/>
            <a:ext cx="1576937" cy="148622"/>
          </a:xfrm>
          <a:prstGeom prst="bentArrow">
            <a:avLst>
              <a:gd name="adj1" fmla="val 25000"/>
              <a:gd name="adj2" fmla="val 29985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2" name="Arrow: Bent 71">
            <a:extLst>
              <a:ext uri="{FF2B5EF4-FFF2-40B4-BE49-F238E27FC236}">
                <a16:creationId xmlns:a16="http://schemas.microsoft.com/office/drawing/2014/main" id="{84A22E7E-8D93-F982-3643-8659B0CA803D}"/>
              </a:ext>
            </a:extLst>
          </p:cNvPr>
          <p:cNvSpPr/>
          <p:nvPr/>
        </p:nvSpPr>
        <p:spPr>
          <a:xfrm rot="16200000">
            <a:off x="4583862" y="4709566"/>
            <a:ext cx="1576937" cy="148622"/>
          </a:xfrm>
          <a:prstGeom prst="bentArrow">
            <a:avLst>
              <a:gd name="adj1" fmla="val 25000"/>
              <a:gd name="adj2" fmla="val 29985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3" name="Arrow: Bent 72">
            <a:extLst>
              <a:ext uri="{FF2B5EF4-FFF2-40B4-BE49-F238E27FC236}">
                <a16:creationId xmlns:a16="http://schemas.microsoft.com/office/drawing/2014/main" id="{F82C62DE-8F01-5E84-45CA-65D0459CB714}"/>
              </a:ext>
            </a:extLst>
          </p:cNvPr>
          <p:cNvSpPr/>
          <p:nvPr/>
        </p:nvSpPr>
        <p:spPr>
          <a:xfrm rot="10800000">
            <a:off x="7321823" y="3978970"/>
            <a:ext cx="157159" cy="1618553"/>
          </a:xfrm>
          <a:prstGeom prst="bentArrow">
            <a:avLst>
              <a:gd name="adj1" fmla="val 25000"/>
              <a:gd name="adj2" fmla="val 29985"/>
              <a:gd name="adj3" fmla="val 25000"/>
              <a:gd name="adj4" fmla="val 4577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1A15619-1FD6-A09A-0C88-C6C7306898CA}"/>
              </a:ext>
            </a:extLst>
          </p:cNvPr>
          <p:cNvSpPr txBox="1"/>
          <p:nvPr/>
        </p:nvSpPr>
        <p:spPr>
          <a:xfrm>
            <a:off x="471847" y="2070533"/>
            <a:ext cx="1714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/>
              <a:t>To Create </a:t>
            </a:r>
          </a:p>
          <a:p>
            <a:pPr algn="just"/>
            <a:r>
              <a:rPr lang="en-IN" dirty="0"/>
              <a:t>New Repository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023651D-0569-CE0A-3E63-310CD1E79065}"/>
              </a:ext>
            </a:extLst>
          </p:cNvPr>
          <p:cNvSpPr txBox="1"/>
          <p:nvPr/>
        </p:nvSpPr>
        <p:spPr>
          <a:xfrm>
            <a:off x="442762" y="5291799"/>
            <a:ext cx="1713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 Copy Existing Repository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FDA10C6-DD32-6550-5471-6C786685280D}"/>
              </a:ext>
            </a:extLst>
          </p:cNvPr>
          <p:cNvSpPr txBox="1"/>
          <p:nvPr/>
        </p:nvSpPr>
        <p:spPr>
          <a:xfrm>
            <a:off x="4596231" y="496163"/>
            <a:ext cx="29995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Raleway Black" panose="020B0A03030101060003" pitchFamily="34" charset="0"/>
              </a:rPr>
              <a:t>Git Flow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F3E0E32-83B5-4136-0D4E-487AD60E6F9B}"/>
              </a:ext>
            </a:extLst>
          </p:cNvPr>
          <p:cNvCxnSpPr/>
          <p:nvPr/>
        </p:nvCxnSpPr>
        <p:spPr>
          <a:xfrm>
            <a:off x="7380536" y="1532468"/>
            <a:ext cx="9019" cy="4834467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630556-84A6-F279-CBCD-A58CCB28114E}"/>
              </a:ext>
            </a:extLst>
          </p:cNvPr>
          <p:cNvSpPr txBox="1"/>
          <p:nvPr/>
        </p:nvSpPr>
        <p:spPr>
          <a:xfrm>
            <a:off x="4950444" y="1659738"/>
            <a:ext cx="210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Local (In our laptop)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1BC6F2-D935-87CD-0141-8302EEF3E7B4}"/>
              </a:ext>
            </a:extLst>
          </p:cNvPr>
          <p:cNvSpPr txBox="1"/>
          <p:nvPr/>
        </p:nvSpPr>
        <p:spPr>
          <a:xfrm>
            <a:off x="7720677" y="1659738"/>
            <a:ext cx="234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Server (Remote origin)</a:t>
            </a:r>
          </a:p>
        </p:txBody>
      </p:sp>
    </p:spTree>
    <p:extLst>
      <p:ext uri="{BB962C8B-B14F-4D97-AF65-F5344CB8AC3E}">
        <p14:creationId xmlns:p14="http://schemas.microsoft.com/office/powerpoint/2010/main" val="1616813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25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1" grpId="0" animBg="1"/>
      <p:bldP spid="12" grpId="0" animBg="1"/>
      <p:bldP spid="13" grpId="0" animBg="1"/>
      <p:bldP spid="23" grpId="0" animBg="1"/>
      <p:bldP spid="39" grpId="0" animBg="1"/>
      <p:bldP spid="66" grpId="0" animBg="1"/>
      <p:bldP spid="67" grpId="0" animBg="1"/>
      <p:bldP spid="71" grpId="0" animBg="1"/>
      <p:bldP spid="72" grpId="0" animBg="1"/>
      <p:bldP spid="73" grpId="0" animBg="1"/>
      <p:bldP spid="74" grpId="0"/>
      <p:bldP spid="75" grpId="0"/>
      <p:bldP spid="76" grpId="0"/>
      <p:bldP spid="7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698558" y="496163"/>
            <a:ext cx="479488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Raleway Black" panose="020B0A03030101060003" pitchFamily="34" charset="0"/>
              </a:rPr>
              <a:t>Git Commands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50290" y="1854631"/>
            <a:ext cx="7686206" cy="45616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Wingdings" panose="05000000000000000000" charset="0"/>
              <a:buChar char="§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git config                                                       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git reset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Wingdings" panose="05000000000000000000" charset="0"/>
              <a:buChar char="§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git init                                                            git revert</a:t>
            </a:r>
          </a:p>
          <a:p>
            <a:pPr marL="342900" indent="-342900">
              <a:buFont typeface="Wingdings" panose="05000000000000000000" charset="0"/>
              <a:buChar char="§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git clone                                                         git tag</a:t>
            </a:r>
          </a:p>
          <a:p>
            <a:pPr marL="342900" indent="-342900">
              <a:buFont typeface="Wingdings" panose="05000000000000000000" charset="0"/>
              <a:buChar char="§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git add &lt;</a:t>
            </a:r>
            <a:r>
              <a:rPr lang="en-US" sz="2400" dirty="0" err="1">
                <a:latin typeface="Times New Roman" panose="02020603050405020304" charset="0"/>
                <a:cs typeface="Times New Roman" panose="02020603050405020304" charset="0"/>
              </a:rPr>
              <a:t>file_name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&gt;                                      git log</a:t>
            </a:r>
          </a:p>
          <a:p>
            <a:pPr marL="342900" indent="-342900">
              <a:buFont typeface="Wingdings" panose="05000000000000000000" charset="0"/>
              <a:buChar char="§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git stage				               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git status</a:t>
            </a:r>
            <a:endParaRPr lang="en-US" sz="2400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Wingdings" panose="05000000000000000000" charset="0"/>
              <a:buChar char="§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git commit              				  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git --help</a:t>
            </a: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Wingdings" panose="05000000000000000000" charset="0"/>
              <a:buChar char="§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git remote</a:t>
            </a:r>
          </a:p>
          <a:p>
            <a:pPr marL="342900" indent="-342900">
              <a:buFont typeface="Wingdings" panose="05000000000000000000" charset="0"/>
              <a:buChar char="§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git checkout &lt;branch_name&gt;</a:t>
            </a:r>
          </a:p>
          <a:p>
            <a:pPr marL="342900" indent="-342900">
              <a:buFont typeface="Wingdings" panose="05000000000000000000" charset="0"/>
              <a:buChar char="§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git branch</a:t>
            </a:r>
          </a:p>
          <a:p>
            <a:pPr marL="342900" indent="-342900">
              <a:buFont typeface="Wingdings" panose="05000000000000000000" charset="0"/>
              <a:buChar char="§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git pull</a:t>
            </a:r>
          </a:p>
          <a:p>
            <a:pPr marL="342900" indent="-342900">
              <a:buFont typeface="Wingdings" panose="05000000000000000000" charset="0"/>
              <a:buChar char="§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git push</a:t>
            </a:r>
          </a:p>
          <a:p>
            <a:pPr marL="342900" indent="-342900">
              <a:buFont typeface="Wingdings" panose="05000000000000000000" charset="0"/>
              <a:buChar char="§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git fetch</a:t>
            </a:r>
          </a:p>
          <a:p>
            <a:pPr marL="342900" indent="-342900">
              <a:buFont typeface="Wingdings" panose="05000000000000000000" charset="0"/>
              <a:buChar char="§"/>
            </a:pPr>
            <a:r>
              <a:rPr lang="en-US" sz="2400" dirty="0">
                <a:latin typeface="Times New Roman" panose="02020603050405020304" charset="0"/>
                <a:cs typeface="Times New Roman" panose="02020603050405020304" charset="0"/>
              </a:rPr>
              <a:t>git merge </a:t>
            </a:r>
            <a:r>
              <a:rPr lang="en-US" sz="2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&lt;branch_name&gt;</a:t>
            </a:r>
          </a:p>
          <a:p>
            <a:pPr indent="0">
              <a:buFont typeface="Wingdings" panose="05000000000000000000" charset="0"/>
              <a:buNone/>
            </a:pP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Wingdings" panose="05000000000000000000" charset="0"/>
              <a:buChar char="§"/>
            </a:pPr>
            <a:endParaRPr lang="en-US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0718B1-8B66-CE3F-3EE4-940868A37D1A}"/>
              </a:ext>
            </a:extLst>
          </p:cNvPr>
          <p:cNvSpPr txBox="1"/>
          <p:nvPr/>
        </p:nvSpPr>
        <p:spPr>
          <a:xfrm>
            <a:off x="1073424" y="1451110"/>
            <a:ext cx="4572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</a:t>
            </a:r>
            <a:r>
              <a:rPr lang="en-IN" sz="2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 Bash / </a:t>
            </a:r>
            <a:r>
              <a:rPr lang="en-IN" sz="2400" b="1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cmd</a:t>
            </a:r>
            <a:r>
              <a:rPr lang="en-IN" sz="24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prompt: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7ADCF7-13BF-8D37-0FCE-45B045747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536" y="1586579"/>
            <a:ext cx="2958551" cy="29585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2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19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29963" y="496163"/>
            <a:ext cx="71320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Raleway Black" panose="020B0A03030101060003" pitchFamily="34" charset="0"/>
              </a:rPr>
              <a:t>Git Hub &amp; its Actions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50290" y="1909246"/>
            <a:ext cx="9137015" cy="39795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It makes it easy for developers to share code files and collaborate with fellow developers on open-source projects. GitHub also serves as a social networking site where developers can openly network, collaborate, and pitch their work.</a:t>
            </a:r>
          </a:p>
          <a:p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Open source code repository</a:t>
            </a: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Code browsing</a:t>
            </a: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Issue tracking</a:t>
            </a: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Wiki pages</a:t>
            </a: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Working Offline</a:t>
            </a:r>
          </a:p>
          <a:p>
            <a:pPr marL="285750" indent="-285750">
              <a:buFont typeface="Wingdings" panose="05000000000000000000" charset="0"/>
              <a:buChar char="§"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Ignoring some files</a:t>
            </a:r>
          </a:p>
          <a:p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7" name="Picture Placeholder 56" descr="github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tretch>
            <a:fillRect/>
          </a:stretch>
        </p:blipFill>
        <p:spPr>
          <a:xfrm>
            <a:off x="7733665" y="3290638"/>
            <a:ext cx="3692525" cy="19500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2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19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4330</TotalTime>
  <Words>505</Words>
  <Application>Microsoft Office PowerPoint</Application>
  <PresentationFormat>Widescreen</PresentationFormat>
  <Paragraphs>100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Raleway Black</vt:lpstr>
      <vt:lpstr>Söhne</vt:lpstr>
      <vt:lpstr>Times New Roman</vt:lpstr>
      <vt:lpstr>Wingdings</vt:lpstr>
      <vt:lpstr>Office Theme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dreamer</dc:title>
  <dc:creator>copyright@2019—dreamer</dc:creator>
  <dc:description>dreamer2020@qq.com</dc:description>
  <cp:lastModifiedBy>Mokarram Dorri, Bahareh</cp:lastModifiedBy>
  <cp:revision>63</cp:revision>
  <dcterms:created xsi:type="dcterms:W3CDTF">2019-03-12T02:09:00Z</dcterms:created>
  <dcterms:modified xsi:type="dcterms:W3CDTF">2024-03-09T05:49:21Z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569713539505446A848937D37D525206_11</vt:lpwstr>
  </property>
  <property fmtid="{D5CDD505-2E9C-101B-9397-08002B2CF9AE}" pid="3" name="KSOProductBuildVer">
    <vt:lpwstr>1033-12.2.0.13102</vt:lpwstr>
  </property>
</Properties>
</file>