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7" r:id="rId4"/>
    <p:sldId id="259" r:id="rId5"/>
    <p:sldId id="270" r:id="rId6"/>
    <p:sldId id="261" r:id="rId7"/>
    <p:sldId id="269" r:id="rId8"/>
    <p:sldId id="263" r:id="rId9"/>
    <p:sldId id="262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BC7090-B75F-4835-9A30-AC46A7E8ABB7}" v="10" dt="2024-01-17T17:14:55.244"/>
    <p1510:client id="{C4FD3E79-C3F5-4882-A041-54FDEBAED93A}" v="336" dt="2024-01-16T22:48:29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46" autoAdjust="0"/>
  </p:normalViewPr>
  <p:slideViewPr>
    <p:cSldViewPr>
      <p:cViewPr varScale="1">
        <p:scale>
          <a:sx n="87" d="100"/>
          <a:sy n="87" d="100"/>
        </p:scale>
        <p:origin x="234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4F96B20A-37BA-42EB-BDCD-E027CEBE1692}"/>
    <pc:docChg chg="undo custSel modSld sldOrd modMainMaster">
      <pc:chgData name="Mokarram dorri, Bahareh" userId="b65613e7-b782-4797-afbc-3ac9b2e9b774" providerId="ADAL" clId="{4F96B20A-37BA-42EB-BDCD-E027CEBE1692}" dt="2023-08-20T02:38:40.613" v="313" actId="20577"/>
      <pc:docMkLst>
        <pc:docMk/>
      </pc:docMkLst>
      <pc:sldChg chg="modSp mod">
        <pc:chgData name="Mokarram dorri, Bahareh" userId="b65613e7-b782-4797-afbc-3ac9b2e9b774" providerId="ADAL" clId="{4F96B20A-37BA-42EB-BDCD-E027CEBE1692}" dt="2023-08-19T00:45:14.931" v="8" actId="1076"/>
        <pc:sldMkLst>
          <pc:docMk/>
          <pc:sldMk cId="0" sldId="256"/>
        </pc:sldMkLst>
        <pc:spChg chg="mod">
          <ac:chgData name="Mokarram dorri, Bahareh" userId="b65613e7-b782-4797-afbc-3ac9b2e9b774" providerId="ADAL" clId="{4F96B20A-37BA-42EB-BDCD-E027CEBE1692}" dt="2023-08-18T23:26:47.648" v="0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19T00:45:14.931" v="8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4F96B20A-37BA-42EB-BDCD-E027CEBE1692}" dt="2023-08-19T01:17:51.773" v="101" actId="20577"/>
        <pc:sldMkLst>
          <pc:docMk/>
          <pc:sldMk cId="0" sldId="257"/>
        </pc:sldMkLst>
        <pc:spChg chg="mod">
          <ac:chgData name="Mokarram dorri, Bahareh" userId="b65613e7-b782-4797-afbc-3ac9b2e9b774" providerId="ADAL" clId="{4F96B20A-37BA-42EB-BDCD-E027CEBE1692}" dt="2023-08-19T01:17:51.773" v="101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ord modAnim">
        <pc:chgData name="Mokarram dorri, Bahareh" userId="b65613e7-b782-4797-afbc-3ac9b2e9b774" providerId="ADAL" clId="{4F96B20A-37BA-42EB-BDCD-E027CEBE1692}" dt="2023-08-19T01:17:20.982" v="70" actId="20577"/>
        <pc:sldMkLst>
          <pc:docMk/>
          <pc:sldMk cId="1373543194" sldId="258"/>
        </pc:sldMkLst>
        <pc:spChg chg="mod">
          <ac:chgData name="Mokarram dorri, Bahareh" userId="b65613e7-b782-4797-afbc-3ac9b2e9b774" providerId="ADAL" clId="{4F96B20A-37BA-42EB-BDCD-E027CEBE1692}" dt="2023-08-19T01:17:20.982" v="70" actId="20577"/>
          <ac:spMkLst>
            <pc:docMk/>
            <pc:sldMk cId="1373543194" sldId="258"/>
            <ac:spMk id="3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4F96B20A-37BA-42EB-BDCD-E027CEBE1692}" dt="2023-08-19T23:50:31.731" v="244" actId="21"/>
        <pc:sldMkLst>
          <pc:docMk/>
          <pc:sldMk cId="3479738328" sldId="261"/>
        </pc:sldMkLst>
        <pc:spChg chg="mod">
          <ac:chgData name="Mokarram dorri, Bahareh" userId="b65613e7-b782-4797-afbc-3ac9b2e9b774" providerId="ADAL" clId="{4F96B20A-37BA-42EB-BDCD-E027CEBE1692}" dt="2023-08-19T22:39:05.262" v="239" actId="20577"/>
          <ac:spMkLst>
            <pc:docMk/>
            <pc:sldMk cId="3479738328" sldId="261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19T17:12:38.868" v="113" actId="20577"/>
          <ac:spMkLst>
            <pc:docMk/>
            <pc:sldMk cId="3479738328" sldId="261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4F96B20A-37BA-42EB-BDCD-E027CEBE1692}" dt="2023-08-19T23:50:31.731" v="244" actId="21"/>
          <ac:spMkLst>
            <pc:docMk/>
            <pc:sldMk cId="3479738328" sldId="261"/>
            <ac:spMk id="5" creationId="{84771269-E94B-0247-6483-E14912B944B3}"/>
          </ac:spMkLst>
        </pc:spChg>
      </pc:sldChg>
      <pc:sldChg chg="modSp mod modAnim">
        <pc:chgData name="Mokarram dorri, Bahareh" userId="b65613e7-b782-4797-afbc-3ac9b2e9b774" providerId="ADAL" clId="{4F96B20A-37BA-42EB-BDCD-E027CEBE1692}" dt="2023-08-19T00:46:47.201" v="14" actId="255"/>
        <pc:sldMkLst>
          <pc:docMk/>
          <pc:sldMk cId="4279137455" sldId="263"/>
        </pc:sldMkLst>
        <pc:spChg chg="mod">
          <ac:chgData name="Mokarram dorri, Bahareh" userId="b65613e7-b782-4797-afbc-3ac9b2e9b774" providerId="ADAL" clId="{4F96B20A-37BA-42EB-BDCD-E027CEBE1692}" dt="2023-08-18T23:27:04.118" v="1" actId="207"/>
          <ac:spMkLst>
            <pc:docMk/>
            <pc:sldMk cId="4279137455" sldId="26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19T00:46:47.201" v="14" actId="255"/>
          <ac:spMkLst>
            <pc:docMk/>
            <pc:sldMk cId="4279137455" sldId="263"/>
            <ac:spMk id="3" creationId="{00000000-0000-0000-0000-000000000000}"/>
          </ac:spMkLst>
        </pc:spChg>
      </pc:sldChg>
      <pc:sldChg chg="addSp delSp modSp mod">
        <pc:chgData name="Mokarram dorri, Bahareh" userId="b65613e7-b782-4797-afbc-3ac9b2e9b774" providerId="ADAL" clId="{4F96B20A-37BA-42EB-BDCD-E027CEBE1692}" dt="2023-08-19T23:56:55.153" v="246" actId="21"/>
        <pc:sldMkLst>
          <pc:docMk/>
          <pc:sldMk cId="1003904934" sldId="264"/>
        </pc:sldMkLst>
        <pc:spChg chg="add del mod">
          <ac:chgData name="Mokarram dorri, Bahareh" userId="b65613e7-b782-4797-afbc-3ac9b2e9b774" providerId="ADAL" clId="{4F96B20A-37BA-42EB-BDCD-E027CEBE1692}" dt="2023-08-19T23:56:55.153" v="246" actId="21"/>
          <ac:spMkLst>
            <pc:docMk/>
            <pc:sldMk cId="1003904934" sldId="264"/>
            <ac:spMk id="3" creationId="{88121772-DA79-D224-6D72-79805CA6A3E7}"/>
          </ac:spMkLst>
        </pc:spChg>
      </pc:sldChg>
      <pc:sldChg chg="addSp modSp mod modAnim">
        <pc:chgData name="Mokarram dorri, Bahareh" userId="b65613e7-b782-4797-afbc-3ac9b2e9b774" providerId="ADAL" clId="{4F96B20A-37BA-42EB-BDCD-E027CEBE1692}" dt="2023-08-20T02:20:34.520" v="311" actId="1035"/>
        <pc:sldMkLst>
          <pc:docMk/>
          <pc:sldMk cId="1912054737" sldId="267"/>
        </pc:sldMkLst>
        <pc:spChg chg="mod">
          <ac:chgData name="Mokarram dorri, Bahareh" userId="b65613e7-b782-4797-afbc-3ac9b2e9b774" providerId="ADAL" clId="{4F96B20A-37BA-42EB-BDCD-E027CEBE1692}" dt="2023-08-19T18:34:42.151" v="123" actId="20577"/>
          <ac:spMkLst>
            <pc:docMk/>
            <pc:sldMk cId="1912054737" sldId="267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2:20:34.520" v="311" actId="1035"/>
          <ac:spMkLst>
            <pc:docMk/>
            <pc:sldMk cId="1912054737" sldId="267"/>
            <ac:spMk id="5" creationId="{45F7F641-A93B-443C-3484-C1F5F813633E}"/>
          </ac:spMkLst>
        </pc:spChg>
      </pc:sldChg>
      <pc:sldChg chg="modSp mod modNotesTx">
        <pc:chgData name="Mokarram dorri, Bahareh" userId="b65613e7-b782-4797-afbc-3ac9b2e9b774" providerId="ADAL" clId="{4F96B20A-37BA-42EB-BDCD-E027CEBE1692}" dt="2023-08-19T18:46:33.085" v="167" actId="1038"/>
        <pc:sldMkLst>
          <pc:docMk/>
          <pc:sldMk cId="1589860407" sldId="269"/>
        </pc:sldMkLst>
        <pc:spChg chg="mod">
          <ac:chgData name="Mokarram dorri, Bahareh" userId="b65613e7-b782-4797-afbc-3ac9b2e9b774" providerId="ADAL" clId="{4F96B20A-37BA-42EB-BDCD-E027CEBE1692}" dt="2023-08-19T18:46:28.133" v="165" actId="1036"/>
          <ac:spMkLst>
            <pc:docMk/>
            <pc:sldMk cId="1589860407" sldId="269"/>
            <ac:spMk id="3" creationId="{00000000-0000-0000-0000-000000000000}"/>
          </ac:spMkLst>
        </pc:spChg>
        <pc:picChg chg="mod">
          <ac:chgData name="Mokarram dorri, Bahareh" userId="b65613e7-b782-4797-afbc-3ac9b2e9b774" providerId="ADAL" clId="{4F96B20A-37BA-42EB-BDCD-E027CEBE1692}" dt="2023-08-19T18:46:33.085" v="167" actId="1038"/>
          <ac:picMkLst>
            <pc:docMk/>
            <pc:sldMk cId="1589860407" sldId="269"/>
            <ac:picMk id="4" creationId="{00000000-0000-0000-0000-000000000000}"/>
          </ac:picMkLst>
        </pc:picChg>
      </pc:sldChg>
      <pc:sldChg chg="modSp mod modNotesTx">
        <pc:chgData name="Mokarram dorri, Bahareh" userId="b65613e7-b782-4797-afbc-3ac9b2e9b774" providerId="ADAL" clId="{4F96B20A-37BA-42EB-BDCD-E027CEBE1692}" dt="2023-08-19T23:25:17.089" v="240" actId="207"/>
        <pc:sldMkLst>
          <pc:docMk/>
          <pc:sldMk cId="0" sldId="272"/>
        </pc:sldMkLst>
        <pc:spChg chg="mod">
          <ac:chgData name="Mokarram dorri, Bahareh" userId="b65613e7-b782-4797-afbc-3ac9b2e9b774" providerId="ADAL" clId="{4F96B20A-37BA-42EB-BDCD-E027CEBE1692}" dt="2023-08-19T23:25:17.089" v="240" actId="207"/>
          <ac:spMkLst>
            <pc:docMk/>
            <pc:sldMk cId="0" sldId="272"/>
            <ac:spMk id="3" creationId="{00000000-0000-0000-0000-000000000000}"/>
          </ac:spMkLst>
        </pc:spChg>
      </pc:sldChg>
      <pc:sldChg chg="addSp modSp mod modAnim">
        <pc:chgData name="Mokarram dorri, Bahareh" userId="b65613e7-b782-4797-afbc-3ac9b2e9b774" providerId="ADAL" clId="{4F96B20A-37BA-42EB-BDCD-E027CEBE1692}" dt="2023-08-20T02:38:40.613" v="313" actId="20577"/>
        <pc:sldMkLst>
          <pc:docMk/>
          <pc:sldMk cId="0" sldId="273"/>
        </pc:sldMkLst>
        <pc:spChg chg="add mod">
          <ac:chgData name="Mokarram dorri, Bahareh" userId="b65613e7-b782-4797-afbc-3ac9b2e9b774" providerId="ADAL" clId="{4F96B20A-37BA-42EB-BDCD-E027CEBE1692}" dt="2023-08-20T02:38:40.613" v="313" actId="20577"/>
          <ac:spMkLst>
            <pc:docMk/>
            <pc:sldMk cId="0" sldId="273"/>
            <ac:spMk id="5" creationId="{AC7ECF4B-682F-528F-E9C5-63F06669A11F}"/>
          </ac:spMkLst>
        </pc:spChg>
      </pc:sldChg>
      <pc:sldChg chg="modSp mod modAnim">
        <pc:chgData name="Mokarram dorri, Bahareh" userId="b65613e7-b782-4797-afbc-3ac9b2e9b774" providerId="ADAL" clId="{4F96B20A-37BA-42EB-BDCD-E027CEBE1692}" dt="2023-08-19T20:05:01.894" v="185" actId="20577"/>
        <pc:sldMkLst>
          <pc:docMk/>
          <pc:sldMk cId="0" sldId="274"/>
        </pc:sldMkLst>
        <pc:spChg chg="mod">
          <ac:chgData name="Mokarram dorri, Bahareh" userId="b65613e7-b782-4797-afbc-3ac9b2e9b774" providerId="ADAL" clId="{4F96B20A-37BA-42EB-BDCD-E027CEBE1692}" dt="2023-08-19T20:05:01.894" v="185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4F96B20A-37BA-42EB-BDCD-E027CEBE1692}" dt="2023-08-19T21:50:22.309" v="203" actId="20577"/>
        <pc:sldMkLst>
          <pc:docMk/>
          <pc:sldMk cId="0" sldId="275"/>
        </pc:sldMkLst>
        <pc:spChg chg="mod">
          <ac:chgData name="Mokarram dorri, Bahareh" userId="b65613e7-b782-4797-afbc-3ac9b2e9b774" providerId="ADAL" clId="{4F96B20A-37BA-42EB-BDCD-E027CEBE1692}" dt="2023-08-19T21:50:22.309" v="203" actId="20577"/>
          <ac:spMkLst>
            <pc:docMk/>
            <pc:sldMk cId="0" sldId="275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4F96B20A-37BA-42EB-BDCD-E027CEBE1692}" dt="2023-08-19T21:48:19.144" v="191" actId="20577"/>
        <pc:sldMkLst>
          <pc:docMk/>
          <pc:sldMk cId="0" sldId="277"/>
        </pc:sldMkLst>
        <pc:spChg chg="mod">
          <ac:chgData name="Mokarram dorri, Bahareh" userId="b65613e7-b782-4797-afbc-3ac9b2e9b774" providerId="ADAL" clId="{4F96B20A-37BA-42EB-BDCD-E027CEBE1692}" dt="2023-08-19T21:48:19.144" v="191" actId="20577"/>
          <ac:spMkLst>
            <pc:docMk/>
            <pc:sldMk cId="0" sldId="277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4F96B20A-37BA-42EB-BDCD-E027CEBE1692}" dt="2023-08-19T21:49:54.101" v="197" actId="20577"/>
        <pc:sldMkLst>
          <pc:docMk/>
          <pc:sldMk cId="0" sldId="278"/>
        </pc:sldMkLst>
        <pc:spChg chg="mod">
          <ac:chgData name="Mokarram dorri, Bahareh" userId="b65613e7-b782-4797-afbc-3ac9b2e9b774" providerId="ADAL" clId="{4F96B20A-37BA-42EB-BDCD-E027CEBE1692}" dt="2023-08-19T21:49:54.101" v="197" actId="20577"/>
          <ac:spMkLst>
            <pc:docMk/>
            <pc:sldMk cId="0" sldId="278"/>
            <ac:spMk id="3" creationId="{00000000-0000-0000-0000-000000000000}"/>
          </ac:spMkLst>
        </pc:spChg>
      </pc:sldChg>
      <pc:sldChg chg="modAnim">
        <pc:chgData name="Mokarram dorri, Bahareh" userId="b65613e7-b782-4797-afbc-3ac9b2e9b774" providerId="ADAL" clId="{4F96B20A-37BA-42EB-BDCD-E027CEBE1692}" dt="2023-08-19T22:27:52.373" v="217"/>
        <pc:sldMkLst>
          <pc:docMk/>
          <pc:sldMk cId="0" sldId="280"/>
        </pc:sldMkLst>
      </pc:sldChg>
      <pc:sldChg chg="modSp">
        <pc:chgData name="Mokarram dorri, Bahareh" userId="b65613e7-b782-4797-afbc-3ac9b2e9b774" providerId="ADAL" clId="{4F96B20A-37BA-42EB-BDCD-E027CEBE1692}" dt="2023-08-19T22:34:10.946" v="227" actId="404"/>
        <pc:sldMkLst>
          <pc:docMk/>
          <pc:sldMk cId="0" sldId="283"/>
        </pc:sldMkLst>
        <pc:spChg chg="mod">
          <ac:chgData name="Mokarram dorri, Bahareh" userId="b65613e7-b782-4797-afbc-3ac9b2e9b774" providerId="ADAL" clId="{4F96B20A-37BA-42EB-BDCD-E027CEBE1692}" dt="2023-08-19T22:34:10.946" v="227" actId="404"/>
          <ac:spMkLst>
            <pc:docMk/>
            <pc:sldMk cId="0" sldId="283"/>
            <ac:spMk id="3" creationId="{00000000-0000-0000-0000-000000000000}"/>
          </ac:spMkLst>
        </pc:spChg>
      </pc:sldChg>
      <pc:sldChg chg="ord">
        <pc:chgData name="Mokarram dorri, Bahareh" userId="b65613e7-b782-4797-afbc-3ac9b2e9b774" providerId="ADAL" clId="{4F96B20A-37BA-42EB-BDCD-E027CEBE1692}" dt="2023-08-19T04:28:52.817" v="103"/>
        <pc:sldMkLst>
          <pc:docMk/>
          <pc:sldMk cId="0" sldId="299"/>
        </pc:sldMkLst>
      </pc:sldChg>
      <pc:sldChg chg="addSp delSp modSp mod modAnim">
        <pc:chgData name="Mokarram dorri, Bahareh" userId="b65613e7-b782-4797-afbc-3ac9b2e9b774" providerId="ADAL" clId="{4F96B20A-37BA-42EB-BDCD-E027CEBE1692}" dt="2023-08-20T00:15:44.610" v="258"/>
        <pc:sldMkLst>
          <pc:docMk/>
          <pc:sldMk cId="0" sldId="300"/>
        </pc:sldMkLst>
        <pc:spChg chg="add mod">
          <ac:chgData name="Mokarram dorri, Bahareh" userId="b65613e7-b782-4797-afbc-3ac9b2e9b774" providerId="ADAL" clId="{4F96B20A-37BA-42EB-BDCD-E027CEBE1692}" dt="2023-08-20T00:07:24.003" v="252" actId="20577"/>
          <ac:spMkLst>
            <pc:docMk/>
            <pc:sldMk cId="0" sldId="300"/>
            <ac:spMk id="7" creationId="{3A8056FB-56A2-F2EF-73FC-AEC814D3947F}"/>
          </ac:spMkLst>
        </pc:spChg>
        <pc:graphicFrameChg chg="add del modGraphic">
          <ac:chgData name="Mokarram dorri, Bahareh" userId="b65613e7-b782-4797-afbc-3ac9b2e9b774" providerId="ADAL" clId="{4F96B20A-37BA-42EB-BDCD-E027CEBE1692}" dt="2023-08-19T04:59:29.773" v="105" actId="27309"/>
          <ac:graphicFrameMkLst>
            <pc:docMk/>
            <pc:sldMk cId="0" sldId="300"/>
            <ac:graphicFrameMk id="6" creationId="{42163A39-DBB6-E9A2-AB74-926EC9D0B206}"/>
          </ac:graphicFrameMkLst>
        </pc:graphicFrameChg>
      </pc:sldChg>
      <pc:sldChg chg="addSp modSp mod modAnim">
        <pc:chgData name="Mokarram dorri, Bahareh" userId="b65613e7-b782-4797-afbc-3ac9b2e9b774" providerId="ADAL" clId="{4F96B20A-37BA-42EB-BDCD-E027CEBE1692}" dt="2023-08-20T01:57:45.603" v="305" actId="1038"/>
        <pc:sldMkLst>
          <pc:docMk/>
          <pc:sldMk cId="0" sldId="301"/>
        </pc:sldMkLst>
        <pc:spChg chg="mod">
          <ac:chgData name="Mokarram dorri, Bahareh" userId="b65613e7-b782-4797-afbc-3ac9b2e9b774" providerId="ADAL" clId="{4F96B20A-37BA-42EB-BDCD-E027CEBE1692}" dt="2023-08-20T01:49:04.030" v="259" actId="207"/>
          <ac:spMkLst>
            <pc:docMk/>
            <pc:sldMk cId="0" sldId="301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1:57:45.603" v="305" actId="1038"/>
          <ac:spMkLst>
            <pc:docMk/>
            <pc:sldMk cId="0" sldId="301"/>
            <ac:spMk id="4" creationId="{66892AD2-11F3-CCF0-A0F7-AF040F257E06}"/>
          </ac:spMkLst>
        </pc:spChg>
      </pc:sldChg>
      <pc:sldChg chg="addSp modSp mod modAnim">
        <pc:chgData name="Mokarram dorri, Bahareh" userId="b65613e7-b782-4797-afbc-3ac9b2e9b774" providerId="ADAL" clId="{4F96B20A-37BA-42EB-BDCD-E027CEBE1692}" dt="2023-08-20T01:57:41.209" v="301" actId="1038"/>
        <pc:sldMkLst>
          <pc:docMk/>
          <pc:sldMk cId="0" sldId="302"/>
        </pc:sldMkLst>
        <pc:spChg chg="mod">
          <ac:chgData name="Mokarram dorri, Bahareh" userId="b65613e7-b782-4797-afbc-3ac9b2e9b774" providerId="ADAL" clId="{4F96B20A-37BA-42EB-BDCD-E027CEBE1692}" dt="2023-08-20T01:57:12.247" v="293" actId="14100"/>
          <ac:spMkLst>
            <pc:docMk/>
            <pc:sldMk cId="0" sldId="302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4F96B20A-37BA-42EB-BDCD-E027CEBE1692}" dt="2023-08-20T01:56:54.709" v="288" actId="1035"/>
          <ac:spMkLst>
            <pc:docMk/>
            <pc:sldMk cId="0" sldId="302"/>
            <ac:spMk id="4" creationId="{00000000-0000-0000-0000-000000000000}"/>
          </ac:spMkLst>
        </pc:spChg>
        <pc:spChg chg="add mod">
          <ac:chgData name="Mokarram dorri, Bahareh" userId="b65613e7-b782-4797-afbc-3ac9b2e9b774" providerId="ADAL" clId="{4F96B20A-37BA-42EB-BDCD-E027CEBE1692}" dt="2023-08-20T01:57:41.209" v="301" actId="1038"/>
          <ac:spMkLst>
            <pc:docMk/>
            <pc:sldMk cId="0" sldId="302"/>
            <ac:spMk id="6" creationId="{11484882-9564-5AEA-EDE5-B4F8CD0B337B}"/>
          </ac:spMkLst>
        </pc:spChg>
      </pc:sldChg>
      <pc:sldMasterChg chg="modSldLayout">
        <pc:chgData name="Mokarram dorri, Bahareh" userId="b65613e7-b782-4797-afbc-3ac9b2e9b774" providerId="ADAL" clId="{4F96B20A-37BA-42EB-BDCD-E027CEBE1692}" dt="2023-08-18T23:27:49.766" v="5" actId="20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F96B20A-37BA-42EB-BDCD-E027CEBE1692}" dt="2023-08-18T23:27:36.266" v="2" actId="207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4F96B20A-37BA-42EB-BDCD-E027CEBE1692}" dt="2023-08-18T23:27:36.266" v="2" actId="207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0.996" v="3" actId="207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4F96B20A-37BA-42EB-BDCD-E027CEBE1692}" dt="2023-08-18T23:27:40.996" v="3" actId="207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5.059" v="4" actId="207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4F96B20A-37BA-42EB-BDCD-E027CEBE1692}" dt="2023-08-18T23:27:45.059" v="4" actId="207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modSp">
          <pc:chgData name="Mokarram dorri, Bahareh" userId="b65613e7-b782-4797-afbc-3ac9b2e9b774" providerId="ADAL" clId="{4F96B20A-37BA-42EB-BDCD-E027CEBE1692}" dt="2023-08-18T23:27:49.766" v="5" actId="207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4F96B20A-37BA-42EB-BDCD-E027CEBE1692}" dt="2023-08-18T23:27:49.766" v="5" actId="207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</pc:sldMasterChg>
    </pc:docChg>
  </pc:docChgLst>
  <pc:docChgLst>
    <pc:chgData name="Mokarram Dorri, Bahareh" userId="b65613e7-b782-4797-afbc-3ac9b2e9b774" providerId="ADAL" clId="{04BC7090-B75F-4835-9A30-AC46A7E8ABB7}"/>
    <pc:docChg chg="undo custSel addSld modSld">
      <pc:chgData name="Mokarram Dorri, Bahareh" userId="b65613e7-b782-4797-afbc-3ac9b2e9b774" providerId="ADAL" clId="{04BC7090-B75F-4835-9A30-AC46A7E8ABB7}" dt="2024-01-17T17:16:35.854" v="197" actId="20577"/>
      <pc:docMkLst>
        <pc:docMk/>
      </pc:docMkLst>
      <pc:sldChg chg="modNotesTx">
        <pc:chgData name="Mokarram Dorri, Bahareh" userId="b65613e7-b782-4797-afbc-3ac9b2e9b774" providerId="ADAL" clId="{04BC7090-B75F-4835-9A30-AC46A7E8ABB7}" dt="2024-01-17T17:16:35.854" v="197" actId="20577"/>
        <pc:sldMkLst>
          <pc:docMk/>
          <pc:sldMk cId="1003904934" sldId="264"/>
        </pc:sldMkLst>
      </pc:sldChg>
      <pc:sldChg chg="addSp delSp modSp add mod delAnim modAnim">
        <pc:chgData name="Mokarram Dorri, Bahareh" userId="b65613e7-b782-4797-afbc-3ac9b2e9b774" providerId="ADAL" clId="{04BC7090-B75F-4835-9A30-AC46A7E8ABB7}" dt="2024-01-17T17:14:55.244" v="140"/>
        <pc:sldMkLst>
          <pc:docMk/>
          <pc:sldMk cId="218082517" sldId="270"/>
        </pc:sldMkLst>
        <pc:spChg chg="mod">
          <ac:chgData name="Mokarram Dorri, Bahareh" userId="b65613e7-b782-4797-afbc-3ac9b2e9b774" providerId="ADAL" clId="{04BC7090-B75F-4835-9A30-AC46A7E8ABB7}" dt="2024-01-17T17:12:12.787" v="102" actId="14100"/>
          <ac:spMkLst>
            <pc:docMk/>
            <pc:sldMk cId="218082517" sldId="270"/>
            <ac:spMk id="2" creationId="{B83EE61C-2A73-6892-5966-B933929CB22E}"/>
          </ac:spMkLst>
        </pc:spChg>
        <pc:spChg chg="add mod">
          <ac:chgData name="Mokarram Dorri, Bahareh" userId="b65613e7-b782-4797-afbc-3ac9b2e9b774" providerId="ADAL" clId="{04BC7090-B75F-4835-9A30-AC46A7E8ABB7}" dt="2024-01-17T17:14:41.100" v="136" actId="27636"/>
          <ac:spMkLst>
            <pc:docMk/>
            <pc:sldMk cId="218082517" sldId="270"/>
            <ac:spMk id="5" creationId="{4DE877FE-8A6B-D55D-54F0-707B26290005}"/>
          </ac:spMkLst>
        </pc:spChg>
        <pc:spChg chg="del">
          <ac:chgData name="Mokarram Dorri, Bahareh" userId="b65613e7-b782-4797-afbc-3ac9b2e9b774" providerId="ADAL" clId="{04BC7090-B75F-4835-9A30-AC46A7E8ABB7}" dt="2024-01-17T17:08:13.066" v="6" actId="478"/>
          <ac:spMkLst>
            <pc:docMk/>
            <pc:sldMk cId="218082517" sldId="270"/>
            <ac:spMk id="11" creationId="{7C1FFEEA-5364-C6FD-195F-05AC82F5A9F9}"/>
          </ac:spMkLst>
        </pc:spChg>
        <pc:spChg chg="del mod">
          <ac:chgData name="Mokarram Dorri, Bahareh" userId="b65613e7-b782-4797-afbc-3ac9b2e9b774" providerId="ADAL" clId="{04BC7090-B75F-4835-9A30-AC46A7E8ABB7}" dt="2024-01-17T17:11:48.633" v="94"/>
          <ac:spMkLst>
            <pc:docMk/>
            <pc:sldMk cId="218082517" sldId="270"/>
            <ac:spMk id="13" creationId="{A34E916B-9314-994E-0658-1D8BBBF86C66}"/>
          </ac:spMkLst>
        </pc:spChg>
        <pc:picChg chg="add mod ord">
          <ac:chgData name="Mokarram Dorri, Bahareh" userId="b65613e7-b782-4797-afbc-3ac9b2e9b774" providerId="ADAL" clId="{04BC7090-B75F-4835-9A30-AC46A7E8ABB7}" dt="2024-01-17T17:13:36.639" v="125" actId="1076"/>
          <ac:picMkLst>
            <pc:docMk/>
            <pc:sldMk cId="218082517" sldId="270"/>
            <ac:picMk id="7" creationId="{7EA5C30F-F044-909B-5A84-93F74B3E29CA}"/>
          </ac:picMkLst>
        </pc:picChg>
        <pc:picChg chg="del">
          <ac:chgData name="Mokarram Dorri, Bahareh" userId="b65613e7-b782-4797-afbc-3ac9b2e9b774" providerId="ADAL" clId="{04BC7090-B75F-4835-9A30-AC46A7E8ABB7}" dt="2024-01-17T17:09:11.559" v="14" actId="478"/>
          <ac:picMkLst>
            <pc:docMk/>
            <pc:sldMk cId="218082517" sldId="270"/>
            <ac:picMk id="10" creationId="{687D5D4A-BD3A-6F04-3E8B-06E1F85AB00F}"/>
          </ac:picMkLst>
        </pc:picChg>
        <pc:picChg chg="add del">
          <ac:chgData name="Mokarram Dorri, Bahareh" userId="b65613e7-b782-4797-afbc-3ac9b2e9b774" providerId="ADAL" clId="{04BC7090-B75F-4835-9A30-AC46A7E8ABB7}" dt="2024-01-17T17:11:31.985" v="92"/>
          <ac:picMkLst>
            <pc:docMk/>
            <pc:sldMk cId="218082517" sldId="270"/>
            <ac:picMk id="1026" creationId="{4BA6C58E-552C-9BF2-EF9E-CFA4A290B713}"/>
          </ac:picMkLst>
        </pc:picChg>
      </pc:sldChg>
    </pc:docChg>
  </pc:docChgLst>
  <pc:docChgLst>
    <pc:chgData name="Mokarram dorri, Bahareh" userId="b65613e7-b782-4797-afbc-3ac9b2e9b774" providerId="ADAL" clId="{C4FD3E79-C3F5-4882-A041-54FDEBAED93A}"/>
    <pc:docChg chg="undo custSel addSld delSld modSld sldOrd">
      <pc:chgData name="Mokarram dorri, Bahareh" userId="b65613e7-b782-4797-afbc-3ac9b2e9b774" providerId="ADAL" clId="{C4FD3E79-C3F5-4882-A041-54FDEBAED93A}" dt="2024-01-16T22:48:41.626" v="1453" actId="1037"/>
      <pc:docMkLst>
        <pc:docMk/>
      </pc:docMkLst>
      <pc:sldChg chg="addSp delSp modSp mod">
        <pc:chgData name="Mokarram dorri, Bahareh" userId="b65613e7-b782-4797-afbc-3ac9b2e9b774" providerId="ADAL" clId="{C4FD3E79-C3F5-4882-A041-54FDEBAED93A}" dt="2023-08-22T14:19:52.287" v="545" actId="20577"/>
        <pc:sldMkLst>
          <pc:docMk/>
          <pc:sldMk cId="0" sldId="256"/>
        </pc:sldMkLst>
        <pc:spChg chg="mod">
          <ac:chgData name="Mokarram dorri, Bahareh" userId="b65613e7-b782-4797-afbc-3ac9b2e9b774" providerId="ADAL" clId="{C4FD3E79-C3F5-4882-A041-54FDEBAED93A}" dt="2023-08-22T14:19:52.287" v="545" actId="20577"/>
          <ac:spMkLst>
            <pc:docMk/>
            <pc:sldMk cId="0" sldId="256"/>
            <ac:spMk id="2" creationId="{00000000-0000-0000-0000-000000000000}"/>
          </ac:spMkLst>
        </pc:spChg>
        <pc:spChg chg="del">
          <ac:chgData name="Mokarram dorri, Bahareh" userId="b65613e7-b782-4797-afbc-3ac9b2e9b774" providerId="ADAL" clId="{C4FD3E79-C3F5-4882-A041-54FDEBAED93A}" dt="2023-08-22T02:53:21.344" v="2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Mokarram dorri, Bahareh" userId="b65613e7-b782-4797-afbc-3ac9b2e9b774" providerId="ADAL" clId="{C4FD3E79-C3F5-4882-A041-54FDEBAED93A}" dt="2023-08-22T13:14:11.557" v="308" actId="478"/>
          <ac:spMkLst>
            <pc:docMk/>
            <pc:sldMk cId="0" sldId="256"/>
            <ac:spMk id="6" creationId="{8427B652-223D-1A78-A0D9-3E711141C125}"/>
          </ac:spMkLst>
        </pc:spChg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57"/>
        </pc:sldMkLst>
      </pc:sldChg>
      <pc:sldChg chg="modSp new del mod">
        <pc:chgData name="Mokarram dorri, Bahareh" userId="b65613e7-b782-4797-afbc-3ac9b2e9b774" providerId="ADAL" clId="{C4FD3E79-C3F5-4882-A041-54FDEBAED93A}" dt="2023-08-22T13:15:12.373" v="309" actId="47"/>
        <pc:sldMkLst>
          <pc:docMk/>
          <pc:sldMk cId="1432902763" sldId="257"/>
        </pc:sldMkLst>
        <pc:spChg chg="mod">
          <ac:chgData name="Mokarram dorri, Bahareh" userId="b65613e7-b782-4797-afbc-3ac9b2e9b774" providerId="ADAL" clId="{C4FD3E79-C3F5-4882-A041-54FDEBAED93A}" dt="2023-08-22T02:54:22.122" v="27" actId="20577"/>
          <ac:spMkLst>
            <pc:docMk/>
            <pc:sldMk cId="1432902763" sldId="257"/>
            <ac:spMk id="2" creationId="{4822B300-3621-5E07-970F-85CC5615334B}"/>
          </ac:spMkLst>
        </pc:spChg>
      </pc:sldChg>
      <pc:sldChg chg="modSp del mod modAnim">
        <pc:chgData name="Mokarram dorri, Bahareh" userId="b65613e7-b782-4797-afbc-3ac9b2e9b774" providerId="ADAL" clId="{C4FD3E79-C3F5-4882-A041-54FDEBAED93A}" dt="2023-08-22T17:16:15.481" v="1309"/>
        <pc:sldMkLst>
          <pc:docMk/>
          <pc:sldMk cId="1373543194" sldId="258"/>
        </pc:sldMkLst>
        <pc:spChg chg="mod">
          <ac:chgData name="Mokarram dorri, Bahareh" userId="b65613e7-b782-4797-afbc-3ac9b2e9b774" providerId="ADAL" clId="{C4FD3E79-C3F5-4882-A041-54FDEBAED93A}" dt="2023-08-22T15:01:01.294" v="1171" actId="14100"/>
          <ac:spMkLst>
            <pc:docMk/>
            <pc:sldMk cId="1373543194" sldId="258"/>
            <ac:spMk id="2" creationId="{6077F6CC-1372-F7EE-1FF6-4403F822926C}"/>
          </ac:spMkLst>
        </pc:spChg>
        <pc:spChg chg="mod">
          <ac:chgData name="Mokarram dorri, Bahareh" userId="b65613e7-b782-4797-afbc-3ac9b2e9b774" providerId="ADAL" clId="{C4FD3E79-C3F5-4882-A041-54FDEBAED93A}" dt="2023-08-22T17:15:48.771" v="1306" actId="5793"/>
          <ac:spMkLst>
            <pc:docMk/>
            <pc:sldMk cId="1373543194" sldId="258"/>
            <ac:spMk id="3" creationId="{31A5AA68-EDF1-3C41-518C-4474E623B27D}"/>
          </ac:spMkLst>
        </pc:spChg>
      </pc:sldChg>
      <pc:sldChg chg="addSp delSp modSp new mod modAnim">
        <pc:chgData name="Mokarram dorri, Bahareh" userId="b65613e7-b782-4797-afbc-3ac9b2e9b774" providerId="ADAL" clId="{C4FD3E79-C3F5-4882-A041-54FDEBAED93A}" dt="2023-08-22T14:29:01.956" v="721" actId="20577"/>
        <pc:sldMkLst>
          <pc:docMk/>
          <pc:sldMk cId="877455135" sldId="259"/>
        </pc:sldMkLst>
        <pc:spChg chg="mod">
          <ac:chgData name="Mokarram dorri, Bahareh" userId="b65613e7-b782-4797-afbc-3ac9b2e9b774" providerId="ADAL" clId="{C4FD3E79-C3F5-4882-A041-54FDEBAED93A}" dt="2023-08-22T14:26:33.028" v="708" actId="27636"/>
          <ac:spMkLst>
            <pc:docMk/>
            <pc:sldMk cId="877455135" sldId="259"/>
            <ac:spMk id="2" creationId="{B83EE61C-2A73-6892-5966-B933929CB22E}"/>
          </ac:spMkLst>
        </pc:spChg>
        <pc:spChg chg="del">
          <ac:chgData name="Mokarram dorri, Bahareh" userId="b65613e7-b782-4797-afbc-3ac9b2e9b774" providerId="ADAL" clId="{C4FD3E79-C3F5-4882-A041-54FDEBAED93A}" dt="2023-08-22T04:27:27.137" v="76"/>
          <ac:spMkLst>
            <pc:docMk/>
            <pc:sldMk cId="877455135" sldId="259"/>
            <ac:spMk id="3" creationId="{7BB4B342-58A5-0648-FB61-3E34F60B729B}"/>
          </ac:spMkLst>
        </pc:spChg>
        <pc:spChg chg="add del mod">
          <ac:chgData name="Mokarram dorri, Bahareh" userId="b65613e7-b782-4797-afbc-3ac9b2e9b774" providerId="ADAL" clId="{C4FD3E79-C3F5-4882-A041-54FDEBAED93A}" dt="2023-08-22T04:29:03.978" v="82"/>
          <ac:spMkLst>
            <pc:docMk/>
            <pc:sldMk cId="877455135" sldId="259"/>
            <ac:spMk id="8" creationId="{747EF417-44A5-999F-6A71-BFCA97D258B1}"/>
          </ac:spMkLst>
        </pc:spChg>
        <pc:spChg chg="add mod">
          <ac:chgData name="Mokarram dorri, Bahareh" userId="b65613e7-b782-4797-afbc-3ac9b2e9b774" providerId="ADAL" clId="{C4FD3E79-C3F5-4882-A041-54FDEBAED93A}" dt="2023-08-22T14:29:01.956" v="721" actId="20577"/>
          <ac:spMkLst>
            <pc:docMk/>
            <pc:sldMk cId="877455135" sldId="259"/>
            <ac:spMk id="11" creationId="{7C1FFEEA-5364-C6FD-195F-05AC82F5A9F9}"/>
          </ac:spMkLst>
        </pc:spChg>
        <pc:spChg chg="add del">
          <ac:chgData name="Mokarram dorri, Bahareh" userId="b65613e7-b782-4797-afbc-3ac9b2e9b774" providerId="ADAL" clId="{C4FD3E79-C3F5-4882-A041-54FDEBAED93A}" dt="2023-08-22T04:32:58.056" v="92"/>
          <ac:spMkLst>
            <pc:docMk/>
            <pc:sldMk cId="877455135" sldId="259"/>
            <ac:spMk id="12" creationId="{9D7BA66D-F32E-9343-C7C1-0ABAA8A6FC36}"/>
          </ac:spMkLst>
        </pc:spChg>
        <pc:spChg chg="add mod">
          <ac:chgData name="Mokarram dorri, Bahareh" userId="b65613e7-b782-4797-afbc-3ac9b2e9b774" providerId="ADAL" clId="{C4FD3E79-C3F5-4882-A041-54FDEBAED93A}" dt="2023-08-22T13:16:45.218" v="331" actId="1037"/>
          <ac:spMkLst>
            <pc:docMk/>
            <pc:sldMk cId="877455135" sldId="259"/>
            <ac:spMk id="13" creationId="{A34E916B-9314-994E-0658-1D8BBBF86C66}"/>
          </ac:spMkLst>
        </pc:spChg>
        <pc:picChg chg="add del mod">
          <ac:chgData name="Mokarram dorri, Bahareh" userId="b65613e7-b782-4797-afbc-3ac9b2e9b774" providerId="ADAL" clId="{C4FD3E79-C3F5-4882-A041-54FDEBAED93A}" dt="2023-08-22T04:27:42.691" v="81" actId="478"/>
          <ac:picMkLst>
            <pc:docMk/>
            <pc:sldMk cId="877455135" sldId="259"/>
            <ac:picMk id="6" creationId="{E28605ED-E2FA-5C75-66E1-1FC372E964CE}"/>
          </ac:picMkLst>
        </pc:picChg>
        <pc:picChg chg="add mod">
          <ac:chgData name="Mokarram dorri, Bahareh" userId="b65613e7-b782-4797-afbc-3ac9b2e9b774" providerId="ADAL" clId="{C4FD3E79-C3F5-4882-A041-54FDEBAED93A}" dt="2023-08-22T04:38:31.456" v="148" actId="1076"/>
          <ac:picMkLst>
            <pc:docMk/>
            <pc:sldMk cId="877455135" sldId="259"/>
            <ac:picMk id="10" creationId="{687D5D4A-BD3A-6F04-3E8B-06E1F85AB00F}"/>
          </ac:picMkLst>
        </pc:picChg>
      </pc:sldChg>
      <pc:sldChg chg="addSp delSp modSp new mod modAnim modNotesTx">
        <pc:chgData name="Mokarram dorri, Bahareh" userId="b65613e7-b782-4797-afbc-3ac9b2e9b774" providerId="ADAL" clId="{C4FD3E79-C3F5-4882-A041-54FDEBAED93A}" dt="2023-08-22T14:31:51.186" v="791"/>
        <pc:sldMkLst>
          <pc:docMk/>
          <pc:sldMk cId="1102947657" sldId="260"/>
        </pc:sldMkLst>
        <pc:spChg chg="mod">
          <ac:chgData name="Mokarram dorri, Bahareh" userId="b65613e7-b782-4797-afbc-3ac9b2e9b774" providerId="ADAL" clId="{C4FD3E79-C3F5-4882-A041-54FDEBAED93A}" dt="2023-08-22T14:29:43.296" v="732" actId="20577"/>
          <ac:spMkLst>
            <pc:docMk/>
            <pc:sldMk cId="1102947657" sldId="260"/>
            <ac:spMk id="2" creationId="{C2C60444-0822-C4A2-9AFB-14739826BA8E}"/>
          </ac:spMkLst>
        </pc:spChg>
        <pc:spChg chg="add del mod">
          <ac:chgData name="Mokarram dorri, Bahareh" userId="b65613e7-b782-4797-afbc-3ac9b2e9b774" providerId="ADAL" clId="{C4FD3E79-C3F5-4882-A041-54FDEBAED93A}" dt="2023-08-22T14:31:36.196" v="778" actId="5793"/>
          <ac:spMkLst>
            <pc:docMk/>
            <pc:sldMk cId="1102947657" sldId="260"/>
            <ac:spMk id="3" creationId="{86C7D8AF-901B-AB69-E150-C51831751967}"/>
          </ac:spMkLst>
        </pc:spChg>
        <pc:picChg chg="add del mod">
          <ac:chgData name="Mokarram dorri, Bahareh" userId="b65613e7-b782-4797-afbc-3ac9b2e9b774" providerId="ADAL" clId="{C4FD3E79-C3F5-4882-A041-54FDEBAED93A}" dt="2023-08-22T04:44:55.029" v="219"/>
          <ac:picMkLst>
            <pc:docMk/>
            <pc:sldMk cId="1102947657" sldId="260"/>
            <ac:picMk id="6" creationId="{02D107D1-C305-A0E4-01BF-E1529EB49519}"/>
          </ac:picMkLst>
        </pc:picChg>
        <pc:picChg chg="add del mod">
          <ac:chgData name="Mokarram dorri, Bahareh" userId="b65613e7-b782-4797-afbc-3ac9b2e9b774" providerId="ADAL" clId="{C4FD3E79-C3F5-4882-A041-54FDEBAED93A}" dt="2023-08-22T04:45:00.897" v="223"/>
          <ac:picMkLst>
            <pc:docMk/>
            <pc:sldMk cId="1102947657" sldId="260"/>
            <ac:picMk id="8" creationId="{3FB16204-4F9E-3D66-A48D-0A11DDF2C71F}"/>
          </ac:picMkLst>
        </pc:picChg>
        <pc:picChg chg="add del mod">
          <ac:chgData name="Mokarram dorri, Bahareh" userId="b65613e7-b782-4797-afbc-3ac9b2e9b774" providerId="ADAL" clId="{C4FD3E79-C3F5-4882-A041-54FDEBAED93A}" dt="2023-08-22T04:48:51.966" v="230" actId="478"/>
          <ac:picMkLst>
            <pc:docMk/>
            <pc:sldMk cId="1102947657" sldId="260"/>
            <ac:picMk id="10" creationId="{643EFD7C-31B7-ED89-D7CB-0CEC329ABE9A}"/>
          </ac:picMkLst>
        </pc:picChg>
        <pc:picChg chg="add del mod">
          <ac:chgData name="Mokarram dorri, Bahareh" userId="b65613e7-b782-4797-afbc-3ac9b2e9b774" providerId="ADAL" clId="{C4FD3E79-C3F5-4882-A041-54FDEBAED93A}" dt="2023-08-22T14:30:45.596" v="735" actId="478"/>
          <ac:picMkLst>
            <pc:docMk/>
            <pc:sldMk cId="1102947657" sldId="260"/>
            <ac:picMk id="12" creationId="{AECDF153-60E4-2524-6D21-E4C0C0F62114}"/>
          </ac:picMkLst>
        </pc:picChg>
        <pc:picChg chg="add mod">
          <ac:chgData name="Mokarram dorri, Bahareh" userId="b65613e7-b782-4797-afbc-3ac9b2e9b774" providerId="ADAL" clId="{C4FD3E79-C3F5-4882-A041-54FDEBAED93A}" dt="2023-08-22T14:31:48.656" v="790" actId="1076"/>
          <ac:picMkLst>
            <pc:docMk/>
            <pc:sldMk cId="1102947657" sldId="260"/>
            <ac:picMk id="14" creationId="{047C4A30-74A8-E1D7-D17C-523D9ACED3A7}"/>
          </ac:picMkLst>
        </pc:picChg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479738328" sldId="261"/>
        </pc:sldMkLst>
        <pc:spChg chg="mod">
          <ac:chgData name="Mokarram dorri, Bahareh" userId="b65613e7-b782-4797-afbc-3ac9b2e9b774" providerId="ADAL" clId="{C4FD3E79-C3F5-4882-A041-54FDEBAED93A}" dt="2023-08-22T14:33:53.786" v="821" actId="26606"/>
          <ac:spMkLst>
            <pc:docMk/>
            <pc:sldMk cId="3479738328" sldId="261"/>
            <ac:spMk id="2" creationId="{0722CA88-EA2E-0F32-8842-78D55C49E4DB}"/>
          </ac:spMkLst>
        </pc:spChg>
        <pc:spChg chg="mod">
          <ac:chgData name="Mokarram dorri, Bahareh" userId="b65613e7-b782-4797-afbc-3ac9b2e9b774" providerId="ADAL" clId="{C4FD3E79-C3F5-4882-A041-54FDEBAED93A}" dt="2023-08-22T14:37:50.395" v="978" actId="20577"/>
          <ac:spMkLst>
            <pc:docMk/>
            <pc:sldMk cId="3479738328" sldId="261"/>
            <ac:spMk id="3" creationId="{D2E7147B-6F49-2D8C-CED9-D36A351E32D1}"/>
          </ac:spMkLst>
        </pc:spChg>
        <pc:spChg chg="mod ord">
          <ac:chgData name="Mokarram dorri, Bahareh" userId="b65613e7-b782-4797-afbc-3ac9b2e9b774" providerId="ADAL" clId="{C4FD3E79-C3F5-4882-A041-54FDEBAED93A}" dt="2023-08-22T14:33:53.786" v="821" actId="26606"/>
          <ac:spMkLst>
            <pc:docMk/>
            <pc:sldMk cId="3479738328" sldId="261"/>
            <ac:spMk id="4" creationId="{CC9060C0-0002-7F2B-7062-472137247D91}"/>
          </ac:spMkLst>
        </pc:spChg>
        <pc:spChg chg="add del">
          <ac:chgData name="Mokarram dorri, Bahareh" userId="b65613e7-b782-4797-afbc-3ac9b2e9b774" providerId="ADAL" clId="{C4FD3E79-C3F5-4882-A041-54FDEBAED93A}" dt="2023-08-22T14:33:53.786" v="821" actId="26606"/>
          <ac:spMkLst>
            <pc:docMk/>
            <pc:sldMk cId="3479738328" sldId="261"/>
            <ac:spMk id="14" creationId="{8761DDFE-071F-4200-B0AA-394476C2D2D6}"/>
          </ac:spMkLst>
        </pc:spChg>
        <pc:picChg chg="add del mod">
          <ac:chgData name="Mokarram dorri, Bahareh" userId="b65613e7-b782-4797-afbc-3ac9b2e9b774" providerId="ADAL" clId="{C4FD3E79-C3F5-4882-A041-54FDEBAED93A}" dt="2023-08-22T04:59:57.409" v="266" actId="478"/>
          <ac:picMkLst>
            <pc:docMk/>
            <pc:sldMk cId="3479738328" sldId="261"/>
            <ac:picMk id="6" creationId="{613E4A5F-C46E-57D4-90BC-776CD3FBF3EA}"/>
          </ac:picMkLst>
        </pc:picChg>
        <pc:picChg chg="add del mod ord modCrop">
          <ac:chgData name="Mokarram dorri, Bahareh" userId="b65613e7-b782-4797-afbc-3ac9b2e9b774" providerId="ADAL" clId="{C4FD3E79-C3F5-4882-A041-54FDEBAED93A}" dt="2023-08-22T14:37:39.025" v="973" actId="1076"/>
          <ac:picMkLst>
            <pc:docMk/>
            <pc:sldMk cId="3479738328" sldId="261"/>
            <ac:picMk id="8" creationId="{B185DF2C-EB8D-2400-B94E-0552225223F7}"/>
          </ac:picMkLst>
        </pc:picChg>
        <pc:picChg chg="add mod">
          <ac:chgData name="Mokarram dorri, Bahareh" userId="b65613e7-b782-4797-afbc-3ac9b2e9b774" providerId="ADAL" clId="{C4FD3E79-C3F5-4882-A041-54FDEBAED93A}" dt="2023-08-22T14:36:39.345" v="956" actId="14100"/>
          <ac:picMkLst>
            <pc:docMk/>
            <pc:sldMk cId="3479738328" sldId="261"/>
            <ac:picMk id="9" creationId="{DF91D2CC-C10F-A613-0AC7-70080F89749E}"/>
          </ac:picMkLst>
        </pc:picChg>
      </pc:sldChg>
      <pc:sldChg chg="addSp modSp new mod modAnim modNotesTx">
        <pc:chgData name="Mokarram dorri, Bahareh" userId="b65613e7-b782-4797-afbc-3ac9b2e9b774" providerId="ADAL" clId="{C4FD3E79-C3F5-4882-A041-54FDEBAED93A}" dt="2023-08-22T17:25:31.559" v="1363"/>
        <pc:sldMkLst>
          <pc:docMk/>
          <pc:sldMk cId="1244840468" sldId="262"/>
        </pc:sldMkLst>
        <pc:spChg chg="mod">
          <ac:chgData name="Mokarram dorri, Bahareh" userId="b65613e7-b782-4797-afbc-3ac9b2e9b774" providerId="ADAL" clId="{C4FD3E79-C3F5-4882-A041-54FDEBAED93A}" dt="2023-08-22T14:38:09.065" v="994" actId="20577"/>
          <ac:spMkLst>
            <pc:docMk/>
            <pc:sldMk cId="1244840468" sldId="262"/>
            <ac:spMk id="2" creationId="{7895E137-4075-0BE2-1E03-ADFB25C87D7E}"/>
          </ac:spMkLst>
        </pc:spChg>
        <pc:spChg chg="mod">
          <ac:chgData name="Mokarram dorri, Bahareh" userId="b65613e7-b782-4797-afbc-3ac9b2e9b774" providerId="ADAL" clId="{C4FD3E79-C3F5-4882-A041-54FDEBAED93A}" dt="2023-08-22T17:24:46.770" v="1354" actId="14100"/>
          <ac:spMkLst>
            <pc:docMk/>
            <pc:sldMk cId="1244840468" sldId="262"/>
            <ac:spMk id="3" creationId="{0B16B513-128C-9578-F0A4-6E400BB4D40F}"/>
          </ac:spMkLst>
        </pc:spChg>
        <pc:picChg chg="add mod ord">
          <ac:chgData name="Mokarram dorri, Bahareh" userId="b65613e7-b782-4797-afbc-3ac9b2e9b774" providerId="ADAL" clId="{C4FD3E79-C3F5-4882-A041-54FDEBAED93A}" dt="2023-08-22T17:25:15.521" v="1358" actId="1076"/>
          <ac:picMkLst>
            <pc:docMk/>
            <pc:sldMk cId="1244840468" sldId="262"/>
            <ac:picMk id="6" creationId="{0D3560C9-05ED-48D3-40F6-476243360C44}"/>
          </ac:picMkLst>
        </pc:picChg>
        <pc:picChg chg="add mod">
          <ac:chgData name="Mokarram dorri, Bahareh" userId="b65613e7-b782-4797-afbc-3ac9b2e9b774" providerId="ADAL" clId="{C4FD3E79-C3F5-4882-A041-54FDEBAED93A}" dt="2023-08-22T17:24:41" v="1352" actId="1076"/>
          <ac:picMkLst>
            <pc:docMk/>
            <pc:sldMk cId="1244840468" sldId="262"/>
            <ac:picMk id="8" creationId="{0B53FA86-CA04-F701-E3BA-2EA65929E25A}"/>
          </ac:picMkLst>
        </pc:picChg>
      </pc:sldChg>
      <pc:sldChg chg="addSp delSp modSp del mod modAnim">
        <pc:chgData name="Mokarram dorri, Bahareh" userId="b65613e7-b782-4797-afbc-3ac9b2e9b774" providerId="ADAL" clId="{C4FD3E79-C3F5-4882-A041-54FDEBAED93A}" dt="2024-01-16T22:48:41.626" v="1453" actId="1037"/>
        <pc:sldMkLst>
          <pc:docMk/>
          <pc:sldMk cId="4279137455" sldId="263"/>
        </pc:sldMkLst>
        <pc:spChg chg="mod">
          <ac:chgData name="Mokarram dorri, Bahareh" userId="b65613e7-b782-4797-afbc-3ac9b2e9b774" providerId="ADAL" clId="{C4FD3E79-C3F5-4882-A041-54FDEBAED93A}" dt="2023-08-22T05:04:34.179" v="286" actId="27636"/>
          <ac:spMkLst>
            <pc:docMk/>
            <pc:sldMk cId="4279137455" sldId="263"/>
            <ac:spMk id="2" creationId="{7F9B87B3-E86C-3550-6073-965DE0381A8F}"/>
          </ac:spMkLst>
        </pc:spChg>
        <pc:spChg chg="mod">
          <ac:chgData name="Mokarram dorri, Bahareh" userId="b65613e7-b782-4797-afbc-3ac9b2e9b774" providerId="ADAL" clId="{C4FD3E79-C3F5-4882-A041-54FDEBAED93A}" dt="2023-08-22T14:03:20.597" v="507" actId="20577"/>
          <ac:spMkLst>
            <pc:docMk/>
            <pc:sldMk cId="4279137455" sldId="263"/>
            <ac:spMk id="3" creationId="{0F278A4B-6D03-D90C-CA52-706B627C5C6A}"/>
          </ac:spMkLst>
        </pc:spChg>
        <pc:spChg chg="add del mod">
          <ac:chgData name="Mokarram dorri, Bahareh" userId="b65613e7-b782-4797-afbc-3ac9b2e9b774" providerId="ADAL" clId="{C4FD3E79-C3F5-4882-A041-54FDEBAED93A}" dt="2024-01-16T22:47:11.749" v="1437" actId="478"/>
          <ac:spMkLst>
            <pc:docMk/>
            <pc:sldMk cId="4279137455" sldId="263"/>
            <ac:spMk id="5" creationId="{5219D3D6-6821-8E8C-C553-E6124E2E4E39}"/>
          </ac:spMkLst>
        </pc:spChg>
        <pc:spChg chg="add mod">
          <ac:chgData name="Mokarram dorri, Bahareh" userId="b65613e7-b782-4797-afbc-3ac9b2e9b774" providerId="ADAL" clId="{C4FD3E79-C3F5-4882-A041-54FDEBAED93A}" dt="2024-01-16T22:48:41.626" v="1453" actId="1037"/>
          <ac:spMkLst>
            <pc:docMk/>
            <pc:sldMk cId="4279137455" sldId="263"/>
            <ac:spMk id="7" creationId="{4F955BCD-C0BF-ABD7-31DA-D3740B987067}"/>
          </ac:spMkLst>
        </pc:spChg>
        <pc:spChg chg="add mod">
          <ac:chgData name="Mokarram dorri, Bahareh" userId="b65613e7-b782-4797-afbc-3ac9b2e9b774" providerId="ADAL" clId="{C4FD3E79-C3F5-4882-A041-54FDEBAED93A}" dt="2024-01-16T22:47:43.616" v="1445" actId="1076"/>
          <ac:spMkLst>
            <pc:docMk/>
            <pc:sldMk cId="4279137455" sldId="263"/>
            <ac:spMk id="9" creationId="{9CD0EC12-9C7B-71DD-B35B-EF891316B6BB}"/>
          </ac:spMkLst>
        </pc:spChg>
        <pc:picChg chg="add mod ord">
          <ac:chgData name="Mokarram dorri, Bahareh" userId="b65613e7-b782-4797-afbc-3ac9b2e9b774" providerId="ADAL" clId="{C4FD3E79-C3F5-4882-A041-54FDEBAED93A}" dt="2024-01-16T21:29:15.848" v="1435" actId="1076"/>
          <ac:picMkLst>
            <pc:docMk/>
            <pc:sldMk cId="4279137455" sldId="263"/>
            <ac:picMk id="6" creationId="{6467AD8D-0A50-A67F-9771-F35E6512E7B5}"/>
          </ac:picMkLst>
        </pc:picChg>
        <pc:picChg chg="add mod ord">
          <ac:chgData name="Mokarram dorri, Bahareh" userId="b65613e7-b782-4797-afbc-3ac9b2e9b774" providerId="ADAL" clId="{C4FD3E79-C3F5-4882-A041-54FDEBAED93A}" dt="2023-08-22T14:01:29.447" v="496" actId="14100"/>
          <ac:picMkLst>
            <pc:docMk/>
            <pc:sldMk cId="4279137455" sldId="263"/>
            <ac:picMk id="8" creationId="{9BD47C06-6626-110A-FBDC-683DE0046E28}"/>
          </ac:picMkLst>
        </pc:picChg>
        <pc:picChg chg="add mod">
          <ac:chgData name="Mokarram dorri, Bahareh" userId="b65613e7-b782-4797-afbc-3ac9b2e9b774" providerId="ADAL" clId="{C4FD3E79-C3F5-4882-A041-54FDEBAED93A}" dt="2023-08-22T14:49:26.992" v="1025" actId="1076"/>
          <ac:picMkLst>
            <pc:docMk/>
            <pc:sldMk cId="4279137455" sldId="263"/>
            <ac:picMk id="10" creationId="{58F406C8-AA2E-EF28-2963-DCE471BB12C1}"/>
          </ac:picMkLst>
        </pc:picChg>
      </pc:sldChg>
      <pc:sldChg chg="del modNotesTx">
        <pc:chgData name="Mokarram dorri, Bahareh" userId="b65613e7-b782-4797-afbc-3ac9b2e9b774" providerId="ADAL" clId="{C4FD3E79-C3F5-4882-A041-54FDEBAED93A}" dt="2023-08-22T17:27:09.060" v="1364" actId="6549"/>
        <pc:sldMkLst>
          <pc:docMk/>
          <pc:sldMk cId="1003904934" sldId="264"/>
        </pc:sldMkLst>
        <pc:spChg chg="mod">
          <ac:chgData name="Mokarram dorri, Bahareh" userId="b65613e7-b782-4797-afbc-3ac9b2e9b774" providerId="ADAL" clId="{C4FD3E79-C3F5-4882-A041-54FDEBAED93A}" dt="2023-08-22T15:04:06.383" v="1204" actId="27636"/>
          <ac:spMkLst>
            <pc:docMk/>
            <pc:sldMk cId="1003904934" sldId="264"/>
            <ac:spMk id="2" creationId="{228A1C5E-CF30-DD7E-2673-95CF41C0DE2C}"/>
          </ac:spMkLst>
        </pc:spChg>
        <pc:spChg chg="del mod">
          <ac:chgData name="Mokarram dorri, Bahareh" userId="b65613e7-b782-4797-afbc-3ac9b2e9b774" providerId="ADAL" clId="{C4FD3E79-C3F5-4882-A041-54FDEBAED93A}" dt="2023-08-22T15:06:40.007" v="1221" actId="478"/>
          <ac:spMkLst>
            <pc:docMk/>
            <pc:sldMk cId="1003904934" sldId="264"/>
            <ac:spMk id="3" creationId="{0CC81344-C604-A349-17ED-3D4262FF7F87}"/>
          </ac:spMkLst>
        </pc:spChg>
        <pc:spChg chg="add del">
          <ac:chgData name="Mokarram dorri, Bahareh" userId="b65613e7-b782-4797-afbc-3ac9b2e9b774" providerId="ADAL" clId="{C4FD3E79-C3F5-4882-A041-54FDEBAED93A}" dt="2023-08-22T15:03:57.354" v="1201" actId="22"/>
          <ac:spMkLst>
            <pc:docMk/>
            <pc:sldMk cId="1003904934" sldId="264"/>
            <ac:spMk id="8" creationId="{C0AE13EA-011E-4E93-2E41-DA25E0EAA2EA}"/>
          </ac:spMkLst>
        </pc:spChg>
        <pc:spChg chg="add del mod">
          <ac:chgData name="Mokarram dorri, Bahareh" userId="b65613e7-b782-4797-afbc-3ac9b2e9b774" providerId="ADAL" clId="{C4FD3E79-C3F5-4882-A041-54FDEBAED93A}" dt="2023-08-22T15:06:42.691" v="1222" actId="478"/>
          <ac:spMkLst>
            <pc:docMk/>
            <pc:sldMk cId="1003904934" sldId="264"/>
            <ac:spMk id="16" creationId="{FADCC5B4-8CCC-DB21-9642-6C1412545A45}"/>
          </ac:spMkLst>
        </pc:spChg>
        <pc:picChg chg="add del mod">
          <ac:chgData name="Mokarram dorri, Bahareh" userId="b65613e7-b782-4797-afbc-3ac9b2e9b774" providerId="ADAL" clId="{C4FD3E79-C3F5-4882-A041-54FDEBAED93A}" dt="2023-08-22T15:04:08.204" v="1206" actId="478"/>
          <ac:picMkLst>
            <pc:docMk/>
            <pc:sldMk cId="1003904934" sldId="264"/>
            <ac:picMk id="6" creationId="{3180248B-4FB4-B810-4BFC-8B5478BFF5B7}"/>
          </ac:picMkLst>
        </pc:picChg>
        <pc:picChg chg="add mod">
          <ac:chgData name="Mokarram dorri, Bahareh" userId="b65613e7-b782-4797-afbc-3ac9b2e9b774" providerId="ADAL" clId="{C4FD3E79-C3F5-4882-A041-54FDEBAED93A}" dt="2023-08-22T15:09:17.851" v="1246" actId="1076"/>
          <ac:picMkLst>
            <pc:docMk/>
            <pc:sldMk cId="1003904934" sldId="264"/>
            <ac:picMk id="10" creationId="{BB14CB5A-C78B-D835-F994-91E6017C0549}"/>
          </ac:picMkLst>
        </pc:picChg>
        <pc:picChg chg="add del mod">
          <ac:chgData name="Mokarram dorri, Bahareh" userId="b65613e7-b782-4797-afbc-3ac9b2e9b774" providerId="ADAL" clId="{C4FD3E79-C3F5-4882-A041-54FDEBAED93A}" dt="2023-08-22T15:05:43.140" v="1212" actId="478"/>
          <ac:picMkLst>
            <pc:docMk/>
            <pc:sldMk cId="1003904934" sldId="264"/>
            <ac:picMk id="12" creationId="{E07D99B2-0D07-A23E-566B-F6AA1B8B7AE6}"/>
          </ac:picMkLst>
        </pc:picChg>
        <pc:picChg chg="add mod ord">
          <ac:chgData name="Mokarram dorri, Bahareh" userId="b65613e7-b782-4797-afbc-3ac9b2e9b774" providerId="ADAL" clId="{C4FD3E79-C3F5-4882-A041-54FDEBAED93A}" dt="2023-08-22T15:09:09.675" v="1243" actId="1076"/>
          <ac:picMkLst>
            <pc:docMk/>
            <pc:sldMk cId="1003904934" sldId="264"/>
            <ac:picMk id="14" creationId="{4ABE0032-6882-1A57-6676-0A790C94DE59}"/>
          </ac:picMkLst>
        </pc:picChg>
        <pc:picChg chg="add mod ord">
          <ac:chgData name="Mokarram dorri, Bahareh" userId="b65613e7-b782-4797-afbc-3ac9b2e9b774" providerId="ADAL" clId="{C4FD3E79-C3F5-4882-A041-54FDEBAED93A}" dt="2023-08-22T15:09:15.461" v="1245" actId="1076"/>
          <ac:picMkLst>
            <pc:docMk/>
            <pc:sldMk cId="1003904934" sldId="264"/>
            <ac:picMk id="18" creationId="{87428DF4-C468-E0D9-D898-03F1F4D75270}"/>
          </ac:picMkLst>
        </pc:picChg>
        <pc:picChg chg="add mod">
          <ac:chgData name="Mokarram dorri, Bahareh" userId="b65613e7-b782-4797-afbc-3ac9b2e9b774" providerId="ADAL" clId="{C4FD3E79-C3F5-4882-A041-54FDEBAED93A}" dt="2023-08-22T15:09:04.806" v="1242" actId="1076"/>
          <ac:picMkLst>
            <pc:docMk/>
            <pc:sldMk cId="1003904934" sldId="264"/>
            <ac:picMk id="20" creationId="{632C7D74-C7FD-489A-EC1E-49BE4168DDF1}"/>
          </ac:picMkLst>
        </pc:picChg>
      </pc:sldChg>
      <pc:sldChg chg="modSp del mod">
        <pc:chgData name="Mokarram dorri, Bahareh" userId="b65613e7-b782-4797-afbc-3ac9b2e9b774" providerId="ADAL" clId="{C4FD3E79-C3F5-4882-A041-54FDEBAED93A}" dt="2023-08-22T17:29:39.115" v="1365" actId="1076"/>
        <pc:sldMkLst>
          <pc:docMk/>
          <pc:sldMk cId="1840747354" sldId="265"/>
        </pc:sldMkLst>
        <pc:spChg chg="mod">
          <ac:chgData name="Mokarram dorri, Bahareh" userId="b65613e7-b782-4797-afbc-3ac9b2e9b774" providerId="ADAL" clId="{C4FD3E79-C3F5-4882-A041-54FDEBAED93A}" dt="2023-08-22T15:15:56.152" v="1255" actId="20577"/>
          <ac:spMkLst>
            <pc:docMk/>
            <pc:sldMk cId="1840747354" sldId="265"/>
            <ac:spMk id="2" creationId="{25977C36-E370-76D7-D1B2-78FF7D4FB8EB}"/>
          </ac:spMkLst>
        </pc:spChg>
        <pc:spChg chg="add del mod">
          <ac:chgData name="Mokarram dorri, Bahareh" userId="b65613e7-b782-4797-afbc-3ac9b2e9b774" providerId="ADAL" clId="{C4FD3E79-C3F5-4882-A041-54FDEBAED93A}" dt="2023-08-22T15:20:32.236" v="1290" actId="14100"/>
          <ac:spMkLst>
            <pc:docMk/>
            <pc:sldMk cId="1840747354" sldId="265"/>
            <ac:spMk id="3" creationId="{4939EBE6-EF36-DC37-24E8-E0A10C0E1714}"/>
          </ac:spMkLst>
        </pc:spChg>
        <pc:picChg chg="add del mod ord">
          <ac:chgData name="Mokarram dorri, Bahareh" userId="b65613e7-b782-4797-afbc-3ac9b2e9b774" providerId="ADAL" clId="{C4FD3E79-C3F5-4882-A041-54FDEBAED93A}" dt="2023-08-22T15:14:55.003" v="1248" actId="22"/>
          <ac:picMkLst>
            <pc:docMk/>
            <pc:sldMk cId="1840747354" sldId="265"/>
            <ac:picMk id="6" creationId="{ECA91B1C-63DD-46C8-84C6-E2E7408F7367}"/>
          </ac:picMkLst>
        </pc:picChg>
        <pc:picChg chg="mod">
          <ac:chgData name="Mokarram dorri, Bahareh" userId="b65613e7-b782-4797-afbc-3ac9b2e9b774" providerId="ADAL" clId="{C4FD3E79-C3F5-4882-A041-54FDEBAED93A}" dt="2023-08-22T17:29:39.115" v="1365" actId="1076"/>
          <ac:picMkLst>
            <pc:docMk/>
            <pc:sldMk cId="1840747354" sldId="265"/>
            <ac:picMk id="8" creationId="{94392E17-37F9-9E52-4E05-1676FC3CCD53}"/>
          </ac:picMkLst>
        </pc:picChg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66"/>
        </pc:sldMkLst>
      </pc:sldChg>
      <pc:sldChg chg="new del">
        <pc:chgData name="Mokarram dorri, Bahareh" userId="b65613e7-b782-4797-afbc-3ac9b2e9b774" providerId="ADAL" clId="{C4FD3E79-C3F5-4882-A041-54FDEBAED93A}" dt="2023-08-22T15:20:38.490" v="1291" actId="47"/>
        <pc:sldMkLst>
          <pc:docMk/>
          <pc:sldMk cId="1698436666" sldId="266"/>
        </pc:sldMkLst>
      </pc:sldChg>
      <pc:sldChg chg="add">
        <pc:chgData name="Mokarram dorri, Bahareh" userId="b65613e7-b782-4797-afbc-3ac9b2e9b774" providerId="ADAL" clId="{C4FD3E79-C3F5-4882-A041-54FDEBAED93A}" dt="2023-08-22T14:51:03.011" v="1027"/>
        <pc:sldMkLst>
          <pc:docMk/>
          <pc:sldMk cId="1912054737" sldId="267"/>
        </pc:sldMkLst>
      </pc:sldChg>
      <pc:sldChg chg="add">
        <pc:chgData name="Mokarram dorri, Bahareh" userId="b65613e7-b782-4797-afbc-3ac9b2e9b774" providerId="ADAL" clId="{C4FD3E79-C3F5-4882-A041-54FDEBAED93A}" dt="2023-08-22T15:04:01.034" v="1202"/>
        <pc:sldMkLst>
          <pc:docMk/>
          <pc:sldMk cId="469073154" sldId="268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1589860407" sldId="269"/>
        </pc:sldMkLst>
        <pc:spChg chg="mod">
          <ac:chgData name="Mokarram dorri, Bahareh" userId="b65613e7-b782-4797-afbc-3ac9b2e9b774" providerId="ADAL" clId="{C4FD3E79-C3F5-4882-A041-54FDEBAED93A}" dt="2024-01-16T21:27:24.852" v="1414" actId="20577"/>
          <ac:spMkLst>
            <pc:docMk/>
            <pc:sldMk cId="1589860407" sldId="269"/>
            <ac:spMk id="2" creationId="{FEA06ACC-66AA-18EC-5DC3-432C781E5858}"/>
          </ac:spMkLst>
        </pc:spChg>
        <pc:spChg chg="mod">
          <ac:chgData name="Mokarram dorri, Bahareh" userId="b65613e7-b782-4797-afbc-3ac9b2e9b774" providerId="ADAL" clId="{C4FD3E79-C3F5-4882-A041-54FDEBAED93A}" dt="2024-01-16T21:29:07.366" v="1434" actId="20577"/>
          <ac:spMkLst>
            <pc:docMk/>
            <pc:sldMk cId="1589860407" sldId="269"/>
            <ac:spMk id="3" creationId="{7D1D8F79-B0CA-B211-A3F3-BDC200B5C223}"/>
          </ac:spMkLst>
        </pc:spChg>
        <pc:picChg chg="add mod">
          <ac:chgData name="Mokarram dorri, Bahareh" userId="b65613e7-b782-4797-afbc-3ac9b2e9b774" providerId="ADAL" clId="{C4FD3E79-C3F5-4882-A041-54FDEBAED93A}" dt="2024-01-16T21:27:59.658" v="1421" actId="14100"/>
          <ac:picMkLst>
            <pc:docMk/>
            <pc:sldMk cId="1589860407" sldId="269"/>
            <ac:picMk id="6" creationId="{40041D14-6EAB-3BB2-B7BE-B110A57FBADE}"/>
          </ac:picMkLst>
        </pc:picChg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218082517" sldId="270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1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3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4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5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6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7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8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79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0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1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2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3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4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5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6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7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8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89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90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173606911" sldId="292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862680347" sldId="293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313174820" sldId="294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4082085117" sldId="295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83991514" sldId="296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410335745" sldId="297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3849776848" sldId="298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299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3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C4FD3E79-C3F5-4882-A041-54FDEBAED93A}" dt="2023-08-22T02:52:59.657" v="0" actId="47"/>
        <pc:sldMkLst>
          <pc:docMk/>
          <pc:sldMk cId="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C709-871C-4FCA-B421-B0E781B38C80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C2922-4DEB-40B1-967C-BB12A0850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59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0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85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37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5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65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2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2259-C11D-4D9A-907F-9C5A7DE67A8A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D1C5F-7AEB-44A9-9094-FBFBCF7CE60C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A3D4-9865-487B-BDB8-719FD1E0B21C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20CB-E97E-406F-9449-EA329ACC7D8A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5284-9395-4085-B001-B9444095B3C4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D188-BFA8-4294-85E8-D3BEB86B630A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EE803-AE89-462A-989D-81177DE8FF5C}" type="datetime1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44AB2-2E1C-4D87-BDD6-DF848775AE46}" type="datetime1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127C-7394-4987-A5EE-869835AB8762}" type="datetime1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95638-1EA0-4A18-B042-074639747066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C913-1319-449A-A57B-4C3935DC7F08}" type="datetime1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F18D-D6D1-4302-A11D-56FED41B59EE}" type="datetime1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 Overview to the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Algorithm Design Course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network of dots and lines&#10;&#10;Description automatically generated">
            <a:extLst>
              <a:ext uri="{FF2B5EF4-FFF2-40B4-BE49-F238E27FC236}">
                <a16:creationId xmlns:a16="http://schemas.microsoft.com/office/drawing/2014/main" id="{4ABE0032-6882-1A57-6676-0A790C94D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103" y="988160"/>
            <a:ext cx="3089725" cy="2821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8A1C5E-CF30-DD7E-2673-95CF41C0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Algorithms</a:t>
            </a:r>
          </a:p>
        </p:txBody>
      </p:sp>
      <p:pic>
        <p:nvPicPr>
          <p:cNvPr id="18" name="Picture 17" descr="A group of people connected to each other&#10;&#10;Description automatically generated">
            <a:extLst>
              <a:ext uri="{FF2B5EF4-FFF2-40B4-BE49-F238E27FC236}">
                <a16:creationId xmlns:a16="http://schemas.microsoft.com/office/drawing/2014/main" id="{87428DF4-C468-E0D9-D898-03F1F4D752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55080"/>
            <a:ext cx="4087860" cy="277218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B14CB5A-C78B-D835-F994-91E6017C05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140" y="4549030"/>
            <a:ext cx="3614640" cy="18073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2C7D74-C7FD-489A-EC1E-49BE4168DD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221" y="4085817"/>
            <a:ext cx="3543607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90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77C36-E370-76D7-D1B2-78FF7D4F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Intractable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9EBE6-EF36-DC37-24E8-E0A10C0E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88168"/>
            <a:ext cx="7391400" cy="4572000"/>
          </a:xfrm>
        </p:spPr>
        <p:txBody>
          <a:bodyPr>
            <a:normAutofit/>
          </a:bodyPr>
          <a:lstStyle/>
          <a:p>
            <a:r>
              <a:rPr lang="en-US" sz="2800" dirty="0"/>
              <a:t>We want some way to classify problems that are hard to solve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Example: Graph Isomorphism</a:t>
            </a:r>
          </a:p>
          <a:p>
            <a:pPr lvl="1"/>
            <a:r>
              <a:rPr lang="en-US" sz="2400" dirty="0"/>
              <a:t>In chemistry and biology, determining whether two molecules have the same structure</a:t>
            </a:r>
          </a:p>
        </p:txBody>
      </p:sp>
      <p:pic>
        <p:nvPicPr>
          <p:cNvPr id="8" name="Picture 7" descr="A group of colorful circles and lines&#10;&#10;Description automatically generated">
            <a:extLst>
              <a:ext uri="{FF2B5EF4-FFF2-40B4-BE49-F238E27FC236}">
                <a16:creationId xmlns:a16="http://schemas.microsoft.com/office/drawing/2014/main" id="{94392E17-37F9-9E52-4E05-1676FC3CC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503420"/>
            <a:ext cx="2286000" cy="16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F6CC-1372-F7EE-1FF6-4403F822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Autofit/>
          </a:bodyPr>
          <a:lstStyle/>
          <a:p>
            <a:r>
              <a:rPr lang="en-US" sz="3600" dirty="0"/>
              <a:t>Course Goals:</a:t>
            </a:r>
            <a:br>
              <a:rPr lang="en-US" sz="3600" dirty="0"/>
            </a:br>
            <a:r>
              <a:rPr lang="en-US" sz="3600" dirty="0"/>
              <a:t>Why do we study Algorithm course?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AA68-EDF1-3C41-518C-4474E623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03750"/>
          </a:xfrm>
        </p:spPr>
        <p:txBody>
          <a:bodyPr>
            <a:normAutofit/>
          </a:bodyPr>
          <a:lstStyle/>
          <a:p>
            <a:r>
              <a:rPr lang="en-US" sz="2800" dirty="0"/>
              <a:t>Understanding Fundamental Concepts of algorithms</a:t>
            </a:r>
          </a:p>
          <a:p>
            <a:r>
              <a:rPr lang="en-US" sz="2800" dirty="0"/>
              <a:t>Algorithm Efficiency</a:t>
            </a:r>
          </a:p>
          <a:p>
            <a:pPr lvl="1"/>
            <a:r>
              <a:rPr lang="en-US" sz="2400" dirty="0"/>
              <a:t>Evaluate and compare algorithms (space, time complexity)</a:t>
            </a:r>
          </a:p>
          <a:p>
            <a:pPr lvl="1"/>
            <a:r>
              <a:rPr lang="en-US" sz="2400" dirty="0"/>
              <a:t>Problem Classification</a:t>
            </a:r>
          </a:p>
          <a:p>
            <a:r>
              <a:rPr lang="en-US" sz="2800" dirty="0"/>
              <a:t>Algorithm Design Techniques</a:t>
            </a:r>
          </a:p>
          <a:p>
            <a:pPr lvl="1"/>
            <a:r>
              <a:rPr lang="en-US" sz="2400" dirty="0"/>
              <a:t>Like recursion, greedy, dynamic programming, …</a:t>
            </a:r>
          </a:p>
          <a:p>
            <a:r>
              <a:rPr lang="en-US" sz="2800" dirty="0"/>
              <a:t>Critical Thinking</a:t>
            </a:r>
          </a:p>
          <a:p>
            <a:pPr lvl="1"/>
            <a:r>
              <a:rPr lang="en-US" sz="2400" dirty="0"/>
              <a:t>Propose improvements for existing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4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F6CC-1372-F7EE-1FF6-4403F822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Course Chapters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AA68-EDF1-3C41-518C-4474E623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7638"/>
            <a:ext cx="8229600" cy="47561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Time and space complexity of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Divide and Conquer Design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Greedy Design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Dynamic Programming Design Pattern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Graph Algorithms</a:t>
            </a:r>
          </a:p>
          <a:p>
            <a:pPr lvl="1"/>
            <a:r>
              <a:rPr lang="en-US" sz="2400" dirty="0"/>
              <a:t>Single-Source Shortest Paths,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Interactable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54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E61C-2A73-6892-5966-B933929C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complexity</a:t>
            </a:r>
          </a:p>
        </p:txBody>
      </p:sp>
      <p:pic>
        <p:nvPicPr>
          <p:cNvPr id="10" name="Content Placeholder 9" descr="A blue background with white objects&#10;&#10;Description automatically generated">
            <a:extLst>
              <a:ext uri="{FF2B5EF4-FFF2-40B4-BE49-F238E27FC236}">
                <a16:creationId xmlns:a16="http://schemas.microsoft.com/office/drawing/2014/main" id="{687D5D4A-BD3A-6F04-3E8B-06E1F85AB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8"/>
          <a:stretch/>
        </p:blipFill>
        <p:spPr>
          <a:xfrm>
            <a:off x="2457450" y="1394515"/>
            <a:ext cx="4095750" cy="20093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1FFEEA-5364-C6FD-195F-05AC82F5A9F9}"/>
                  </a:ext>
                </a:extLst>
              </p:cNvPr>
              <p:cNvSpPr txBox="1"/>
              <p:nvPr/>
            </p:nvSpPr>
            <p:spPr>
              <a:xfrm>
                <a:off x="1981200" y="3601276"/>
                <a:ext cx="7277100" cy="106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𝐴𝑙𝑔𝑜𝑟𝑖𝑡h𝑚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𝑡𝑎𝑘𝑒𝑠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000" i="1" dirty="0">
                    <a:latin typeface="Lucida Bright" panose="02040602050505020304" pitchFamily="18" charset="0"/>
                  </a:rPr>
                  <a:t> </a:t>
                </a:r>
                <a:r>
                  <a:rPr lang="en-US" sz="2800" i="1" dirty="0">
                    <a:latin typeface="Lucida Bright" panose="02040602050505020304" pitchFamily="18" charset="0"/>
                  </a:rPr>
                  <a:t>s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𝑡𝑒𝑝𝑠</m:t>
                    </m:r>
                  </m:oMath>
                </a14:m>
                <a:br>
                  <a:rPr lang="en-US" sz="3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𝐴𝑙𝑔𝑜𝑟𝑖𝑡h𝑚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𝑡𝑎𝑘𝑒𝑠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i="1" dirty="0" err="1">
                    <a:latin typeface="Lucida Bright" panose="02040602050505020304" pitchFamily="18" charset="0"/>
                  </a:rPr>
                  <a:t>nlogn</a:t>
                </a:r>
                <a:r>
                  <a:rPr lang="en-US" sz="2800" i="1" dirty="0">
                    <a:latin typeface="Lucida Bright" panose="02040602050505020304" pitchFamily="18" charset="0"/>
                  </a:rPr>
                  <a:t> steps</a:t>
                </a:r>
                <a:endParaRPr lang="en-US" sz="3000" i="1" dirty="0">
                  <a:latin typeface="Lucida Bright" panose="020406020505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1FFEEA-5364-C6FD-195F-05AC82F5A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601276"/>
                <a:ext cx="7277100" cy="1065869"/>
              </a:xfrm>
              <a:prstGeom prst="rect">
                <a:avLst/>
              </a:prstGeom>
              <a:blipFill>
                <a:blip r:embed="rId4"/>
                <a:stretch>
                  <a:fillRect t="-1714" b="-1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34E916B-9314-994E-0658-1D8BBBF86C66}"/>
              </a:ext>
            </a:extLst>
          </p:cNvPr>
          <p:cNvSpPr txBox="1"/>
          <p:nvPr/>
        </p:nvSpPr>
        <p:spPr>
          <a:xfrm>
            <a:off x="1143000" y="4860569"/>
            <a:ext cx="72771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Lucida Bright" panose="02040602050505020304" pitchFamily="18" charset="0"/>
              </a:rPr>
              <a:t>A: for n=1000, takes </a:t>
            </a:r>
            <a:r>
              <a:rPr lang="en-US" sz="2800" i="1" dirty="0">
                <a:solidFill>
                  <a:srgbClr val="FF0000"/>
                </a:solidFill>
                <a:latin typeface="Lucida Bright" panose="02040602050505020304" pitchFamily="18" charset="0"/>
              </a:rPr>
              <a:t>1000,000</a:t>
            </a:r>
            <a:r>
              <a:rPr lang="en-US" sz="2800" i="1" dirty="0">
                <a:latin typeface="Lucida Bright" panose="02040602050505020304" pitchFamily="18" charset="0"/>
              </a:rPr>
              <a:t> time units </a:t>
            </a:r>
            <a:br>
              <a:rPr lang="en-US" sz="2800" i="1" dirty="0">
                <a:latin typeface="Lucida Bright" panose="02040602050505020304" pitchFamily="18" charset="0"/>
              </a:rPr>
            </a:br>
            <a:endParaRPr lang="en-US" sz="2800" i="1" dirty="0">
              <a:latin typeface="Lucida Bright" panose="02040602050505020304" pitchFamily="18" charset="0"/>
            </a:endParaRPr>
          </a:p>
          <a:p>
            <a:r>
              <a:rPr lang="en-US" sz="2800" i="1" dirty="0">
                <a:latin typeface="Lucida Bright" panose="02040602050505020304" pitchFamily="18" charset="0"/>
              </a:rPr>
              <a:t>B: for n=1000, takes </a:t>
            </a:r>
            <a:r>
              <a:rPr lang="en-US" sz="2800" i="1" dirty="0">
                <a:solidFill>
                  <a:srgbClr val="FF0000"/>
                </a:solidFill>
                <a:latin typeface="Lucida Bright" panose="02040602050505020304" pitchFamily="18" charset="0"/>
              </a:rPr>
              <a:t>3000</a:t>
            </a:r>
            <a:r>
              <a:rPr lang="en-US" sz="2800" i="1" dirty="0">
                <a:latin typeface="Lucida Bright" panose="02040602050505020304" pitchFamily="18" charset="0"/>
              </a:rPr>
              <a:t> time units </a:t>
            </a:r>
            <a:endParaRPr lang="en-US" sz="3200" i="1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5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A5C30F-F044-909B-5A84-93F74B3E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996828"/>
            <a:ext cx="4529578" cy="2432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3EE61C-2A73-6892-5966-B933929C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/>
              <a:t>Space complexity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877FE-8A6B-D55D-54F0-707B2629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001000" cy="5135562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Efficient use of memory is crucial.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Example:</a:t>
            </a:r>
          </a:p>
          <a:p>
            <a:pPr lvl="1"/>
            <a:r>
              <a:rPr lang="en-US" sz="2400" dirty="0"/>
              <a:t>Applying filters in image processing:</a:t>
            </a:r>
            <a:br>
              <a:rPr lang="en-US" sz="2400" dirty="0"/>
            </a:br>
            <a:r>
              <a:rPr lang="en-US" sz="2400" dirty="0"/>
              <a:t>The space complexity of an algorithm can be O(m*n), where m and n are the dimensions of the image (height and width).</a:t>
            </a: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Optimizing space complexity helps minimize memory requirements and allows the algorithm to handle larger images without consuming excessive resources.</a:t>
            </a:r>
          </a:p>
          <a:p>
            <a:pPr marL="914400" lvl="2" indent="0">
              <a:buNone/>
            </a:pPr>
            <a:endParaRPr lang="en-US" sz="2000" dirty="0"/>
          </a:p>
          <a:p>
            <a:pPr lvl="1"/>
            <a:endParaRPr lang="en-US" sz="24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0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roblem&#10;&#10;Description automatically generated">
            <a:extLst>
              <a:ext uri="{FF2B5EF4-FFF2-40B4-BE49-F238E27FC236}">
                <a16:creationId xmlns:a16="http://schemas.microsoft.com/office/drawing/2014/main" id="{B185DF2C-EB8D-2400-B94E-0552225223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1" t="6667" r="9032" b="16667"/>
          <a:stretch/>
        </p:blipFill>
        <p:spPr>
          <a:xfrm>
            <a:off x="1524000" y="1125660"/>
            <a:ext cx="6477000" cy="55174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22CA88-EA2E-0F32-8842-78D55C49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Divide and Conquer Design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7147B-6F49-2D8C-CED9-D36A351E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21401"/>
            <a:ext cx="3124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Inspired from human life.</a:t>
            </a:r>
          </a:p>
          <a:p>
            <a:pPr marL="0" indent="0">
              <a:buNone/>
            </a:pPr>
            <a:r>
              <a:rPr lang="en-US" sz="2800" dirty="0"/>
              <a:t>Tactic in wars. The attacker </a:t>
            </a:r>
            <a:r>
              <a:rPr lang="en-US" sz="2800" b="1" dirty="0"/>
              <a:t>divide</a:t>
            </a:r>
            <a:r>
              <a:rPr lang="en-US" sz="2800" dirty="0"/>
              <a:t> the enemy soldiers to two parts. Defeat each part more easily.</a:t>
            </a:r>
          </a:p>
        </p:txBody>
      </p:sp>
      <p:pic>
        <p:nvPicPr>
          <p:cNvPr id="9" name="Content Placeholder 3" descr="napoleon.png">
            <a:extLst>
              <a:ext uri="{FF2B5EF4-FFF2-40B4-BE49-F238E27FC236}">
                <a16:creationId xmlns:a16="http://schemas.microsoft.com/office/drawing/2014/main" id="{DF91D2CC-C10F-A613-0AC7-70080F897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495" y="1438499"/>
            <a:ext cx="5669427" cy="37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3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6ACC-66AA-18EC-5DC3-432C781E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Another example of applying </a:t>
            </a:r>
            <a:br>
              <a:rPr lang="en-US" sz="3600" dirty="0"/>
            </a:br>
            <a:r>
              <a:rPr lang="en-US" sz="3600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8F79-B0CA-B211-A3F3-BDC200B5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30387"/>
            <a:ext cx="5181600" cy="2894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business, companies instead of targeting an entire market at once, they may focus on specific segments or demographics.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041D14-6EAB-3BB2-B7BE-B110A57FB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468" y="1879176"/>
            <a:ext cx="2608472" cy="2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6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67AD8D-0A50-A67F-9771-F35E6512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123722"/>
            <a:ext cx="6448400" cy="3505359"/>
          </a:xfrm>
          <a:prstGeom prst="rect">
            <a:avLst/>
          </a:prstGeom>
        </p:spPr>
      </p:pic>
      <p:pic>
        <p:nvPicPr>
          <p:cNvPr id="8" name="Picture 7" descr="A cartoon of a person sitting at a desk&#10;&#10;Description automatically generated">
            <a:extLst>
              <a:ext uri="{FF2B5EF4-FFF2-40B4-BE49-F238E27FC236}">
                <a16:creationId xmlns:a16="http://schemas.microsoft.com/office/drawing/2014/main" id="{9BD47C06-6626-110A-FBDC-683DE0046E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868364"/>
            <a:ext cx="3112300" cy="3335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9B87B3-E86C-3550-6073-965DE038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Greedy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8A4B-6D03-D90C-CA52-706B627C5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7150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Solving a problem by selecting the best option available at the moment.</a:t>
            </a:r>
          </a:p>
        </p:txBody>
      </p:sp>
      <p:pic>
        <p:nvPicPr>
          <p:cNvPr id="10" name="Picture 9" descr="A logo of a google map&#10;&#10;Description automatically generated">
            <a:extLst>
              <a:ext uri="{FF2B5EF4-FFF2-40B4-BE49-F238E27FC236}">
                <a16:creationId xmlns:a16="http://schemas.microsoft.com/office/drawing/2014/main" id="{58F406C8-AA2E-EF28-2963-DCE471BB12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5266" y="4481345"/>
            <a:ext cx="1675470" cy="15082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55BCD-C0BF-ABD7-31DA-D3740B987067}"/>
              </a:ext>
            </a:extLst>
          </p:cNvPr>
          <p:cNvSpPr/>
          <p:nvPr/>
        </p:nvSpPr>
        <p:spPr>
          <a:xfrm>
            <a:off x="3874770" y="3482341"/>
            <a:ext cx="152400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D0EC12-9C7B-71DD-B35B-EF891316B6BB}"/>
              </a:ext>
            </a:extLst>
          </p:cNvPr>
          <p:cNvSpPr/>
          <p:nvPr/>
        </p:nvSpPr>
        <p:spPr>
          <a:xfrm>
            <a:off x="5653934" y="4051740"/>
            <a:ext cx="152400" cy="304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yellow backpack surrounded by colorful books&#10;&#10;Description automatically generated">
            <a:extLst>
              <a:ext uri="{FF2B5EF4-FFF2-40B4-BE49-F238E27FC236}">
                <a16:creationId xmlns:a16="http://schemas.microsoft.com/office/drawing/2014/main" id="{0D3560C9-05ED-48D3-40F6-476243360C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679" y="1219200"/>
            <a:ext cx="3657968" cy="3170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95E137-4075-0BE2-1E03-ADFB25C8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Dynamic Programming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B513-128C-9578-F0A4-6E400BB4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5029199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dirty="0"/>
              <a:t>Avoid recomputing the same sub-problems over and over again, by storing and reusing their solutions.</a:t>
            </a:r>
            <a:br>
              <a:rPr lang="en-US" sz="3000" dirty="0"/>
            </a:br>
            <a:endParaRPr lang="en-US" sz="3000" dirty="0"/>
          </a:p>
          <a:p>
            <a:pPr marL="0" indent="0">
              <a:buNone/>
            </a:pPr>
            <a:r>
              <a:rPr lang="en-US" sz="3000" dirty="0"/>
              <a:t>Example Problem:</a:t>
            </a:r>
            <a:br>
              <a:rPr lang="en-US" sz="3000" dirty="0"/>
            </a:br>
            <a:r>
              <a:rPr lang="en-US" sz="3000" dirty="0"/>
              <a:t>Knapsack Algorithm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b="0" i="0" dirty="0">
                <a:effectLst/>
              </a:rPr>
              <a:t>A night before exams? </a:t>
            </a:r>
            <a:br>
              <a:rPr lang="en-US" sz="2400" b="0" i="0" dirty="0">
                <a:effectLst/>
              </a:rPr>
            </a:br>
            <a:r>
              <a:rPr lang="en-US" sz="2400" b="0" i="0" dirty="0">
                <a:effectLst/>
              </a:rPr>
              <a:t>Get more marks by less study in the remaining hours.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" name="Picture 7" descr="A person reading a book&#10;&#10;Description automatically generated">
            <a:extLst>
              <a:ext uri="{FF2B5EF4-FFF2-40B4-BE49-F238E27FC236}">
                <a16:creationId xmlns:a16="http://schemas.microsoft.com/office/drawing/2014/main" id="{0B53FA86-CA04-F701-E3BA-2EA65929E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923" y="4495800"/>
            <a:ext cx="2783417" cy="208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4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6283</TotalTime>
  <Words>353</Words>
  <Application>Microsoft Office PowerPoint</Application>
  <PresentationFormat>On-screen Show (4:3)</PresentationFormat>
  <Paragraphs>55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Lucida Bright</vt:lpstr>
      <vt:lpstr>Office Theme</vt:lpstr>
      <vt:lpstr>An Overview to the  Algorithm Design Course</vt:lpstr>
      <vt:lpstr>Course Goals: Why do we study Algorithm course? </vt:lpstr>
      <vt:lpstr>Course Chapters</vt:lpstr>
      <vt:lpstr>Time complexity</vt:lpstr>
      <vt:lpstr>Space complexity</vt:lpstr>
      <vt:lpstr>Divide and Conquer Design Pattern </vt:lpstr>
      <vt:lpstr>Another example of applying  Divide and Conquer</vt:lpstr>
      <vt:lpstr>Greedy Algorithms</vt:lpstr>
      <vt:lpstr>Dynamic Programming Design Pattern</vt:lpstr>
      <vt:lpstr>Graph Algorithms</vt:lpstr>
      <vt:lpstr>Intractable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271</cp:revision>
  <dcterms:created xsi:type="dcterms:W3CDTF">2006-08-16T00:00:00Z</dcterms:created>
  <dcterms:modified xsi:type="dcterms:W3CDTF">2024-08-18T02:01:56Z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2023-06-13T00:47:01Z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1638c00b-24ca-4153-a3e8-951c8ef9a2c0</vt:lpwstr>
  </property>
  <property fmtid="{D5CDD505-2E9C-101B-9397-08002B2CF9AE}" pid="8" name="MSIP_Label_638202f9-8d41-4950-b014-f183e397b746_ContentBits">
    <vt:lpwstr>0</vt:lpwstr>
  </property>
</Properties>
</file>