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58" r:id="rId4"/>
    <p:sldId id="299" r:id="rId5"/>
    <p:sldId id="257" r:id="rId6"/>
    <p:sldId id="259" r:id="rId7"/>
    <p:sldId id="260" r:id="rId8"/>
    <p:sldId id="310" r:id="rId9"/>
    <p:sldId id="300" r:id="rId10"/>
    <p:sldId id="261" r:id="rId11"/>
    <p:sldId id="264" r:id="rId12"/>
    <p:sldId id="301" r:id="rId13"/>
    <p:sldId id="30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55" autoAdjust="0"/>
  </p:normalViewPr>
  <p:slideViewPr>
    <p:cSldViewPr snapToGrid="0">
      <p:cViewPr varScale="1">
        <p:scale>
          <a:sx n="70" d="100"/>
          <a:sy n="70" d="100"/>
        </p:scale>
        <p:origin x="11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BB99979B-E464-4924-8D74-5D23118BDE4C}"/>
    <pc:docChg chg="undo custSel addSld modSld">
      <pc:chgData name="Mokarram Dorri, Bahareh" userId="b65613e7-b782-4797-afbc-3ac9b2e9b774" providerId="ADAL" clId="{BB99979B-E464-4924-8D74-5D23118BDE4C}" dt="2024-02-14T16:39:23.789" v="371" actId="6549"/>
      <pc:docMkLst>
        <pc:docMk/>
      </pc:docMkLst>
      <pc:sldChg chg="modAnim">
        <pc:chgData name="Mokarram Dorri, Bahareh" userId="b65613e7-b782-4797-afbc-3ac9b2e9b774" providerId="ADAL" clId="{BB99979B-E464-4924-8D74-5D23118BDE4C}" dt="2024-01-22T17:13:41.681" v="3"/>
        <pc:sldMkLst>
          <pc:docMk/>
          <pc:sldMk cId="0" sldId="257"/>
        </pc:sldMkLst>
      </pc:sldChg>
      <pc:sldChg chg="modSp">
        <pc:chgData name="Mokarram Dorri, Bahareh" userId="b65613e7-b782-4797-afbc-3ac9b2e9b774" providerId="ADAL" clId="{BB99979B-E464-4924-8D74-5D23118BDE4C}" dt="2024-01-22T17:11:39.560" v="1" actId="115"/>
        <pc:sldMkLst>
          <pc:docMk/>
          <pc:sldMk cId="0" sldId="258"/>
        </pc:sldMkLst>
        <pc:spChg chg="mod">
          <ac:chgData name="Mokarram Dorri, Bahareh" userId="b65613e7-b782-4797-afbc-3ac9b2e9b774" providerId="ADAL" clId="{BB99979B-E464-4924-8D74-5D23118BDE4C}" dt="2024-01-22T17:11:39.560" v="1" actId="115"/>
          <ac:spMkLst>
            <pc:docMk/>
            <pc:sldMk cId="0" sldId="258"/>
            <ac:spMk id="3" creationId="{00000000-0000-0000-0000-000000000000}"/>
          </ac:spMkLst>
        </pc:spChg>
      </pc:sldChg>
      <pc:sldChg chg="modAnim">
        <pc:chgData name="Mokarram Dorri, Bahareh" userId="b65613e7-b782-4797-afbc-3ac9b2e9b774" providerId="ADAL" clId="{BB99979B-E464-4924-8D74-5D23118BDE4C}" dt="2024-01-22T17:15:01.239" v="4"/>
        <pc:sldMkLst>
          <pc:docMk/>
          <pc:sldMk cId="0" sldId="260"/>
        </pc:sldMkLst>
      </pc:sldChg>
      <pc:sldChg chg="modNotesTx">
        <pc:chgData name="Mokarram Dorri, Bahareh" userId="b65613e7-b782-4797-afbc-3ac9b2e9b774" providerId="ADAL" clId="{BB99979B-E464-4924-8D74-5D23118BDE4C}" dt="2024-01-22T17:09:57.835" v="0" actId="6549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BB99979B-E464-4924-8D74-5D23118BDE4C}" dt="2024-01-29T17:14:20.522" v="37" actId="14100"/>
        <pc:sldMkLst>
          <pc:docMk/>
          <pc:sldMk cId="0" sldId="290"/>
        </pc:sldMkLst>
        <pc:spChg chg="mod">
          <ac:chgData name="Mokarram Dorri, Bahareh" userId="b65613e7-b782-4797-afbc-3ac9b2e9b774" providerId="ADAL" clId="{BB99979B-E464-4924-8D74-5D23118BDE4C}" dt="2024-01-29T17:14:20.522" v="37" actId="14100"/>
          <ac:spMkLst>
            <pc:docMk/>
            <pc:sldMk cId="0" sldId="290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BB99979B-E464-4924-8D74-5D23118BDE4C}" dt="2024-01-29T17:10:24.181" v="35" actId="20577"/>
        <pc:sldMkLst>
          <pc:docMk/>
          <pc:sldMk cId="0" sldId="291"/>
        </pc:sldMkLst>
        <pc:spChg chg="mod">
          <ac:chgData name="Mokarram Dorri, Bahareh" userId="b65613e7-b782-4797-afbc-3ac9b2e9b774" providerId="ADAL" clId="{BB99979B-E464-4924-8D74-5D23118BDE4C}" dt="2024-01-29T17:10:24.181" v="35" actId="20577"/>
          <ac:spMkLst>
            <pc:docMk/>
            <pc:sldMk cId="0" sldId="291"/>
            <ac:spMk id="3" creationId="{00000000-0000-0000-0000-000000000000}"/>
          </ac:spMkLst>
        </pc:spChg>
      </pc:sldChg>
      <pc:sldChg chg="mod modShow">
        <pc:chgData name="Mokarram Dorri, Bahareh" userId="b65613e7-b782-4797-afbc-3ac9b2e9b774" providerId="ADAL" clId="{BB99979B-E464-4924-8D74-5D23118BDE4C}" dt="2024-01-24T17:17:30.320" v="7" actId="729"/>
        <pc:sldMkLst>
          <pc:docMk/>
          <pc:sldMk cId="0" sldId="305"/>
        </pc:sldMkLst>
      </pc:sldChg>
      <pc:sldChg chg="modSp mod modAnim modShow">
        <pc:chgData name="Mokarram Dorri, Bahareh" userId="b65613e7-b782-4797-afbc-3ac9b2e9b774" providerId="ADAL" clId="{BB99979B-E464-4924-8D74-5D23118BDE4C}" dt="2024-02-12T17:11:35.806" v="353" actId="729"/>
        <pc:sldMkLst>
          <pc:docMk/>
          <pc:sldMk cId="4291317860" sldId="308"/>
        </pc:sldMkLst>
        <pc:spChg chg="mod">
          <ac:chgData name="Mokarram Dorri, Bahareh" userId="b65613e7-b782-4797-afbc-3ac9b2e9b774" providerId="ADAL" clId="{BB99979B-E464-4924-8D74-5D23118BDE4C}" dt="2024-02-12T16:23:27.560" v="44" actId="20577"/>
          <ac:spMkLst>
            <pc:docMk/>
            <pc:sldMk cId="4291317860" sldId="308"/>
            <ac:spMk id="3" creationId="{0939FE79-F014-6A5D-02D9-2F0047565998}"/>
          </ac:spMkLst>
        </pc:spChg>
      </pc:sldChg>
      <pc:sldChg chg="mod modShow">
        <pc:chgData name="Mokarram Dorri, Bahareh" userId="b65613e7-b782-4797-afbc-3ac9b2e9b774" providerId="ADAL" clId="{BB99979B-E464-4924-8D74-5D23118BDE4C}" dt="2024-01-24T17:17:28.258" v="6" actId="729"/>
        <pc:sldMkLst>
          <pc:docMk/>
          <pc:sldMk cId="3243757507" sldId="309"/>
        </pc:sldMkLst>
      </pc:sldChg>
      <pc:sldChg chg="modSp mod modShow">
        <pc:chgData name="Mokarram Dorri, Bahareh" userId="b65613e7-b782-4797-afbc-3ac9b2e9b774" providerId="ADAL" clId="{BB99979B-E464-4924-8D74-5D23118BDE4C}" dt="2024-02-12T17:11:33.087" v="352" actId="729"/>
        <pc:sldMkLst>
          <pc:docMk/>
          <pc:sldMk cId="2481315327" sldId="311"/>
        </pc:sldMkLst>
        <pc:spChg chg="mod">
          <ac:chgData name="Mokarram Dorri, Bahareh" userId="b65613e7-b782-4797-afbc-3ac9b2e9b774" providerId="ADAL" clId="{BB99979B-E464-4924-8D74-5D23118BDE4C}" dt="2024-02-12T16:26:01.874" v="67" actId="20577"/>
          <ac:spMkLst>
            <pc:docMk/>
            <pc:sldMk cId="2481315327" sldId="311"/>
            <ac:spMk id="3" creationId="{0939FE79-F014-6A5D-02D9-2F0047565998}"/>
          </ac:spMkLst>
        </pc:spChg>
      </pc:sldChg>
      <pc:sldChg chg="mod modShow">
        <pc:chgData name="Mokarram Dorri, Bahareh" userId="b65613e7-b782-4797-afbc-3ac9b2e9b774" providerId="ADAL" clId="{BB99979B-E464-4924-8D74-5D23118BDE4C}" dt="2024-02-12T17:11:30.171" v="351" actId="729"/>
        <pc:sldMkLst>
          <pc:docMk/>
          <pc:sldMk cId="558620994" sldId="312"/>
        </pc:sldMkLst>
      </pc:sldChg>
      <pc:sldChg chg="modSp mod modShow">
        <pc:chgData name="Mokarram Dorri, Bahareh" userId="b65613e7-b782-4797-afbc-3ac9b2e9b774" providerId="ADAL" clId="{BB99979B-E464-4924-8D74-5D23118BDE4C}" dt="2024-02-12T17:01:21.345" v="350" actId="729"/>
        <pc:sldMkLst>
          <pc:docMk/>
          <pc:sldMk cId="2058425002" sldId="313"/>
        </pc:sldMkLst>
        <pc:spChg chg="mod">
          <ac:chgData name="Mokarram Dorri, Bahareh" userId="b65613e7-b782-4797-afbc-3ac9b2e9b774" providerId="ADAL" clId="{BB99979B-E464-4924-8D74-5D23118BDE4C}" dt="2024-02-12T16:27:06.795" v="70" actId="20577"/>
          <ac:spMkLst>
            <pc:docMk/>
            <pc:sldMk cId="2058425002" sldId="313"/>
            <ac:spMk id="3" creationId="{0939FE79-F014-6A5D-02D9-2F0047565998}"/>
          </ac:spMkLst>
        </pc:spChg>
      </pc:sldChg>
      <pc:sldChg chg="addSp modSp new mod modAnim">
        <pc:chgData name="Mokarram Dorri, Bahareh" userId="b65613e7-b782-4797-afbc-3ac9b2e9b774" providerId="ADAL" clId="{BB99979B-E464-4924-8D74-5D23118BDE4C}" dt="2024-02-12T16:54:13.542" v="279" actId="20577"/>
        <pc:sldMkLst>
          <pc:docMk/>
          <pc:sldMk cId="2172516372" sldId="314"/>
        </pc:sldMkLst>
        <pc:spChg chg="mod">
          <ac:chgData name="Mokarram Dorri, Bahareh" userId="b65613e7-b782-4797-afbc-3ac9b2e9b774" providerId="ADAL" clId="{BB99979B-E464-4924-8D74-5D23118BDE4C}" dt="2024-02-12T16:54:13.542" v="279" actId="20577"/>
          <ac:spMkLst>
            <pc:docMk/>
            <pc:sldMk cId="2172516372" sldId="314"/>
            <ac:spMk id="2" creationId="{2F6BC66E-BEBD-64CE-73D4-9EFAAA030624}"/>
          </ac:spMkLst>
        </pc:spChg>
        <pc:spChg chg="mod">
          <ac:chgData name="Mokarram Dorri, Bahareh" userId="b65613e7-b782-4797-afbc-3ac9b2e9b774" providerId="ADAL" clId="{BB99979B-E464-4924-8D74-5D23118BDE4C}" dt="2024-02-12T16:52:12.972" v="247" actId="1076"/>
          <ac:spMkLst>
            <pc:docMk/>
            <pc:sldMk cId="2172516372" sldId="314"/>
            <ac:spMk id="3" creationId="{AB736C10-A690-8AAE-44B2-117801A8CDED}"/>
          </ac:spMkLst>
        </pc:spChg>
        <pc:spChg chg="add mod">
          <ac:chgData name="Mokarram Dorri, Bahareh" userId="b65613e7-b782-4797-afbc-3ac9b2e9b774" providerId="ADAL" clId="{BB99979B-E464-4924-8D74-5D23118BDE4C}" dt="2024-02-12T16:53:45.164" v="276" actId="20577"/>
          <ac:spMkLst>
            <pc:docMk/>
            <pc:sldMk cId="2172516372" sldId="314"/>
            <ac:spMk id="6" creationId="{4EE7F696-BF83-56D4-6C30-F025ED388153}"/>
          </ac:spMkLst>
        </pc:spChg>
        <pc:picChg chg="add mod">
          <ac:chgData name="Mokarram Dorri, Bahareh" userId="b65613e7-b782-4797-afbc-3ac9b2e9b774" providerId="ADAL" clId="{BB99979B-E464-4924-8D74-5D23118BDE4C}" dt="2024-02-12T16:52:53.107" v="259" actId="1076"/>
          <ac:picMkLst>
            <pc:docMk/>
            <pc:sldMk cId="2172516372" sldId="314"/>
            <ac:picMk id="5" creationId="{4F84BA96-055D-ADCD-0C03-80A41B9FC3B4}"/>
          </ac:picMkLst>
        </pc:picChg>
      </pc:sldChg>
      <pc:sldChg chg="addSp delSp modSp add mod modAnim">
        <pc:chgData name="Mokarram Dorri, Bahareh" userId="b65613e7-b782-4797-afbc-3ac9b2e9b774" providerId="ADAL" clId="{BB99979B-E464-4924-8D74-5D23118BDE4C}" dt="2024-02-14T16:39:23.789" v="371" actId="6549"/>
        <pc:sldMkLst>
          <pc:docMk/>
          <pc:sldMk cId="2633295443" sldId="315"/>
        </pc:sldMkLst>
        <pc:spChg chg="mod">
          <ac:chgData name="Mokarram Dorri, Bahareh" userId="b65613e7-b782-4797-afbc-3ac9b2e9b774" providerId="ADAL" clId="{BB99979B-E464-4924-8D74-5D23118BDE4C}" dt="2024-02-12T16:54:19.792" v="281" actId="20577"/>
          <ac:spMkLst>
            <pc:docMk/>
            <pc:sldMk cId="2633295443" sldId="315"/>
            <ac:spMk id="2" creationId="{2F6BC66E-BEBD-64CE-73D4-9EFAAA030624}"/>
          </ac:spMkLst>
        </pc:spChg>
        <pc:spChg chg="mod">
          <ac:chgData name="Mokarram Dorri, Bahareh" userId="b65613e7-b782-4797-afbc-3ac9b2e9b774" providerId="ADAL" clId="{BB99979B-E464-4924-8D74-5D23118BDE4C}" dt="2024-02-12T16:54:24.778" v="286" actId="20577"/>
          <ac:spMkLst>
            <pc:docMk/>
            <pc:sldMk cId="2633295443" sldId="315"/>
            <ac:spMk id="3" creationId="{AB736C10-A690-8AAE-44B2-117801A8CDED}"/>
          </ac:spMkLst>
        </pc:spChg>
        <pc:spChg chg="mod">
          <ac:chgData name="Mokarram Dorri, Bahareh" userId="b65613e7-b782-4797-afbc-3ac9b2e9b774" providerId="ADAL" clId="{BB99979B-E464-4924-8D74-5D23118BDE4C}" dt="2024-02-12T16:56:21.644" v="345" actId="20577"/>
          <ac:spMkLst>
            <pc:docMk/>
            <pc:sldMk cId="2633295443" sldId="315"/>
            <ac:spMk id="6" creationId="{4EE7F696-BF83-56D4-6C30-F025ED388153}"/>
          </ac:spMkLst>
        </pc:spChg>
        <pc:spChg chg="mod">
          <ac:chgData name="Mokarram Dorri, Bahareh" userId="b65613e7-b782-4797-afbc-3ac9b2e9b774" providerId="ADAL" clId="{BB99979B-E464-4924-8D74-5D23118BDE4C}" dt="2024-02-14T16:39:23.789" v="371" actId="6549"/>
          <ac:spMkLst>
            <pc:docMk/>
            <pc:sldMk cId="2633295443" sldId="315"/>
            <ac:spMk id="8" creationId="{3FDFD337-EB9C-FB0B-2249-3636577BA290}"/>
          </ac:spMkLst>
        </pc:spChg>
        <pc:picChg chg="del">
          <ac:chgData name="Mokarram Dorri, Bahareh" userId="b65613e7-b782-4797-afbc-3ac9b2e9b774" providerId="ADAL" clId="{BB99979B-E464-4924-8D74-5D23118BDE4C}" dt="2024-02-12T16:54:27.371" v="287" actId="478"/>
          <ac:picMkLst>
            <pc:docMk/>
            <pc:sldMk cId="2633295443" sldId="315"/>
            <ac:picMk id="5" creationId="{4F84BA96-055D-ADCD-0C03-80A41B9FC3B4}"/>
          </ac:picMkLst>
        </pc:picChg>
        <pc:picChg chg="add mod">
          <ac:chgData name="Mokarram Dorri, Bahareh" userId="b65613e7-b782-4797-afbc-3ac9b2e9b774" providerId="ADAL" clId="{BB99979B-E464-4924-8D74-5D23118BDE4C}" dt="2024-02-14T16:38:16.606" v="354" actId="1076"/>
          <ac:picMkLst>
            <pc:docMk/>
            <pc:sldMk cId="2633295443" sldId="315"/>
            <ac:picMk id="7" creationId="{D95F7517-0671-0CAA-A95C-58996D100BC5}"/>
          </ac:picMkLst>
        </pc:picChg>
      </pc:sldChg>
    </pc:docChg>
  </pc:docChgLst>
  <pc:docChgLst>
    <pc:chgData name="Mokarram Dorri, Bahareh" userId="b65613e7-b782-4797-afbc-3ac9b2e9b774" providerId="ADAL" clId="{A0CB47CB-F163-4F2C-9344-34C276604577}"/>
    <pc:docChg chg="addSld modSld">
      <pc:chgData name="Mokarram Dorri, Bahareh" userId="b65613e7-b782-4797-afbc-3ac9b2e9b774" providerId="ADAL" clId="{A0CB47CB-F163-4F2C-9344-34C276604577}" dt="2023-10-13T00:35:57.817" v="2"/>
      <pc:docMkLst>
        <pc:docMk/>
      </pc:docMkLst>
      <pc:sldChg chg="addSp new mod modNotesTx">
        <pc:chgData name="Mokarram Dorri, Bahareh" userId="b65613e7-b782-4797-afbc-3ac9b2e9b774" providerId="ADAL" clId="{A0CB47CB-F163-4F2C-9344-34C276604577}" dt="2023-10-13T00:35:57.817" v="2"/>
        <pc:sldMkLst>
          <pc:docMk/>
          <pc:sldMk cId="1319809997" sldId="307"/>
        </pc:sldMkLst>
        <pc:picChg chg="add">
          <ac:chgData name="Mokarram Dorri, Bahareh" userId="b65613e7-b782-4797-afbc-3ac9b2e9b774" providerId="ADAL" clId="{A0CB47CB-F163-4F2C-9344-34C276604577}" dt="2023-10-13T00:35:49.357" v="1" actId="22"/>
          <ac:picMkLst>
            <pc:docMk/>
            <pc:sldMk cId="1319809997" sldId="307"/>
            <ac:picMk id="6" creationId="{F4DABD3C-A0CD-864B-D883-9BC96044277A}"/>
          </ac:picMkLst>
        </pc:picChg>
      </pc:sldChg>
    </pc:docChg>
  </pc:docChgLst>
  <pc:docChgLst>
    <pc:chgData name="Mokarram dorri, Bahareh" userId="b65613e7-b782-4797-afbc-3ac9b2e9b774" providerId="ADAL" clId="{1055D665-96C7-4CE7-9957-C4A454E948F7}"/>
    <pc:docChg chg="undo custSel addSld delSld modSld">
      <pc:chgData name="Mokarram dorri, Bahareh" userId="b65613e7-b782-4797-afbc-3ac9b2e9b774" providerId="ADAL" clId="{1055D665-96C7-4CE7-9957-C4A454E948F7}" dt="2024-08-21T00:38:09.958" v="18" actId="6549"/>
      <pc:docMkLst>
        <pc:docMk/>
      </pc:docMkLst>
      <pc:sldChg chg="modNotesTx">
        <pc:chgData name="Mokarram dorri, Bahareh" userId="b65613e7-b782-4797-afbc-3ac9b2e9b774" providerId="ADAL" clId="{1055D665-96C7-4CE7-9957-C4A454E948F7}" dt="2024-08-21T00:37:56.604" v="17" actId="6549"/>
        <pc:sldMkLst>
          <pc:docMk/>
          <pc:sldMk cId="0" sldId="257"/>
        </pc:sldMkLst>
      </pc:sldChg>
      <pc:sldChg chg="modNotesTx">
        <pc:chgData name="Mokarram dorri, Bahareh" userId="b65613e7-b782-4797-afbc-3ac9b2e9b774" providerId="ADAL" clId="{1055D665-96C7-4CE7-9957-C4A454E948F7}" dt="2024-08-21T00:37:50.884" v="16" actId="6549"/>
        <pc:sldMkLst>
          <pc:docMk/>
          <pc:sldMk cId="0" sldId="258"/>
        </pc:sldMkLst>
      </pc:sldChg>
      <pc:sldChg chg="delSp add del mod delAnim">
        <pc:chgData name="Mokarram dorri, Bahareh" userId="b65613e7-b782-4797-afbc-3ac9b2e9b774" providerId="ADAL" clId="{1055D665-96C7-4CE7-9957-C4A454E948F7}" dt="2024-08-21T00:37:37.078" v="13" actId="47"/>
        <pc:sldMkLst>
          <pc:docMk/>
          <pc:sldMk cId="0" sldId="261"/>
        </pc:sldMkLst>
        <pc:spChg chg="del">
          <ac:chgData name="Mokarram dorri, Bahareh" userId="b65613e7-b782-4797-afbc-3ac9b2e9b774" providerId="ADAL" clId="{1055D665-96C7-4CE7-9957-C4A454E948F7}" dt="2024-08-21T00:37:33.595" v="11" actId="478"/>
          <ac:spMkLst>
            <pc:docMk/>
            <pc:sldMk cId="0" sldId="261"/>
            <ac:spMk id="5" creationId="{621223D9-ABA7-51DB-0936-7629CEBEE82E}"/>
          </ac:spMkLst>
        </pc:spChg>
      </pc:sldChg>
      <pc:sldChg chg="delSp mod delAnim modNotesTx">
        <pc:chgData name="Mokarram dorri, Bahareh" userId="b65613e7-b782-4797-afbc-3ac9b2e9b774" providerId="ADAL" clId="{1055D665-96C7-4CE7-9957-C4A454E948F7}" dt="2024-08-21T00:38:09.958" v="18" actId="6549"/>
        <pc:sldMkLst>
          <pc:docMk/>
          <pc:sldMk cId="0" sldId="267"/>
        </pc:sldMkLst>
        <pc:spChg chg="del">
          <ac:chgData name="Mokarram dorri, Bahareh" userId="b65613e7-b782-4797-afbc-3ac9b2e9b774" providerId="ADAL" clId="{1055D665-96C7-4CE7-9957-C4A454E948F7}" dt="2024-08-21T00:37:19.671" v="7" actId="478"/>
          <ac:spMkLst>
            <pc:docMk/>
            <pc:sldMk cId="0" sldId="267"/>
            <ac:spMk id="5" creationId="{45F7F641-A93B-443C-3484-C1F5F813633E}"/>
          </ac:spMkLst>
        </pc:spChg>
      </pc:sldChg>
      <pc:sldChg chg="modNotesTx">
        <pc:chgData name="Mokarram dorri, Bahareh" userId="b65613e7-b782-4797-afbc-3ac9b2e9b774" providerId="ADAL" clId="{1055D665-96C7-4CE7-9957-C4A454E948F7}" dt="2024-08-21T00:37:14.818" v="6" actId="6549"/>
        <pc:sldMkLst>
          <pc:docMk/>
          <pc:sldMk cId="0" sldId="269"/>
        </pc:sldMkLst>
      </pc:sldChg>
      <pc:sldChg chg="modNotesTx">
        <pc:chgData name="Mokarram dorri, Bahareh" userId="b65613e7-b782-4797-afbc-3ac9b2e9b774" providerId="ADAL" clId="{1055D665-96C7-4CE7-9957-C4A454E948F7}" dt="2024-08-21T00:37:06.948" v="5" actId="6549"/>
        <pc:sldMkLst>
          <pc:docMk/>
          <pc:sldMk cId="0" sldId="272"/>
        </pc:sldMkLst>
      </pc:sldChg>
      <pc:sldChg chg="delSp mod modNotesTx">
        <pc:chgData name="Mokarram dorri, Bahareh" userId="b65613e7-b782-4797-afbc-3ac9b2e9b774" providerId="ADAL" clId="{1055D665-96C7-4CE7-9957-C4A454E948F7}" dt="2024-08-21T00:37:03.260" v="4" actId="6549"/>
        <pc:sldMkLst>
          <pc:docMk/>
          <pc:sldMk cId="0" sldId="273"/>
        </pc:sldMkLst>
        <pc:spChg chg="del">
          <ac:chgData name="Mokarram dorri, Bahareh" userId="b65613e7-b782-4797-afbc-3ac9b2e9b774" providerId="ADAL" clId="{1055D665-96C7-4CE7-9957-C4A454E948F7}" dt="2024-08-21T00:37:00.876" v="3" actId="478"/>
          <ac:spMkLst>
            <pc:docMk/>
            <pc:sldMk cId="0" sldId="273"/>
            <ac:spMk id="5" creationId="{AC7ECF4B-682F-528F-E9C5-63F06669A11F}"/>
          </ac:spMkLst>
        </pc:spChg>
      </pc:sldChg>
      <pc:sldChg chg="delSp mod">
        <pc:chgData name="Mokarram dorri, Bahareh" userId="b65613e7-b782-4797-afbc-3ac9b2e9b774" providerId="ADAL" clId="{1055D665-96C7-4CE7-9957-C4A454E948F7}" dt="2024-08-21T00:36:54.933" v="2" actId="478"/>
        <pc:sldMkLst>
          <pc:docMk/>
          <pc:sldMk cId="0" sldId="277"/>
        </pc:sldMkLst>
        <pc:spChg chg="del">
          <ac:chgData name="Mokarram dorri, Bahareh" userId="b65613e7-b782-4797-afbc-3ac9b2e9b774" providerId="ADAL" clId="{1055D665-96C7-4CE7-9957-C4A454E948F7}" dt="2024-08-21T00:36:54.933" v="2" actId="478"/>
          <ac:spMkLst>
            <pc:docMk/>
            <pc:sldMk cId="0" sldId="277"/>
            <ac:spMk id="5" creationId="{91B0D468-8F2E-FB23-A4A6-0DB4F478468B}"/>
          </ac:spMkLst>
        </pc:spChg>
      </pc:sldChg>
      <pc:sldChg chg="delSp mod">
        <pc:chgData name="Mokarram dorri, Bahareh" userId="b65613e7-b782-4797-afbc-3ac9b2e9b774" providerId="ADAL" clId="{1055D665-96C7-4CE7-9957-C4A454E948F7}" dt="2024-08-21T00:36:49.346" v="1" actId="478"/>
        <pc:sldMkLst>
          <pc:docMk/>
          <pc:sldMk cId="0" sldId="281"/>
        </pc:sldMkLst>
        <pc:spChg chg="del">
          <ac:chgData name="Mokarram dorri, Bahareh" userId="b65613e7-b782-4797-afbc-3ac9b2e9b774" providerId="ADAL" clId="{1055D665-96C7-4CE7-9957-C4A454E948F7}" dt="2024-08-21T00:36:49.346" v="1" actId="478"/>
          <ac:spMkLst>
            <pc:docMk/>
            <pc:sldMk cId="0" sldId="281"/>
            <ac:spMk id="5" creationId="{665116B8-F6CD-6B98-D748-E47FD20B6FDA}"/>
          </ac:spMkLst>
        </pc:spChg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0" sldId="282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0" sldId="283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708509210" sldId="284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0" sldId="286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0" sldId="287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0" sldId="289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0" sldId="290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173606911" sldId="292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846700047" sldId="294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4082085117" sldId="295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83991514" sldId="296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410335745" sldId="297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849776848" sldId="298"/>
        </pc:sldMkLst>
      </pc:sldChg>
      <pc:sldChg chg="delSp modSp mod delAnim">
        <pc:chgData name="Mokarram dorri, Bahareh" userId="b65613e7-b782-4797-afbc-3ac9b2e9b774" providerId="ADAL" clId="{1055D665-96C7-4CE7-9957-C4A454E948F7}" dt="2024-08-21T00:37:42.021" v="15" actId="478"/>
        <pc:sldMkLst>
          <pc:docMk/>
          <pc:sldMk cId="0" sldId="300"/>
        </pc:sldMkLst>
        <pc:spChg chg="del mod">
          <ac:chgData name="Mokarram dorri, Bahareh" userId="b65613e7-b782-4797-afbc-3ac9b2e9b774" providerId="ADAL" clId="{1055D665-96C7-4CE7-9957-C4A454E948F7}" dt="2024-08-21T00:37:42.021" v="15" actId="478"/>
          <ac:spMkLst>
            <pc:docMk/>
            <pc:sldMk cId="0" sldId="300"/>
            <ac:spMk id="7" creationId="{3A8056FB-56A2-F2EF-73FC-AEC814D3947F}"/>
          </ac:spMkLst>
        </pc:spChg>
      </pc:sldChg>
      <pc:sldChg chg="delSp modSp mod delAnim">
        <pc:chgData name="Mokarram dorri, Bahareh" userId="b65613e7-b782-4797-afbc-3ac9b2e9b774" providerId="ADAL" clId="{1055D665-96C7-4CE7-9957-C4A454E948F7}" dt="2024-08-21T00:37:29.687" v="10" actId="478"/>
        <pc:sldMkLst>
          <pc:docMk/>
          <pc:sldMk cId="0" sldId="301"/>
        </pc:sldMkLst>
        <pc:spChg chg="del mod">
          <ac:chgData name="Mokarram dorri, Bahareh" userId="b65613e7-b782-4797-afbc-3ac9b2e9b774" providerId="ADAL" clId="{1055D665-96C7-4CE7-9957-C4A454E948F7}" dt="2024-08-21T00:37:29.687" v="10" actId="478"/>
          <ac:spMkLst>
            <pc:docMk/>
            <pc:sldMk cId="0" sldId="301"/>
            <ac:spMk id="4" creationId="{66892AD2-11F3-CCF0-A0F7-AF040F257E06}"/>
          </ac:spMkLst>
        </pc:spChg>
      </pc:sldChg>
      <pc:sldChg chg="delSp mod delAnim">
        <pc:chgData name="Mokarram dorri, Bahareh" userId="b65613e7-b782-4797-afbc-3ac9b2e9b774" providerId="ADAL" clId="{1055D665-96C7-4CE7-9957-C4A454E948F7}" dt="2024-08-21T00:37:26.376" v="8" actId="478"/>
        <pc:sldMkLst>
          <pc:docMk/>
          <pc:sldMk cId="0" sldId="302"/>
        </pc:sldMkLst>
        <pc:spChg chg="del">
          <ac:chgData name="Mokarram dorri, Bahareh" userId="b65613e7-b782-4797-afbc-3ac9b2e9b774" providerId="ADAL" clId="{1055D665-96C7-4CE7-9957-C4A454E948F7}" dt="2024-08-21T00:37:26.376" v="8" actId="478"/>
          <ac:spMkLst>
            <pc:docMk/>
            <pc:sldMk cId="0" sldId="302"/>
            <ac:spMk id="6" creationId="{11484882-9564-5AEA-EDE5-B4F8CD0B337B}"/>
          </ac:spMkLst>
        </pc:spChg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716516047" sldId="303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0" sldId="304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204347095" sldId="306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1319809997" sldId="307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4291317860" sldId="308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481315327" sldId="311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558620994" sldId="312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058425002" sldId="313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172516372" sldId="314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633295443" sldId="315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1920988427" sldId="316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642957962" sldId="317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1902267029" sldId="318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884143447" sldId="319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928004529" sldId="320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419839737" sldId="321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395200717" sldId="322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2420401541" sldId="323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1014343988" sldId="324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763025402" sldId="325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967770526" sldId="326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251673182" sldId="327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3285493301" sldId="328"/>
        </pc:sldMkLst>
      </pc:sldChg>
      <pc:sldChg chg="del">
        <pc:chgData name="Mokarram dorri, Bahareh" userId="b65613e7-b782-4797-afbc-3ac9b2e9b774" providerId="ADAL" clId="{1055D665-96C7-4CE7-9957-C4A454E948F7}" dt="2024-08-21T00:36:46.034" v="0" actId="47"/>
        <pc:sldMkLst>
          <pc:docMk/>
          <pc:sldMk cId="1746406268" sldId="329"/>
        </pc:sldMkLst>
      </pc:sldChg>
    </pc:docChg>
  </pc:docChgLst>
  <pc:docChgLst>
    <pc:chgData name="Mokarram Dorri, Bahareh" userId="b65613e7-b782-4797-afbc-3ac9b2e9b774" providerId="ADAL" clId="{37BD6C89-55ED-472F-B553-E5E8986FFCBD}"/>
    <pc:docChg chg="undo custSel addSld delSld modSld sldOrd modMainMaster">
      <pc:chgData name="Mokarram Dorri, Bahareh" userId="b65613e7-b782-4797-afbc-3ac9b2e9b774" providerId="ADAL" clId="{37BD6C89-55ED-472F-B553-E5E8986FFCBD}" dt="2024-08-13T17:01:13.476" v="4119" actId="404"/>
      <pc:docMkLst>
        <pc:docMk/>
      </pc:docMkLst>
      <pc:sldChg chg="modSp mod">
        <pc:chgData name="Mokarram Dorri, Bahareh" userId="b65613e7-b782-4797-afbc-3ac9b2e9b774" providerId="ADAL" clId="{37BD6C89-55ED-472F-B553-E5E8986FFCBD}" dt="2024-01-22T01:23:39.653" v="16"/>
        <pc:sldMkLst>
          <pc:docMk/>
          <pc:sldMk cId="0" sldId="256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56"/>
            <ac:spMk id="4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37BD6C89-55ED-472F-B553-E5E8986FFCBD}" dt="2024-08-10T18:38:06.819" v="2458" actId="20577"/>
        <pc:sldMkLst>
          <pc:docMk/>
          <pc:sldMk cId="0" sldId="257"/>
        </pc:sldMkLst>
        <pc:spChg chg="mod">
          <ac:chgData name="Mokarram Dorri, Bahareh" userId="b65613e7-b782-4797-afbc-3ac9b2e9b774" providerId="ADAL" clId="{37BD6C89-55ED-472F-B553-E5E8986FFCBD}" dt="2024-07-30T17:48:32.248" v="950" actId="404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8-10T18:38:06.819" v="2458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7:51:04.923" v="968" actId="404"/>
        <pc:sldMkLst>
          <pc:docMk/>
          <pc:sldMk cId="0" sldId="258"/>
        </pc:sldMkLst>
        <pc:spChg chg="mod">
          <ac:chgData name="Mokarram Dorri, Bahareh" userId="b65613e7-b782-4797-afbc-3ac9b2e9b774" providerId="ADAL" clId="{37BD6C89-55ED-472F-B553-E5E8986FFCBD}" dt="2024-07-30T17:51:04.923" v="968" actId="404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7:11.593" v="49" actId="1036"/>
          <ac:spMkLst>
            <pc:docMk/>
            <pc:sldMk cId="0" sldId="25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7:53:52.103" v="1008" actId="1076"/>
        <pc:sldMkLst>
          <pc:docMk/>
          <pc:sldMk cId="0" sldId="259"/>
        </pc:sldMkLst>
        <pc:spChg chg="mod">
          <ac:chgData name="Mokarram Dorri, Bahareh" userId="b65613e7-b782-4797-afbc-3ac9b2e9b774" providerId="ADAL" clId="{37BD6C89-55ED-472F-B553-E5E8986FFCBD}" dt="2024-07-30T17:48:21.509" v="948" actId="404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7:53:52.103" v="1008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7:54:12.638" v="1010" actId="1076"/>
        <pc:sldMkLst>
          <pc:docMk/>
          <pc:sldMk cId="0" sldId="260"/>
        </pc:sldMkLst>
        <pc:spChg chg="mod">
          <ac:chgData name="Mokarram Dorri, Bahareh" userId="b65613e7-b782-4797-afbc-3ac9b2e9b774" providerId="ADAL" clId="{37BD6C89-55ED-472F-B553-E5E8986FFCBD}" dt="2024-07-30T17:47:42.428" v="942" actId="404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7:54:12.638" v="1010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35:59.476" v="1021" actId="1076"/>
        <pc:sldMkLst>
          <pc:docMk/>
          <pc:sldMk cId="0" sldId="261"/>
        </pc:sldMkLst>
        <pc:spChg chg="mod">
          <ac:chgData name="Mokarram Dorri, Bahareh" userId="b65613e7-b782-4797-afbc-3ac9b2e9b774" providerId="ADAL" clId="{37BD6C89-55ED-472F-B553-E5E8986FFCBD}" dt="2024-07-30T18:35:32.220" v="1018" actId="404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8:35:59.476" v="1021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1"/>
            <ac:spMk id="4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37BD6C89-55ED-472F-B553-E5E8986FFCBD}" dt="2024-07-30T17:52:15.386" v="1003" actId="20577"/>
        <pc:sldMkLst>
          <pc:docMk/>
          <pc:sldMk cId="0" sldId="263"/>
        </pc:sldMkLst>
        <pc:spChg chg="mod">
          <ac:chgData name="Mokarram Dorri, Bahareh" userId="b65613e7-b782-4797-afbc-3ac9b2e9b774" providerId="ADAL" clId="{37BD6C89-55ED-472F-B553-E5E8986FFCBD}" dt="2024-07-30T17:51:07.749" v="969" actId="404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7:52:15.386" v="1003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36:48.938" v="1025" actId="1076"/>
        <pc:sldMkLst>
          <pc:docMk/>
          <pc:sldMk cId="0" sldId="264"/>
        </pc:sldMkLst>
        <pc:spChg chg="mod">
          <ac:chgData name="Mokarram Dorri, Bahareh" userId="b65613e7-b782-4797-afbc-3ac9b2e9b774" providerId="ADAL" clId="{37BD6C89-55ED-472F-B553-E5E8986FFCBD}" dt="2024-01-22T01:27:56.813" v="70" actId="255"/>
          <ac:spMkLst>
            <pc:docMk/>
            <pc:sldMk cId="0" sldId="26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8:36:48.938" v="1025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4"/>
            <ac:spMk id="7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37:57.848" v="1030" actId="20577"/>
        <pc:sldMkLst>
          <pc:docMk/>
          <pc:sldMk cId="0" sldId="265"/>
        </pc:sldMkLst>
        <pc:spChg chg="mod">
          <ac:chgData name="Mokarram Dorri, Bahareh" userId="b65613e7-b782-4797-afbc-3ac9b2e9b774" providerId="ADAL" clId="{37BD6C89-55ED-472F-B553-E5E8986FFCBD}" dt="2024-07-30T18:37:47.409" v="1028" actId="404"/>
          <ac:spMkLst>
            <pc:docMk/>
            <pc:sldMk cId="0" sldId="26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8:37:57.848" v="1030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8:54.214" v="98" actId="1036"/>
          <ac:spMkLst>
            <pc:docMk/>
            <pc:sldMk cId="0" sldId="265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5"/>
            <ac:spMk id="5" creationId="{00000000-0000-0000-0000-000000000000}"/>
          </ac:spMkLst>
        </pc:spChg>
        <pc:picChg chg="mod">
          <ac:chgData name="Mokarram Dorri, Bahareh" userId="b65613e7-b782-4797-afbc-3ac9b2e9b774" providerId="ADAL" clId="{37BD6C89-55ED-472F-B553-E5E8986FFCBD}" dt="2024-01-22T01:29:02.303" v="110" actId="1036"/>
          <ac:picMkLst>
            <pc:docMk/>
            <pc:sldMk cId="0" sldId="265"/>
            <ac:picMk id="7" creationId="{30CE4671-F634-A257-969A-30E49C36C51D}"/>
          </ac:picMkLst>
        </pc:picChg>
      </pc:sldChg>
      <pc:sldChg chg="modSp mod">
        <pc:chgData name="Mokarram Dorri, Bahareh" userId="b65613e7-b782-4797-afbc-3ac9b2e9b774" providerId="ADAL" clId="{37BD6C89-55ED-472F-B553-E5E8986FFCBD}" dt="2024-07-30T18:38:39.729" v="1034" actId="404"/>
        <pc:sldMkLst>
          <pc:docMk/>
          <pc:sldMk cId="0" sldId="266"/>
        </pc:sldMkLst>
        <pc:spChg chg="mod">
          <ac:chgData name="Mokarram Dorri, Bahareh" userId="b65613e7-b782-4797-afbc-3ac9b2e9b774" providerId="ADAL" clId="{37BD6C89-55ED-472F-B553-E5E8986FFCBD}" dt="2024-07-30T18:38:39.729" v="1034" actId="404"/>
          <ac:spMkLst>
            <pc:docMk/>
            <pc:sldMk cId="0" sldId="26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8:38:32.726" v="1033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38:54.126" v="1036" actId="404"/>
        <pc:sldMkLst>
          <pc:docMk/>
          <pc:sldMk cId="0" sldId="267"/>
        </pc:sldMkLst>
        <pc:spChg chg="mod">
          <ac:chgData name="Mokarram Dorri, Bahareh" userId="b65613e7-b782-4797-afbc-3ac9b2e9b774" providerId="ADAL" clId="{37BD6C89-55ED-472F-B553-E5E8986FFCBD}" dt="2024-07-30T18:38:49.465" v="1035" actId="404"/>
          <ac:spMkLst>
            <pc:docMk/>
            <pc:sldMk cId="0" sldId="26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8:38:54.126" v="1036" actId="404"/>
          <ac:spMkLst>
            <pc:docMk/>
            <pc:sldMk cId="0" sldId="26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39:17.098" v="1038" actId="404"/>
        <pc:sldMkLst>
          <pc:docMk/>
          <pc:sldMk cId="0" sldId="268"/>
        </pc:sldMkLst>
        <pc:spChg chg="mod">
          <ac:chgData name="Mokarram Dorri, Bahareh" userId="b65613e7-b782-4797-afbc-3ac9b2e9b774" providerId="ADAL" clId="{37BD6C89-55ED-472F-B553-E5E8986FFCBD}" dt="2024-07-30T18:39:13.300" v="1037" actId="404"/>
          <ac:spMkLst>
            <pc:docMk/>
            <pc:sldMk cId="0" sldId="26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8:39:17.098" v="1038" actId="404"/>
          <ac:spMkLst>
            <pc:docMk/>
            <pc:sldMk cId="0" sldId="26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39:41.393" v="1039" actId="404"/>
        <pc:sldMkLst>
          <pc:docMk/>
          <pc:sldMk cId="0" sldId="269"/>
        </pc:sldMkLst>
        <pc:spChg chg="mod">
          <ac:chgData name="Mokarram Dorri, Bahareh" userId="b65613e7-b782-4797-afbc-3ac9b2e9b774" providerId="ADAL" clId="{37BD6C89-55ED-472F-B553-E5E8986FFCBD}" dt="2024-07-30T18:39:41.393" v="1039" actId="404"/>
          <ac:spMkLst>
            <pc:docMk/>
            <pc:sldMk cId="0" sldId="26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41:42.882" v="1040" actId="404"/>
        <pc:sldMkLst>
          <pc:docMk/>
          <pc:sldMk cId="0" sldId="270"/>
        </pc:sldMkLst>
        <pc:spChg chg="mod">
          <ac:chgData name="Mokarram Dorri, Bahareh" userId="b65613e7-b782-4797-afbc-3ac9b2e9b774" providerId="ADAL" clId="{37BD6C89-55ED-472F-B553-E5E8986FFCBD}" dt="2024-07-30T18:41:42.882" v="1040" actId="404"/>
          <ac:spMkLst>
            <pc:docMk/>
            <pc:sldMk cId="0" sldId="27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10:39.864" v="1044" actId="20577"/>
        <pc:sldMkLst>
          <pc:docMk/>
          <pc:sldMk cId="0" sldId="271"/>
        </pc:sldMkLst>
        <pc:spChg chg="mod">
          <ac:chgData name="Mokarram Dorri, Bahareh" userId="b65613e7-b782-4797-afbc-3ac9b2e9b774" providerId="ADAL" clId="{37BD6C89-55ED-472F-B553-E5E8986FFCBD}" dt="2024-07-30T19:10:11.263" v="1041" actId="404"/>
          <ac:spMkLst>
            <pc:docMk/>
            <pc:sldMk cId="0" sldId="27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10:39.864" v="1044" actId="20577"/>
          <ac:spMkLst>
            <pc:docMk/>
            <pc:sldMk cId="0" sldId="27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10:48.123" v="1045" actId="404"/>
        <pc:sldMkLst>
          <pc:docMk/>
          <pc:sldMk cId="0" sldId="272"/>
        </pc:sldMkLst>
        <pc:spChg chg="mod">
          <ac:chgData name="Mokarram Dorri, Bahareh" userId="b65613e7-b782-4797-afbc-3ac9b2e9b774" providerId="ADAL" clId="{37BD6C89-55ED-472F-B553-E5E8986FFCBD}" dt="2024-07-30T19:10:48.123" v="1045" actId="404"/>
          <ac:spMkLst>
            <pc:docMk/>
            <pc:sldMk cId="0" sldId="27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2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44:01.461" v="1095" actId="1076"/>
        <pc:sldMkLst>
          <pc:docMk/>
          <pc:sldMk cId="0" sldId="273"/>
        </pc:sldMkLst>
        <pc:spChg chg="mod">
          <ac:chgData name="Mokarram Dorri, Bahareh" userId="b65613e7-b782-4797-afbc-3ac9b2e9b774" providerId="ADAL" clId="{37BD6C89-55ED-472F-B553-E5E8986FFCBD}" dt="2024-07-30T19:11:20.728" v="1046" actId="404"/>
          <ac:spMkLst>
            <pc:docMk/>
            <pc:sldMk cId="0" sldId="27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3T18:42:30.634" v="228" actId="20577"/>
          <ac:spMkLst>
            <pc:docMk/>
            <pc:sldMk cId="0" sldId="273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3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44:01.461" v="1095" actId="1076"/>
          <ac:spMkLst>
            <pc:docMk/>
            <pc:sldMk cId="0" sldId="273"/>
            <ac:spMk id="5" creationId="{AC7ECF4B-682F-528F-E9C5-63F06669A11F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16:04.180" v="1051" actId="14100"/>
        <pc:sldMkLst>
          <pc:docMk/>
          <pc:sldMk cId="0" sldId="274"/>
        </pc:sldMkLst>
        <pc:spChg chg="mod">
          <ac:chgData name="Mokarram Dorri, Bahareh" userId="b65613e7-b782-4797-afbc-3ac9b2e9b774" providerId="ADAL" clId="{37BD6C89-55ED-472F-B553-E5E8986FFCBD}" dt="2024-07-30T19:15:51.603" v="1047" actId="404"/>
          <ac:spMkLst>
            <pc:docMk/>
            <pc:sldMk cId="0" sldId="27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16:04.180" v="1051" actId="14100"/>
          <ac:spMkLst>
            <pc:docMk/>
            <pc:sldMk cId="0" sldId="27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16:34.025" v="1056" actId="14100"/>
        <pc:sldMkLst>
          <pc:docMk/>
          <pc:sldMk cId="0" sldId="275"/>
        </pc:sldMkLst>
        <pc:spChg chg="mod">
          <ac:chgData name="Mokarram Dorri, Bahareh" userId="b65613e7-b782-4797-afbc-3ac9b2e9b774" providerId="ADAL" clId="{37BD6C89-55ED-472F-B553-E5E8986FFCBD}" dt="2024-07-30T19:16:18.139" v="1052" actId="404"/>
          <ac:spMkLst>
            <pc:docMk/>
            <pc:sldMk cId="0" sldId="27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16:34.025" v="1056" actId="14100"/>
          <ac:spMkLst>
            <pc:docMk/>
            <pc:sldMk cId="0" sldId="27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35:39.102" v="1066" actId="1076"/>
        <pc:sldMkLst>
          <pc:docMk/>
          <pc:sldMk cId="0" sldId="276"/>
        </pc:sldMkLst>
        <pc:spChg chg="mod">
          <ac:chgData name="Mokarram Dorri, Bahareh" userId="b65613e7-b782-4797-afbc-3ac9b2e9b774" providerId="ADAL" clId="{37BD6C89-55ED-472F-B553-E5E8986FFCBD}" dt="2024-07-30T19:35:10.374" v="1057" actId="404"/>
          <ac:spMkLst>
            <pc:docMk/>
            <pc:sldMk cId="0" sldId="27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35:39.102" v="1066" actId="1076"/>
          <ac:spMkLst>
            <pc:docMk/>
            <pc:sldMk cId="0" sldId="27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43:56.532" v="1094" actId="1076"/>
        <pc:sldMkLst>
          <pc:docMk/>
          <pc:sldMk cId="0" sldId="277"/>
        </pc:sldMkLst>
        <pc:spChg chg="mod">
          <ac:chgData name="Mokarram Dorri, Bahareh" userId="b65613e7-b782-4797-afbc-3ac9b2e9b774" providerId="ADAL" clId="{37BD6C89-55ED-472F-B553-E5E8986FFCBD}" dt="2024-07-30T19:35:58.903" v="1067" actId="404"/>
          <ac:spMkLst>
            <pc:docMk/>
            <pc:sldMk cId="0" sldId="27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7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43:56.532" v="1094" actId="1076"/>
          <ac:spMkLst>
            <pc:docMk/>
            <pc:sldMk cId="0" sldId="277"/>
            <ac:spMk id="5" creationId="{91B0D468-8F2E-FB23-A4A6-0DB4F478468B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36:46.161" v="1075" actId="6549"/>
        <pc:sldMkLst>
          <pc:docMk/>
          <pc:sldMk cId="0" sldId="278"/>
        </pc:sldMkLst>
        <pc:spChg chg="mod">
          <ac:chgData name="Mokarram Dorri, Bahareh" userId="b65613e7-b782-4797-afbc-3ac9b2e9b774" providerId="ADAL" clId="{37BD6C89-55ED-472F-B553-E5E8986FFCBD}" dt="2024-07-30T19:36:20.709" v="1068" actId="404"/>
          <ac:spMkLst>
            <pc:docMk/>
            <pc:sldMk cId="0" sldId="27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36:46.161" v="1075" actId="6549"/>
          <ac:spMkLst>
            <pc:docMk/>
            <pc:sldMk cId="0" sldId="27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37:12.481" v="1077" actId="404"/>
        <pc:sldMkLst>
          <pc:docMk/>
          <pc:sldMk cId="0" sldId="279"/>
        </pc:sldMkLst>
        <pc:spChg chg="mod">
          <ac:chgData name="Mokarram Dorri, Bahareh" userId="b65613e7-b782-4797-afbc-3ac9b2e9b774" providerId="ADAL" clId="{37BD6C89-55ED-472F-B553-E5E8986FFCBD}" dt="2024-07-30T19:37:09.060" v="1076" actId="404"/>
          <ac:spMkLst>
            <pc:docMk/>
            <pc:sldMk cId="0" sldId="27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37:12.481" v="1077" actId="404"/>
          <ac:spMkLst>
            <pc:docMk/>
            <pc:sldMk cId="0" sldId="27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79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37:42.408" v="1082" actId="14100"/>
        <pc:sldMkLst>
          <pc:docMk/>
          <pc:sldMk cId="0" sldId="280"/>
        </pc:sldMkLst>
        <pc:spChg chg="mod">
          <ac:chgData name="Mokarram Dorri, Bahareh" userId="b65613e7-b782-4797-afbc-3ac9b2e9b774" providerId="ADAL" clId="{37BD6C89-55ED-472F-B553-E5E8986FFCBD}" dt="2024-07-30T19:37:29.255" v="1078" actId="404"/>
          <ac:spMkLst>
            <pc:docMk/>
            <pc:sldMk cId="0" sldId="28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37:42.408" v="1082" actId="14100"/>
          <ac:spMkLst>
            <pc:docMk/>
            <pc:sldMk cId="0" sldId="28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0"/>
            <ac:spMk id="4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37BD6C89-55ED-472F-B553-E5E8986FFCBD}" dt="2024-07-30T19:43:51.507" v="1093" actId="1076"/>
        <pc:sldMkLst>
          <pc:docMk/>
          <pc:sldMk cId="0" sldId="281"/>
        </pc:sldMkLst>
        <pc:spChg chg="mod">
          <ac:chgData name="Mokarram Dorri, Bahareh" userId="b65613e7-b782-4797-afbc-3ac9b2e9b774" providerId="ADAL" clId="{37BD6C89-55ED-472F-B553-E5E8986FFCBD}" dt="2024-07-30T19:40:06.079" v="1083" actId="404"/>
          <ac:spMkLst>
            <pc:docMk/>
            <pc:sldMk cId="0" sldId="28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40:37.139" v="1089" actId="20577"/>
          <ac:spMkLst>
            <pc:docMk/>
            <pc:sldMk cId="0" sldId="28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1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43:51.507" v="1093" actId="1076"/>
          <ac:spMkLst>
            <pc:docMk/>
            <pc:sldMk cId="0" sldId="281"/>
            <ac:spMk id="5" creationId="{665116B8-F6CD-6B98-D748-E47FD20B6FDA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44:38.741" v="1097" actId="20577"/>
        <pc:sldMkLst>
          <pc:docMk/>
          <pc:sldMk cId="0" sldId="282"/>
        </pc:sldMkLst>
        <pc:spChg chg="mod">
          <ac:chgData name="Mokarram Dorri, Bahareh" userId="b65613e7-b782-4797-afbc-3ac9b2e9b774" providerId="ADAL" clId="{37BD6C89-55ED-472F-B553-E5E8986FFCBD}" dt="2024-07-30T19:41:01.880" v="1091" actId="27636"/>
          <ac:spMkLst>
            <pc:docMk/>
            <pc:sldMk cId="0" sldId="28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44:38.741" v="1097" actId="20577"/>
          <ac:spMkLst>
            <pc:docMk/>
            <pc:sldMk cId="0" sldId="28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9:45:09.780" v="1101" actId="20577"/>
        <pc:sldMkLst>
          <pc:docMk/>
          <pc:sldMk cId="0" sldId="283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9:45:09.780" v="1101" actId="20577"/>
          <ac:spMkLst>
            <pc:docMk/>
            <pc:sldMk cId="0" sldId="283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3"/>
            <ac:spMk id="4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37BD6C89-55ED-472F-B553-E5E8986FFCBD}" dt="2024-07-31T17:01:52.889" v="1122" actId="404"/>
        <pc:sldMkLst>
          <pc:docMk/>
          <pc:sldMk cId="2708509210" sldId="284"/>
        </pc:sldMkLst>
        <pc:spChg chg="mod">
          <ac:chgData name="Mokarram Dorri, Bahareh" userId="b65613e7-b782-4797-afbc-3ac9b2e9b774" providerId="ADAL" clId="{37BD6C89-55ED-472F-B553-E5E8986FFCBD}" dt="2024-07-31T17:01:52.889" v="1122" actId="404"/>
          <ac:spMkLst>
            <pc:docMk/>
            <pc:sldMk cId="2708509210" sldId="28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4T01:28:02.123" v="581" actId="1037"/>
          <ac:spMkLst>
            <pc:docMk/>
            <pc:sldMk cId="2708509210" sldId="28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2708509210" sldId="28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4T01:25:27.344" v="562" actId="20577"/>
          <ac:spMkLst>
            <pc:docMk/>
            <pc:sldMk cId="2708509210" sldId="284"/>
            <ac:spMk id="6" creationId="{35441F7F-AD73-FE25-D897-9182CEBF1E4D}"/>
          </ac:spMkLst>
        </pc:spChg>
        <pc:spChg chg="mod">
          <ac:chgData name="Mokarram Dorri, Bahareh" userId="b65613e7-b782-4797-afbc-3ac9b2e9b774" providerId="ADAL" clId="{37BD6C89-55ED-472F-B553-E5E8986FFCBD}" dt="2024-01-24T01:29:02.074" v="582" actId="20577"/>
          <ac:spMkLst>
            <pc:docMk/>
            <pc:sldMk cId="2708509210" sldId="284"/>
            <ac:spMk id="7" creationId="{18CFF849-99CB-3A04-F5D0-08B89A8046A4}"/>
          </ac:spMkLst>
        </pc:spChg>
        <pc:spChg chg="mod">
          <ac:chgData name="Mokarram Dorri, Bahareh" userId="b65613e7-b782-4797-afbc-3ac9b2e9b774" providerId="ADAL" clId="{37BD6C89-55ED-472F-B553-E5E8986FFCBD}" dt="2024-01-22T01:31:15.853" v="181" actId="1038"/>
          <ac:spMkLst>
            <pc:docMk/>
            <pc:sldMk cId="2708509210" sldId="284"/>
            <ac:spMk id="8" creationId="{90229C2F-A96D-C942-0971-33E2FD68811A}"/>
          </ac:spMkLst>
        </pc:spChg>
        <pc:picChg chg="mod">
          <ac:chgData name="Mokarram Dorri, Bahareh" userId="b65613e7-b782-4797-afbc-3ac9b2e9b774" providerId="ADAL" clId="{37BD6C89-55ED-472F-B553-E5E8986FFCBD}" dt="2024-01-22T01:31:15.853" v="181" actId="1038"/>
          <ac:picMkLst>
            <pc:docMk/>
            <pc:sldMk cId="2708509210" sldId="284"/>
            <ac:picMk id="5" creationId="{2A0E7B53-2880-538B-FFB1-F09458E46F2F}"/>
          </ac:picMkLst>
        </pc:picChg>
      </pc:sldChg>
      <pc:sldChg chg="addSp delSp modSp mod addAnim delAnim modAnim modNotesTx">
        <pc:chgData name="Mokarram Dorri, Bahareh" userId="b65613e7-b782-4797-afbc-3ac9b2e9b774" providerId="ADAL" clId="{37BD6C89-55ED-472F-B553-E5E8986FFCBD}" dt="2024-08-01T20:04:58.103" v="1336" actId="1076"/>
        <pc:sldMkLst>
          <pc:docMk/>
          <pc:sldMk cId="0" sldId="286"/>
        </pc:sldMkLst>
        <pc:spChg chg="mod">
          <ac:chgData name="Mokarram Dorri, Bahareh" userId="b65613e7-b782-4797-afbc-3ac9b2e9b774" providerId="ADAL" clId="{37BD6C89-55ED-472F-B553-E5E8986FFCBD}" dt="2024-08-01T18:20:17.115" v="1142" actId="114"/>
          <ac:spMkLst>
            <pc:docMk/>
            <pc:sldMk cId="0" sldId="28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8-01T18:22:48.769" v="1149" actId="207"/>
          <ac:spMkLst>
            <pc:docMk/>
            <pc:sldMk cId="0" sldId="28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6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37BD6C89-55ED-472F-B553-E5E8986FFCBD}" dt="2024-01-23T23:22:15.036" v="352" actId="478"/>
          <ac:spMkLst>
            <pc:docMk/>
            <pc:sldMk cId="0" sldId="286"/>
            <ac:spMk id="5" creationId="{A1723A00-714A-8080-A7F9-0F4E55A8252E}"/>
          </ac:spMkLst>
        </pc:spChg>
        <pc:spChg chg="add mod">
          <ac:chgData name="Mokarram Dorri, Bahareh" userId="b65613e7-b782-4797-afbc-3ac9b2e9b774" providerId="ADAL" clId="{37BD6C89-55ED-472F-B553-E5E8986FFCBD}" dt="2024-01-23T23:19:18.616" v="314" actId="164"/>
          <ac:spMkLst>
            <pc:docMk/>
            <pc:sldMk cId="0" sldId="286"/>
            <ac:spMk id="7" creationId="{F0E7D8C2-0CF1-0AF9-CEC8-16C7160CC89E}"/>
          </ac:spMkLst>
        </pc:spChg>
        <pc:spChg chg="add del mod">
          <ac:chgData name="Mokarram Dorri, Bahareh" userId="b65613e7-b782-4797-afbc-3ac9b2e9b774" providerId="ADAL" clId="{37BD6C89-55ED-472F-B553-E5E8986FFCBD}" dt="2024-08-01T20:04:58.103" v="1336" actId="1076"/>
          <ac:spMkLst>
            <pc:docMk/>
            <pc:sldMk cId="0" sldId="286"/>
            <ac:spMk id="10" creationId="{FF897EB1-2FE1-5844-56F5-69122F066106}"/>
          </ac:spMkLst>
        </pc:spChg>
        <pc:grpChg chg="add mod">
          <ac:chgData name="Mokarram Dorri, Bahareh" userId="b65613e7-b782-4797-afbc-3ac9b2e9b774" providerId="ADAL" clId="{37BD6C89-55ED-472F-B553-E5E8986FFCBD}" dt="2024-01-23T23:32:09.458" v="438" actId="1076"/>
          <ac:grpSpMkLst>
            <pc:docMk/>
            <pc:sldMk cId="0" sldId="286"/>
            <ac:grpSpMk id="8" creationId="{5B2AEDB9-0E77-5493-E120-CE40E86EC3E4}"/>
          </ac:grpSpMkLst>
        </pc:grpChg>
        <pc:picChg chg="mod">
          <ac:chgData name="Mokarram Dorri, Bahareh" userId="b65613e7-b782-4797-afbc-3ac9b2e9b774" providerId="ADAL" clId="{37BD6C89-55ED-472F-B553-E5E8986FFCBD}" dt="2024-01-23T23:19:18.616" v="314" actId="164"/>
          <ac:picMkLst>
            <pc:docMk/>
            <pc:sldMk cId="0" sldId="286"/>
            <ac:picMk id="6" creationId="{3D5B9E28-1012-B056-91D5-237FE639A35B}"/>
          </ac:picMkLst>
        </pc:picChg>
      </pc:sldChg>
      <pc:sldChg chg="addSp modSp mod modAnim">
        <pc:chgData name="Mokarram Dorri, Bahareh" userId="b65613e7-b782-4797-afbc-3ac9b2e9b774" providerId="ADAL" clId="{37BD6C89-55ED-472F-B553-E5E8986FFCBD}" dt="2024-08-01T18:20:12.760" v="1141" actId="114"/>
        <pc:sldMkLst>
          <pc:docMk/>
          <pc:sldMk cId="0" sldId="287"/>
        </pc:sldMkLst>
        <pc:spChg chg="mod">
          <ac:chgData name="Mokarram Dorri, Bahareh" userId="b65613e7-b782-4797-afbc-3ac9b2e9b774" providerId="ADAL" clId="{37BD6C89-55ED-472F-B553-E5E8986FFCBD}" dt="2024-08-01T18:20:12.760" v="1141" actId="114"/>
          <ac:spMkLst>
            <pc:docMk/>
            <pc:sldMk cId="0" sldId="28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1T17:00:42.623" v="1112" actId="14100"/>
          <ac:spMkLst>
            <pc:docMk/>
            <pc:sldMk cId="0" sldId="28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7"/>
            <ac:spMk id="5" creationId="{00000000-0000-0000-0000-000000000000}"/>
          </ac:spMkLst>
        </pc:spChg>
        <pc:spChg chg="add mod">
          <ac:chgData name="Mokarram Dorri, Bahareh" userId="b65613e7-b782-4797-afbc-3ac9b2e9b774" providerId="ADAL" clId="{37BD6C89-55ED-472F-B553-E5E8986FFCBD}" dt="2024-07-31T17:00:45.156" v="1113" actId="1076"/>
          <ac:spMkLst>
            <pc:docMk/>
            <pc:sldMk cId="0" sldId="287"/>
            <ac:spMk id="6" creationId="{CF1AE23F-36B1-6C61-2390-A859D695E97E}"/>
          </ac:spMkLst>
        </pc:spChg>
        <pc:spChg chg="add mod">
          <ac:chgData name="Mokarram Dorri, Bahareh" userId="b65613e7-b782-4797-afbc-3ac9b2e9b774" providerId="ADAL" clId="{37BD6C89-55ED-472F-B553-E5E8986FFCBD}" dt="2024-07-31T17:00:37.414" v="1110" actId="1076"/>
          <ac:spMkLst>
            <pc:docMk/>
            <pc:sldMk cId="0" sldId="287"/>
            <ac:spMk id="7" creationId="{4455FB2C-E331-9997-1B46-84E82608E033}"/>
          </ac:spMkLst>
        </pc:spChg>
      </pc:sldChg>
      <pc:sldChg chg="delSp modSp del mod">
        <pc:chgData name="Mokarram Dorri, Bahareh" userId="b65613e7-b782-4797-afbc-3ac9b2e9b774" providerId="ADAL" clId="{37BD6C89-55ED-472F-B553-E5E8986FFCBD}" dt="2024-01-23T23:39:30.115" v="455" actId="47"/>
        <pc:sldMkLst>
          <pc:docMk/>
          <pc:sldMk cId="0" sldId="288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3T23:38:54.085" v="445" actId="21"/>
          <ac:spMkLst>
            <pc:docMk/>
            <pc:sldMk cId="0" sldId="28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8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37BD6C89-55ED-472F-B553-E5E8986FFCBD}" dt="2024-01-23T23:39:25.775" v="453" actId="21"/>
          <ac:spMkLst>
            <pc:docMk/>
            <pc:sldMk cId="0" sldId="288"/>
            <ac:spMk id="5" creationId="{4455FB2C-E331-9997-1B46-84E82608E033}"/>
          </ac:spMkLst>
        </pc:spChg>
      </pc:sldChg>
      <pc:sldChg chg="addSp modSp mod modAnim">
        <pc:chgData name="Mokarram Dorri, Bahareh" userId="b65613e7-b782-4797-afbc-3ac9b2e9b774" providerId="ADAL" clId="{37BD6C89-55ED-472F-B553-E5E8986FFCBD}" dt="2024-08-01T18:34:54.607" v="1221" actId="20577"/>
        <pc:sldMkLst>
          <pc:docMk/>
          <pc:sldMk cId="0" sldId="289"/>
        </pc:sldMkLst>
        <pc:spChg chg="mod">
          <ac:chgData name="Mokarram Dorri, Bahareh" userId="b65613e7-b782-4797-afbc-3ac9b2e9b774" providerId="ADAL" clId="{37BD6C89-55ED-472F-B553-E5E8986FFCBD}" dt="2024-07-31T17:00:50.694" v="1114" actId="404"/>
          <ac:spMkLst>
            <pc:docMk/>
            <pc:sldMk cId="0" sldId="28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8-01T18:34:54.607" v="1221" actId="20577"/>
          <ac:spMkLst>
            <pc:docMk/>
            <pc:sldMk cId="0" sldId="289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37BD6C89-55ED-472F-B553-E5E8986FFCBD}" dt="2024-01-23T23:19:41.126" v="329" actId="164"/>
          <ac:spMkLst>
            <pc:docMk/>
            <pc:sldMk cId="0" sldId="289"/>
            <ac:spMk id="4" creationId="{9A69720F-85B9-1A27-CD44-837251F6F3EC}"/>
          </ac:spMkLst>
        </pc:spChg>
        <pc:spChg chg="add mod">
          <ac:chgData name="Mokarram Dorri, Bahareh" userId="b65613e7-b782-4797-afbc-3ac9b2e9b774" providerId="ADAL" clId="{37BD6C89-55ED-472F-B553-E5E8986FFCBD}" dt="2024-01-24T00:25:50.694" v="465" actId="1076"/>
          <ac:spMkLst>
            <pc:docMk/>
            <pc:sldMk cId="0" sldId="289"/>
            <ac:spMk id="6" creationId="{2751826E-5FD8-3D91-43DB-387BCE93AA64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89"/>
            <ac:spMk id="9" creationId="{00000000-0000-0000-0000-000000000000}"/>
          </ac:spMkLst>
        </pc:spChg>
        <pc:grpChg chg="add mod">
          <ac:chgData name="Mokarram Dorri, Bahareh" userId="b65613e7-b782-4797-afbc-3ac9b2e9b774" providerId="ADAL" clId="{37BD6C89-55ED-472F-B553-E5E8986FFCBD}" dt="2024-01-24T00:25:48.006" v="464" actId="1076"/>
          <ac:grpSpMkLst>
            <pc:docMk/>
            <pc:sldMk cId="0" sldId="289"/>
            <ac:grpSpMk id="5" creationId="{8BA8DD01-30C4-D072-83AA-D63F281D5367}"/>
          </ac:grpSpMkLst>
        </pc:grpChg>
        <pc:picChg chg="mod">
          <ac:chgData name="Mokarram Dorri, Bahareh" userId="b65613e7-b782-4797-afbc-3ac9b2e9b774" providerId="ADAL" clId="{37BD6C89-55ED-472F-B553-E5E8986FFCBD}" dt="2024-01-23T23:19:41.126" v="329" actId="164"/>
          <ac:picMkLst>
            <pc:docMk/>
            <pc:sldMk cId="0" sldId="289"/>
            <ac:picMk id="10" creationId="{F353630D-5DFD-18CE-0F29-A02398D2372D}"/>
          </ac:picMkLst>
        </pc:picChg>
      </pc:sldChg>
      <pc:sldChg chg="modSp mod">
        <pc:chgData name="Mokarram Dorri, Bahareh" userId="b65613e7-b782-4797-afbc-3ac9b2e9b774" providerId="ADAL" clId="{37BD6C89-55ED-472F-B553-E5E8986FFCBD}" dt="2024-07-31T17:01:37.405" v="1120" actId="404"/>
        <pc:sldMkLst>
          <pc:docMk/>
          <pc:sldMk cId="0" sldId="290"/>
        </pc:sldMkLst>
        <pc:spChg chg="mod">
          <ac:chgData name="Mokarram Dorri, Bahareh" userId="b65613e7-b782-4797-afbc-3ac9b2e9b774" providerId="ADAL" clId="{37BD6C89-55ED-472F-B553-E5E8986FFCBD}" dt="2024-07-31T17:01:37.405" v="1120" actId="404"/>
          <ac:spMkLst>
            <pc:docMk/>
            <pc:sldMk cId="0" sldId="29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4T00:37:38.418" v="531" actId="1036"/>
          <ac:spMkLst>
            <pc:docMk/>
            <pc:sldMk cId="0" sldId="290"/>
            <ac:spMk id="25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90"/>
            <ac:spMk id="27" creationId="{00000000-0000-0000-0000-000000000000}"/>
          </ac:spMkLst>
        </pc:spChg>
        <pc:cxnChg chg="mod">
          <ac:chgData name="Mokarram Dorri, Bahareh" userId="b65613e7-b782-4797-afbc-3ac9b2e9b774" providerId="ADAL" clId="{37BD6C89-55ED-472F-B553-E5E8986FFCBD}" dt="2024-01-24T00:37:38.418" v="531" actId="1036"/>
          <ac:cxnSpMkLst>
            <pc:docMk/>
            <pc:sldMk cId="0" sldId="290"/>
            <ac:cxnSpMk id="24" creationId="{00000000-0000-0000-0000-000000000000}"/>
          </ac:cxnSpMkLst>
        </pc:cxnChg>
      </pc:sldChg>
      <pc:sldChg chg="modSp mod modAnim">
        <pc:chgData name="Mokarram Dorri, Bahareh" userId="b65613e7-b782-4797-afbc-3ac9b2e9b774" providerId="ADAL" clId="{37BD6C89-55ED-472F-B553-E5E8986FFCBD}" dt="2024-07-31T17:01:14.254" v="1116" actId="404"/>
        <pc:sldMkLst>
          <pc:docMk/>
          <pc:sldMk cId="0" sldId="291"/>
        </pc:sldMkLst>
        <pc:spChg chg="mod">
          <ac:chgData name="Mokarram Dorri, Bahareh" userId="b65613e7-b782-4797-afbc-3ac9b2e9b774" providerId="ADAL" clId="{37BD6C89-55ED-472F-B553-E5E8986FFCBD}" dt="2024-07-31T17:01:14.254" v="1116" actId="404"/>
          <ac:spMkLst>
            <pc:docMk/>
            <pc:sldMk cId="0" sldId="29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4T00:30:02.605" v="503" actId="20577"/>
          <ac:spMkLst>
            <pc:docMk/>
            <pc:sldMk cId="0" sldId="29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91"/>
            <ac:spMk id="4" creationId="{00000000-0000-0000-0000-000000000000}"/>
          </ac:spMkLst>
        </pc:spChg>
      </pc:sldChg>
      <pc:sldChg chg="addSp delSp modSp mod">
        <pc:chgData name="Mokarram Dorri, Bahareh" userId="b65613e7-b782-4797-afbc-3ac9b2e9b774" providerId="ADAL" clId="{37BD6C89-55ED-472F-B553-E5E8986FFCBD}" dt="2024-07-31T17:01:29.757" v="1119" actId="1076"/>
        <pc:sldMkLst>
          <pc:docMk/>
          <pc:sldMk cId="3173606911" sldId="292"/>
        </pc:sldMkLst>
        <pc:spChg chg="mod">
          <ac:chgData name="Mokarram Dorri, Bahareh" userId="b65613e7-b782-4797-afbc-3ac9b2e9b774" providerId="ADAL" clId="{37BD6C89-55ED-472F-B553-E5E8986FFCBD}" dt="2024-07-31T17:01:21.625" v="1117" actId="404"/>
          <ac:spMkLst>
            <pc:docMk/>
            <pc:sldMk cId="3173606911" sldId="29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1T17:01:29.757" v="1119" actId="1076"/>
          <ac:spMkLst>
            <pc:docMk/>
            <pc:sldMk cId="3173606911" sldId="292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37BD6C89-55ED-472F-B553-E5E8986FFCBD}" dt="2024-01-24T00:31:59.014" v="508" actId="478"/>
          <ac:spMkLst>
            <pc:docMk/>
            <pc:sldMk cId="3173606911" sldId="292"/>
            <ac:spMk id="5" creationId="{125845A6-FD5C-97CE-28A1-9B27950CB788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173606911" sldId="292"/>
            <ac:spMk id="10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37BD6C89-55ED-472F-B553-E5E8986FFCBD}" dt="2024-01-24T01:25:15.643" v="560" actId="729"/>
        <pc:sldMkLst>
          <pc:docMk/>
          <pc:sldMk cId="3846700047" sldId="294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846700047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30:56.114" v="145" actId="1038"/>
          <ac:spMkLst>
            <pc:docMk/>
            <pc:sldMk cId="3846700047" sldId="29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846700047" sldId="294"/>
            <ac:spMk id="4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37BD6C89-55ED-472F-B553-E5E8986FFCBD}" dt="2024-08-01T18:17:45.736" v="1131" actId="20577"/>
        <pc:sldMkLst>
          <pc:docMk/>
          <pc:sldMk cId="4082085117" sldId="295"/>
        </pc:sldMkLst>
        <pc:spChg chg="mod">
          <ac:chgData name="Mokarram Dorri, Bahareh" userId="b65613e7-b782-4797-afbc-3ac9b2e9b774" providerId="ADAL" clId="{37BD6C89-55ED-472F-B553-E5E8986FFCBD}" dt="2024-08-01T18:17:45.736" v="1131" actId="20577"/>
          <ac:spMkLst>
            <pc:docMk/>
            <pc:sldMk cId="4082085117" sldId="29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4082085117" sldId="29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4082085117" sldId="295"/>
            <ac:spMk id="8" creationId="{00000000-0000-0000-0000-000000000000}"/>
          </ac:spMkLst>
        </pc:spChg>
      </pc:sldChg>
      <pc:sldChg chg="modSp">
        <pc:chgData name="Mokarram Dorri, Bahareh" userId="b65613e7-b782-4797-afbc-3ac9b2e9b774" providerId="ADAL" clId="{37BD6C89-55ED-472F-B553-E5E8986FFCBD}" dt="2024-01-22T01:23:39.653" v="16"/>
        <pc:sldMkLst>
          <pc:docMk/>
          <pc:sldMk cId="383991514" sldId="296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83991514" sldId="29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83991514" sldId="29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83991514" sldId="296"/>
            <ac:spMk id="4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37BD6C89-55ED-472F-B553-E5E8986FFCBD}" dt="2024-01-24T01:31:58.523" v="583" actId="729"/>
        <pc:sldMkLst>
          <pc:docMk/>
          <pc:sldMk cId="3410335745" sldId="297"/>
        </pc:sldMkLst>
        <pc:spChg chg="mod">
          <ac:chgData name="Mokarram Dorri, Bahareh" userId="b65613e7-b782-4797-afbc-3ac9b2e9b774" providerId="ADAL" clId="{37BD6C89-55ED-472F-B553-E5E8986FFCBD}" dt="2024-01-22T01:31:31.083" v="202" actId="1036"/>
          <ac:spMkLst>
            <pc:docMk/>
            <pc:sldMk cId="3410335745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410335745" sldId="297"/>
            <ac:spMk id="4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37BD6C89-55ED-472F-B553-E5E8986FFCBD}" dt="2024-08-02T02:02:21.071" v="1747" actId="1076"/>
        <pc:sldMkLst>
          <pc:docMk/>
          <pc:sldMk cId="3849776848" sldId="298"/>
        </pc:sldMkLst>
        <pc:spChg chg="mod">
          <ac:chgData name="Mokarram Dorri, Bahareh" userId="b65613e7-b782-4797-afbc-3ac9b2e9b774" providerId="ADAL" clId="{37BD6C89-55ED-472F-B553-E5E8986FFCBD}" dt="2024-07-31T17:01:40.775" v="1121" actId="404"/>
          <ac:spMkLst>
            <pc:docMk/>
            <pc:sldMk cId="3849776848" sldId="298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37BD6C89-55ED-472F-B553-E5E8986FFCBD}" dt="2024-01-24T00:40:52.771" v="558" actId="164"/>
          <ac:spMkLst>
            <pc:docMk/>
            <pc:sldMk cId="3849776848" sldId="298"/>
            <ac:spMk id="3" creationId="{25BBAEF3-1216-2AA7-F98F-684B382E1A4F}"/>
          </ac:spMkLst>
        </pc:spChg>
        <pc:spChg chg="add mod">
          <ac:chgData name="Mokarram Dorri, Bahareh" userId="b65613e7-b782-4797-afbc-3ac9b2e9b774" providerId="ADAL" clId="{37BD6C89-55ED-472F-B553-E5E8986FFCBD}" dt="2024-01-24T00:40:30.811" v="547" actId="1038"/>
          <ac:spMkLst>
            <pc:docMk/>
            <pc:sldMk cId="3849776848" sldId="298"/>
            <ac:spMk id="4" creationId="{490D649B-F768-0DF0-9D5D-A431472489BF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849776848" sldId="298"/>
            <ac:spMk id="5" creationId="{00000000-0000-0000-0000-000000000000}"/>
          </ac:spMkLst>
        </pc:spChg>
        <pc:spChg chg="add mod">
          <ac:chgData name="Mokarram Dorri, Bahareh" userId="b65613e7-b782-4797-afbc-3ac9b2e9b774" providerId="ADAL" clId="{37BD6C89-55ED-472F-B553-E5E8986FFCBD}" dt="2024-01-24T00:41:08.214" v="559" actId="164"/>
          <ac:spMkLst>
            <pc:docMk/>
            <pc:sldMk cId="3849776848" sldId="298"/>
            <ac:spMk id="6" creationId="{87B20AB2-A8B2-9D87-65AA-C9CC10F8B82B}"/>
          </ac:spMkLst>
        </pc:spChg>
        <pc:spChg chg="mod">
          <ac:chgData name="Mokarram Dorri, Bahareh" userId="b65613e7-b782-4797-afbc-3ac9b2e9b774" providerId="ADAL" clId="{37BD6C89-55ED-472F-B553-E5E8986FFCBD}" dt="2024-08-02T02:02:21.071" v="1747" actId="1076"/>
          <ac:spMkLst>
            <pc:docMk/>
            <pc:sldMk cId="3849776848" sldId="298"/>
            <ac:spMk id="12" creationId="{FB5FC794-C303-A2B2-BB95-4DC9C1AB8081}"/>
          </ac:spMkLst>
        </pc:spChg>
        <pc:grpChg chg="add mod">
          <ac:chgData name="Mokarram Dorri, Bahareh" userId="b65613e7-b782-4797-afbc-3ac9b2e9b774" providerId="ADAL" clId="{37BD6C89-55ED-472F-B553-E5E8986FFCBD}" dt="2024-01-24T00:40:52.771" v="558" actId="164"/>
          <ac:grpSpMkLst>
            <pc:docMk/>
            <pc:sldMk cId="3849776848" sldId="298"/>
            <ac:grpSpMk id="8" creationId="{6A0D9BFA-575F-F0B8-F65B-46EEA1BDD00E}"/>
          </ac:grpSpMkLst>
        </pc:grpChg>
        <pc:grpChg chg="add mod">
          <ac:chgData name="Mokarram Dorri, Bahareh" userId="b65613e7-b782-4797-afbc-3ac9b2e9b774" providerId="ADAL" clId="{37BD6C89-55ED-472F-B553-E5E8986FFCBD}" dt="2024-01-24T00:41:08.214" v="559" actId="164"/>
          <ac:grpSpMkLst>
            <pc:docMk/>
            <pc:sldMk cId="3849776848" sldId="298"/>
            <ac:grpSpMk id="10" creationId="{32B66E4C-0FDF-86D8-B554-7C574A33804A}"/>
          </ac:grpSpMkLst>
        </pc:grpChg>
        <pc:picChg chg="mod">
          <ac:chgData name="Mokarram Dorri, Bahareh" userId="b65613e7-b782-4797-afbc-3ac9b2e9b774" providerId="ADAL" clId="{37BD6C89-55ED-472F-B553-E5E8986FFCBD}" dt="2024-01-24T00:40:52.771" v="558" actId="164"/>
          <ac:picMkLst>
            <pc:docMk/>
            <pc:sldMk cId="3849776848" sldId="298"/>
            <ac:picMk id="9" creationId="{2A9C5014-C9AB-56AF-90F6-E292091FBDF1}"/>
          </ac:picMkLst>
        </pc:picChg>
        <pc:picChg chg="mod">
          <ac:chgData name="Mokarram Dorri, Bahareh" userId="b65613e7-b782-4797-afbc-3ac9b2e9b774" providerId="ADAL" clId="{37BD6C89-55ED-472F-B553-E5E8986FFCBD}" dt="2024-01-24T00:41:08.214" v="559" actId="164"/>
          <ac:picMkLst>
            <pc:docMk/>
            <pc:sldMk cId="3849776848" sldId="298"/>
            <ac:picMk id="11" creationId="{DD318CA1-C826-B740-59F8-7557C1296B4E}"/>
          </ac:picMkLst>
        </pc:picChg>
      </pc:sldChg>
      <pc:sldChg chg="modSp mod">
        <pc:chgData name="Mokarram Dorri, Bahareh" userId="b65613e7-b782-4797-afbc-3ac9b2e9b774" providerId="ADAL" clId="{37BD6C89-55ED-472F-B553-E5E8986FFCBD}" dt="2024-07-30T17:51:21.939" v="971" actId="404"/>
        <pc:sldMkLst>
          <pc:docMk/>
          <pc:sldMk cId="0" sldId="299"/>
        </pc:sldMkLst>
        <pc:spChg chg="mod">
          <ac:chgData name="Mokarram Dorri, Bahareh" userId="b65613e7-b782-4797-afbc-3ac9b2e9b774" providerId="ADAL" clId="{37BD6C89-55ED-472F-B553-E5E8986FFCBD}" dt="2024-07-30T17:51:21.939" v="971" actId="404"/>
          <ac:spMkLst>
            <pc:docMk/>
            <pc:sldMk cId="0" sldId="29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7:51:17.969" v="970" actId="404"/>
          <ac:spMkLst>
            <pc:docMk/>
            <pc:sldMk cId="0" sldId="29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299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7:55:42.706" v="1017" actId="20577"/>
        <pc:sldMkLst>
          <pc:docMk/>
          <pc:sldMk cId="0" sldId="300"/>
        </pc:sldMkLst>
        <pc:spChg chg="mod">
          <ac:chgData name="Mokarram Dorri, Bahareh" userId="b65613e7-b782-4797-afbc-3ac9b2e9b774" providerId="ADAL" clId="{37BD6C89-55ED-472F-B553-E5E8986FFCBD}" dt="2024-07-30T17:49:51.752" v="956" actId="404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7:55:42.706" v="1017" actId="20577"/>
          <ac:spMkLst>
            <pc:docMk/>
            <pc:sldMk cId="0" sldId="30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0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7-30T17:50:06.891" v="959" actId="14100"/>
          <ac:spMkLst>
            <pc:docMk/>
            <pc:sldMk cId="0" sldId="300"/>
            <ac:spMk id="7" creationId="{3A8056FB-56A2-F2EF-73FC-AEC814D3947F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36:58.642" v="1026" actId="404"/>
        <pc:sldMkLst>
          <pc:docMk/>
          <pc:sldMk cId="0" sldId="301"/>
        </pc:sldMkLst>
        <pc:spChg chg="mod">
          <ac:chgData name="Mokarram Dorri, Bahareh" userId="b65613e7-b782-4797-afbc-3ac9b2e9b774" providerId="ADAL" clId="{37BD6C89-55ED-472F-B553-E5E8986FFCBD}" dt="2024-07-30T18:36:58.642" v="1026" actId="404"/>
          <ac:spMkLst>
            <pc:docMk/>
            <pc:sldMk cId="0" sldId="30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8:21.393" v="79" actId="27636"/>
          <ac:spMkLst>
            <pc:docMk/>
            <pc:sldMk cId="0" sldId="30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8:11.073" v="75" actId="1036"/>
          <ac:spMkLst>
            <pc:docMk/>
            <pc:sldMk cId="0" sldId="301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1"/>
            <ac:spMk id="6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8:37:22.194" v="1027" actId="404"/>
        <pc:sldMkLst>
          <pc:docMk/>
          <pc:sldMk cId="0" sldId="302"/>
        </pc:sldMkLst>
        <pc:spChg chg="mod">
          <ac:chgData name="Mokarram Dorri, Bahareh" userId="b65613e7-b782-4797-afbc-3ac9b2e9b774" providerId="ADAL" clId="{37BD6C89-55ED-472F-B553-E5E8986FFCBD}" dt="2024-07-30T18:37:22.194" v="1027" actId="404"/>
          <ac:spMkLst>
            <pc:docMk/>
            <pc:sldMk cId="0" sldId="30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8:44.423" v="97" actId="1035"/>
          <ac:spMkLst>
            <pc:docMk/>
            <pc:sldMk cId="0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8:39.993" v="82" actId="1076"/>
          <ac:spMkLst>
            <pc:docMk/>
            <pc:sldMk cId="0" sldId="302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2"/>
            <ac:spMk id="5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37BD6C89-55ED-472F-B553-E5E8986FFCBD}" dt="2024-07-31T17:02:00.975" v="1123" actId="404"/>
        <pc:sldMkLst>
          <pc:docMk/>
          <pc:sldMk cId="3716516047" sldId="303"/>
        </pc:sldMkLst>
        <pc:spChg chg="mod">
          <ac:chgData name="Mokarram Dorri, Bahareh" userId="b65613e7-b782-4797-afbc-3ac9b2e9b774" providerId="ADAL" clId="{37BD6C89-55ED-472F-B553-E5E8986FFCBD}" dt="2024-07-31T17:02:00.975" v="1123" actId="404"/>
          <ac:spMkLst>
            <pc:docMk/>
            <pc:sldMk cId="3716516047" sldId="30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31:23.003" v="192" actId="1036"/>
          <ac:spMkLst>
            <pc:docMk/>
            <pc:sldMk cId="3716516047" sldId="303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716516047" sldId="303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1-22T01:23:39.653" v="16"/>
        <pc:sldMkLst>
          <pc:docMk/>
          <pc:sldMk cId="0" sldId="304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4"/>
            <ac:spMk id="10" creationId="{00000000-0000-0000-0000-000000000000}"/>
          </ac:spMkLst>
        </pc:spChg>
      </pc:sldChg>
      <pc:sldChg chg="modSp del">
        <pc:chgData name="Mokarram Dorri, Bahareh" userId="b65613e7-b782-4797-afbc-3ac9b2e9b774" providerId="ADAL" clId="{37BD6C89-55ED-472F-B553-E5E8986FFCBD}" dt="2024-02-13T03:45:08.757" v="588" actId="47"/>
        <pc:sldMkLst>
          <pc:docMk/>
          <pc:sldMk cId="0" sldId="305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0" sldId="305"/>
            <ac:spMk id="4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37BD6C89-55ED-472F-B553-E5E8986FFCBD}" dt="2024-07-31T17:01:10.754" v="1115" actId="404"/>
        <pc:sldMkLst>
          <pc:docMk/>
          <pc:sldMk cId="2204347095" sldId="306"/>
        </pc:sldMkLst>
        <pc:spChg chg="mod">
          <ac:chgData name="Mokarram Dorri, Bahareh" userId="b65613e7-b782-4797-afbc-3ac9b2e9b774" providerId="ADAL" clId="{37BD6C89-55ED-472F-B553-E5E8986FFCBD}" dt="2024-07-31T17:01:10.754" v="1115" actId="404"/>
          <ac:spMkLst>
            <pc:docMk/>
            <pc:sldMk cId="2204347095" sldId="30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4T00:30:52.884" v="504" actId="255"/>
          <ac:spMkLst>
            <pc:docMk/>
            <pc:sldMk cId="2204347095" sldId="306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37BD6C89-55ED-472F-B553-E5E8986FFCBD}" dt="2024-01-23T23:20:09.905" v="336" actId="164"/>
          <ac:spMkLst>
            <pc:docMk/>
            <pc:sldMk cId="2204347095" sldId="306"/>
            <ac:spMk id="5" creationId="{80A3929C-2E1E-E90D-2B88-4AF352EC806A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2204347095" sldId="306"/>
            <ac:spMk id="9" creationId="{00000000-0000-0000-0000-000000000000}"/>
          </ac:spMkLst>
        </pc:spChg>
        <pc:grpChg chg="add mod">
          <ac:chgData name="Mokarram Dorri, Bahareh" userId="b65613e7-b782-4797-afbc-3ac9b2e9b774" providerId="ADAL" clId="{37BD6C89-55ED-472F-B553-E5E8986FFCBD}" dt="2024-01-24T00:30:59.565" v="505" actId="1076"/>
          <ac:grpSpMkLst>
            <pc:docMk/>
            <pc:sldMk cId="2204347095" sldId="306"/>
            <ac:grpSpMk id="6" creationId="{F2C2A05C-A39C-6088-F92A-5815F249584B}"/>
          </ac:grpSpMkLst>
        </pc:grpChg>
        <pc:picChg chg="mod">
          <ac:chgData name="Mokarram Dorri, Bahareh" userId="b65613e7-b782-4797-afbc-3ac9b2e9b774" providerId="ADAL" clId="{37BD6C89-55ED-472F-B553-E5E8986FFCBD}" dt="2024-01-23T23:20:09.905" v="336" actId="164"/>
          <ac:picMkLst>
            <pc:docMk/>
            <pc:sldMk cId="2204347095" sldId="306"/>
            <ac:picMk id="4" creationId="{977EFCB0-9545-84B6-7301-49C746EF3F27}"/>
          </ac:picMkLst>
        </pc:picChg>
      </pc:sldChg>
      <pc:sldChg chg="modSp mod modShow">
        <pc:chgData name="Mokarram Dorri, Bahareh" userId="b65613e7-b782-4797-afbc-3ac9b2e9b774" providerId="ADAL" clId="{37BD6C89-55ED-472F-B553-E5E8986FFCBD}" dt="2024-01-23T23:20:33.456" v="339" actId="729"/>
        <pc:sldMkLst>
          <pc:docMk/>
          <pc:sldMk cId="1319809997" sldId="307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1319809997" sldId="307"/>
            <ac:spMk id="2" creationId="{14C17AA4-CCD1-6F87-79AC-2BA81019696E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1319809997" sldId="307"/>
            <ac:spMk id="3" creationId="{A7B84ED2-C218-D150-AACC-9C5EBB767DAB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1319809997" sldId="307"/>
            <ac:spMk id="4" creationId="{D90882B0-8D78-778E-D58C-80B864C58B91}"/>
          </ac:spMkLst>
        </pc:spChg>
      </pc:sldChg>
      <pc:sldChg chg="modSp mod modShow modNotesTx">
        <pc:chgData name="Mokarram Dorri, Bahareh" userId="b65613e7-b782-4797-afbc-3ac9b2e9b774" providerId="ADAL" clId="{37BD6C89-55ED-472F-B553-E5E8986FFCBD}" dt="2024-08-10T00:24:29.401" v="1762" actId="729"/>
        <pc:sldMkLst>
          <pc:docMk/>
          <pc:sldMk cId="4291317860" sldId="308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4291317860" sldId="308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8-10T00:22:29.103" v="1754" actId="1076"/>
          <ac:spMkLst>
            <pc:docMk/>
            <pc:sldMk cId="4291317860" sldId="308"/>
            <ac:spMk id="3" creationId="{0939FE79-F014-6A5D-02D9-2F0047565998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4291317860" sldId="308"/>
            <ac:spMk id="4" creationId="{6FB89FA4-EE5A-7C0C-A435-78F8B94533F7}"/>
          </ac:spMkLst>
        </pc:spChg>
      </pc:sldChg>
      <pc:sldChg chg="modSp del">
        <pc:chgData name="Mokarram Dorri, Bahareh" userId="b65613e7-b782-4797-afbc-3ac9b2e9b774" providerId="ADAL" clId="{37BD6C89-55ED-472F-B553-E5E8986FFCBD}" dt="2024-02-13T03:45:05.837" v="587" actId="47"/>
        <pc:sldMkLst>
          <pc:docMk/>
          <pc:sldMk cId="3243757507" sldId="309"/>
        </pc:sldMkLst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243757507" sldId="309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3243757507" sldId="309"/>
            <ac:spMk id="4" creationId="{6FB89FA4-EE5A-7C0C-A435-78F8B94533F7}"/>
          </ac:spMkLst>
        </pc:spChg>
      </pc:sldChg>
      <pc:sldChg chg="modSp mod">
        <pc:chgData name="Mokarram Dorri, Bahareh" userId="b65613e7-b782-4797-afbc-3ac9b2e9b774" providerId="ADAL" clId="{37BD6C89-55ED-472F-B553-E5E8986FFCBD}" dt="2024-07-30T17:55:01.935" v="1013" actId="1076"/>
        <pc:sldMkLst>
          <pc:docMk/>
          <pc:sldMk cId="842236560" sldId="310"/>
        </pc:sldMkLst>
        <pc:spChg chg="mod">
          <ac:chgData name="Mokarram Dorri, Bahareh" userId="b65613e7-b782-4797-afbc-3ac9b2e9b774" providerId="ADAL" clId="{37BD6C89-55ED-472F-B553-E5E8986FFCBD}" dt="2024-01-22T01:27:25.874" v="58" actId="1035"/>
          <ac:spMkLst>
            <pc:docMk/>
            <pc:sldMk cId="842236560" sldId="310"/>
            <ac:spMk id="2" creationId="{BDADD29F-AA02-771D-1D6F-99EDB72619FB}"/>
          </ac:spMkLst>
        </pc:spChg>
        <pc:spChg chg="mod">
          <ac:chgData name="Mokarram Dorri, Bahareh" userId="b65613e7-b782-4797-afbc-3ac9b2e9b774" providerId="ADAL" clId="{37BD6C89-55ED-472F-B553-E5E8986FFCBD}" dt="2024-07-30T17:55:01.935" v="1013" actId="1076"/>
          <ac:spMkLst>
            <pc:docMk/>
            <pc:sldMk cId="842236560" sldId="310"/>
            <ac:spMk id="3" creationId="{7BBBC241-6493-EE57-A11C-923F55E9A4AA}"/>
          </ac:spMkLst>
        </pc:spChg>
        <pc:spChg chg="mod">
          <ac:chgData name="Mokarram Dorri, Bahareh" userId="b65613e7-b782-4797-afbc-3ac9b2e9b774" providerId="ADAL" clId="{37BD6C89-55ED-472F-B553-E5E8986FFCBD}" dt="2024-01-22T01:23:39.653" v="16"/>
          <ac:spMkLst>
            <pc:docMk/>
            <pc:sldMk cId="842236560" sldId="310"/>
            <ac:spMk id="4" creationId="{577449F3-6DC9-647F-4865-DB065B6C2496}"/>
          </ac:spMkLst>
        </pc:spChg>
      </pc:sldChg>
      <pc:sldChg chg="modSp mod modShow modNotesTx">
        <pc:chgData name="Mokarram Dorri, Bahareh" userId="b65613e7-b782-4797-afbc-3ac9b2e9b774" providerId="ADAL" clId="{37BD6C89-55ED-472F-B553-E5E8986FFCBD}" dt="2024-08-10T00:24:20.795" v="1761" actId="729"/>
        <pc:sldMkLst>
          <pc:docMk/>
          <pc:sldMk cId="2481315327" sldId="311"/>
        </pc:sldMkLst>
        <pc:spChg chg="mod">
          <ac:chgData name="Mokarram Dorri, Bahareh" userId="b65613e7-b782-4797-afbc-3ac9b2e9b774" providerId="ADAL" clId="{37BD6C89-55ED-472F-B553-E5E8986FFCBD}" dt="2024-08-10T00:22:44.515" v="1759" actId="20577"/>
          <ac:spMkLst>
            <pc:docMk/>
            <pc:sldMk cId="2481315327" sldId="311"/>
            <ac:spMk id="3" creationId="{0939FE79-F014-6A5D-02D9-2F0047565998}"/>
          </ac:spMkLst>
        </pc:spChg>
      </pc:sldChg>
      <pc:sldChg chg="modSp mod modAnim modShow modNotesTx">
        <pc:chgData name="Mokarram Dorri, Bahareh" userId="b65613e7-b782-4797-afbc-3ac9b2e9b774" providerId="ADAL" clId="{37BD6C89-55ED-472F-B553-E5E8986FFCBD}" dt="2024-08-13T16:49:48.517" v="4078" actId="113"/>
        <pc:sldMkLst>
          <pc:docMk/>
          <pc:sldMk cId="558620994" sldId="312"/>
        </pc:sldMkLst>
        <pc:spChg chg="mod">
          <ac:chgData name="Mokarram Dorri, Bahareh" userId="b65613e7-b782-4797-afbc-3ac9b2e9b774" providerId="ADAL" clId="{37BD6C89-55ED-472F-B553-E5E8986FFCBD}" dt="2024-08-10T23:25:44.497" v="2469" actId="6549"/>
          <ac:spMkLst>
            <pc:docMk/>
            <pc:sldMk cId="558620994" sldId="312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8-13T16:49:48.517" v="4078" actId="113"/>
          <ac:spMkLst>
            <pc:docMk/>
            <pc:sldMk cId="558620994" sldId="312"/>
            <ac:spMk id="3" creationId="{0939FE79-F014-6A5D-02D9-2F0047565998}"/>
          </ac:spMkLst>
        </pc:spChg>
      </pc:sldChg>
      <pc:sldChg chg="delSp modSp mod modAnim modNotesTx">
        <pc:chgData name="Mokarram Dorri, Bahareh" userId="b65613e7-b782-4797-afbc-3ac9b2e9b774" providerId="ADAL" clId="{37BD6C89-55ED-472F-B553-E5E8986FFCBD}" dt="2024-08-11T00:27:55.954" v="3239"/>
        <pc:sldMkLst>
          <pc:docMk/>
          <pc:sldMk cId="2058425002" sldId="313"/>
        </pc:sldMkLst>
        <pc:spChg chg="mod">
          <ac:chgData name="Mokarram Dorri, Bahareh" userId="b65613e7-b782-4797-afbc-3ac9b2e9b774" providerId="ADAL" clId="{37BD6C89-55ED-472F-B553-E5E8986FFCBD}" dt="2024-08-10T01:30:35.995" v="2266" actId="404"/>
          <ac:spMkLst>
            <pc:docMk/>
            <pc:sldMk cId="2058425002" sldId="313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8-11T00:27:55.954" v="3239"/>
          <ac:spMkLst>
            <pc:docMk/>
            <pc:sldMk cId="2058425002" sldId="313"/>
            <ac:spMk id="3" creationId="{0939FE79-F014-6A5D-02D9-2F0047565998}"/>
          </ac:spMkLst>
        </pc:spChg>
        <pc:spChg chg="del mod">
          <ac:chgData name="Mokarram Dorri, Bahareh" userId="b65613e7-b782-4797-afbc-3ac9b2e9b774" providerId="ADAL" clId="{37BD6C89-55ED-472F-B553-E5E8986FFCBD}" dt="2024-08-10T23:29:52.870" v="2711" actId="478"/>
          <ac:spMkLst>
            <pc:docMk/>
            <pc:sldMk cId="2058425002" sldId="313"/>
            <ac:spMk id="9" creationId="{8A343A09-1BE7-CE4F-F87D-DB42D5158CFB}"/>
          </ac:spMkLst>
        </pc:spChg>
        <pc:spChg chg="del mod">
          <ac:chgData name="Mokarram Dorri, Bahareh" userId="b65613e7-b782-4797-afbc-3ac9b2e9b774" providerId="ADAL" clId="{37BD6C89-55ED-472F-B553-E5E8986FFCBD}" dt="2024-08-10T23:29:55.232" v="2713" actId="478"/>
          <ac:spMkLst>
            <pc:docMk/>
            <pc:sldMk cId="2058425002" sldId="313"/>
            <ac:spMk id="12" creationId="{46E08023-C714-0A5F-01C3-0C8413A016E2}"/>
          </ac:spMkLst>
        </pc:spChg>
        <pc:spChg chg="del mod">
          <ac:chgData name="Mokarram Dorri, Bahareh" userId="b65613e7-b782-4797-afbc-3ac9b2e9b774" providerId="ADAL" clId="{37BD6C89-55ED-472F-B553-E5E8986FFCBD}" dt="2024-08-10T23:29:57.295" v="2715" actId="478"/>
          <ac:spMkLst>
            <pc:docMk/>
            <pc:sldMk cId="2058425002" sldId="313"/>
            <ac:spMk id="14" creationId="{6750FF0E-675C-C265-792B-6F57571AAF2A}"/>
          </ac:spMkLst>
        </pc:spChg>
        <pc:cxnChg chg="del mod">
          <ac:chgData name="Mokarram Dorri, Bahareh" userId="b65613e7-b782-4797-afbc-3ac9b2e9b774" providerId="ADAL" clId="{37BD6C89-55ED-472F-B553-E5E8986FFCBD}" dt="2024-08-10T23:29:53.998" v="2712" actId="478"/>
          <ac:cxnSpMkLst>
            <pc:docMk/>
            <pc:sldMk cId="2058425002" sldId="313"/>
            <ac:cxnSpMk id="11" creationId="{0B0BCEEB-E82D-4E55-9B11-831DCD11FCED}"/>
          </ac:cxnSpMkLst>
        </pc:cxnChg>
        <pc:cxnChg chg="del mod">
          <ac:chgData name="Mokarram Dorri, Bahareh" userId="b65613e7-b782-4797-afbc-3ac9b2e9b774" providerId="ADAL" clId="{37BD6C89-55ED-472F-B553-E5E8986FFCBD}" dt="2024-08-10T23:29:56.225" v="2714" actId="478"/>
          <ac:cxnSpMkLst>
            <pc:docMk/>
            <pc:sldMk cId="2058425002" sldId="313"/>
            <ac:cxnSpMk id="13" creationId="{EF240204-3624-4224-75B3-A24648DD5423}"/>
          </ac:cxnSpMkLst>
        </pc:cxnChg>
      </pc:sldChg>
      <pc:sldChg chg="delSp modSp mod modAnim">
        <pc:chgData name="Mokarram Dorri, Bahareh" userId="b65613e7-b782-4797-afbc-3ac9b2e9b774" providerId="ADAL" clId="{37BD6C89-55ED-472F-B553-E5E8986FFCBD}" dt="2024-02-14T02:21:14.005" v="831" actId="20577"/>
        <pc:sldMkLst>
          <pc:docMk/>
          <pc:sldMk cId="2172516372" sldId="314"/>
        </pc:sldMkLst>
        <pc:spChg chg="mod">
          <ac:chgData name="Mokarram Dorri, Bahareh" userId="b65613e7-b782-4797-afbc-3ac9b2e9b774" providerId="ADAL" clId="{37BD6C89-55ED-472F-B553-E5E8986FFCBD}" dt="2024-02-14T02:18:15.691" v="795" actId="404"/>
          <ac:spMkLst>
            <pc:docMk/>
            <pc:sldMk cId="2172516372" sldId="314"/>
            <ac:spMk id="2" creationId="{2F6BC66E-BEBD-64CE-73D4-9EFAAA030624}"/>
          </ac:spMkLst>
        </pc:spChg>
        <pc:spChg chg="mod">
          <ac:chgData name="Mokarram Dorri, Bahareh" userId="b65613e7-b782-4797-afbc-3ac9b2e9b774" providerId="ADAL" clId="{37BD6C89-55ED-472F-B553-E5E8986FFCBD}" dt="2024-02-14T02:21:14.005" v="831" actId="20577"/>
          <ac:spMkLst>
            <pc:docMk/>
            <pc:sldMk cId="2172516372" sldId="314"/>
            <ac:spMk id="3" creationId="{AB736C10-A690-8AAE-44B2-117801A8CDED}"/>
          </ac:spMkLst>
        </pc:spChg>
        <pc:spChg chg="del">
          <ac:chgData name="Mokarram Dorri, Bahareh" userId="b65613e7-b782-4797-afbc-3ac9b2e9b774" providerId="ADAL" clId="{37BD6C89-55ED-472F-B553-E5E8986FFCBD}" dt="2024-02-14T02:20:11.143" v="822" actId="478"/>
          <ac:spMkLst>
            <pc:docMk/>
            <pc:sldMk cId="2172516372" sldId="314"/>
            <ac:spMk id="4" creationId="{70CBBF6A-8D34-7D06-CA91-4AA065E28A4D}"/>
          </ac:spMkLst>
        </pc:spChg>
        <pc:spChg chg="mod">
          <ac:chgData name="Mokarram Dorri, Bahareh" userId="b65613e7-b782-4797-afbc-3ac9b2e9b774" providerId="ADAL" clId="{37BD6C89-55ED-472F-B553-E5E8986FFCBD}" dt="2024-02-14T02:20:02.270" v="821" actId="20577"/>
          <ac:spMkLst>
            <pc:docMk/>
            <pc:sldMk cId="2172516372" sldId="314"/>
            <ac:spMk id="6" creationId="{4EE7F696-BF83-56D4-6C30-F025ED388153}"/>
          </ac:spMkLst>
        </pc:spChg>
        <pc:picChg chg="mod">
          <ac:chgData name="Mokarram Dorri, Bahareh" userId="b65613e7-b782-4797-afbc-3ac9b2e9b774" providerId="ADAL" clId="{37BD6C89-55ED-472F-B553-E5E8986FFCBD}" dt="2024-02-14T02:19:29.364" v="814" actId="1076"/>
          <ac:picMkLst>
            <pc:docMk/>
            <pc:sldMk cId="2172516372" sldId="314"/>
            <ac:picMk id="5" creationId="{4F84BA96-055D-ADCD-0C03-80A41B9FC3B4}"/>
          </ac:picMkLst>
        </pc:picChg>
      </pc:sldChg>
      <pc:sldChg chg="addSp delSp modSp mod modAnim">
        <pc:chgData name="Mokarram Dorri, Bahareh" userId="b65613e7-b782-4797-afbc-3ac9b2e9b774" providerId="ADAL" clId="{37BD6C89-55ED-472F-B553-E5E8986FFCBD}" dt="2024-02-14T02:25:58.213" v="874" actId="1076"/>
        <pc:sldMkLst>
          <pc:docMk/>
          <pc:sldMk cId="2633295443" sldId="315"/>
        </pc:sldMkLst>
        <pc:spChg chg="mod">
          <ac:chgData name="Mokarram Dorri, Bahareh" userId="b65613e7-b782-4797-afbc-3ac9b2e9b774" providerId="ADAL" clId="{37BD6C89-55ED-472F-B553-E5E8986FFCBD}" dt="2024-02-14T02:18:28.574" v="804" actId="404"/>
          <ac:spMkLst>
            <pc:docMk/>
            <pc:sldMk cId="2633295443" sldId="315"/>
            <ac:spMk id="2" creationId="{2F6BC66E-BEBD-64CE-73D4-9EFAAA030624}"/>
          </ac:spMkLst>
        </pc:spChg>
        <pc:spChg chg="mod">
          <ac:chgData name="Mokarram Dorri, Bahareh" userId="b65613e7-b782-4797-afbc-3ac9b2e9b774" providerId="ADAL" clId="{37BD6C89-55ED-472F-B553-E5E8986FFCBD}" dt="2024-02-14T02:21:19.354" v="833" actId="20577"/>
          <ac:spMkLst>
            <pc:docMk/>
            <pc:sldMk cId="2633295443" sldId="315"/>
            <ac:spMk id="3" creationId="{AB736C10-A690-8AAE-44B2-117801A8CDED}"/>
          </ac:spMkLst>
        </pc:spChg>
        <pc:spChg chg="del">
          <ac:chgData name="Mokarram Dorri, Bahareh" userId="b65613e7-b782-4797-afbc-3ac9b2e9b774" providerId="ADAL" clId="{37BD6C89-55ED-472F-B553-E5E8986FFCBD}" dt="2024-02-14T02:20:19.929" v="823" actId="478"/>
          <ac:spMkLst>
            <pc:docMk/>
            <pc:sldMk cId="2633295443" sldId="315"/>
            <ac:spMk id="4" creationId="{70CBBF6A-8D34-7D06-CA91-4AA065E28A4D}"/>
          </ac:spMkLst>
        </pc:spChg>
        <pc:spChg chg="mod">
          <ac:chgData name="Mokarram Dorri, Bahareh" userId="b65613e7-b782-4797-afbc-3ac9b2e9b774" providerId="ADAL" clId="{37BD6C89-55ED-472F-B553-E5E8986FFCBD}" dt="2024-02-14T02:25:53.024" v="873" actId="20577"/>
          <ac:spMkLst>
            <pc:docMk/>
            <pc:sldMk cId="2633295443" sldId="315"/>
            <ac:spMk id="6" creationId="{4EE7F696-BF83-56D4-6C30-F025ED388153}"/>
          </ac:spMkLst>
        </pc:spChg>
        <pc:spChg chg="add mod">
          <ac:chgData name="Mokarram Dorri, Bahareh" userId="b65613e7-b782-4797-afbc-3ac9b2e9b774" providerId="ADAL" clId="{37BD6C89-55ED-472F-B553-E5E8986FFCBD}" dt="2024-02-14T02:25:58.213" v="874" actId="1076"/>
          <ac:spMkLst>
            <pc:docMk/>
            <pc:sldMk cId="2633295443" sldId="315"/>
            <ac:spMk id="8" creationId="{3FDFD337-EB9C-FB0B-2249-3636577BA290}"/>
          </ac:spMkLst>
        </pc:spChg>
        <pc:picChg chg="mod">
          <ac:chgData name="Mokarram Dorri, Bahareh" userId="b65613e7-b782-4797-afbc-3ac9b2e9b774" providerId="ADAL" clId="{37BD6C89-55ED-472F-B553-E5E8986FFCBD}" dt="2024-02-14T02:18:36.702" v="806" actId="1076"/>
          <ac:picMkLst>
            <pc:docMk/>
            <pc:sldMk cId="2633295443" sldId="315"/>
            <ac:picMk id="7" creationId="{D95F7517-0671-0CAA-A95C-58996D100BC5}"/>
          </ac:picMkLst>
        </pc:picChg>
      </pc:sldChg>
      <pc:sldChg chg="addSp new mod modNotesTx">
        <pc:chgData name="Mokarram Dorri, Bahareh" userId="b65613e7-b782-4797-afbc-3ac9b2e9b774" providerId="ADAL" clId="{37BD6C89-55ED-472F-B553-E5E8986FFCBD}" dt="2024-02-13T04:38:29.493" v="589"/>
        <pc:sldMkLst>
          <pc:docMk/>
          <pc:sldMk cId="1920988427" sldId="316"/>
        </pc:sldMkLst>
        <pc:picChg chg="add">
          <ac:chgData name="Mokarram Dorri, Bahareh" userId="b65613e7-b782-4797-afbc-3ac9b2e9b774" providerId="ADAL" clId="{37BD6C89-55ED-472F-B553-E5E8986FFCBD}" dt="2024-02-13T03:44:49.386" v="586" actId="22"/>
          <ac:picMkLst>
            <pc:docMk/>
            <pc:sldMk cId="1920988427" sldId="316"/>
            <ac:picMk id="6" creationId="{C5246D28-0083-277B-2F61-56AF14BA47A4}"/>
          </ac:picMkLst>
        </pc:picChg>
      </pc:sldChg>
      <pc:sldChg chg="modSp new mod modShow">
        <pc:chgData name="Mokarram Dorri, Bahareh" userId="b65613e7-b782-4797-afbc-3ac9b2e9b774" providerId="ADAL" clId="{37BD6C89-55ED-472F-B553-E5E8986FFCBD}" dt="2024-08-13T17:00:52.714" v="4118" actId="729"/>
        <pc:sldMkLst>
          <pc:docMk/>
          <pc:sldMk cId="2642957962" sldId="317"/>
        </pc:sldMkLst>
        <pc:spChg chg="mod">
          <ac:chgData name="Mokarram Dorri, Bahareh" userId="b65613e7-b782-4797-afbc-3ac9b2e9b774" providerId="ADAL" clId="{37BD6C89-55ED-472F-B553-E5E8986FFCBD}" dt="2024-02-14T03:39:07.472" v="914" actId="404"/>
          <ac:spMkLst>
            <pc:docMk/>
            <pc:sldMk cId="2642957962" sldId="317"/>
            <ac:spMk id="2" creationId="{80DD3A92-A76D-00CC-055F-D24C5BD239BE}"/>
          </ac:spMkLst>
        </pc:spChg>
        <pc:spChg chg="mod">
          <ac:chgData name="Mokarram Dorri, Bahareh" userId="b65613e7-b782-4797-afbc-3ac9b2e9b774" providerId="ADAL" clId="{37BD6C89-55ED-472F-B553-E5E8986FFCBD}" dt="2024-08-10T00:46:16.415" v="1856" actId="20577"/>
          <ac:spMkLst>
            <pc:docMk/>
            <pc:sldMk cId="2642957962" sldId="317"/>
            <ac:spMk id="3" creationId="{3850E698-B465-354D-16C5-C542E049A8CB}"/>
          </ac:spMkLst>
        </pc:spChg>
      </pc:sldChg>
      <pc:sldChg chg="addSp modSp new mod modAnim">
        <pc:chgData name="Mokarram Dorri, Bahareh" userId="b65613e7-b782-4797-afbc-3ac9b2e9b774" providerId="ADAL" clId="{37BD6C89-55ED-472F-B553-E5E8986FFCBD}" dt="2024-02-14T03:39:03.628" v="913" actId="404"/>
        <pc:sldMkLst>
          <pc:docMk/>
          <pc:sldMk cId="1902267029" sldId="318"/>
        </pc:sldMkLst>
        <pc:spChg chg="mod">
          <ac:chgData name="Mokarram Dorri, Bahareh" userId="b65613e7-b782-4797-afbc-3ac9b2e9b774" providerId="ADAL" clId="{37BD6C89-55ED-472F-B553-E5E8986FFCBD}" dt="2024-02-14T03:39:03.628" v="913" actId="404"/>
          <ac:spMkLst>
            <pc:docMk/>
            <pc:sldMk cId="1902267029" sldId="318"/>
            <ac:spMk id="2" creationId="{3E15EE2D-B9AA-A707-31CD-41DC47029F60}"/>
          </ac:spMkLst>
        </pc:spChg>
        <pc:spChg chg="mod">
          <ac:chgData name="Mokarram Dorri, Bahareh" userId="b65613e7-b782-4797-afbc-3ac9b2e9b774" providerId="ADAL" clId="{37BD6C89-55ED-472F-B553-E5E8986FFCBD}" dt="2024-02-14T03:38:45.032" v="907" actId="27636"/>
          <ac:spMkLst>
            <pc:docMk/>
            <pc:sldMk cId="1902267029" sldId="318"/>
            <ac:spMk id="3" creationId="{CF117C3F-613A-DBEB-89DC-ABE2D726CB0E}"/>
          </ac:spMkLst>
        </pc:spChg>
        <pc:picChg chg="add mod">
          <ac:chgData name="Mokarram Dorri, Bahareh" userId="b65613e7-b782-4797-afbc-3ac9b2e9b774" providerId="ADAL" clId="{37BD6C89-55ED-472F-B553-E5E8986FFCBD}" dt="2024-02-14T03:38:56.907" v="911" actId="1076"/>
          <ac:picMkLst>
            <pc:docMk/>
            <pc:sldMk cId="1902267029" sldId="318"/>
            <ac:picMk id="6" creationId="{6AFCD2B8-0F6B-53C7-4B07-152E100C9A9A}"/>
          </ac:picMkLst>
        </pc:picChg>
        <pc:picChg chg="add mod">
          <ac:chgData name="Mokarram Dorri, Bahareh" userId="b65613e7-b782-4797-afbc-3ac9b2e9b774" providerId="ADAL" clId="{37BD6C89-55ED-472F-B553-E5E8986FFCBD}" dt="2024-02-14T03:38:51.959" v="909" actId="1076"/>
          <ac:picMkLst>
            <pc:docMk/>
            <pc:sldMk cId="1902267029" sldId="318"/>
            <ac:picMk id="8" creationId="{BFA787F2-748E-8387-7C51-D39786FB4326}"/>
          </ac:picMkLst>
        </pc:picChg>
      </pc:sldChg>
      <pc:sldChg chg="addSp modSp new mod modAnim">
        <pc:chgData name="Mokarram Dorri, Bahareh" userId="b65613e7-b782-4797-afbc-3ac9b2e9b774" providerId="ADAL" clId="{37BD6C89-55ED-472F-B553-E5E8986FFCBD}" dt="2024-08-13T17:01:13.476" v="4119" actId="404"/>
        <pc:sldMkLst>
          <pc:docMk/>
          <pc:sldMk cId="884143447" sldId="319"/>
        </pc:sldMkLst>
        <pc:spChg chg="mod">
          <ac:chgData name="Mokarram Dorri, Bahareh" userId="b65613e7-b782-4797-afbc-3ac9b2e9b774" providerId="ADAL" clId="{37BD6C89-55ED-472F-B553-E5E8986FFCBD}" dt="2024-08-13T17:01:13.476" v="4119" actId="404"/>
          <ac:spMkLst>
            <pc:docMk/>
            <pc:sldMk cId="884143447" sldId="319"/>
            <ac:spMk id="2" creationId="{EB00C20A-6022-A1D7-CAD8-F26B115F4CEC}"/>
          </ac:spMkLst>
        </pc:spChg>
        <pc:spChg chg="mod">
          <ac:chgData name="Mokarram Dorri, Bahareh" userId="b65613e7-b782-4797-afbc-3ac9b2e9b774" providerId="ADAL" clId="{37BD6C89-55ED-472F-B553-E5E8986FFCBD}" dt="2024-02-14T03:40:28.029" v="937" actId="20577"/>
          <ac:spMkLst>
            <pc:docMk/>
            <pc:sldMk cId="884143447" sldId="319"/>
            <ac:spMk id="3" creationId="{D67F578A-2214-321C-6430-95483202C6C3}"/>
          </ac:spMkLst>
        </pc:spChg>
        <pc:picChg chg="add mod">
          <ac:chgData name="Mokarram Dorri, Bahareh" userId="b65613e7-b782-4797-afbc-3ac9b2e9b774" providerId="ADAL" clId="{37BD6C89-55ED-472F-B553-E5E8986FFCBD}" dt="2024-02-14T03:40:45.110" v="939" actId="1076"/>
          <ac:picMkLst>
            <pc:docMk/>
            <pc:sldMk cId="884143447" sldId="319"/>
            <ac:picMk id="6" creationId="{747A5A7D-0D31-5458-7603-F55516894195}"/>
          </ac:picMkLst>
        </pc:picChg>
        <pc:picChg chg="add mod">
          <ac:chgData name="Mokarram Dorri, Bahareh" userId="b65613e7-b782-4797-afbc-3ac9b2e9b774" providerId="ADAL" clId="{37BD6C89-55ED-472F-B553-E5E8986FFCBD}" dt="2024-02-14T03:40:52.155" v="941" actId="1076"/>
          <ac:picMkLst>
            <pc:docMk/>
            <pc:sldMk cId="884143447" sldId="319"/>
            <ac:picMk id="8" creationId="{BB314F98-755F-8895-F876-4933F47B24EF}"/>
          </ac:picMkLst>
        </pc:picChg>
      </pc:sldChg>
      <pc:sldChg chg="modSp new mod modNotesTx">
        <pc:chgData name="Mokarram Dorri, Bahareh" userId="b65613e7-b782-4797-afbc-3ac9b2e9b774" providerId="ADAL" clId="{37BD6C89-55ED-472F-B553-E5E8986FFCBD}" dt="2024-02-14T00:53:36.790" v="749" actId="20577"/>
        <pc:sldMkLst>
          <pc:docMk/>
          <pc:sldMk cId="928004529" sldId="320"/>
        </pc:sldMkLst>
        <pc:spChg chg="mod">
          <ac:chgData name="Mokarram Dorri, Bahareh" userId="b65613e7-b782-4797-afbc-3ac9b2e9b774" providerId="ADAL" clId="{37BD6C89-55ED-472F-B553-E5E8986FFCBD}" dt="2024-02-14T00:53:31.384" v="748" actId="20577"/>
          <ac:spMkLst>
            <pc:docMk/>
            <pc:sldMk cId="928004529" sldId="320"/>
            <ac:spMk id="2" creationId="{605864BD-A775-0BA8-B2FF-D951A9999E38}"/>
          </ac:spMkLst>
        </pc:spChg>
        <pc:spChg chg="mod">
          <ac:chgData name="Mokarram Dorri, Bahareh" userId="b65613e7-b782-4797-afbc-3ac9b2e9b774" providerId="ADAL" clId="{37BD6C89-55ED-472F-B553-E5E8986FFCBD}" dt="2024-02-14T00:53:36.790" v="749" actId="20577"/>
          <ac:spMkLst>
            <pc:docMk/>
            <pc:sldMk cId="928004529" sldId="320"/>
            <ac:spMk id="3" creationId="{5565A9A7-1F04-D4FA-F65F-D3C9ED64B381}"/>
          </ac:spMkLst>
        </pc:spChg>
      </pc:sldChg>
      <pc:sldChg chg="addSp delSp modSp add mod delAnim modAnim modNotesTx">
        <pc:chgData name="Mokarram Dorri, Bahareh" userId="b65613e7-b782-4797-afbc-3ac9b2e9b774" providerId="ADAL" clId="{37BD6C89-55ED-472F-B553-E5E8986FFCBD}" dt="2024-08-02T00:18:29.183" v="1746" actId="1076"/>
        <pc:sldMkLst>
          <pc:docMk/>
          <pc:sldMk cId="2419839737" sldId="321"/>
        </pc:sldMkLst>
        <pc:spChg chg="mod">
          <ac:chgData name="Mokarram Dorri, Bahareh" userId="b65613e7-b782-4797-afbc-3ac9b2e9b774" providerId="ADAL" clId="{37BD6C89-55ED-472F-B553-E5E8986FFCBD}" dt="2024-08-01T18:20:07.995" v="1140" actId="114"/>
          <ac:spMkLst>
            <pc:docMk/>
            <pc:sldMk cId="2419839737" sldId="32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8-02T00:18:25.309" v="1745" actId="27636"/>
          <ac:spMkLst>
            <pc:docMk/>
            <pc:sldMk cId="2419839737" sldId="321"/>
            <ac:spMk id="3" creationId="{00000000-0000-0000-0000-000000000000}"/>
          </ac:spMkLst>
        </pc:spChg>
        <pc:spChg chg="del topLvl">
          <ac:chgData name="Mokarram Dorri, Bahareh" userId="b65613e7-b782-4797-afbc-3ac9b2e9b774" providerId="ADAL" clId="{37BD6C89-55ED-472F-B553-E5E8986FFCBD}" dt="2024-08-01T18:22:31.963" v="1147" actId="478"/>
          <ac:spMkLst>
            <pc:docMk/>
            <pc:sldMk cId="2419839737" sldId="321"/>
            <ac:spMk id="7" creationId="{F0E7D8C2-0CF1-0AF9-CEC8-16C7160CC89E}"/>
          </ac:spMkLst>
        </pc:spChg>
        <pc:spChg chg="del mod">
          <ac:chgData name="Mokarram Dorri, Bahareh" userId="b65613e7-b782-4797-afbc-3ac9b2e9b774" providerId="ADAL" clId="{37BD6C89-55ED-472F-B553-E5E8986FFCBD}" dt="2024-08-01T19:47:47.161" v="1278"/>
          <ac:spMkLst>
            <pc:docMk/>
            <pc:sldMk cId="2419839737" sldId="321"/>
            <ac:spMk id="10" creationId="{FF897EB1-2FE1-5844-56F5-69122F066106}"/>
          </ac:spMkLst>
        </pc:spChg>
        <pc:grpChg chg="del">
          <ac:chgData name="Mokarram Dorri, Bahareh" userId="b65613e7-b782-4797-afbc-3ac9b2e9b774" providerId="ADAL" clId="{37BD6C89-55ED-472F-B553-E5E8986FFCBD}" dt="2024-08-01T18:22:28.934" v="1146" actId="478"/>
          <ac:grpSpMkLst>
            <pc:docMk/>
            <pc:sldMk cId="2419839737" sldId="321"/>
            <ac:grpSpMk id="8" creationId="{5B2AEDB9-0E77-5493-E120-CE40E86EC3E4}"/>
          </ac:grpSpMkLst>
        </pc:grpChg>
        <pc:picChg chg="del topLvl">
          <ac:chgData name="Mokarram Dorri, Bahareh" userId="b65613e7-b782-4797-afbc-3ac9b2e9b774" providerId="ADAL" clId="{37BD6C89-55ED-472F-B553-E5E8986FFCBD}" dt="2024-08-01T18:22:28.934" v="1146" actId="478"/>
          <ac:picMkLst>
            <pc:docMk/>
            <pc:sldMk cId="2419839737" sldId="321"/>
            <ac:picMk id="6" creationId="{3D5B9E28-1012-B056-91D5-237FE639A35B}"/>
          </ac:picMkLst>
        </pc:picChg>
        <pc:picChg chg="add del mod ord">
          <ac:chgData name="Mokarram Dorri, Bahareh" userId="b65613e7-b782-4797-afbc-3ac9b2e9b774" providerId="ADAL" clId="{37BD6C89-55ED-472F-B553-E5E8986FFCBD}" dt="2024-08-01T20:12:52.573" v="1420" actId="478"/>
          <ac:picMkLst>
            <pc:docMk/>
            <pc:sldMk cId="2419839737" sldId="321"/>
            <ac:picMk id="9" creationId="{AAECB292-FD74-D29D-8716-5CE42D78B55C}"/>
          </ac:picMkLst>
        </pc:picChg>
        <pc:picChg chg="add del mod">
          <ac:chgData name="Mokarram Dorri, Bahareh" userId="b65613e7-b782-4797-afbc-3ac9b2e9b774" providerId="ADAL" clId="{37BD6C89-55ED-472F-B553-E5E8986FFCBD}" dt="2024-08-01T20:13:40.367" v="1423" actId="478"/>
          <ac:picMkLst>
            <pc:docMk/>
            <pc:sldMk cId="2419839737" sldId="321"/>
            <ac:picMk id="12" creationId="{59917905-BC7D-5507-B084-F8586B6DC8D3}"/>
          </ac:picMkLst>
        </pc:picChg>
        <pc:picChg chg="add mod">
          <ac:chgData name="Mokarram Dorri, Bahareh" userId="b65613e7-b782-4797-afbc-3ac9b2e9b774" providerId="ADAL" clId="{37BD6C89-55ED-472F-B553-E5E8986FFCBD}" dt="2024-08-02T00:18:29.183" v="1746" actId="1076"/>
          <ac:picMkLst>
            <pc:docMk/>
            <pc:sldMk cId="2419839737" sldId="321"/>
            <ac:picMk id="14" creationId="{1AABAE7F-4509-457E-CE36-6AEA260DFBEF}"/>
          </ac:picMkLst>
        </pc:picChg>
      </pc:sldChg>
      <pc:sldChg chg="addSp delSp modSp add mod delAnim modAnim">
        <pc:chgData name="Mokarram Dorri, Bahareh" userId="b65613e7-b782-4797-afbc-3ac9b2e9b774" providerId="ADAL" clId="{37BD6C89-55ED-472F-B553-E5E8986FFCBD}" dt="2024-08-02T00:10:36.069" v="1722" actId="6549"/>
        <pc:sldMkLst>
          <pc:docMk/>
          <pc:sldMk cId="3395200717" sldId="322"/>
        </pc:sldMkLst>
        <pc:spChg chg="mod">
          <ac:chgData name="Mokarram Dorri, Bahareh" userId="b65613e7-b782-4797-afbc-3ac9b2e9b774" providerId="ADAL" clId="{37BD6C89-55ED-472F-B553-E5E8986FFCBD}" dt="2024-08-01T19:41:40.672" v="1232" actId="114"/>
          <ac:spMkLst>
            <pc:docMk/>
            <pc:sldMk cId="3395200717" sldId="322"/>
            <ac:spMk id="2" creationId="{00000000-0000-0000-0000-000000000000}"/>
          </ac:spMkLst>
        </pc:spChg>
        <pc:spChg chg="del mod">
          <ac:chgData name="Mokarram Dorri, Bahareh" userId="b65613e7-b782-4797-afbc-3ac9b2e9b774" providerId="ADAL" clId="{37BD6C89-55ED-472F-B553-E5E8986FFCBD}" dt="2024-08-01T19:41:47.071" v="1233" actId="478"/>
          <ac:spMkLst>
            <pc:docMk/>
            <pc:sldMk cId="3395200717" sldId="32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8-02T00:10:36.069" v="1722" actId="6549"/>
          <ac:spMkLst>
            <pc:docMk/>
            <pc:sldMk cId="3395200717" sldId="322"/>
            <ac:spMk id="6" creationId="{CF1AE23F-36B1-6C61-2390-A859D695E97E}"/>
          </ac:spMkLst>
        </pc:spChg>
        <pc:spChg chg="del">
          <ac:chgData name="Mokarram Dorri, Bahareh" userId="b65613e7-b782-4797-afbc-3ac9b2e9b774" providerId="ADAL" clId="{37BD6C89-55ED-472F-B553-E5E8986FFCBD}" dt="2024-08-01T19:42:07.081" v="1242" actId="478"/>
          <ac:spMkLst>
            <pc:docMk/>
            <pc:sldMk cId="3395200717" sldId="322"/>
            <ac:spMk id="7" creationId="{4455FB2C-E331-9997-1B46-84E82608E033}"/>
          </ac:spMkLst>
        </pc:spChg>
        <pc:spChg chg="add del mod">
          <ac:chgData name="Mokarram Dorri, Bahareh" userId="b65613e7-b782-4797-afbc-3ac9b2e9b774" providerId="ADAL" clId="{37BD6C89-55ED-472F-B553-E5E8986FFCBD}" dt="2024-08-01T19:41:49.721" v="1234" actId="478"/>
          <ac:spMkLst>
            <pc:docMk/>
            <pc:sldMk cId="3395200717" sldId="322"/>
            <ac:spMk id="8" creationId="{05019E22-F3D5-680A-1A8A-F7B70067DB71}"/>
          </ac:spMkLst>
        </pc:spChg>
      </pc:sldChg>
      <pc:sldChg chg="addSp modSp add mod modAnim modNotesTx">
        <pc:chgData name="Mokarram Dorri, Bahareh" userId="b65613e7-b782-4797-afbc-3ac9b2e9b774" providerId="ADAL" clId="{37BD6C89-55ED-472F-B553-E5E8986FFCBD}" dt="2024-08-01T23:54:50.568" v="1686" actId="313"/>
        <pc:sldMkLst>
          <pc:docMk/>
          <pc:sldMk cId="2420401541" sldId="323"/>
        </pc:sldMkLst>
        <pc:spChg chg="mod">
          <ac:chgData name="Mokarram Dorri, Bahareh" userId="b65613e7-b782-4797-afbc-3ac9b2e9b774" providerId="ADAL" clId="{37BD6C89-55ED-472F-B553-E5E8986FFCBD}" dt="2024-08-01T23:50:57.524" v="1683" actId="20577"/>
          <ac:spMkLst>
            <pc:docMk/>
            <pc:sldMk cId="2420401541" sldId="323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37BD6C89-55ED-472F-B553-E5E8986FFCBD}" dt="2024-08-01T23:48:16.107" v="1678" actId="1076"/>
          <ac:spMkLst>
            <pc:docMk/>
            <pc:sldMk cId="2420401541" sldId="323"/>
            <ac:spMk id="5" creationId="{492480FB-955A-8400-2E2C-8DB6E8DCAC4F}"/>
          </ac:spMkLst>
        </pc:spChg>
        <pc:spChg chg="add mod">
          <ac:chgData name="Mokarram Dorri, Bahareh" userId="b65613e7-b782-4797-afbc-3ac9b2e9b774" providerId="ADAL" clId="{37BD6C89-55ED-472F-B553-E5E8986FFCBD}" dt="2024-08-01T23:48:16.107" v="1678" actId="1076"/>
          <ac:spMkLst>
            <pc:docMk/>
            <pc:sldMk cId="2420401541" sldId="323"/>
            <ac:spMk id="7" creationId="{BF6AD88D-E9E1-22CB-6420-C4B6E5A12254}"/>
          </ac:spMkLst>
        </pc:spChg>
        <pc:spChg chg="add mod">
          <ac:chgData name="Mokarram Dorri, Bahareh" userId="b65613e7-b782-4797-afbc-3ac9b2e9b774" providerId="ADAL" clId="{37BD6C89-55ED-472F-B553-E5E8986FFCBD}" dt="2024-08-01T23:54:50.568" v="1686" actId="313"/>
          <ac:spMkLst>
            <pc:docMk/>
            <pc:sldMk cId="2420401541" sldId="323"/>
            <ac:spMk id="8" creationId="{7FB7FFE3-E716-AA30-427D-390DDCDE3B7E}"/>
          </ac:spMkLst>
        </pc:spChg>
      </pc:sldChg>
      <pc:sldChg chg="addSp modSp add mod ord">
        <pc:chgData name="Mokarram Dorri, Bahareh" userId="b65613e7-b782-4797-afbc-3ac9b2e9b774" providerId="ADAL" clId="{37BD6C89-55ED-472F-B553-E5E8986FFCBD}" dt="2024-08-13T16:52:43.052" v="4085" actId="14100"/>
        <pc:sldMkLst>
          <pc:docMk/>
          <pc:sldMk cId="1014343988" sldId="324"/>
        </pc:sldMkLst>
        <pc:spChg chg="mod">
          <ac:chgData name="Mokarram Dorri, Bahareh" userId="b65613e7-b782-4797-afbc-3ac9b2e9b774" providerId="ADAL" clId="{37BD6C89-55ED-472F-B553-E5E8986FFCBD}" dt="2024-08-11T00:35:25.468" v="3443" actId="20577"/>
          <ac:spMkLst>
            <pc:docMk/>
            <pc:sldMk cId="1014343988" sldId="324"/>
            <ac:spMk id="2" creationId="{80DD3A92-A76D-00CC-055F-D24C5BD239BE}"/>
          </ac:spMkLst>
        </pc:spChg>
        <pc:spChg chg="mod">
          <ac:chgData name="Mokarram Dorri, Bahareh" userId="b65613e7-b782-4797-afbc-3ac9b2e9b774" providerId="ADAL" clId="{37BD6C89-55ED-472F-B553-E5E8986FFCBD}" dt="2024-08-12T00:20:50.659" v="3699" actId="27636"/>
          <ac:spMkLst>
            <pc:docMk/>
            <pc:sldMk cId="1014343988" sldId="324"/>
            <ac:spMk id="3" creationId="{3850E698-B465-354D-16C5-C542E049A8CB}"/>
          </ac:spMkLst>
        </pc:spChg>
        <pc:spChg chg="add mod">
          <ac:chgData name="Mokarram Dorri, Bahareh" userId="b65613e7-b782-4797-afbc-3ac9b2e9b774" providerId="ADAL" clId="{37BD6C89-55ED-472F-B553-E5E8986FFCBD}" dt="2024-08-10T01:03:58.479" v="1971" actId="20577"/>
          <ac:spMkLst>
            <pc:docMk/>
            <pc:sldMk cId="1014343988" sldId="324"/>
            <ac:spMk id="5" creationId="{5514D83F-2721-4C6E-5B39-2E5547BA8ABE}"/>
          </ac:spMkLst>
        </pc:spChg>
        <pc:spChg chg="add mod">
          <ac:chgData name="Mokarram Dorri, Bahareh" userId="b65613e7-b782-4797-afbc-3ac9b2e9b774" providerId="ADAL" clId="{37BD6C89-55ED-472F-B553-E5E8986FFCBD}" dt="2024-08-10T01:05:27.598" v="2041" actId="20577"/>
          <ac:spMkLst>
            <pc:docMk/>
            <pc:sldMk cId="1014343988" sldId="324"/>
            <ac:spMk id="6" creationId="{817D5EA8-2DF7-5F07-25F2-5A459F1FD05F}"/>
          </ac:spMkLst>
        </pc:spChg>
        <pc:spChg chg="add mod">
          <ac:chgData name="Mokarram Dorri, Bahareh" userId="b65613e7-b782-4797-afbc-3ac9b2e9b774" providerId="ADAL" clId="{37BD6C89-55ED-472F-B553-E5E8986FFCBD}" dt="2024-08-13T16:52:43.052" v="4085" actId="14100"/>
          <ac:spMkLst>
            <pc:docMk/>
            <pc:sldMk cId="1014343988" sldId="324"/>
            <ac:spMk id="7" creationId="{BFD4C00C-48FD-3D1F-CA20-DE7ED03959EB}"/>
          </ac:spMkLst>
        </pc:spChg>
      </pc:sldChg>
      <pc:sldChg chg="addSp delSp modSp add mod modAnim modNotesTx">
        <pc:chgData name="Mokarram Dorri, Bahareh" userId="b65613e7-b782-4797-afbc-3ac9b2e9b774" providerId="ADAL" clId="{37BD6C89-55ED-472F-B553-E5E8986FFCBD}" dt="2024-08-13T16:57:51.133" v="4086" actId="20577"/>
        <pc:sldMkLst>
          <pc:docMk/>
          <pc:sldMk cId="763025402" sldId="325"/>
        </pc:sldMkLst>
        <pc:spChg chg="mod">
          <ac:chgData name="Mokarram Dorri, Bahareh" userId="b65613e7-b782-4797-afbc-3ac9b2e9b774" providerId="ADAL" clId="{37BD6C89-55ED-472F-B553-E5E8986FFCBD}" dt="2024-08-10T23:39:37.071" v="3001" actId="20577"/>
          <ac:spMkLst>
            <pc:docMk/>
            <pc:sldMk cId="763025402" sldId="325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8-13T16:51:33.005" v="4079" actId="20577"/>
          <ac:spMkLst>
            <pc:docMk/>
            <pc:sldMk cId="763025402" sldId="325"/>
            <ac:spMk id="3" creationId="{0939FE79-F014-6A5D-02D9-2F0047565998}"/>
          </ac:spMkLst>
        </pc:spChg>
        <pc:spChg chg="add mod">
          <ac:chgData name="Mokarram Dorri, Bahareh" userId="b65613e7-b782-4797-afbc-3ac9b2e9b774" providerId="ADAL" clId="{37BD6C89-55ED-472F-B553-E5E8986FFCBD}" dt="2024-08-10T23:55:43.536" v="3231" actId="1076"/>
          <ac:spMkLst>
            <pc:docMk/>
            <pc:sldMk cId="763025402" sldId="325"/>
            <ac:spMk id="6" creationId="{D402234A-3453-38BA-A50C-CC6A831767DF}"/>
          </ac:spMkLst>
        </pc:spChg>
        <pc:spChg chg="add mod">
          <ac:chgData name="Mokarram Dorri, Bahareh" userId="b65613e7-b782-4797-afbc-3ac9b2e9b774" providerId="ADAL" clId="{37BD6C89-55ED-472F-B553-E5E8986FFCBD}" dt="2024-08-13T16:57:51.133" v="4086" actId="20577"/>
          <ac:spMkLst>
            <pc:docMk/>
            <pc:sldMk cId="763025402" sldId="325"/>
            <ac:spMk id="8" creationId="{59B7DC54-01BB-015E-3D12-47607D464CC6}"/>
          </ac:spMkLst>
        </pc:spChg>
        <pc:spChg chg="mod">
          <ac:chgData name="Mokarram Dorri, Bahareh" userId="b65613e7-b782-4797-afbc-3ac9b2e9b774" providerId="ADAL" clId="{37BD6C89-55ED-472F-B553-E5E8986FFCBD}" dt="2024-08-10T23:55:43.536" v="3231" actId="1076"/>
          <ac:spMkLst>
            <pc:docMk/>
            <pc:sldMk cId="763025402" sldId="325"/>
            <ac:spMk id="9" creationId="{8A343A09-1BE7-CE4F-F87D-DB42D5158CFB}"/>
          </ac:spMkLst>
        </pc:spChg>
        <pc:spChg chg="mod">
          <ac:chgData name="Mokarram Dorri, Bahareh" userId="b65613e7-b782-4797-afbc-3ac9b2e9b774" providerId="ADAL" clId="{37BD6C89-55ED-472F-B553-E5E8986FFCBD}" dt="2024-08-10T23:55:43.536" v="3231" actId="1076"/>
          <ac:spMkLst>
            <pc:docMk/>
            <pc:sldMk cId="763025402" sldId="325"/>
            <ac:spMk id="12" creationId="{46E08023-C714-0A5F-01C3-0C8413A016E2}"/>
          </ac:spMkLst>
        </pc:spChg>
        <pc:spChg chg="mod">
          <ac:chgData name="Mokarram Dorri, Bahareh" userId="b65613e7-b782-4797-afbc-3ac9b2e9b774" providerId="ADAL" clId="{37BD6C89-55ED-472F-B553-E5E8986FFCBD}" dt="2024-08-10T23:55:43.536" v="3231" actId="1076"/>
          <ac:spMkLst>
            <pc:docMk/>
            <pc:sldMk cId="763025402" sldId="325"/>
            <ac:spMk id="14" creationId="{6750FF0E-675C-C265-792B-6F57571AAF2A}"/>
          </ac:spMkLst>
        </pc:spChg>
        <pc:spChg chg="add mod">
          <ac:chgData name="Mokarram Dorri, Bahareh" userId="b65613e7-b782-4797-afbc-3ac9b2e9b774" providerId="ADAL" clId="{37BD6C89-55ED-472F-B553-E5E8986FFCBD}" dt="2024-08-10T23:47:04.491" v="3154" actId="208"/>
          <ac:spMkLst>
            <pc:docMk/>
            <pc:sldMk cId="763025402" sldId="325"/>
            <ac:spMk id="16" creationId="{545E1CDF-7019-9CC8-4514-12BB40C33971}"/>
          </ac:spMkLst>
        </pc:spChg>
        <pc:spChg chg="add mod">
          <ac:chgData name="Mokarram Dorri, Bahareh" userId="b65613e7-b782-4797-afbc-3ac9b2e9b774" providerId="ADAL" clId="{37BD6C89-55ED-472F-B553-E5E8986FFCBD}" dt="2024-08-10T23:55:43.536" v="3231" actId="1076"/>
          <ac:spMkLst>
            <pc:docMk/>
            <pc:sldMk cId="763025402" sldId="325"/>
            <ac:spMk id="17" creationId="{3DEEE531-F662-F93F-A866-D9DFEF45D07B}"/>
          </ac:spMkLst>
        </pc:spChg>
        <pc:spChg chg="add mod">
          <ac:chgData name="Mokarram Dorri, Bahareh" userId="b65613e7-b782-4797-afbc-3ac9b2e9b774" providerId="ADAL" clId="{37BD6C89-55ED-472F-B553-E5E8986FFCBD}" dt="2024-08-10T23:55:43.536" v="3231" actId="1076"/>
          <ac:spMkLst>
            <pc:docMk/>
            <pc:sldMk cId="763025402" sldId="325"/>
            <ac:spMk id="18" creationId="{8016823E-2838-CD8C-ED24-95CAAE558BA9}"/>
          </ac:spMkLst>
        </pc:spChg>
        <pc:cxnChg chg="add mod">
          <ac:chgData name="Mokarram Dorri, Bahareh" userId="b65613e7-b782-4797-afbc-3ac9b2e9b774" providerId="ADAL" clId="{37BD6C89-55ED-472F-B553-E5E8986FFCBD}" dt="2024-08-10T23:55:43.536" v="3231" actId="1076"/>
          <ac:cxnSpMkLst>
            <pc:docMk/>
            <pc:sldMk cId="763025402" sldId="325"/>
            <ac:cxnSpMk id="5" creationId="{C17AEB19-1033-0F42-F24F-3497B36E6E6D}"/>
          </ac:cxnSpMkLst>
        </pc:cxnChg>
        <pc:cxnChg chg="add mod">
          <ac:chgData name="Mokarram Dorri, Bahareh" userId="b65613e7-b782-4797-afbc-3ac9b2e9b774" providerId="ADAL" clId="{37BD6C89-55ED-472F-B553-E5E8986FFCBD}" dt="2024-08-10T23:55:43.536" v="3231" actId="1076"/>
          <ac:cxnSpMkLst>
            <pc:docMk/>
            <pc:sldMk cId="763025402" sldId="325"/>
            <ac:cxnSpMk id="7" creationId="{30C1FB91-942C-0055-BE57-2A2886C43E22}"/>
          </ac:cxnSpMkLst>
        </pc:cxnChg>
        <pc:cxnChg chg="mod">
          <ac:chgData name="Mokarram Dorri, Bahareh" userId="b65613e7-b782-4797-afbc-3ac9b2e9b774" providerId="ADAL" clId="{37BD6C89-55ED-472F-B553-E5E8986FFCBD}" dt="2024-08-10T23:55:43.536" v="3231" actId="1076"/>
          <ac:cxnSpMkLst>
            <pc:docMk/>
            <pc:sldMk cId="763025402" sldId="325"/>
            <ac:cxnSpMk id="11" creationId="{0B0BCEEB-E82D-4E55-9B11-831DCD11FCED}"/>
          </ac:cxnSpMkLst>
        </pc:cxnChg>
        <pc:cxnChg chg="del mod">
          <ac:chgData name="Mokarram Dorri, Bahareh" userId="b65613e7-b782-4797-afbc-3ac9b2e9b774" providerId="ADAL" clId="{37BD6C89-55ED-472F-B553-E5E8986FFCBD}" dt="2024-08-10T23:43:57.488" v="3128" actId="478"/>
          <ac:cxnSpMkLst>
            <pc:docMk/>
            <pc:sldMk cId="763025402" sldId="325"/>
            <ac:cxnSpMk id="13" creationId="{EF240204-3624-4224-75B3-A24648DD5423}"/>
          </ac:cxnSpMkLst>
        </pc:cxnChg>
        <pc:cxnChg chg="add mod">
          <ac:chgData name="Mokarram Dorri, Bahareh" userId="b65613e7-b782-4797-afbc-3ac9b2e9b774" providerId="ADAL" clId="{37BD6C89-55ED-472F-B553-E5E8986FFCBD}" dt="2024-08-10T23:55:43.536" v="3231" actId="1076"/>
          <ac:cxnSpMkLst>
            <pc:docMk/>
            <pc:sldMk cId="763025402" sldId="325"/>
            <ac:cxnSpMk id="15" creationId="{1636D200-9866-2CCC-3FA6-E4B9C7D625F8}"/>
          </ac:cxnSpMkLst>
        </pc:cxnChg>
      </pc:sldChg>
      <pc:sldChg chg="modSp add mod modAnim modNotesTx">
        <pc:chgData name="Mokarram Dorri, Bahareh" userId="b65613e7-b782-4797-afbc-3ac9b2e9b774" providerId="ADAL" clId="{37BD6C89-55ED-472F-B553-E5E8986FFCBD}" dt="2024-08-10T23:29:19.240" v="2710"/>
        <pc:sldMkLst>
          <pc:docMk/>
          <pc:sldMk cId="3967770526" sldId="326"/>
        </pc:sldMkLst>
        <pc:spChg chg="mod">
          <ac:chgData name="Mokarram Dorri, Bahareh" userId="b65613e7-b782-4797-afbc-3ac9b2e9b774" providerId="ADAL" clId="{37BD6C89-55ED-472F-B553-E5E8986FFCBD}" dt="2024-08-10T23:25:48.686" v="2471" actId="27636"/>
          <ac:spMkLst>
            <pc:docMk/>
            <pc:sldMk cId="3967770526" sldId="326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8-10T23:28:19.586" v="2709" actId="1076"/>
          <ac:spMkLst>
            <pc:docMk/>
            <pc:sldMk cId="3967770526" sldId="326"/>
            <ac:spMk id="3" creationId="{0939FE79-F014-6A5D-02D9-2F0047565998}"/>
          </ac:spMkLst>
        </pc:spChg>
      </pc:sldChg>
      <pc:sldChg chg="delSp modSp add mod modNotesTx">
        <pc:chgData name="Mokarram Dorri, Bahareh" userId="b65613e7-b782-4797-afbc-3ac9b2e9b774" providerId="ADAL" clId="{37BD6C89-55ED-472F-B553-E5E8986FFCBD}" dt="2024-08-13T16:59:44.680" v="4116" actId="20577"/>
        <pc:sldMkLst>
          <pc:docMk/>
          <pc:sldMk cId="3251673182" sldId="327"/>
        </pc:sldMkLst>
        <pc:spChg chg="mod">
          <ac:chgData name="Mokarram Dorri, Bahareh" userId="b65613e7-b782-4797-afbc-3ac9b2e9b774" providerId="ADAL" clId="{37BD6C89-55ED-472F-B553-E5E8986FFCBD}" dt="2024-08-11T00:28:05.847" v="3241" actId="27636"/>
          <ac:spMkLst>
            <pc:docMk/>
            <pc:sldMk cId="3251673182" sldId="327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8-13T16:59:44.680" v="4116" actId="20577"/>
          <ac:spMkLst>
            <pc:docMk/>
            <pc:sldMk cId="3251673182" sldId="327"/>
            <ac:spMk id="3" creationId="{0939FE79-F014-6A5D-02D9-2F0047565998}"/>
          </ac:spMkLst>
        </pc:spChg>
        <pc:spChg chg="del">
          <ac:chgData name="Mokarram Dorri, Bahareh" userId="b65613e7-b782-4797-afbc-3ac9b2e9b774" providerId="ADAL" clId="{37BD6C89-55ED-472F-B553-E5E8986FFCBD}" dt="2024-08-11T00:27:38.308" v="3236" actId="478"/>
          <ac:spMkLst>
            <pc:docMk/>
            <pc:sldMk cId="3251673182" sldId="327"/>
            <ac:spMk id="9" creationId="{8A343A09-1BE7-CE4F-F87D-DB42D5158CFB}"/>
          </ac:spMkLst>
        </pc:spChg>
        <pc:spChg chg="del">
          <ac:chgData name="Mokarram Dorri, Bahareh" userId="b65613e7-b782-4797-afbc-3ac9b2e9b774" providerId="ADAL" clId="{37BD6C89-55ED-472F-B553-E5E8986FFCBD}" dt="2024-08-11T00:27:38.308" v="3236" actId="478"/>
          <ac:spMkLst>
            <pc:docMk/>
            <pc:sldMk cId="3251673182" sldId="327"/>
            <ac:spMk id="12" creationId="{46E08023-C714-0A5F-01C3-0C8413A016E2}"/>
          </ac:spMkLst>
        </pc:spChg>
        <pc:spChg chg="del">
          <ac:chgData name="Mokarram Dorri, Bahareh" userId="b65613e7-b782-4797-afbc-3ac9b2e9b774" providerId="ADAL" clId="{37BD6C89-55ED-472F-B553-E5E8986FFCBD}" dt="2024-08-11T00:27:38.308" v="3236" actId="478"/>
          <ac:spMkLst>
            <pc:docMk/>
            <pc:sldMk cId="3251673182" sldId="327"/>
            <ac:spMk id="14" creationId="{6750FF0E-675C-C265-792B-6F57571AAF2A}"/>
          </ac:spMkLst>
        </pc:spChg>
        <pc:cxnChg chg="del">
          <ac:chgData name="Mokarram Dorri, Bahareh" userId="b65613e7-b782-4797-afbc-3ac9b2e9b774" providerId="ADAL" clId="{37BD6C89-55ED-472F-B553-E5E8986FFCBD}" dt="2024-08-11T00:27:38.308" v="3236" actId="478"/>
          <ac:cxnSpMkLst>
            <pc:docMk/>
            <pc:sldMk cId="3251673182" sldId="327"/>
            <ac:cxnSpMk id="11" creationId="{0B0BCEEB-E82D-4E55-9B11-831DCD11FCED}"/>
          </ac:cxnSpMkLst>
        </pc:cxnChg>
        <pc:cxnChg chg="del">
          <ac:chgData name="Mokarram Dorri, Bahareh" userId="b65613e7-b782-4797-afbc-3ac9b2e9b774" providerId="ADAL" clId="{37BD6C89-55ED-472F-B553-E5E8986FFCBD}" dt="2024-08-11T00:27:38.308" v="3236" actId="478"/>
          <ac:cxnSpMkLst>
            <pc:docMk/>
            <pc:sldMk cId="3251673182" sldId="327"/>
            <ac:cxnSpMk id="13" creationId="{EF240204-3624-4224-75B3-A24648DD5423}"/>
          </ac:cxnSpMkLst>
        </pc:cxnChg>
      </pc:sldChg>
      <pc:sldChg chg="addSp delSp modSp add mod modNotesTx">
        <pc:chgData name="Mokarram Dorri, Bahareh" userId="b65613e7-b782-4797-afbc-3ac9b2e9b774" providerId="ADAL" clId="{37BD6C89-55ED-472F-B553-E5E8986FFCBD}" dt="2024-08-12T00:51:18.758" v="4077" actId="20577"/>
        <pc:sldMkLst>
          <pc:docMk/>
          <pc:sldMk cId="3285493301" sldId="328"/>
        </pc:sldMkLst>
        <pc:spChg chg="mod">
          <ac:chgData name="Mokarram Dorri, Bahareh" userId="b65613e7-b782-4797-afbc-3ac9b2e9b774" providerId="ADAL" clId="{37BD6C89-55ED-472F-B553-E5E8986FFCBD}" dt="2024-08-11T00:42:56.883" v="3452" actId="20577"/>
          <ac:spMkLst>
            <pc:docMk/>
            <pc:sldMk cId="3285493301" sldId="328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8-12T00:50:55.115" v="4075" actId="20577"/>
          <ac:spMkLst>
            <pc:docMk/>
            <pc:sldMk cId="3285493301" sldId="328"/>
            <ac:spMk id="3" creationId="{0939FE79-F014-6A5D-02D9-2F0047565998}"/>
          </ac:spMkLst>
        </pc:spChg>
        <pc:spChg chg="add mod">
          <ac:chgData name="Mokarram Dorri, Bahareh" userId="b65613e7-b782-4797-afbc-3ac9b2e9b774" providerId="ADAL" clId="{37BD6C89-55ED-472F-B553-E5E8986FFCBD}" dt="2024-08-11T00:46:04.429" v="3583" actId="20577"/>
          <ac:spMkLst>
            <pc:docMk/>
            <pc:sldMk cId="3285493301" sldId="328"/>
            <ac:spMk id="7" creationId="{BCBA82F9-EB77-AA40-9705-831D785444C9}"/>
          </ac:spMkLst>
        </pc:spChg>
        <pc:spChg chg="add mod">
          <ac:chgData name="Mokarram Dorri, Bahareh" userId="b65613e7-b782-4797-afbc-3ac9b2e9b774" providerId="ADAL" clId="{37BD6C89-55ED-472F-B553-E5E8986FFCBD}" dt="2024-08-12T00:51:18.758" v="4077" actId="20577"/>
          <ac:spMkLst>
            <pc:docMk/>
            <pc:sldMk cId="3285493301" sldId="328"/>
            <ac:spMk id="8" creationId="{898A8B0F-43EA-967D-E28F-8CDF34083F61}"/>
          </ac:spMkLst>
        </pc:spChg>
        <pc:spChg chg="mod">
          <ac:chgData name="Mokarram Dorri, Bahareh" userId="b65613e7-b782-4797-afbc-3ac9b2e9b774" providerId="ADAL" clId="{37BD6C89-55ED-472F-B553-E5E8986FFCBD}" dt="2024-08-12T00:49:36.550" v="4031" actId="20577"/>
          <ac:spMkLst>
            <pc:docMk/>
            <pc:sldMk cId="3285493301" sldId="328"/>
            <ac:spMk id="9" creationId="{8A343A09-1BE7-CE4F-F87D-DB42D5158CFB}"/>
          </ac:spMkLst>
        </pc:spChg>
        <pc:spChg chg="mod">
          <ac:chgData name="Mokarram Dorri, Bahareh" userId="b65613e7-b782-4797-afbc-3ac9b2e9b774" providerId="ADAL" clId="{37BD6C89-55ED-472F-B553-E5E8986FFCBD}" dt="2024-08-11T00:45:34.565" v="3575" actId="164"/>
          <ac:spMkLst>
            <pc:docMk/>
            <pc:sldMk cId="3285493301" sldId="328"/>
            <ac:spMk id="12" creationId="{46E08023-C714-0A5F-01C3-0C8413A016E2}"/>
          </ac:spMkLst>
        </pc:spChg>
        <pc:spChg chg="mod">
          <ac:chgData name="Mokarram Dorri, Bahareh" userId="b65613e7-b782-4797-afbc-3ac9b2e9b774" providerId="ADAL" clId="{37BD6C89-55ED-472F-B553-E5E8986FFCBD}" dt="2024-08-11T00:45:37.060" v="3576" actId="164"/>
          <ac:spMkLst>
            <pc:docMk/>
            <pc:sldMk cId="3285493301" sldId="328"/>
            <ac:spMk id="14" creationId="{6750FF0E-675C-C265-792B-6F57571AAF2A}"/>
          </ac:spMkLst>
        </pc:spChg>
        <pc:grpChg chg="add del mod">
          <ac:chgData name="Mokarram Dorri, Bahareh" userId="b65613e7-b782-4797-afbc-3ac9b2e9b774" providerId="ADAL" clId="{37BD6C89-55ED-472F-B553-E5E8986FFCBD}" dt="2024-08-11T00:45:46.899" v="3578" actId="478"/>
          <ac:grpSpMkLst>
            <pc:docMk/>
            <pc:sldMk cId="3285493301" sldId="328"/>
            <ac:grpSpMk id="5" creationId="{3B9469F0-7368-38FD-BA86-9D97CE228D29}"/>
          </ac:grpSpMkLst>
        </pc:grpChg>
        <pc:grpChg chg="add del mod">
          <ac:chgData name="Mokarram Dorri, Bahareh" userId="b65613e7-b782-4797-afbc-3ac9b2e9b774" providerId="ADAL" clId="{37BD6C89-55ED-472F-B553-E5E8986FFCBD}" dt="2024-08-11T00:45:46.899" v="3578" actId="478"/>
          <ac:grpSpMkLst>
            <pc:docMk/>
            <pc:sldMk cId="3285493301" sldId="328"/>
            <ac:grpSpMk id="6" creationId="{B4415559-ED8F-1987-489D-7DB5034C6FAB}"/>
          </ac:grpSpMkLst>
        </pc:grpChg>
        <pc:cxnChg chg="mod">
          <ac:chgData name="Mokarram Dorri, Bahareh" userId="b65613e7-b782-4797-afbc-3ac9b2e9b774" providerId="ADAL" clId="{37BD6C89-55ED-472F-B553-E5E8986FFCBD}" dt="2024-08-11T00:45:34.565" v="3575" actId="164"/>
          <ac:cxnSpMkLst>
            <pc:docMk/>
            <pc:sldMk cId="3285493301" sldId="328"/>
            <ac:cxnSpMk id="11" creationId="{0B0BCEEB-E82D-4E55-9B11-831DCD11FCED}"/>
          </ac:cxnSpMkLst>
        </pc:cxnChg>
        <pc:cxnChg chg="mod">
          <ac:chgData name="Mokarram Dorri, Bahareh" userId="b65613e7-b782-4797-afbc-3ac9b2e9b774" providerId="ADAL" clId="{37BD6C89-55ED-472F-B553-E5E8986FFCBD}" dt="2024-08-11T00:45:37.060" v="3576" actId="164"/>
          <ac:cxnSpMkLst>
            <pc:docMk/>
            <pc:sldMk cId="3285493301" sldId="328"/>
            <ac:cxnSpMk id="13" creationId="{EF240204-3624-4224-75B3-A24648DD5423}"/>
          </ac:cxnSpMkLst>
        </pc:cxnChg>
      </pc:sldChg>
      <pc:sldChg chg="add mod modShow">
        <pc:chgData name="Mokarram Dorri, Bahareh" userId="b65613e7-b782-4797-afbc-3ac9b2e9b774" providerId="ADAL" clId="{37BD6C89-55ED-472F-B553-E5E8986FFCBD}" dt="2024-08-13T17:00:22.270" v="4117" actId="729"/>
        <pc:sldMkLst>
          <pc:docMk/>
          <pc:sldMk cId="1746406268" sldId="329"/>
        </pc:sldMkLst>
      </pc:sldChg>
      <pc:sldMasterChg chg="modSldLayout">
        <pc:chgData name="Mokarram Dorri, Bahareh" userId="b65613e7-b782-4797-afbc-3ac9b2e9b774" providerId="ADAL" clId="{37BD6C89-55ED-472F-B553-E5E8986FFCBD}" dt="2024-01-22T01:34:02.973" v="219" actId="1076"/>
        <pc:sldMasterMkLst>
          <pc:docMk/>
          <pc:sldMasterMk cId="0" sldId="2147483648"/>
        </pc:sldMasterMkLst>
        <pc:sldLayoutChg chg="addSp delSp modSp mod">
          <pc:chgData name="Mokarram Dorri, Bahareh" userId="b65613e7-b782-4797-afbc-3ac9b2e9b774" providerId="ADAL" clId="{37BD6C89-55ED-472F-B553-E5E8986FFCBD}" dt="2024-01-22T01:33:33.265" v="215" actId="207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37BD6C89-55ED-472F-B553-E5E8986FFCBD}" dt="2024-01-22T01:33:33.265" v="215" actId="20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add del mod">
            <ac:chgData name="Mokarram Dorri, Bahareh" userId="b65613e7-b782-4797-afbc-3ac9b2e9b774" providerId="ADAL" clId="{37BD6C89-55ED-472F-B553-E5E8986FFCBD}" dt="2024-01-22T01:32:59.303" v="209" actId="478"/>
            <ac:spMkLst>
              <pc:docMk/>
              <pc:sldMasterMk cId="0" sldId="2147483648"/>
              <pc:sldLayoutMk cId="0" sldId="2147483650"/>
              <ac:spMk id="9" creationId="{3B0B89C7-E553-3DB3-7804-EE20EE8103F8}"/>
            </ac:spMkLst>
          </pc:spChg>
          <pc:cxnChg chg="add del mod">
            <ac:chgData name="Mokarram Dorri, Bahareh" userId="b65613e7-b782-4797-afbc-3ac9b2e9b774" providerId="ADAL" clId="{37BD6C89-55ED-472F-B553-E5E8986FFCBD}" dt="2024-01-22T01:25:57.930" v="24" actId="478"/>
            <ac:cxnSpMkLst>
              <pc:docMk/>
              <pc:sldMasterMk cId="0" sldId="2147483648"/>
              <pc:sldLayoutMk cId="0" sldId="2147483650"/>
              <ac:cxnSpMk id="8" creationId="{25C881FF-8D60-73E7-A78B-3B87268F9BA1}"/>
            </ac:cxnSpMkLst>
          </pc:cxnChg>
        </pc:sldLayoutChg>
        <pc:sldLayoutChg chg="addSp delSp modSp mod">
          <pc:chgData name="Mokarram Dorri, Bahareh" userId="b65613e7-b782-4797-afbc-3ac9b2e9b774" providerId="ADAL" clId="{37BD6C89-55ED-472F-B553-E5E8986FFCBD}" dt="2024-01-22T01:34:02.973" v="219" actId="1076"/>
          <pc:sldLayoutMkLst>
            <pc:docMk/>
            <pc:sldMasterMk cId="0" sldId="2147483648"/>
            <pc:sldLayoutMk cId="0" sldId="2147483654"/>
          </pc:sldLayoutMkLst>
          <pc:spChg chg="del">
            <ac:chgData name="Mokarram Dorri, Bahareh" userId="b65613e7-b782-4797-afbc-3ac9b2e9b774" providerId="ADAL" clId="{37BD6C89-55ED-472F-B553-E5E8986FFCBD}" dt="2024-01-22T01:33:58.563" v="218" actId="478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add mod">
            <ac:chgData name="Mokarram Dorri, Bahareh" userId="b65613e7-b782-4797-afbc-3ac9b2e9b774" providerId="ADAL" clId="{37BD6C89-55ED-472F-B553-E5E8986FFCBD}" dt="2024-01-22T01:34:02.973" v="219" actId="1076"/>
            <ac:spMkLst>
              <pc:docMk/>
              <pc:sldMasterMk cId="0" sldId="2147483648"/>
              <pc:sldLayoutMk cId="0" sldId="2147483654"/>
              <ac:spMk id="6" creationId="{BC200407-23A7-56F6-1924-5796437CCD85}"/>
            </ac:spMkLst>
          </pc:spChg>
        </pc:sldLayoutChg>
      </pc:sldMasterChg>
    </pc:docChg>
  </pc:docChgLst>
  <pc:docChgLst>
    <pc:chgData name="Mokarram dorri, Bahareh" userId="b65613e7-b782-4797-afbc-3ac9b2e9b774" providerId="ADAL" clId="{4BFDC873-D6C6-4D81-A751-13C98A6FA2A4}"/>
    <pc:docChg chg="undo custSel addSld modSld modMainMaster">
      <pc:chgData name="Mokarram dorri, Bahareh" userId="b65613e7-b782-4797-afbc-3ac9b2e9b774" providerId="ADAL" clId="{4BFDC873-D6C6-4D81-A751-13C98A6FA2A4}" dt="2024-01-22T01:08:10.494" v="593" actId="20577"/>
      <pc:docMkLst>
        <pc:docMk/>
      </pc:docMkLst>
      <pc:sldChg chg="modSp mod modAnim">
        <pc:chgData name="Mokarram dorri, Bahareh" userId="b65613e7-b782-4797-afbc-3ac9b2e9b774" providerId="ADAL" clId="{4BFDC873-D6C6-4D81-A751-13C98A6FA2A4}" dt="2024-01-21T18:09:33.379" v="72"/>
        <pc:sldMkLst>
          <pc:docMk/>
          <pc:sldMk cId="0" sldId="257"/>
        </pc:sldMkLst>
        <pc:spChg chg="mod">
          <ac:chgData name="Mokarram dorri, Bahareh" userId="b65613e7-b782-4797-afbc-3ac9b2e9b774" providerId="ADAL" clId="{4BFDC873-D6C6-4D81-A751-13C98A6FA2A4}" dt="2024-01-21T18:09:12.103" v="70" actId="114"/>
          <ac:spMkLst>
            <pc:docMk/>
            <pc:sldMk cId="0" sldId="257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4BFDC873-D6C6-4D81-A751-13C98A6FA2A4}" dt="2024-01-21T18:02:54.736" v="51" actId="115"/>
        <pc:sldMkLst>
          <pc:docMk/>
          <pc:sldMk cId="0" sldId="258"/>
        </pc:sldMkLst>
        <pc:spChg chg="mod">
          <ac:chgData name="Mokarram dorri, Bahareh" userId="b65613e7-b782-4797-afbc-3ac9b2e9b774" providerId="ADAL" clId="{4BFDC873-D6C6-4D81-A751-13C98A6FA2A4}" dt="2024-01-21T18:02:54.736" v="51" actId="115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4BFDC873-D6C6-4D81-A751-13C98A6FA2A4}" dt="2024-01-22T01:04:39.464" v="532" actId="27636"/>
        <pc:sldMkLst>
          <pc:docMk/>
          <pc:sldMk cId="0" sldId="259"/>
        </pc:sldMkLst>
        <pc:spChg chg="mod">
          <ac:chgData name="Mokarram dorri, Bahareh" userId="b65613e7-b782-4797-afbc-3ac9b2e9b774" providerId="ADAL" clId="{4BFDC873-D6C6-4D81-A751-13C98A6FA2A4}" dt="2024-01-22T01:04:39.464" v="532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6:37.714" v="582" actId="1076"/>
        <pc:sldMkLst>
          <pc:docMk/>
          <pc:sldMk cId="0" sldId="260"/>
        </pc:sldMkLst>
        <pc:spChg chg="mod">
          <ac:chgData name="Mokarram dorri, Bahareh" userId="b65613e7-b782-4797-afbc-3ac9b2e9b774" providerId="ADAL" clId="{4BFDC873-D6C6-4D81-A751-13C98A6FA2A4}" dt="2024-01-22T01:06:37.714" v="582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Mokarram dorri, Bahareh" userId="b65613e7-b782-4797-afbc-3ac9b2e9b774" providerId="ADAL" clId="{4BFDC873-D6C6-4D81-A751-13C98A6FA2A4}" dt="2024-01-21T21:03:36.942" v="394" actId="20577"/>
        <pc:sldMkLst>
          <pc:docMk/>
          <pc:sldMk cId="0" sldId="261"/>
        </pc:sldMkLst>
        <pc:spChg chg="mod">
          <ac:chgData name="Mokarram dorri, Bahareh" userId="b65613e7-b782-4797-afbc-3ac9b2e9b774" providerId="ADAL" clId="{4BFDC873-D6C6-4D81-A751-13C98A6FA2A4}" dt="2024-01-21T21:03:36.942" v="394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4BFDC873-D6C6-4D81-A751-13C98A6FA2A4}" dt="2024-01-21T17:54:35.091" v="3" actId="1076"/>
        <pc:sldMkLst>
          <pc:docMk/>
          <pc:sldMk cId="0" sldId="263"/>
        </pc:sldMkLst>
        <pc:spChg chg="mod">
          <ac:chgData name="Mokarram dorri, Bahareh" userId="b65613e7-b782-4797-afbc-3ac9b2e9b774" providerId="ADAL" clId="{4BFDC873-D6C6-4D81-A751-13C98A6FA2A4}" dt="2024-01-21T17:54:35.091" v="3" actId="1076"/>
          <ac:spMkLst>
            <pc:docMk/>
            <pc:sldMk cId="0" sldId="263"/>
            <ac:spMk id="3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4BFDC873-D6C6-4D81-A751-13C98A6FA2A4}" dt="2024-01-21T21:07:56.038" v="425" actId="164"/>
        <pc:sldMkLst>
          <pc:docMk/>
          <pc:sldMk cId="0" sldId="264"/>
        </pc:sldMkLst>
        <pc:spChg chg="mod">
          <ac:chgData name="Mokarram dorri, Bahareh" userId="b65613e7-b782-4797-afbc-3ac9b2e9b774" providerId="ADAL" clId="{4BFDC873-D6C6-4D81-A751-13C98A6FA2A4}" dt="2024-01-21T21:07:36.508" v="422" actId="1076"/>
          <ac:spMkLst>
            <pc:docMk/>
            <pc:sldMk cId="0" sldId="264"/>
            <ac:spMk id="3" creationId="{BF78E450-FF5B-B1BF-EFEE-B088E71349A7}"/>
          </ac:spMkLst>
        </pc:spChg>
        <pc:grpChg chg="mod">
          <ac:chgData name="Mokarram dorri, Bahareh" userId="b65613e7-b782-4797-afbc-3ac9b2e9b774" providerId="ADAL" clId="{4BFDC873-D6C6-4D81-A751-13C98A6FA2A4}" dt="2024-01-21T21:07:56.038" v="425" actId="164"/>
          <ac:grpSpMkLst>
            <pc:docMk/>
            <pc:sldMk cId="0" sldId="264"/>
            <ac:grpSpMk id="4" creationId="{46E03F05-0FAC-A625-62CE-8FA94CE2BCB8}"/>
          </ac:grpSpMkLst>
        </pc:grpChg>
        <pc:grpChg chg="add mod">
          <ac:chgData name="Mokarram dorri, Bahareh" userId="b65613e7-b782-4797-afbc-3ac9b2e9b774" providerId="ADAL" clId="{4BFDC873-D6C6-4D81-A751-13C98A6FA2A4}" dt="2024-01-21T21:07:56.038" v="425" actId="164"/>
          <ac:grpSpMkLst>
            <pc:docMk/>
            <pc:sldMk cId="0" sldId="264"/>
            <ac:grpSpMk id="10" creationId="{F0BB3E16-BF0A-BA5D-072F-16A357522F06}"/>
          </ac:grpSpMkLst>
        </pc:grpChg>
        <pc:picChg chg="add mod">
          <ac:chgData name="Mokarram dorri, Bahareh" userId="b65613e7-b782-4797-afbc-3ac9b2e9b774" providerId="ADAL" clId="{4BFDC873-D6C6-4D81-A751-13C98A6FA2A4}" dt="2024-01-21T21:07:56.038" v="425" actId="164"/>
          <ac:picMkLst>
            <pc:docMk/>
            <pc:sldMk cId="0" sldId="264"/>
            <ac:picMk id="9" creationId="{9D5B350A-57A7-38E9-E94E-37FA6E08211A}"/>
          </ac:picMkLst>
        </pc:picChg>
      </pc:sldChg>
      <pc:sldChg chg="addSp modSp mod modAnim">
        <pc:chgData name="Mokarram dorri, Bahareh" userId="b65613e7-b782-4797-afbc-3ac9b2e9b774" providerId="ADAL" clId="{4BFDC873-D6C6-4D81-A751-13C98A6FA2A4}" dt="2024-01-22T01:05:56.184" v="577" actId="1036"/>
        <pc:sldMkLst>
          <pc:docMk/>
          <pc:sldMk cId="0" sldId="265"/>
        </pc:sldMkLst>
        <pc:spChg chg="mod">
          <ac:chgData name="Mokarram dorri, Bahareh" userId="b65613e7-b782-4797-afbc-3ac9b2e9b774" providerId="ADAL" clId="{4BFDC873-D6C6-4D81-A751-13C98A6FA2A4}" dt="2024-01-22T01:05:40.594" v="547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BFDC873-D6C6-4D81-A751-13C98A6FA2A4}" dt="2024-01-22T01:05:49.429" v="559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4BFDC873-D6C6-4D81-A751-13C98A6FA2A4}" dt="2024-01-22T01:05:56.184" v="577" actId="1036"/>
          <ac:spMkLst>
            <pc:docMk/>
            <pc:sldMk cId="0" sldId="265"/>
            <ac:spMk id="4" creationId="{00000000-0000-0000-0000-000000000000}"/>
          </ac:spMkLst>
        </pc:spChg>
        <pc:picChg chg="add mod">
          <ac:chgData name="Mokarram dorri, Bahareh" userId="b65613e7-b782-4797-afbc-3ac9b2e9b774" providerId="ADAL" clId="{4BFDC873-D6C6-4D81-A751-13C98A6FA2A4}" dt="2024-01-22T01:05:49.429" v="559" actId="1035"/>
          <ac:picMkLst>
            <pc:docMk/>
            <pc:sldMk cId="0" sldId="265"/>
            <ac:picMk id="7" creationId="{30CE4671-F634-A257-969A-30E49C36C51D}"/>
          </ac:picMkLst>
        </pc:picChg>
      </pc:sldChg>
      <pc:sldChg chg="modSp mod">
        <pc:chgData name="Mokarram dorri, Bahareh" userId="b65613e7-b782-4797-afbc-3ac9b2e9b774" providerId="ADAL" clId="{4BFDC873-D6C6-4D81-A751-13C98A6FA2A4}" dt="2024-01-22T01:05:31.403" v="546" actId="27636"/>
        <pc:sldMkLst>
          <pc:docMk/>
          <pc:sldMk cId="0" sldId="266"/>
        </pc:sldMkLst>
        <pc:spChg chg="mod">
          <ac:chgData name="Mokarram dorri, Bahareh" userId="b65613e7-b782-4797-afbc-3ac9b2e9b774" providerId="ADAL" clId="{4BFDC873-D6C6-4D81-A751-13C98A6FA2A4}" dt="2024-01-22T01:05:31.403" v="546" actId="276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BFDC873-D6C6-4D81-A751-13C98A6FA2A4}" dt="2024-01-21T21:22:20.697" v="507" actId="14100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4:39.049" v="528" actId="27636"/>
        <pc:sldMkLst>
          <pc:docMk/>
          <pc:sldMk cId="0" sldId="267"/>
        </pc:sldMkLst>
        <pc:spChg chg="mod">
          <ac:chgData name="Mokarram dorri, Bahareh" userId="b65613e7-b782-4797-afbc-3ac9b2e9b774" providerId="ADAL" clId="{4BFDC873-D6C6-4D81-A751-13C98A6FA2A4}" dt="2024-01-22T01:04:39.049" v="528" actId="27636"/>
          <ac:spMkLst>
            <pc:docMk/>
            <pc:sldMk cId="0" sldId="267"/>
            <ac:spMk id="2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4BFDC873-D6C6-4D81-A751-13C98A6FA2A4}" dt="2024-01-22T01:05:14.014" v="541" actId="20577"/>
        <pc:sldMkLst>
          <pc:docMk/>
          <pc:sldMk cId="0" sldId="270"/>
        </pc:sldMkLst>
        <pc:spChg chg="mod">
          <ac:chgData name="Mokarram dorri, Bahareh" userId="b65613e7-b782-4797-afbc-3ac9b2e9b774" providerId="ADAL" clId="{4BFDC873-D6C6-4D81-A751-13C98A6FA2A4}" dt="2024-01-22T01:05:14.014" v="541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BFDC873-D6C6-4D81-A751-13C98A6FA2A4}" dt="2024-01-22T01:00:22.944" v="522" actId="14100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4:39.059" v="529" actId="27636"/>
        <pc:sldMkLst>
          <pc:docMk/>
          <pc:sldMk cId="0" sldId="274"/>
        </pc:sldMkLst>
        <pc:spChg chg="mod">
          <ac:chgData name="Mokarram dorri, Bahareh" userId="b65613e7-b782-4797-afbc-3ac9b2e9b774" providerId="ADAL" clId="{4BFDC873-D6C6-4D81-A751-13C98A6FA2A4}" dt="2024-01-22T01:04:39.059" v="529" actId="27636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8:10.494" v="593" actId="20577"/>
        <pc:sldMkLst>
          <pc:docMk/>
          <pc:sldMk cId="0" sldId="275"/>
        </pc:sldMkLst>
        <pc:spChg chg="mod">
          <ac:chgData name="Mokarram dorri, Bahareh" userId="b65613e7-b782-4797-afbc-3ac9b2e9b774" providerId="ADAL" clId="{4BFDC873-D6C6-4D81-A751-13C98A6FA2A4}" dt="2024-01-22T01:08:10.494" v="593" actId="20577"/>
          <ac:spMkLst>
            <pc:docMk/>
            <pc:sldMk cId="0" sldId="275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7:46.984" v="590" actId="6549"/>
        <pc:sldMkLst>
          <pc:docMk/>
          <pc:sldMk cId="0" sldId="276"/>
        </pc:sldMkLst>
        <pc:spChg chg="mod">
          <ac:chgData name="Mokarram dorri, Bahareh" userId="b65613e7-b782-4797-afbc-3ac9b2e9b774" providerId="ADAL" clId="{4BFDC873-D6C6-4D81-A751-13C98A6FA2A4}" dt="2024-01-22T01:04:39.499" v="534" actId="27636"/>
          <ac:spMkLst>
            <pc:docMk/>
            <pc:sldMk cId="0" sldId="27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BFDC873-D6C6-4D81-A751-13C98A6FA2A4}" dt="2024-01-22T01:07:46.984" v="590" actId="6549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4:39.504" v="535" actId="27636"/>
        <pc:sldMkLst>
          <pc:docMk/>
          <pc:sldMk cId="0" sldId="277"/>
        </pc:sldMkLst>
        <pc:spChg chg="mod">
          <ac:chgData name="Mokarram dorri, Bahareh" userId="b65613e7-b782-4797-afbc-3ac9b2e9b774" providerId="ADAL" clId="{4BFDC873-D6C6-4D81-A751-13C98A6FA2A4}" dt="2024-01-22T01:04:39.504" v="535" actId="27636"/>
          <ac:spMkLst>
            <pc:docMk/>
            <pc:sldMk cId="0" sldId="277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7:19.525" v="588" actId="27636"/>
        <pc:sldMkLst>
          <pc:docMk/>
          <pc:sldMk cId="0" sldId="282"/>
        </pc:sldMkLst>
        <pc:spChg chg="mod">
          <ac:chgData name="Mokarram dorri, Bahareh" userId="b65613e7-b782-4797-afbc-3ac9b2e9b774" providerId="ADAL" clId="{4BFDC873-D6C6-4D81-A751-13C98A6FA2A4}" dt="2024-01-22T01:07:07.994" v="583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BFDC873-D6C6-4D81-A751-13C98A6FA2A4}" dt="2024-01-22T01:07:19.525" v="588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4:39.504" v="536" actId="27636"/>
        <pc:sldMkLst>
          <pc:docMk/>
          <pc:sldMk cId="3849776848" sldId="298"/>
        </pc:sldMkLst>
        <pc:spChg chg="mod">
          <ac:chgData name="Mokarram dorri, Bahareh" userId="b65613e7-b782-4797-afbc-3ac9b2e9b774" providerId="ADAL" clId="{4BFDC873-D6C6-4D81-A751-13C98A6FA2A4}" dt="2024-01-22T01:04:39.504" v="536" actId="27636"/>
          <ac:spMkLst>
            <pc:docMk/>
            <pc:sldMk cId="3849776848" sldId="298"/>
            <ac:spMk id="2" creationId="{00000000-0000-0000-0000-000000000000}"/>
          </ac:spMkLst>
        </pc:spChg>
      </pc:sldChg>
      <pc:sldChg chg="modSp modAnim">
        <pc:chgData name="Mokarram dorri, Bahareh" userId="b65613e7-b782-4797-afbc-3ac9b2e9b774" providerId="ADAL" clId="{4BFDC873-D6C6-4D81-A751-13C98A6FA2A4}" dt="2024-01-21T18:08:27.135" v="57" actId="20577"/>
        <pc:sldMkLst>
          <pc:docMk/>
          <pc:sldMk cId="0" sldId="299"/>
        </pc:sldMkLst>
        <pc:spChg chg="mod">
          <ac:chgData name="Mokarram dorri, Bahareh" userId="b65613e7-b782-4797-afbc-3ac9b2e9b774" providerId="ADAL" clId="{4BFDC873-D6C6-4D81-A751-13C98A6FA2A4}" dt="2024-01-21T18:08:27.135" v="57" actId="20577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Mokarram dorri, Bahareh" userId="b65613e7-b782-4797-afbc-3ac9b2e9b774" providerId="ADAL" clId="{4BFDC873-D6C6-4D81-A751-13C98A6FA2A4}" dt="2024-01-21T21:10:08.878" v="429" actId="20577"/>
        <pc:sldMkLst>
          <pc:docMk/>
          <pc:sldMk cId="0" sldId="301"/>
        </pc:sldMkLst>
        <pc:spChg chg="mod">
          <ac:chgData name="Mokarram dorri, Bahareh" userId="b65613e7-b782-4797-afbc-3ac9b2e9b774" providerId="ADAL" clId="{4BFDC873-D6C6-4D81-A751-13C98A6FA2A4}" dt="2024-01-21T21:10:08.878" v="429" actId="20577"/>
          <ac:spMkLst>
            <pc:docMk/>
            <pc:sldMk cId="0" sldId="301"/>
            <ac:spMk id="5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6:16.837" v="580" actId="1076"/>
        <pc:sldMkLst>
          <pc:docMk/>
          <pc:sldMk cId="0" sldId="302"/>
        </pc:sldMkLst>
        <pc:spChg chg="mod">
          <ac:chgData name="Mokarram dorri, Bahareh" userId="b65613e7-b782-4797-afbc-3ac9b2e9b774" providerId="ADAL" clId="{4BFDC873-D6C6-4D81-A751-13C98A6FA2A4}" dt="2024-01-22T01:06:10.838" v="579" actId="6549"/>
          <ac:spMkLst>
            <pc:docMk/>
            <pc:sldMk cId="0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4BFDC873-D6C6-4D81-A751-13C98A6FA2A4}" dt="2024-01-22T01:06:16.837" v="580" actId="1076"/>
          <ac:spMkLst>
            <pc:docMk/>
            <pc:sldMk cId="0" sldId="302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4:39.514" v="537" actId="27636"/>
        <pc:sldMkLst>
          <pc:docMk/>
          <pc:sldMk cId="3716516047" sldId="303"/>
        </pc:sldMkLst>
        <pc:spChg chg="mod">
          <ac:chgData name="Mokarram dorri, Bahareh" userId="b65613e7-b782-4797-afbc-3ac9b2e9b774" providerId="ADAL" clId="{4BFDC873-D6C6-4D81-A751-13C98A6FA2A4}" dt="2024-01-22T01:04:39.514" v="537" actId="27636"/>
          <ac:spMkLst>
            <pc:docMk/>
            <pc:sldMk cId="3716516047" sldId="303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4BFDC873-D6C6-4D81-A751-13C98A6FA2A4}" dt="2024-01-22T01:04:39.065" v="530" actId="27636"/>
        <pc:sldMkLst>
          <pc:docMk/>
          <pc:sldMk cId="0" sldId="304"/>
        </pc:sldMkLst>
        <pc:spChg chg="mod">
          <ac:chgData name="Mokarram dorri, Bahareh" userId="b65613e7-b782-4797-afbc-3ac9b2e9b774" providerId="ADAL" clId="{4BFDC873-D6C6-4D81-A751-13C98A6FA2A4}" dt="2024-01-22T01:04:39.065" v="530" actId="27636"/>
          <ac:spMkLst>
            <pc:docMk/>
            <pc:sldMk cId="0" sldId="304"/>
            <ac:spMk id="2" creationId="{00000000-0000-0000-0000-000000000000}"/>
          </ac:spMkLst>
        </pc:spChg>
      </pc:sldChg>
      <pc:sldChg chg="addSp modSp new mod modAnim">
        <pc:chgData name="Mokarram dorri, Bahareh" userId="b65613e7-b782-4797-afbc-3ac9b2e9b774" providerId="ADAL" clId="{4BFDC873-D6C6-4D81-A751-13C98A6FA2A4}" dt="2024-01-22T01:06:29.914" v="581" actId="20577"/>
        <pc:sldMkLst>
          <pc:docMk/>
          <pc:sldMk cId="842236560" sldId="310"/>
        </pc:sldMkLst>
        <pc:spChg chg="mod">
          <ac:chgData name="Mokarram dorri, Bahareh" userId="b65613e7-b782-4797-afbc-3ac9b2e9b774" providerId="ADAL" clId="{4BFDC873-D6C6-4D81-A751-13C98A6FA2A4}" dt="2024-01-22T01:06:29.914" v="581" actId="20577"/>
          <ac:spMkLst>
            <pc:docMk/>
            <pc:sldMk cId="842236560" sldId="310"/>
            <ac:spMk id="2" creationId="{BDADD29F-AA02-771D-1D6F-99EDB72619FB}"/>
          </ac:spMkLst>
        </pc:spChg>
        <pc:spChg chg="mod">
          <ac:chgData name="Mokarram dorri, Bahareh" userId="b65613e7-b782-4797-afbc-3ac9b2e9b774" providerId="ADAL" clId="{4BFDC873-D6C6-4D81-A751-13C98A6FA2A4}" dt="2024-01-21T21:00:58.399" v="380" actId="20577"/>
          <ac:spMkLst>
            <pc:docMk/>
            <pc:sldMk cId="842236560" sldId="310"/>
            <ac:spMk id="3" creationId="{7BBBC241-6493-EE57-A11C-923F55E9A4AA}"/>
          </ac:spMkLst>
        </pc:spChg>
        <pc:picChg chg="add mod">
          <ac:chgData name="Mokarram dorri, Bahareh" userId="b65613e7-b782-4797-afbc-3ac9b2e9b774" providerId="ADAL" clId="{4BFDC873-D6C6-4D81-A751-13C98A6FA2A4}" dt="2024-01-21T21:01:07.808" v="383" actId="1076"/>
          <ac:picMkLst>
            <pc:docMk/>
            <pc:sldMk cId="842236560" sldId="310"/>
            <ac:picMk id="6" creationId="{E88063F4-577C-7137-9757-1195BCEFDEBF}"/>
          </ac:picMkLst>
        </pc:picChg>
      </pc:sldChg>
      <pc:sldMasterChg chg="modSldLayout">
        <pc:chgData name="Mokarram dorri, Bahareh" userId="b65613e7-b782-4797-afbc-3ac9b2e9b774" providerId="ADAL" clId="{4BFDC873-D6C6-4D81-A751-13C98A6FA2A4}" dt="2024-01-22T01:04:51.783" v="540" actId="404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4BFDC873-D6C6-4D81-A751-13C98A6FA2A4}" dt="2024-01-22T01:04:39.454" v="531" actId="404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4BFDC873-D6C6-4D81-A751-13C98A6FA2A4}" dt="2024-01-22T01:04:39.454" v="531" actId="404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BFDC873-D6C6-4D81-A751-13C98A6FA2A4}" dt="2024-01-22T01:04:45.504" v="538" actId="404"/>
          <pc:sldLayoutMkLst>
            <pc:docMk/>
            <pc:sldMasterMk cId="0" sldId="2147483648"/>
            <pc:sldLayoutMk cId="0" sldId="2147483652"/>
          </pc:sldLayoutMkLst>
          <pc:spChg chg="mod">
            <ac:chgData name="Mokarram dorri, Bahareh" userId="b65613e7-b782-4797-afbc-3ac9b2e9b774" providerId="ADAL" clId="{4BFDC873-D6C6-4D81-A751-13C98A6FA2A4}" dt="2024-01-22T01:04:45.504" v="538" actId="404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BFDC873-D6C6-4D81-A751-13C98A6FA2A4}" dt="2024-01-22T01:04:48.513" v="539" actId="404"/>
          <pc:sldLayoutMkLst>
            <pc:docMk/>
            <pc:sldMasterMk cId="0" sldId="2147483648"/>
            <pc:sldLayoutMk cId="0" sldId="2147483653"/>
          </pc:sldLayoutMkLst>
          <pc:spChg chg="mod">
            <ac:chgData name="Mokarram dorri, Bahareh" userId="b65613e7-b782-4797-afbc-3ac9b2e9b774" providerId="ADAL" clId="{4BFDC873-D6C6-4D81-A751-13C98A6FA2A4}" dt="2024-01-22T01:04:48.513" v="539" actId="404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BFDC873-D6C6-4D81-A751-13C98A6FA2A4}" dt="2024-01-22T01:04:51.783" v="540" actId="404"/>
          <pc:sldLayoutMkLst>
            <pc:docMk/>
            <pc:sldMasterMk cId="0" sldId="2147483648"/>
            <pc:sldLayoutMk cId="0" sldId="2147483654"/>
          </pc:sldLayoutMkLst>
          <pc:spChg chg="mod">
            <ac:chgData name="Mokarram dorri, Bahareh" userId="b65613e7-b782-4797-afbc-3ac9b2e9b774" providerId="ADAL" clId="{4BFDC873-D6C6-4D81-A751-13C98A6FA2A4}" dt="2024-01-22T01:04:51.783" v="540" actId="404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Mokarram Dorri, Bahareh" userId="b65613e7-b782-4797-afbc-3ac9b2e9b774" providerId="ADAL" clId="{E266BC1B-F0DE-4FB9-95FC-F93326F4F6DD}"/>
    <pc:docChg chg="addSld delSld modSld">
      <pc:chgData name="Mokarram Dorri, Bahareh" userId="b65613e7-b782-4797-afbc-3ac9b2e9b774" providerId="ADAL" clId="{E266BC1B-F0DE-4FB9-95FC-F93326F4F6DD}" dt="2024-01-27T16:54:16.137" v="9"/>
      <pc:docMkLst>
        <pc:docMk/>
      </pc:docMkLst>
      <pc:sldChg chg="modSp add mod">
        <pc:chgData name="Mokarram Dorri, Bahareh" userId="b65613e7-b782-4797-afbc-3ac9b2e9b774" providerId="ADAL" clId="{E266BC1B-F0DE-4FB9-95FC-F93326F4F6DD}" dt="2024-01-27T16:52:04.222" v="3"/>
        <pc:sldMkLst>
          <pc:docMk/>
          <pc:sldMk cId="2481315327" sldId="311"/>
        </pc:sldMkLst>
        <pc:spChg chg="mod">
          <ac:chgData name="Mokarram Dorri, Bahareh" userId="b65613e7-b782-4797-afbc-3ac9b2e9b774" providerId="ADAL" clId="{E266BC1B-F0DE-4FB9-95FC-F93326F4F6DD}" dt="2024-01-27T16:52:04.222" v="3"/>
          <ac:spMkLst>
            <pc:docMk/>
            <pc:sldMk cId="2481315327" sldId="311"/>
            <ac:spMk id="3" creationId="{0939FE79-F014-6A5D-02D9-2F0047565998}"/>
          </ac:spMkLst>
        </pc:spChg>
      </pc:sldChg>
      <pc:sldChg chg="modSp add mod">
        <pc:chgData name="Mokarram Dorri, Bahareh" userId="b65613e7-b782-4797-afbc-3ac9b2e9b774" providerId="ADAL" clId="{E266BC1B-F0DE-4FB9-95FC-F93326F4F6DD}" dt="2024-01-27T16:52:54.996" v="5"/>
        <pc:sldMkLst>
          <pc:docMk/>
          <pc:sldMk cId="558620994" sldId="312"/>
        </pc:sldMkLst>
        <pc:spChg chg="mod">
          <ac:chgData name="Mokarram Dorri, Bahareh" userId="b65613e7-b782-4797-afbc-3ac9b2e9b774" providerId="ADAL" clId="{E266BC1B-F0DE-4FB9-95FC-F93326F4F6DD}" dt="2024-01-27T16:52:54.996" v="5"/>
          <ac:spMkLst>
            <pc:docMk/>
            <pc:sldMk cId="558620994" sldId="312"/>
            <ac:spMk id="3" creationId="{0939FE79-F014-6A5D-02D9-2F0047565998}"/>
          </ac:spMkLst>
        </pc:spChg>
      </pc:sldChg>
      <pc:sldChg chg="add del">
        <pc:chgData name="Mokarram Dorri, Bahareh" userId="b65613e7-b782-4797-afbc-3ac9b2e9b774" providerId="ADAL" clId="{E266BC1B-F0DE-4FB9-95FC-F93326F4F6DD}" dt="2024-01-27T16:51:45.862" v="2"/>
        <pc:sldMkLst>
          <pc:docMk/>
          <pc:sldMk cId="2733936859" sldId="312"/>
        </pc:sldMkLst>
      </pc:sldChg>
      <pc:sldChg chg="modSp add mod modNotesTx">
        <pc:chgData name="Mokarram Dorri, Bahareh" userId="b65613e7-b782-4797-afbc-3ac9b2e9b774" providerId="ADAL" clId="{E266BC1B-F0DE-4FB9-95FC-F93326F4F6DD}" dt="2024-01-27T16:54:16.137" v="9"/>
        <pc:sldMkLst>
          <pc:docMk/>
          <pc:sldMk cId="2058425002" sldId="313"/>
        </pc:sldMkLst>
        <pc:spChg chg="mod">
          <ac:chgData name="Mokarram Dorri, Bahareh" userId="b65613e7-b782-4797-afbc-3ac9b2e9b774" providerId="ADAL" clId="{E266BC1B-F0DE-4FB9-95FC-F93326F4F6DD}" dt="2024-01-27T16:53:51.864" v="8" actId="20577"/>
          <ac:spMkLst>
            <pc:docMk/>
            <pc:sldMk cId="2058425002" sldId="313"/>
            <ac:spMk id="3" creationId="{0939FE79-F014-6A5D-02D9-2F0047565998}"/>
          </ac:spMkLst>
        </pc:spChg>
      </pc:sldChg>
    </pc:docChg>
  </pc:docChgLst>
  <pc:docChgLst>
    <pc:chgData name="Mokarram Dorri, Bahareh" userId="b65613e7-b782-4797-afbc-3ac9b2e9b774" providerId="ADAL" clId="{4BFDC873-D6C6-4D81-A751-13C98A6FA2A4}"/>
    <pc:docChg chg="undo custSel addSld modSld">
      <pc:chgData name="Mokarram Dorri, Bahareh" userId="b65613e7-b782-4797-afbc-3ac9b2e9b774" providerId="ADAL" clId="{4BFDC873-D6C6-4D81-A751-13C98A6FA2A4}" dt="2024-01-17T03:09:44.608" v="110" actId="20577"/>
      <pc:docMkLst>
        <pc:docMk/>
      </pc:docMkLst>
      <pc:sldChg chg="modSp modAnim">
        <pc:chgData name="Mokarram Dorri, Bahareh" userId="b65613e7-b782-4797-afbc-3ac9b2e9b774" providerId="ADAL" clId="{4BFDC873-D6C6-4D81-A751-13C98A6FA2A4}" dt="2024-01-17T00:23:55.855" v="0" actId="20577"/>
        <pc:sldMkLst>
          <pc:docMk/>
          <pc:sldMk cId="0" sldId="263"/>
        </pc:sldMkLst>
        <pc:spChg chg="mod">
          <ac:chgData name="Mokarram Dorri, Bahareh" userId="b65613e7-b782-4797-afbc-3ac9b2e9b774" providerId="ADAL" clId="{4BFDC873-D6C6-4D81-A751-13C98A6FA2A4}" dt="2024-01-17T00:23:55.855" v="0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new mod">
        <pc:chgData name="Mokarram Dorri, Bahareh" userId="b65613e7-b782-4797-afbc-3ac9b2e9b774" providerId="ADAL" clId="{4BFDC873-D6C6-4D81-A751-13C98A6FA2A4}" dt="2024-01-17T03:09:44.608" v="110" actId="20577"/>
        <pc:sldMkLst>
          <pc:docMk/>
          <pc:sldMk cId="4291317860" sldId="308"/>
        </pc:sldMkLst>
        <pc:spChg chg="mod">
          <ac:chgData name="Mokarram Dorri, Bahareh" userId="b65613e7-b782-4797-afbc-3ac9b2e9b774" providerId="ADAL" clId="{4BFDC873-D6C6-4D81-A751-13C98A6FA2A4}" dt="2024-01-17T01:45:49.752" v="18" actId="20577"/>
          <ac:spMkLst>
            <pc:docMk/>
            <pc:sldMk cId="4291317860" sldId="308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4BFDC873-D6C6-4D81-A751-13C98A6FA2A4}" dt="2024-01-17T03:09:44.608" v="110" actId="20577"/>
          <ac:spMkLst>
            <pc:docMk/>
            <pc:sldMk cId="4291317860" sldId="308"/>
            <ac:spMk id="3" creationId="{0939FE79-F014-6A5D-02D9-2F0047565998}"/>
          </ac:spMkLst>
        </pc:spChg>
      </pc:sldChg>
      <pc:sldChg chg="addSp modSp add mod modAnim modNotesTx">
        <pc:chgData name="Mokarram Dorri, Bahareh" userId="b65613e7-b782-4797-afbc-3ac9b2e9b774" providerId="ADAL" clId="{4BFDC873-D6C6-4D81-A751-13C98A6FA2A4}" dt="2024-01-17T01:53:38.084" v="105"/>
        <pc:sldMkLst>
          <pc:docMk/>
          <pc:sldMk cId="3243757507" sldId="309"/>
        </pc:sldMkLst>
        <pc:spChg chg="mod">
          <ac:chgData name="Mokarram Dorri, Bahareh" userId="b65613e7-b782-4797-afbc-3ac9b2e9b774" providerId="ADAL" clId="{4BFDC873-D6C6-4D81-A751-13C98A6FA2A4}" dt="2024-01-17T01:47:09.419" v="38" actId="20577"/>
          <ac:spMkLst>
            <pc:docMk/>
            <pc:sldMk cId="3243757507" sldId="309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4BFDC873-D6C6-4D81-A751-13C98A6FA2A4}" dt="2024-01-17T01:50:38.300" v="103" actId="113"/>
          <ac:spMkLst>
            <pc:docMk/>
            <pc:sldMk cId="3243757507" sldId="309"/>
            <ac:spMk id="3" creationId="{0939FE79-F014-6A5D-02D9-2F0047565998}"/>
          </ac:spMkLst>
        </pc:spChg>
        <pc:spChg chg="add mod">
          <ac:chgData name="Mokarram Dorri, Bahareh" userId="b65613e7-b782-4797-afbc-3ac9b2e9b774" providerId="ADAL" clId="{4BFDC873-D6C6-4D81-A751-13C98A6FA2A4}" dt="2024-01-17T01:50:47.550" v="104" actId="20577"/>
          <ac:spMkLst>
            <pc:docMk/>
            <pc:sldMk cId="3243757507" sldId="309"/>
            <ac:spMk id="9" creationId="{2C59F9EC-A9D9-00C4-4425-513187109929}"/>
          </ac:spMkLst>
        </pc:spChg>
        <pc:spChg chg="add">
          <ac:chgData name="Mokarram Dorri, Bahareh" userId="b65613e7-b782-4797-afbc-3ac9b2e9b774" providerId="ADAL" clId="{4BFDC873-D6C6-4D81-A751-13C98A6FA2A4}" dt="2024-01-17T01:50:08.836" v="91"/>
          <ac:spMkLst>
            <pc:docMk/>
            <pc:sldMk cId="3243757507" sldId="309"/>
            <ac:spMk id="10" creationId="{179B4B66-F318-053A-659E-B0FAD5873E41}"/>
          </ac:spMkLst>
        </pc:spChg>
        <pc:picChg chg="add mod">
          <ac:chgData name="Mokarram Dorri, Bahareh" userId="b65613e7-b782-4797-afbc-3ac9b2e9b774" providerId="ADAL" clId="{4BFDC873-D6C6-4D81-A751-13C98A6FA2A4}" dt="2024-01-17T01:48:42.580" v="56" actId="14100"/>
          <ac:picMkLst>
            <pc:docMk/>
            <pc:sldMk cId="3243757507" sldId="309"/>
            <ac:picMk id="6" creationId="{3DB130DB-E07A-2747-0429-8403786B3017}"/>
          </ac:picMkLst>
        </pc:picChg>
        <pc:picChg chg="add mod">
          <ac:chgData name="Mokarram Dorri, Bahareh" userId="b65613e7-b782-4797-afbc-3ac9b2e9b774" providerId="ADAL" clId="{4BFDC873-D6C6-4D81-A751-13C98A6FA2A4}" dt="2024-01-17T01:48:46.169" v="58" actId="1076"/>
          <ac:picMkLst>
            <pc:docMk/>
            <pc:sldMk cId="3243757507" sldId="309"/>
            <ac:picMk id="8" creationId="{849FF88C-BEE6-BED5-D968-92C024F0D48E}"/>
          </ac:picMkLst>
        </pc:picChg>
      </pc:sldChg>
    </pc:docChg>
  </pc:docChgLst>
  <pc:docChgLst>
    <pc:chgData name="Mokarram dorri, Bahareh" userId="b65613e7-b782-4797-afbc-3ac9b2e9b774" providerId="ADAL" clId="{37BD6C89-55ED-472F-B553-E5E8986FFCBD}"/>
    <pc:docChg chg="undo custSel modSld">
      <pc:chgData name="Mokarram dorri, Bahareh" userId="b65613e7-b782-4797-afbc-3ac9b2e9b774" providerId="ADAL" clId="{37BD6C89-55ED-472F-B553-E5E8986FFCBD}" dt="2024-01-27T21:10:29.702" v="394" actId="20577"/>
      <pc:docMkLst>
        <pc:docMk/>
      </pc:docMkLst>
      <pc:sldChg chg="modSp modAnim">
        <pc:chgData name="Mokarram dorri, Bahareh" userId="b65613e7-b782-4797-afbc-3ac9b2e9b774" providerId="ADAL" clId="{37BD6C89-55ED-472F-B553-E5E8986FFCBD}" dt="2024-01-22T01:38:53.393" v="27"/>
        <pc:sldMkLst>
          <pc:docMk/>
          <pc:sldMk cId="0" sldId="271"/>
        </pc:sldMkLst>
        <pc:spChg chg="mod">
          <ac:chgData name="Mokarram dorri, Bahareh" userId="b65613e7-b782-4797-afbc-3ac9b2e9b774" providerId="ADAL" clId="{37BD6C89-55ED-472F-B553-E5E8986FFCBD}" dt="2024-01-22T01:38:31.463" v="20" actId="15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1-22T02:35:23.584" v="36" actId="404"/>
        <pc:sldMkLst>
          <pc:docMk/>
          <pc:sldMk cId="0" sldId="272"/>
        </pc:sldMkLst>
        <pc:spChg chg="mod">
          <ac:chgData name="Mokarram dorri, Bahareh" userId="b65613e7-b782-4797-afbc-3ac9b2e9b774" providerId="ADAL" clId="{37BD6C89-55ED-472F-B553-E5E8986FFCBD}" dt="2024-01-22T02:35:23.584" v="36" actId="404"/>
          <ac:spMkLst>
            <pc:docMk/>
            <pc:sldMk cId="0" sldId="272"/>
            <ac:spMk id="3" creationId="{00000000-0000-0000-0000-000000000000}"/>
          </ac:spMkLst>
        </pc:spChg>
      </pc:sldChg>
      <pc:sldChg chg="modSp modAnim">
        <pc:chgData name="Mokarram dorri, Bahareh" userId="b65613e7-b782-4797-afbc-3ac9b2e9b774" providerId="ADAL" clId="{37BD6C89-55ED-472F-B553-E5E8986FFCBD}" dt="2024-01-22T05:06:21.030" v="45" actId="6549"/>
        <pc:sldMkLst>
          <pc:docMk/>
          <pc:sldMk cId="0" sldId="273"/>
        </pc:sldMkLst>
        <pc:spChg chg="mod">
          <ac:chgData name="Mokarram dorri, Bahareh" userId="b65613e7-b782-4797-afbc-3ac9b2e9b774" providerId="ADAL" clId="{37BD6C89-55ED-472F-B553-E5E8986FFCBD}" dt="2024-01-22T05:06:21.030" v="45" actId="6549"/>
          <ac:spMkLst>
            <pc:docMk/>
            <pc:sldMk cId="0" sldId="273"/>
            <ac:spMk id="3" creationId="{00000000-0000-0000-0000-000000000000}"/>
          </ac:spMkLst>
        </pc:spChg>
      </pc:sldChg>
      <pc:sldChg chg="modSp modAnim">
        <pc:chgData name="Mokarram dorri, Bahareh" userId="b65613e7-b782-4797-afbc-3ac9b2e9b774" providerId="ADAL" clId="{37BD6C89-55ED-472F-B553-E5E8986FFCBD}" dt="2024-01-22T05:09:49.540" v="60" actId="20577"/>
        <pc:sldMkLst>
          <pc:docMk/>
          <pc:sldMk cId="0" sldId="274"/>
        </pc:sldMkLst>
        <pc:spChg chg="mod">
          <ac:chgData name="Mokarram dorri, Bahareh" userId="b65613e7-b782-4797-afbc-3ac9b2e9b774" providerId="ADAL" clId="{37BD6C89-55ED-472F-B553-E5E8986FFCBD}" dt="2024-01-22T05:09:49.540" v="60" actId="20577"/>
          <ac:spMkLst>
            <pc:docMk/>
            <pc:sldMk cId="0" sldId="274"/>
            <ac:spMk id="3" creationId="{00000000-0000-0000-0000-000000000000}"/>
          </ac:spMkLst>
        </pc:spChg>
      </pc:sldChg>
      <pc:sldChg chg="modAnim">
        <pc:chgData name="Mokarram dorri, Bahareh" userId="b65613e7-b782-4797-afbc-3ac9b2e9b774" providerId="ADAL" clId="{37BD6C89-55ED-472F-B553-E5E8986FFCBD}" dt="2024-01-22T05:10:29.090" v="61"/>
        <pc:sldMkLst>
          <pc:docMk/>
          <pc:sldMk cId="0" sldId="275"/>
        </pc:sldMkLst>
      </pc:sldChg>
      <pc:sldChg chg="modSp mod">
        <pc:chgData name="Mokarram dorri, Bahareh" userId="b65613e7-b782-4797-afbc-3ac9b2e9b774" providerId="ADAL" clId="{37BD6C89-55ED-472F-B553-E5E8986FFCBD}" dt="2024-01-22T05:12:52.039" v="71" actId="115"/>
        <pc:sldMkLst>
          <pc:docMk/>
          <pc:sldMk cId="0" sldId="276"/>
        </pc:sldMkLst>
        <pc:spChg chg="mod">
          <ac:chgData name="Mokarram dorri, Bahareh" userId="b65613e7-b782-4797-afbc-3ac9b2e9b774" providerId="ADAL" clId="{37BD6C89-55ED-472F-B553-E5E8986FFCBD}" dt="2024-01-22T05:12:52.039" v="71" actId="115"/>
          <ac:spMkLst>
            <pc:docMk/>
            <pc:sldMk cId="0" sldId="276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37BD6C89-55ED-472F-B553-E5E8986FFCBD}" dt="2024-01-22T05:16:37.499" v="99" actId="404"/>
        <pc:sldMkLst>
          <pc:docMk/>
          <pc:sldMk cId="0" sldId="277"/>
        </pc:sldMkLst>
        <pc:spChg chg="mod">
          <ac:chgData name="Mokarram dorri, Bahareh" userId="b65613e7-b782-4797-afbc-3ac9b2e9b774" providerId="ADAL" clId="{37BD6C89-55ED-472F-B553-E5E8986FFCBD}" dt="2024-01-22T05:16:37.499" v="99" actId="404"/>
          <ac:spMkLst>
            <pc:docMk/>
            <pc:sldMk cId="0" sldId="277"/>
            <ac:spMk id="3" creationId="{00000000-0000-0000-0000-000000000000}"/>
          </ac:spMkLst>
        </pc:spChg>
      </pc:sldChg>
      <pc:sldChg chg="modSp modAnim">
        <pc:chgData name="Mokarram dorri, Bahareh" userId="b65613e7-b782-4797-afbc-3ac9b2e9b774" providerId="ADAL" clId="{37BD6C89-55ED-472F-B553-E5E8986FFCBD}" dt="2024-01-22T05:21:47.189" v="137" actId="114"/>
        <pc:sldMkLst>
          <pc:docMk/>
          <pc:sldMk cId="0" sldId="278"/>
        </pc:sldMkLst>
        <pc:spChg chg="mod">
          <ac:chgData name="Mokarram dorri, Bahareh" userId="b65613e7-b782-4797-afbc-3ac9b2e9b774" providerId="ADAL" clId="{37BD6C89-55ED-472F-B553-E5E8986FFCBD}" dt="2024-01-22T05:21:47.189" v="137" actId="114"/>
          <ac:spMkLst>
            <pc:docMk/>
            <pc:sldMk cId="0" sldId="278"/>
            <ac:spMk id="3" creationId="{00000000-0000-0000-0000-000000000000}"/>
          </ac:spMkLst>
        </pc:spChg>
      </pc:sldChg>
      <pc:sldChg chg="modAnim modNotesTx">
        <pc:chgData name="Mokarram dorri, Bahareh" userId="b65613e7-b782-4797-afbc-3ac9b2e9b774" providerId="ADAL" clId="{37BD6C89-55ED-472F-B553-E5E8986FFCBD}" dt="2024-01-22T05:22:59.839" v="141" actId="20577"/>
        <pc:sldMkLst>
          <pc:docMk/>
          <pc:sldMk cId="0" sldId="279"/>
        </pc:sldMkLst>
      </pc:sldChg>
      <pc:sldChg chg="modSp mod modAnim">
        <pc:chgData name="Mokarram dorri, Bahareh" userId="b65613e7-b782-4797-afbc-3ac9b2e9b774" providerId="ADAL" clId="{37BD6C89-55ED-472F-B553-E5E8986FFCBD}" dt="2024-01-22T05:26:33.479" v="184" actId="113"/>
        <pc:sldMkLst>
          <pc:docMk/>
          <pc:sldMk cId="0" sldId="280"/>
        </pc:sldMkLst>
        <pc:spChg chg="mod">
          <ac:chgData name="Mokarram dorri, Bahareh" userId="b65613e7-b782-4797-afbc-3ac9b2e9b774" providerId="ADAL" clId="{37BD6C89-55ED-472F-B553-E5E8986FFCBD}" dt="2024-01-22T05:26:33.479" v="184" actId="113"/>
          <ac:spMkLst>
            <pc:docMk/>
            <pc:sldMk cId="0" sldId="280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37BD6C89-55ED-472F-B553-E5E8986FFCBD}" dt="2024-01-22T05:28:30.610" v="195"/>
        <pc:sldMkLst>
          <pc:docMk/>
          <pc:sldMk cId="0" sldId="281"/>
        </pc:sldMkLst>
        <pc:spChg chg="mod">
          <ac:chgData name="Mokarram dorri, Bahareh" userId="b65613e7-b782-4797-afbc-3ac9b2e9b774" providerId="ADAL" clId="{37BD6C89-55ED-472F-B553-E5E8986FFCBD}" dt="2024-01-22T05:27:22.419" v="188" actId="404"/>
          <ac:spMkLst>
            <pc:docMk/>
            <pc:sldMk cId="0" sldId="28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4-01-22T05:27:01.109" v="185" actId="404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1-22T05:47:46.189" v="198" actId="20577"/>
        <pc:sldMkLst>
          <pc:docMk/>
          <pc:sldMk cId="0" sldId="282"/>
        </pc:sldMkLst>
        <pc:spChg chg="mod">
          <ac:chgData name="Mokarram dorri, Bahareh" userId="b65613e7-b782-4797-afbc-3ac9b2e9b774" providerId="ADAL" clId="{37BD6C89-55ED-472F-B553-E5E8986FFCBD}" dt="2024-01-22T05:47:46.189" v="198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1-27T20:59:10.194" v="208" actId="108"/>
        <pc:sldMkLst>
          <pc:docMk/>
          <pc:sldMk cId="2481315327" sldId="311"/>
        </pc:sldMkLst>
        <pc:spChg chg="mod">
          <ac:chgData name="Mokarram dorri, Bahareh" userId="b65613e7-b782-4797-afbc-3ac9b2e9b774" providerId="ADAL" clId="{37BD6C89-55ED-472F-B553-E5E8986FFCBD}" dt="2024-01-27T20:59:10.194" v="208" actId="108"/>
          <ac:spMkLst>
            <pc:docMk/>
            <pc:sldMk cId="2481315327" sldId="311"/>
            <ac:spMk id="3" creationId="{0939FE79-F014-6A5D-02D9-2F0047565998}"/>
          </ac:spMkLst>
        </pc:spChg>
      </pc:sldChg>
      <pc:sldChg chg="modSp mod">
        <pc:chgData name="Mokarram dorri, Bahareh" userId="b65613e7-b782-4797-afbc-3ac9b2e9b774" providerId="ADAL" clId="{37BD6C89-55ED-472F-B553-E5E8986FFCBD}" dt="2024-01-27T21:00:35.846" v="243" actId="20577"/>
        <pc:sldMkLst>
          <pc:docMk/>
          <pc:sldMk cId="558620994" sldId="312"/>
        </pc:sldMkLst>
        <pc:spChg chg="mod">
          <ac:chgData name="Mokarram dorri, Bahareh" userId="b65613e7-b782-4797-afbc-3ac9b2e9b774" providerId="ADAL" clId="{37BD6C89-55ED-472F-B553-E5E8986FFCBD}" dt="2024-01-27T20:59:31.329" v="210" actId="27636"/>
          <ac:spMkLst>
            <pc:docMk/>
            <pc:sldMk cId="558620994" sldId="312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1-27T21:00:35.846" v="243" actId="20577"/>
          <ac:spMkLst>
            <pc:docMk/>
            <pc:sldMk cId="558620994" sldId="312"/>
            <ac:spMk id="3" creationId="{0939FE79-F014-6A5D-02D9-2F0047565998}"/>
          </ac:spMkLst>
        </pc:spChg>
      </pc:sldChg>
      <pc:sldChg chg="addSp delSp modSp mod">
        <pc:chgData name="Mokarram dorri, Bahareh" userId="b65613e7-b782-4797-afbc-3ac9b2e9b774" providerId="ADAL" clId="{37BD6C89-55ED-472F-B553-E5E8986FFCBD}" dt="2024-01-27T21:10:29.702" v="394" actId="20577"/>
        <pc:sldMkLst>
          <pc:docMk/>
          <pc:sldMk cId="2058425002" sldId="313"/>
        </pc:sldMkLst>
        <pc:spChg chg="mod">
          <ac:chgData name="Mokarram dorri, Bahareh" userId="b65613e7-b782-4797-afbc-3ac9b2e9b774" providerId="ADAL" clId="{37BD6C89-55ED-472F-B553-E5E8986FFCBD}" dt="2024-01-27T20:58:34.443" v="201" actId="27636"/>
          <ac:spMkLst>
            <pc:docMk/>
            <pc:sldMk cId="2058425002" sldId="313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4-01-27T21:10:29.702" v="394" actId="20577"/>
          <ac:spMkLst>
            <pc:docMk/>
            <pc:sldMk cId="2058425002" sldId="313"/>
            <ac:spMk id="3" creationId="{0939FE79-F014-6A5D-02D9-2F0047565998}"/>
          </ac:spMkLst>
        </pc:spChg>
        <pc:spChg chg="add mod">
          <ac:chgData name="Mokarram dorri, Bahareh" userId="b65613e7-b782-4797-afbc-3ac9b2e9b774" providerId="ADAL" clId="{37BD6C89-55ED-472F-B553-E5E8986FFCBD}" dt="2024-01-27T21:05:59.336" v="362" actId="20577"/>
          <ac:spMkLst>
            <pc:docMk/>
            <pc:sldMk cId="2058425002" sldId="313"/>
            <ac:spMk id="9" creationId="{8A343A09-1BE7-CE4F-F87D-DB42D5158CFB}"/>
          </ac:spMkLst>
        </pc:spChg>
        <pc:spChg chg="add mod">
          <ac:chgData name="Mokarram dorri, Bahareh" userId="b65613e7-b782-4797-afbc-3ac9b2e9b774" providerId="ADAL" clId="{37BD6C89-55ED-472F-B553-E5E8986FFCBD}" dt="2024-01-27T21:07:07.941" v="385" actId="20577"/>
          <ac:spMkLst>
            <pc:docMk/>
            <pc:sldMk cId="2058425002" sldId="313"/>
            <ac:spMk id="12" creationId="{46E08023-C714-0A5F-01C3-0C8413A016E2}"/>
          </ac:spMkLst>
        </pc:spChg>
        <pc:spChg chg="add mod">
          <ac:chgData name="Mokarram dorri, Bahareh" userId="b65613e7-b782-4797-afbc-3ac9b2e9b774" providerId="ADAL" clId="{37BD6C89-55ED-472F-B553-E5E8986FFCBD}" dt="2024-01-27T21:09:22.610" v="393" actId="1076"/>
          <ac:spMkLst>
            <pc:docMk/>
            <pc:sldMk cId="2058425002" sldId="313"/>
            <ac:spMk id="14" creationId="{6750FF0E-675C-C265-792B-6F57571AAF2A}"/>
          </ac:spMkLst>
        </pc:spChg>
        <pc:picChg chg="add del">
          <ac:chgData name="Mokarram dorri, Bahareh" userId="b65613e7-b782-4797-afbc-3ac9b2e9b774" providerId="ADAL" clId="{37BD6C89-55ED-472F-B553-E5E8986FFCBD}" dt="2024-01-27T21:01:55.042" v="249" actId="478"/>
          <ac:picMkLst>
            <pc:docMk/>
            <pc:sldMk cId="2058425002" sldId="313"/>
            <ac:picMk id="6" creationId="{780D6563-BED4-3A3C-4795-D0040C945239}"/>
          </ac:picMkLst>
        </pc:picChg>
        <pc:picChg chg="add del mod">
          <ac:chgData name="Mokarram dorri, Bahareh" userId="b65613e7-b782-4797-afbc-3ac9b2e9b774" providerId="ADAL" clId="{37BD6C89-55ED-472F-B553-E5E8986FFCBD}" dt="2024-01-27T21:06:03.453" v="363" actId="478"/>
          <ac:picMkLst>
            <pc:docMk/>
            <pc:sldMk cId="2058425002" sldId="313"/>
            <ac:picMk id="8" creationId="{69CBE77C-2AF5-5DBF-D611-07D9A71FD22D}"/>
          </ac:picMkLst>
        </pc:picChg>
        <pc:cxnChg chg="add mod">
          <ac:chgData name="Mokarram dorri, Bahareh" userId="b65613e7-b782-4797-afbc-3ac9b2e9b774" providerId="ADAL" clId="{37BD6C89-55ED-472F-B553-E5E8986FFCBD}" dt="2024-01-27T21:06:35.759" v="365" actId="1582"/>
          <ac:cxnSpMkLst>
            <pc:docMk/>
            <pc:sldMk cId="2058425002" sldId="313"/>
            <ac:cxnSpMk id="11" creationId="{0B0BCEEB-E82D-4E55-9B11-831DCD11FCED}"/>
          </ac:cxnSpMkLst>
        </pc:cxnChg>
        <pc:cxnChg chg="add mod">
          <ac:chgData name="Mokarram dorri, Bahareh" userId="b65613e7-b782-4797-afbc-3ac9b2e9b774" providerId="ADAL" clId="{37BD6C89-55ED-472F-B553-E5E8986FFCBD}" dt="2024-01-27T21:09:20.001" v="392" actId="14100"/>
          <ac:cxnSpMkLst>
            <pc:docMk/>
            <pc:sldMk cId="2058425002" sldId="313"/>
            <ac:cxnSpMk id="13" creationId="{EF240204-3624-4224-75B3-A24648DD5423}"/>
          </ac:cxnSpMkLst>
        </pc:cxnChg>
      </pc:sldChg>
    </pc:docChg>
  </pc:docChgLst>
  <pc:docChgLst>
    <pc:chgData name="Mokarram dorri, Bahareh" userId="b65613e7-b782-4797-afbc-3ac9b2e9b774" providerId="ADAL" clId="{4F96B20A-37BA-42EB-BDCD-E027CEBE1692}"/>
    <pc:docChg chg="undo custSel addSld delSld modSld sldOrd modMainMaster">
      <pc:chgData name="Mokarram dorri, Bahareh" userId="b65613e7-b782-4797-afbc-3ac9b2e9b774" providerId="ADAL" clId="{4F96B20A-37BA-42EB-BDCD-E027CEBE1692}" dt="2023-08-31T17:35:40.829" v="2416" actId="729"/>
      <pc:docMkLst>
        <pc:docMk/>
      </pc:docMkLst>
      <pc:sldChg chg="modSp mod">
        <pc:chgData name="Mokarram dorri, Bahareh" userId="b65613e7-b782-4797-afbc-3ac9b2e9b774" providerId="ADAL" clId="{4F96B20A-37BA-42EB-BDCD-E027CEBE1692}" dt="2023-08-19T00:45:14.931" v="8" actId="1076"/>
        <pc:sldMkLst>
          <pc:docMk/>
          <pc:sldMk cId="0" sldId="256"/>
        </pc:sldMkLst>
        <pc:spChg chg="mod">
          <ac:chgData name="Mokarram dorri, Bahareh" userId="b65613e7-b782-4797-afbc-3ac9b2e9b774" providerId="ADAL" clId="{4F96B20A-37BA-42EB-BDCD-E027CEBE1692}" dt="2023-08-18T23:26:47.648" v="0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19T00:45:14.931" v="8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 modAnim modNotesTx">
        <pc:chgData name="Mokarram dorri, Bahareh" userId="b65613e7-b782-4797-afbc-3ac9b2e9b774" providerId="ADAL" clId="{4F96B20A-37BA-42EB-BDCD-E027CEBE1692}" dt="2023-08-24T15:21:23.972" v="1041" actId="20577"/>
        <pc:sldMkLst>
          <pc:docMk/>
          <pc:sldMk cId="0" sldId="257"/>
        </pc:sldMkLst>
        <pc:spChg chg="mod">
          <ac:chgData name="Mokarram dorri, Bahareh" userId="b65613e7-b782-4797-afbc-3ac9b2e9b774" providerId="ADAL" clId="{4F96B20A-37BA-42EB-BDCD-E027CEBE1692}" dt="2023-08-24T15:21:23.972" v="104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ord modAnim modNotesTx">
        <pc:chgData name="Mokarram dorri, Bahareh" userId="b65613e7-b782-4797-afbc-3ac9b2e9b774" providerId="ADAL" clId="{4F96B20A-37BA-42EB-BDCD-E027CEBE1692}" dt="2023-08-24T15:18:33.652" v="1037" actId="1035"/>
        <pc:sldMkLst>
          <pc:docMk/>
          <pc:sldMk cId="0" sldId="258"/>
        </pc:sldMkLst>
        <pc:spChg chg="mod">
          <ac:chgData name="Mokarram dorri, Bahareh" userId="b65613e7-b782-4797-afbc-3ac9b2e9b774" providerId="ADAL" clId="{4F96B20A-37BA-42EB-BDCD-E027CEBE1692}" dt="2023-08-24T15:18:33.652" v="1037" actId="103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4F96B20A-37BA-42EB-BDCD-E027CEBE1692}" dt="2023-08-23T18:59:08.807" v="339" actId="1038"/>
        <pc:sldMkLst>
          <pc:docMk/>
          <pc:sldMk cId="0" sldId="260"/>
        </pc:sldMkLst>
        <pc:spChg chg="mod">
          <ac:chgData name="Mokarram dorri, Bahareh" userId="b65613e7-b782-4797-afbc-3ac9b2e9b774" providerId="ADAL" clId="{4F96B20A-37BA-42EB-BDCD-E027CEBE1692}" dt="2023-08-23T18:59:08.807" v="339" actId="1038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4F96B20A-37BA-42EB-BDCD-E027CEBE1692}" dt="2023-08-24T15:46:54.907" v="1057" actId="20577"/>
        <pc:sldMkLst>
          <pc:docMk/>
          <pc:sldMk cId="0" sldId="261"/>
        </pc:sldMkLst>
        <pc:spChg chg="mod">
          <ac:chgData name="Mokarram dorri, Bahareh" userId="b65613e7-b782-4797-afbc-3ac9b2e9b774" providerId="ADAL" clId="{4F96B20A-37BA-42EB-BDCD-E027CEBE1692}" dt="2023-08-19T22:39:05.262" v="239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4T15:46:54.907" v="105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4T15:42:11.518" v="1048" actId="6549"/>
          <ac:spMkLst>
            <pc:docMk/>
            <pc:sldMk cId="0" sldId="261"/>
            <ac:spMk id="5" creationId="{621223D9-ABA7-51DB-0936-7629CEBEE82E}"/>
          </ac:spMkLst>
        </pc:spChg>
        <pc:spChg chg="add del mod">
          <ac:chgData name="Mokarram dorri, Bahareh" userId="b65613e7-b782-4797-afbc-3ac9b2e9b774" providerId="ADAL" clId="{4F96B20A-37BA-42EB-BDCD-E027CEBE1692}" dt="2023-08-19T23:50:31.731" v="244" actId="21"/>
          <ac:spMkLst>
            <pc:docMk/>
            <pc:sldMk cId="0" sldId="261"/>
            <ac:spMk id="5" creationId="{84771269-E94B-0247-6483-E14912B944B3}"/>
          </ac:spMkLst>
        </pc:spChg>
      </pc:sldChg>
      <pc:sldChg chg="modSp mod modAnim modNotesTx">
        <pc:chgData name="Mokarram dorri, Bahareh" userId="b65613e7-b782-4797-afbc-3ac9b2e9b774" providerId="ADAL" clId="{4F96B20A-37BA-42EB-BDCD-E027CEBE1692}" dt="2023-08-24T17:35:09.467" v="1156" actId="20577"/>
        <pc:sldMkLst>
          <pc:docMk/>
          <pc:sldMk cId="0" sldId="263"/>
        </pc:sldMkLst>
        <pc:spChg chg="mod">
          <ac:chgData name="Mokarram dorri, Bahareh" userId="b65613e7-b782-4797-afbc-3ac9b2e9b774" providerId="ADAL" clId="{4F96B20A-37BA-42EB-BDCD-E027CEBE1692}" dt="2023-08-24T14:08:32.006" v="830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4T17:35:09.467" v="1156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">
        <pc:chgData name="Mokarram dorri, Bahareh" userId="b65613e7-b782-4797-afbc-3ac9b2e9b774" providerId="ADAL" clId="{4F96B20A-37BA-42EB-BDCD-E027CEBE1692}" dt="2023-08-24T04:23:45.410" v="711" actId="20577"/>
        <pc:sldMkLst>
          <pc:docMk/>
          <pc:sldMk cId="0" sldId="264"/>
        </pc:sldMkLst>
        <pc:spChg chg="mod">
          <ac:chgData name="Mokarram dorri, Bahareh" userId="b65613e7-b782-4797-afbc-3ac9b2e9b774" providerId="ADAL" clId="{4F96B20A-37BA-42EB-BDCD-E027CEBE1692}" dt="2023-08-24T00:43:38.424" v="355" actId="1076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Mokarram dorri, Bahareh" userId="b65613e7-b782-4797-afbc-3ac9b2e9b774" providerId="ADAL" clId="{4F96B20A-37BA-42EB-BDCD-E027CEBE1692}" dt="2023-08-19T23:56:55.153" v="246" actId="21"/>
          <ac:spMkLst>
            <pc:docMk/>
            <pc:sldMk cId="0" sldId="264"/>
            <ac:spMk id="3" creationId="{88121772-DA79-D224-6D72-79805CA6A3E7}"/>
          </ac:spMkLst>
        </pc:spChg>
        <pc:spChg chg="add mod">
          <ac:chgData name="Mokarram dorri, Bahareh" userId="b65613e7-b782-4797-afbc-3ac9b2e9b774" providerId="ADAL" clId="{4F96B20A-37BA-42EB-BDCD-E027CEBE1692}" dt="2023-08-24T00:47:21.995" v="416" actId="164"/>
          <ac:spMkLst>
            <pc:docMk/>
            <pc:sldMk cId="0" sldId="264"/>
            <ac:spMk id="3" creationId="{BF78E450-FF5B-B1BF-EFEE-B088E71349A7}"/>
          </ac:spMkLst>
        </pc:spChg>
        <pc:grpChg chg="add mod">
          <ac:chgData name="Mokarram dorri, Bahareh" userId="b65613e7-b782-4797-afbc-3ac9b2e9b774" providerId="ADAL" clId="{4F96B20A-37BA-42EB-BDCD-E027CEBE1692}" dt="2023-08-24T00:47:21.995" v="416" actId="164"/>
          <ac:grpSpMkLst>
            <pc:docMk/>
            <pc:sldMk cId="0" sldId="264"/>
            <ac:grpSpMk id="4" creationId="{46E03F05-0FAC-A625-62CE-8FA94CE2BCB8}"/>
          </ac:grpSpMkLst>
        </pc:grpChg>
        <pc:graphicFrameChg chg="mod modGraphic">
          <ac:chgData name="Mokarram dorri, Bahareh" userId="b65613e7-b782-4797-afbc-3ac9b2e9b774" providerId="ADAL" clId="{4F96B20A-37BA-42EB-BDCD-E027CEBE1692}" dt="2023-08-24T04:23:45.410" v="711" actId="20577"/>
          <ac:graphicFrameMkLst>
            <pc:docMk/>
            <pc:sldMk cId="0" sldId="264"/>
            <ac:graphicFrameMk id="6" creationId="{00000000-0000-0000-0000-000000000000}"/>
          </ac:graphicFrameMkLst>
        </pc:graphicFrameChg>
      </pc:sldChg>
      <pc:sldChg chg="modSp mod">
        <pc:chgData name="Mokarram dorri, Bahareh" userId="b65613e7-b782-4797-afbc-3ac9b2e9b774" providerId="ADAL" clId="{4F96B20A-37BA-42EB-BDCD-E027CEBE1692}" dt="2023-08-24T16:02:02.795" v="1059" actId="1035"/>
        <pc:sldMkLst>
          <pc:docMk/>
          <pc:sldMk cId="0" sldId="266"/>
        </pc:sldMkLst>
        <pc:picChg chg="mod">
          <ac:chgData name="Mokarram dorri, Bahareh" userId="b65613e7-b782-4797-afbc-3ac9b2e9b774" providerId="ADAL" clId="{4F96B20A-37BA-42EB-BDCD-E027CEBE1692}" dt="2023-08-24T16:02:02.795" v="1059" actId="1035"/>
          <ac:picMkLst>
            <pc:docMk/>
            <pc:sldMk cId="0" sldId="266"/>
            <ac:picMk id="7" creationId="{EB7BA9FA-7509-A03B-D629-B8BF88CFF257}"/>
          </ac:picMkLst>
        </pc:picChg>
      </pc:sldChg>
      <pc:sldChg chg="addSp modSp mod modAnim modNotesTx">
        <pc:chgData name="Mokarram dorri, Bahareh" userId="b65613e7-b782-4797-afbc-3ac9b2e9b774" providerId="ADAL" clId="{4F96B20A-37BA-42EB-BDCD-E027CEBE1692}" dt="2023-08-26T04:53:40.933" v="1183" actId="20577"/>
        <pc:sldMkLst>
          <pc:docMk/>
          <pc:sldMk cId="0" sldId="267"/>
        </pc:sldMkLst>
        <pc:spChg chg="mod">
          <ac:chgData name="Mokarram dorri, Bahareh" userId="b65613e7-b782-4797-afbc-3ac9b2e9b774" providerId="ADAL" clId="{4F96B20A-37BA-42EB-BDCD-E027CEBE1692}" dt="2023-08-19T18:34:42.151" v="123" actId="20577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0T02:20:34.520" v="311" actId="1035"/>
          <ac:spMkLst>
            <pc:docMk/>
            <pc:sldMk cId="0" sldId="267"/>
            <ac:spMk id="5" creationId="{45F7F641-A93B-443C-3484-C1F5F813633E}"/>
          </ac:spMkLst>
        </pc:spChg>
      </pc:sldChg>
      <pc:sldChg chg="addSp modSp mod modNotesTx">
        <pc:chgData name="Mokarram dorri, Bahareh" userId="b65613e7-b782-4797-afbc-3ac9b2e9b774" providerId="ADAL" clId="{4F96B20A-37BA-42EB-BDCD-E027CEBE1692}" dt="2023-08-24T16:04:10.209" v="1096" actId="1038"/>
        <pc:sldMkLst>
          <pc:docMk/>
          <pc:sldMk cId="0" sldId="269"/>
        </pc:sldMkLst>
        <pc:spChg chg="mod">
          <ac:chgData name="Mokarram dorri, Bahareh" userId="b65613e7-b782-4797-afbc-3ac9b2e9b774" providerId="ADAL" clId="{4F96B20A-37BA-42EB-BDCD-E027CEBE1692}" dt="2023-08-19T18:46:28.133" v="165" actId="1036"/>
          <ac:spMkLst>
            <pc:docMk/>
            <pc:sldMk cId="0" sldId="269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4T01:03:25.707" v="459" actId="403"/>
          <ac:spMkLst>
            <pc:docMk/>
            <pc:sldMk cId="0" sldId="269"/>
            <ac:spMk id="6" creationId="{34DF4E58-DD11-F204-2F14-6B304248FDE4}"/>
          </ac:spMkLst>
        </pc:spChg>
        <pc:spChg chg="add mod">
          <ac:chgData name="Mokarram dorri, Bahareh" userId="b65613e7-b782-4797-afbc-3ac9b2e9b774" providerId="ADAL" clId="{4F96B20A-37BA-42EB-BDCD-E027CEBE1692}" dt="2023-08-24T01:03:22.417" v="458" actId="1037"/>
          <ac:spMkLst>
            <pc:docMk/>
            <pc:sldMk cId="0" sldId="269"/>
            <ac:spMk id="7" creationId="{3B194E1E-5061-88DD-3ABC-CC49714FAF59}"/>
          </ac:spMkLst>
        </pc:spChg>
        <pc:spChg chg="add mod">
          <ac:chgData name="Mokarram dorri, Bahareh" userId="b65613e7-b782-4797-afbc-3ac9b2e9b774" providerId="ADAL" clId="{4F96B20A-37BA-42EB-BDCD-E027CEBE1692}" dt="2023-08-24T16:03:55.198" v="1080" actId="1076"/>
          <ac:spMkLst>
            <pc:docMk/>
            <pc:sldMk cId="0" sldId="269"/>
            <ac:spMk id="8" creationId="{BC307EB7-2E1F-E081-7B6C-3FB35FC1C082}"/>
          </ac:spMkLst>
        </pc:spChg>
        <pc:spChg chg="add mod">
          <ac:chgData name="Mokarram dorri, Bahareh" userId="b65613e7-b782-4797-afbc-3ac9b2e9b774" providerId="ADAL" clId="{4F96B20A-37BA-42EB-BDCD-E027CEBE1692}" dt="2023-08-24T16:04:10.209" v="1096" actId="1038"/>
          <ac:spMkLst>
            <pc:docMk/>
            <pc:sldMk cId="0" sldId="269"/>
            <ac:spMk id="9" creationId="{2156BC92-1B66-E7FC-D8CD-2BB5930C1A42}"/>
          </ac:spMkLst>
        </pc:spChg>
        <pc:picChg chg="mod">
          <ac:chgData name="Mokarram dorri, Bahareh" userId="b65613e7-b782-4797-afbc-3ac9b2e9b774" providerId="ADAL" clId="{4F96B20A-37BA-42EB-BDCD-E027CEBE1692}" dt="2023-08-19T18:46:33.085" v="167" actId="1038"/>
          <ac:picMkLst>
            <pc:docMk/>
            <pc:sldMk cId="0" sldId="269"/>
            <ac:picMk id="4" creationId="{00000000-0000-0000-0000-000000000000}"/>
          </ac:picMkLst>
        </pc:picChg>
      </pc:sldChg>
      <pc:sldChg chg="modSp mod modAnim">
        <pc:chgData name="Mokarram dorri, Bahareh" userId="b65613e7-b782-4797-afbc-3ac9b2e9b774" providerId="ADAL" clId="{4F96B20A-37BA-42EB-BDCD-E027CEBE1692}" dt="2023-08-29T17:19:57.071" v="2002" actId="255"/>
        <pc:sldMkLst>
          <pc:docMk/>
          <pc:sldMk cId="0" sldId="270"/>
        </pc:sldMkLst>
        <pc:spChg chg="mod">
          <ac:chgData name="Mokarram dorri, Bahareh" userId="b65613e7-b782-4797-afbc-3ac9b2e9b774" providerId="ADAL" clId="{4F96B20A-37BA-42EB-BDCD-E027CEBE1692}" dt="2023-08-29T17:19:57.071" v="2002" actId="255"/>
          <ac:spMkLst>
            <pc:docMk/>
            <pc:sldMk cId="0" sldId="27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4T13:54:41.865" v="823" actId="207"/>
          <ac:spMkLst>
            <pc:docMk/>
            <pc:sldMk cId="0" sldId="270"/>
            <ac:spMk id="3" creationId="{00000000-0000-0000-0000-000000000000}"/>
          </ac:spMkLst>
        </pc:spChg>
      </pc:sldChg>
      <pc:sldChg chg="modAnim">
        <pc:chgData name="Mokarram dorri, Bahareh" userId="b65613e7-b782-4797-afbc-3ac9b2e9b774" providerId="ADAL" clId="{4F96B20A-37BA-42EB-BDCD-E027CEBE1692}" dt="2023-08-29T17:33:01.069" v="2015"/>
        <pc:sldMkLst>
          <pc:docMk/>
          <pc:sldMk cId="0" sldId="271"/>
        </pc:sldMkLst>
      </pc:sldChg>
      <pc:sldChg chg="modSp mod modAnim modNotesTx">
        <pc:chgData name="Mokarram dorri, Bahareh" userId="b65613e7-b782-4797-afbc-3ac9b2e9b774" providerId="ADAL" clId="{4F96B20A-37BA-42EB-BDCD-E027CEBE1692}" dt="2023-08-29T17:34:14.100" v="2018" actId="20577"/>
        <pc:sldMkLst>
          <pc:docMk/>
          <pc:sldMk cId="0" sldId="272"/>
        </pc:sldMkLst>
        <pc:spChg chg="mod">
          <ac:chgData name="Mokarram dorri, Bahareh" userId="b65613e7-b782-4797-afbc-3ac9b2e9b774" providerId="ADAL" clId="{4F96B20A-37BA-42EB-BDCD-E027CEBE1692}" dt="2023-08-29T17:34:14.100" v="2018" actId="20577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mod modAnim modNotesTx">
        <pc:chgData name="Mokarram dorri, Bahareh" userId="b65613e7-b782-4797-afbc-3ac9b2e9b774" providerId="ADAL" clId="{4F96B20A-37BA-42EB-BDCD-E027CEBE1692}" dt="2023-08-29T17:51:54.169" v="2190" actId="1076"/>
        <pc:sldMkLst>
          <pc:docMk/>
          <pc:sldMk cId="0" sldId="273"/>
        </pc:sldMkLst>
        <pc:spChg chg="mod">
          <ac:chgData name="Mokarram dorri, Bahareh" userId="b65613e7-b782-4797-afbc-3ac9b2e9b774" providerId="ADAL" clId="{4F96B20A-37BA-42EB-BDCD-E027CEBE1692}" dt="2023-08-29T17:51:30.299" v="2185" actId="27636"/>
          <ac:spMkLst>
            <pc:docMk/>
            <pc:sldMk cId="0" sldId="273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9T17:51:54.169" v="2190" actId="1076"/>
          <ac:spMkLst>
            <pc:docMk/>
            <pc:sldMk cId="0" sldId="273"/>
            <ac:spMk id="5" creationId="{AC7ECF4B-682F-528F-E9C5-63F06669A11F}"/>
          </ac:spMkLst>
        </pc:spChg>
        <pc:spChg chg="add del mod">
          <ac:chgData name="Mokarram dorri, Bahareh" userId="b65613e7-b782-4797-afbc-3ac9b2e9b774" providerId="ADAL" clId="{4F96B20A-37BA-42EB-BDCD-E027CEBE1692}" dt="2023-08-29T17:51:38.729" v="2187" actId="21"/>
          <ac:spMkLst>
            <pc:docMk/>
            <pc:sldMk cId="0" sldId="273"/>
            <ac:spMk id="6" creationId="{E2F061EE-344F-ED0F-E285-2B9A5B38C41C}"/>
          </ac:spMkLst>
        </pc:spChg>
        <pc:spChg chg="add del mod">
          <ac:chgData name="Mokarram dorri, Bahareh" userId="b65613e7-b782-4797-afbc-3ac9b2e9b774" providerId="ADAL" clId="{4F96B20A-37BA-42EB-BDCD-E027CEBE1692}" dt="2023-08-29T17:51:42.618" v="2189" actId="478"/>
          <ac:spMkLst>
            <pc:docMk/>
            <pc:sldMk cId="0" sldId="273"/>
            <ac:spMk id="7" creationId="{4EF7E11B-4940-12CB-AF9D-73BED569621A}"/>
          </ac:spMkLst>
        </pc:spChg>
      </pc:sldChg>
      <pc:sldChg chg="modSp mod modAnim">
        <pc:chgData name="Mokarram dorri, Bahareh" userId="b65613e7-b782-4797-afbc-3ac9b2e9b774" providerId="ADAL" clId="{4F96B20A-37BA-42EB-BDCD-E027CEBE1692}" dt="2023-08-26T05:28:40.027" v="1221" actId="207"/>
        <pc:sldMkLst>
          <pc:docMk/>
          <pc:sldMk cId="0" sldId="274"/>
        </pc:sldMkLst>
        <pc:spChg chg="mod">
          <ac:chgData name="Mokarram dorri, Bahareh" userId="b65613e7-b782-4797-afbc-3ac9b2e9b774" providerId="ADAL" clId="{4F96B20A-37BA-42EB-BDCD-E027CEBE1692}" dt="2023-08-26T05:28:40.027" v="1221" actId="20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4F96B20A-37BA-42EB-BDCD-E027CEBE1692}" dt="2023-08-26T05:28:57.774" v="1223" actId="114"/>
        <pc:sldMkLst>
          <pc:docMk/>
          <pc:sldMk cId="0" sldId="275"/>
        </pc:sldMkLst>
        <pc:spChg chg="mod">
          <ac:chgData name="Mokarram dorri, Bahareh" userId="b65613e7-b782-4797-afbc-3ac9b2e9b774" providerId="ADAL" clId="{4F96B20A-37BA-42EB-BDCD-E027CEBE1692}" dt="2023-08-26T05:28:57.774" v="1223" actId="114"/>
          <ac:spMkLst>
            <pc:docMk/>
            <pc:sldMk cId="0" sldId="27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19T21:50:22.309" v="203" actId="20577"/>
          <ac:spMkLst>
            <pc:docMk/>
            <pc:sldMk cId="0" sldId="275"/>
            <ac:spMk id="3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4F96B20A-37BA-42EB-BDCD-E027CEBE1692}" dt="2023-08-29T01:03:35.344" v="1226" actId="1076"/>
        <pc:sldMkLst>
          <pc:docMk/>
          <pc:sldMk cId="0" sldId="277"/>
        </pc:sldMkLst>
        <pc:spChg chg="mod">
          <ac:chgData name="Mokarram dorri, Bahareh" userId="b65613e7-b782-4797-afbc-3ac9b2e9b774" providerId="ADAL" clId="{4F96B20A-37BA-42EB-BDCD-E027CEBE1692}" dt="2023-08-19T21:48:19.144" v="191" actId="20577"/>
          <ac:spMkLst>
            <pc:docMk/>
            <pc:sldMk cId="0" sldId="277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9T01:03:35.344" v="1226" actId="1076"/>
          <ac:spMkLst>
            <pc:docMk/>
            <pc:sldMk cId="0" sldId="277"/>
            <ac:spMk id="5" creationId="{91B0D468-8F2E-FB23-A4A6-0DB4F478468B}"/>
          </ac:spMkLst>
        </pc:spChg>
      </pc:sldChg>
      <pc:sldChg chg="modSp">
        <pc:chgData name="Mokarram dorri, Bahareh" userId="b65613e7-b782-4797-afbc-3ac9b2e9b774" providerId="ADAL" clId="{4F96B20A-37BA-42EB-BDCD-E027CEBE1692}" dt="2023-08-19T21:49:54.101" v="197" actId="20577"/>
        <pc:sldMkLst>
          <pc:docMk/>
          <pc:sldMk cId="0" sldId="278"/>
        </pc:sldMkLst>
        <pc:spChg chg="mod">
          <ac:chgData name="Mokarram dorri, Bahareh" userId="b65613e7-b782-4797-afbc-3ac9b2e9b774" providerId="ADAL" clId="{4F96B20A-37BA-42EB-BDCD-E027CEBE1692}" dt="2023-08-19T21:49:54.101" v="197" actId="20577"/>
          <ac:spMkLst>
            <pc:docMk/>
            <pc:sldMk cId="0" sldId="278"/>
            <ac:spMk id="3" creationId="{00000000-0000-0000-0000-000000000000}"/>
          </ac:spMkLst>
        </pc:spChg>
      </pc:sldChg>
      <pc:sldChg chg="modAnim">
        <pc:chgData name="Mokarram dorri, Bahareh" userId="b65613e7-b782-4797-afbc-3ac9b2e9b774" providerId="ADAL" clId="{4F96B20A-37BA-42EB-BDCD-E027CEBE1692}" dt="2023-08-19T22:27:52.373" v="217"/>
        <pc:sldMkLst>
          <pc:docMk/>
          <pc:sldMk cId="0" sldId="280"/>
        </pc:sldMkLst>
      </pc:sldChg>
      <pc:sldChg chg="addSp modSp mod modAnim">
        <pc:chgData name="Mokarram dorri, Bahareh" userId="b65613e7-b782-4797-afbc-3ac9b2e9b774" providerId="ADAL" clId="{4F96B20A-37BA-42EB-BDCD-E027CEBE1692}" dt="2023-08-29T01:56:51.100" v="1283" actId="1076"/>
        <pc:sldMkLst>
          <pc:docMk/>
          <pc:sldMk cId="0" sldId="281"/>
        </pc:sldMkLst>
        <pc:spChg chg="mod">
          <ac:chgData name="Mokarram dorri, Bahareh" userId="b65613e7-b782-4797-afbc-3ac9b2e9b774" providerId="ADAL" clId="{4F96B20A-37BA-42EB-BDCD-E027CEBE1692}" dt="2023-08-29T01:19:38.191" v="1229" actId="20577"/>
          <ac:spMkLst>
            <pc:docMk/>
            <pc:sldMk cId="0" sldId="281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9T01:56:51.100" v="1283" actId="1076"/>
          <ac:spMkLst>
            <pc:docMk/>
            <pc:sldMk cId="0" sldId="281"/>
            <ac:spMk id="5" creationId="{665116B8-F6CD-6B98-D748-E47FD20B6FDA}"/>
          </ac:spMkLst>
        </pc:spChg>
      </pc:sldChg>
      <pc:sldChg chg="modSp mod">
        <pc:chgData name="Mokarram dorri, Bahareh" userId="b65613e7-b782-4797-afbc-3ac9b2e9b774" providerId="ADAL" clId="{4F96B20A-37BA-42EB-BDCD-E027CEBE1692}" dt="2023-08-29T17:20:13.181" v="2005" actId="20577"/>
        <pc:sldMkLst>
          <pc:docMk/>
          <pc:sldMk cId="0" sldId="282"/>
        </pc:sldMkLst>
        <pc:spChg chg="mod">
          <ac:chgData name="Mokarram dorri, Bahareh" userId="b65613e7-b782-4797-afbc-3ac9b2e9b774" providerId="ADAL" clId="{4F96B20A-37BA-42EB-BDCD-E027CEBE1692}" dt="2023-08-29T17:20:13.181" v="2005" actId="20577"/>
          <ac:spMkLst>
            <pc:docMk/>
            <pc:sldMk cId="0" sldId="282"/>
            <ac:spMk id="2" creationId="{00000000-0000-0000-0000-000000000000}"/>
          </ac:spMkLst>
        </pc:spChg>
      </pc:sldChg>
      <pc:sldChg chg="modSp mod modAnim modNotesTx">
        <pc:chgData name="Mokarram dorri, Bahareh" userId="b65613e7-b782-4797-afbc-3ac9b2e9b774" providerId="ADAL" clId="{4F96B20A-37BA-42EB-BDCD-E027CEBE1692}" dt="2023-08-29T14:49:11.376" v="1919" actId="20577"/>
        <pc:sldMkLst>
          <pc:docMk/>
          <pc:sldMk cId="0" sldId="283"/>
        </pc:sldMkLst>
        <pc:spChg chg="mod">
          <ac:chgData name="Mokarram dorri, Bahareh" userId="b65613e7-b782-4797-afbc-3ac9b2e9b774" providerId="ADAL" clId="{4F96B20A-37BA-42EB-BDCD-E027CEBE1692}" dt="2023-08-29T01:29:27.751" v="1270" actId="20577"/>
          <ac:spMkLst>
            <pc:docMk/>
            <pc:sldMk cId="0" sldId="28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9T14:49:11.376" v="1919" actId="20577"/>
          <ac:spMkLst>
            <pc:docMk/>
            <pc:sldMk cId="0" sldId="283"/>
            <ac:spMk id="3" creationId="{00000000-0000-0000-0000-000000000000}"/>
          </ac:spMkLst>
        </pc:spChg>
      </pc:sldChg>
      <pc:sldChg chg="addSp modSp add mod ord modAnim">
        <pc:chgData name="Mokarram dorri, Bahareh" userId="b65613e7-b782-4797-afbc-3ac9b2e9b774" providerId="ADAL" clId="{4F96B20A-37BA-42EB-BDCD-E027CEBE1692}" dt="2023-08-29T05:02:59.408" v="1500" actId="20577"/>
        <pc:sldMkLst>
          <pc:docMk/>
          <pc:sldMk cId="2708509210" sldId="284"/>
        </pc:sldMkLst>
        <pc:spChg chg="mod">
          <ac:chgData name="Mokarram dorri, Bahareh" userId="b65613e7-b782-4797-afbc-3ac9b2e9b774" providerId="ADAL" clId="{4F96B20A-37BA-42EB-BDCD-E027CEBE1692}" dt="2023-08-29T05:02:59.408" v="1500" actId="20577"/>
          <ac:spMkLst>
            <pc:docMk/>
            <pc:sldMk cId="2708509210" sldId="284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31T17:23:03.444" v="2384" actId="20577"/>
          <ac:spMkLst>
            <pc:docMk/>
            <pc:sldMk cId="2708509210" sldId="284"/>
            <ac:spMk id="6" creationId="{35441F7F-AD73-FE25-D897-9182CEBF1E4D}"/>
          </ac:spMkLst>
        </pc:spChg>
        <pc:spChg chg="add mod">
          <ac:chgData name="Mokarram dorri, Bahareh" userId="b65613e7-b782-4797-afbc-3ac9b2e9b774" providerId="ADAL" clId="{4F96B20A-37BA-42EB-BDCD-E027CEBE1692}" dt="2023-08-29T05:02:34.868" v="1481" actId="1076"/>
          <ac:spMkLst>
            <pc:docMk/>
            <pc:sldMk cId="2708509210" sldId="284"/>
            <ac:spMk id="7" creationId="{18CFF849-99CB-3A04-F5D0-08B89A8046A4}"/>
          </ac:spMkLst>
        </pc:spChg>
        <pc:spChg chg="add mod">
          <ac:chgData name="Mokarram dorri, Bahareh" userId="b65613e7-b782-4797-afbc-3ac9b2e9b774" providerId="ADAL" clId="{4F96B20A-37BA-42EB-BDCD-E027CEBE1692}" dt="2023-08-29T05:02:52.688" v="1484" actId="1076"/>
          <ac:spMkLst>
            <pc:docMk/>
            <pc:sldMk cId="2708509210" sldId="284"/>
            <ac:spMk id="8" creationId="{90229C2F-A96D-C942-0971-33E2FD68811A}"/>
          </ac:spMkLst>
        </pc:spChg>
        <pc:picChg chg="add mod modCrop">
          <ac:chgData name="Mokarram dorri, Bahareh" userId="b65613e7-b782-4797-afbc-3ac9b2e9b774" providerId="ADAL" clId="{4F96B20A-37BA-42EB-BDCD-E027CEBE1692}" dt="2023-08-29T05:02:29.538" v="1480" actId="1076"/>
          <ac:picMkLst>
            <pc:docMk/>
            <pc:sldMk cId="2708509210" sldId="284"/>
            <ac:picMk id="5" creationId="{2A0E7B53-2880-538B-FFB1-F09458E46F2F}"/>
          </ac:picMkLst>
        </pc:picChg>
      </pc:sldChg>
      <pc:sldChg chg="del">
        <pc:chgData name="Mokarram dorri, Bahareh" userId="b65613e7-b782-4797-afbc-3ac9b2e9b774" providerId="ADAL" clId="{4F96B20A-37BA-42EB-BDCD-E027CEBE1692}" dt="2023-08-29T01:30:13.381" v="1272" actId="2696"/>
        <pc:sldMkLst>
          <pc:docMk/>
          <pc:sldMk cId="0" sldId="285"/>
        </pc:sldMkLst>
      </pc:sldChg>
      <pc:sldChg chg="addSp delSp modSp add del mod ord">
        <pc:chgData name="Mokarram dorri, Bahareh" userId="b65613e7-b782-4797-afbc-3ac9b2e9b774" providerId="ADAL" clId="{4F96B20A-37BA-42EB-BDCD-E027CEBE1692}" dt="2023-08-29T05:03:21.953" v="1501" actId="47"/>
        <pc:sldMkLst>
          <pc:docMk/>
          <pc:sldMk cId="1470587565" sldId="285"/>
        </pc:sldMkLst>
        <pc:spChg chg="mod">
          <ac:chgData name="Mokarram dorri, Bahareh" userId="b65613e7-b782-4797-afbc-3ac9b2e9b774" providerId="ADAL" clId="{4F96B20A-37BA-42EB-BDCD-E027CEBE1692}" dt="2023-08-29T04:59:48.218" v="1442" actId="6549"/>
          <ac:spMkLst>
            <pc:docMk/>
            <pc:sldMk cId="1470587565" sldId="285"/>
            <ac:spMk id="2" creationId="{00000000-0000-0000-0000-000000000000}"/>
          </ac:spMkLst>
        </pc:spChg>
        <pc:spChg chg="del mod">
          <ac:chgData name="Mokarram dorri, Bahareh" userId="b65613e7-b782-4797-afbc-3ac9b2e9b774" providerId="ADAL" clId="{4F96B20A-37BA-42EB-BDCD-E027CEBE1692}" dt="2023-08-29T04:59:06.498" v="1436" actId="478"/>
          <ac:spMkLst>
            <pc:docMk/>
            <pc:sldMk cId="1470587565" sldId="285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4F96B20A-37BA-42EB-BDCD-E027CEBE1692}" dt="2023-08-29T04:58:59.208" v="1433" actId="478"/>
          <ac:spMkLst>
            <pc:docMk/>
            <pc:sldMk cId="1470587565" sldId="285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9T04:59:29.618" v="1441" actId="403"/>
          <ac:spMkLst>
            <pc:docMk/>
            <pc:sldMk cId="1470587565" sldId="285"/>
            <ac:spMk id="6" creationId="{00000000-0000-0000-0000-000000000000}"/>
          </ac:spMkLst>
        </pc:spChg>
        <pc:spChg chg="del mod">
          <ac:chgData name="Mokarram dorri, Bahareh" userId="b65613e7-b782-4797-afbc-3ac9b2e9b774" providerId="ADAL" clId="{4F96B20A-37BA-42EB-BDCD-E027CEBE1692}" dt="2023-08-29T04:58:56.083" v="1432" actId="478"/>
          <ac:spMkLst>
            <pc:docMk/>
            <pc:sldMk cId="1470587565" sldId="285"/>
            <ac:spMk id="7" creationId="{00000000-0000-0000-0000-000000000000}"/>
          </ac:spMkLst>
        </pc:spChg>
        <pc:spChg chg="del mod">
          <ac:chgData name="Mokarram dorri, Bahareh" userId="b65613e7-b782-4797-afbc-3ac9b2e9b774" providerId="ADAL" clId="{4F96B20A-37BA-42EB-BDCD-E027CEBE1692}" dt="2023-08-29T04:58:53.178" v="1430" actId="478"/>
          <ac:spMkLst>
            <pc:docMk/>
            <pc:sldMk cId="1470587565" sldId="285"/>
            <ac:spMk id="8" creationId="{00000000-0000-0000-0000-000000000000}"/>
          </ac:spMkLst>
        </pc:spChg>
        <pc:spChg chg="del mod">
          <ac:chgData name="Mokarram dorri, Bahareh" userId="b65613e7-b782-4797-afbc-3ac9b2e9b774" providerId="ADAL" clId="{4F96B20A-37BA-42EB-BDCD-E027CEBE1692}" dt="2023-08-29T04:58:50.552" v="1428" actId="478"/>
          <ac:spMkLst>
            <pc:docMk/>
            <pc:sldMk cId="1470587565" sldId="285"/>
            <ac:spMk id="9" creationId="{00000000-0000-0000-0000-000000000000}"/>
          </ac:spMkLst>
        </pc:spChg>
        <pc:spChg chg="del mod">
          <ac:chgData name="Mokarram dorri, Bahareh" userId="b65613e7-b782-4797-afbc-3ac9b2e9b774" providerId="ADAL" clId="{4F96B20A-37BA-42EB-BDCD-E027CEBE1692}" dt="2023-08-29T04:58:49.238" v="1427" actId="478"/>
          <ac:spMkLst>
            <pc:docMk/>
            <pc:sldMk cId="1470587565" sldId="285"/>
            <ac:spMk id="10" creationId="{00000000-0000-0000-0000-000000000000}"/>
          </ac:spMkLst>
        </pc:spChg>
        <pc:spChg chg="del mod">
          <ac:chgData name="Mokarram dorri, Bahareh" userId="b65613e7-b782-4797-afbc-3ac9b2e9b774" providerId="ADAL" clId="{4F96B20A-37BA-42EB-BDCD-E027CEBE1692}" dt="2023-08-29T04:58:46.108" v="1426" actId="478"/>
          <ac:spMkLst>
            <pc:docMk/>
            <pc:sldMk cId="1470587565" sldId="285"/>
            <ac:spMk id="11" creationId="{00000000-0000-0000-0000-000000000000}"/>
          </ac:spMkLst>
        </pc:spChg>
        <pc:spChg chg="del mod">
          <ac:chgData name="Mokarram dorri, Bahareh" userId="b65613e7-b782-4797-afbc-3ac9b2e9b774" providerId="ADAL" clId="{4F96B20A-37BA-42EB-BDCD-E027CEBE1692}" dt="2023-08-29T04:58:42.370" v="1423" actId="478"/>
          <ac:spMkLst>
            <pc:docMk/>
            <pc:sldMk cId="1470587565" sldId="285"/>
            <ac:spMk id="1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9T04:58:27.815" v="1420" actId="1076"/>
          <ac:spMkLst>
            <pc:docMk/>
            <pc:sldMk cId="1470587565" sldId="285"/>
            <ac:spMk id="13" creationId="{00000000-0000-0000-0000-000000000000}"/>
          </ac:spMkLst>
        </pc:spChg>
        <pc:picChg chg="del mod">
          <ac:chgData name="Mokarram dorri, Bahareh" userId="b65613e7-b782-4797-afbc-3ac9b2e9b774" providerId="ADAL" clId="{4F96B20A-37BA-42EB-BDCD-E027CEBE1692}" dt="2023-08-29T04:58:40.378" v="1422" actId="478"/>
          <ac:picMkLst>
            <pc:docMk/>
            <pc:sldMk cId="1470587565" sldId="285"/>
            <ac:picMk id="4" creationId="{00000000-0000-0000-0000-000000000000}"/>
          </ac:picMkLst>
        </pc:picChg>
        <pc:picChg chg="add mod modCrop">
          <ac:chgData name="Mokarram dorri, Bahareh" userId="b65613e7-b782-4797-afbc-3ac9b2e9b774" providerId="ADAL" clId="{4F96B20A-37BA-42EB-BDCD-E027CEBE1692}" dt="2023-08-29T04:59:03.648" v="1435" actId="1076"/>
          <ac:picMkLst>
            <pc:docMk/>
            <pc:sldMk cId="1470587565" sldId="285"/>
            <ac:picMk id="15" creationId="{C944E755-7856-E4EB-17F7-9AFEDED9C97B}"/>
          </ac:picMkLst>
        </pc:picChg>
      </pc:sldChg>
      <pc:sldChg chg="addSp modSp mod modAnim modNotesTx">
        <pc:chgData name="Mokarram dorri, Bahareh" userId="b65613e7-b782-4797-afbc-3ac9b2e9b774" providerId="ADAL" clId="{4F96B20A-37BA-42EB-BDCD-E027CEBE1692}" dt="2023-08-29T14:48:57.776" v="1915" actId="20577"/>
        <pc:sldMkLst>
          <pc:docMk/>
          <pc:sldMk cId="0" sldId="286"/>
        </pc:sldMkLst>
        <pc:spChg chg="mod">
          <ac:chgData name="Mokarram dorri, Bahareh" userId="b65613e7-b782-4797-afbc-3ac9b2e9b774" providerId="ADAL" clId="{4F96B20A-37BA-42EB-BDCD-E027CEBE1692}" dt="2023-08-29T14:48:57.776" v="1915" actId="20577"/>
          <ac:spMkLst>
            <pc:docMk/>
            <pc:sldMk cId="0" sldId="28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9T14:46:31.927" v="1892" actId="1038"/>
          <ac:spMkLst>
            <pc:docMk/>
            <pc:sldMk cId="0" sldId="286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9T01:57:02.651" v="1287" actId="14100"/>
          <ac:spMkLst>
            <pc:docMk/>
            <pc:sldMk cId="0" sldId="286"/>
            <ac:spMk id="5" creationId="{A1723A00-714A-8080-A7F9-0F4E55A8252E}"/>
          </ac:spMkLst>
        </pc:spChg>
        <pc:picChg chg="add mod modCrop">
          <ac:chgData name="Mokarram dorri, Bahareh" userId="b65613e7-b782-4797-afbc-3ac9b2e9b774" providerId="ADAL" clId="{4F96B20A-37BA-42EB-BDCD-E027CEBE1692}" dt="2023-08-29T14:45:00.147" v="1842" actId="732"/>
          <ac:picMkLst>
            <pc:docMk/>
            <pc:sldMk cId="0" sldId="286"/>
            <ac:picMk id="6" creationId="{3D5B9E28-1012-B056-91D5-237FE639A35B}"/>
          </ac:picMkLst>
        </pc:picChg>
      </pc:sldChg>
      <pc:sldChg chg="delSp modSp modAnim">
        <pc:chgData name="Mokarram dorri, Bahareh" userId="b65613e7-b782-4797-afbc-3ac9b2e9b774" providerId="ADAL" clId="{4F96B20A-37BA-42EB-BDCD-E027CEBE1692}" dt="2023-08-31T17:13:29.215" v="2294" actId="20577"/>
        <pc:sldMkLst>
          <pc:docMk/>
          <pc:sldMk cId="0" sldId="287"/>
        </pc:sldMkLst>
        <pc:spChg chg="mod">
          <ac:chgData name="Mokarram dorri, Bahareh" userId="b65613e7-b782-4797-afbc-3ac9b2e9b774" providerId="ADAL" clId="{4F96B20A-37BA-42EB-BDCD-E027CEBE1692}" dt="2023-08-31T17:13:29.215" v="2294" actId="20577"/>
          <ac:spMkLst>
            <pc:docMk/>
            <pc:sldMk cId="0" sldId="287"/>
            <ac:spMk id="3" creationId="{00000000-0000-0000-0000-000000000000}"/>
          </ac:spMkLst>
        </pc:spChg>
        <pc:picChg chg="del">
          <ac:chgData name="Mokarram dorri, Bahareh" userId="b65613e7-b782-4797-afbc-3ac9b2e9b774" providerId="ADAL" clId="{4F96B20A-37BA-42EB-BDCD-E027CEBE1692}" dt="2023-08-29T14:45:09.158" v="1843" actId="478"/>
          <ac:picMkLst>
            <pc:docMk/>
            <pc:sldMk cId="0" sldId="287"/>
            <ac:picMk id="9" creationId="{00000000-0000-0000-0000-000000000000}"/>
          </ac:picMkLst>
        </pc:picChg>
      </pc:sldChg>
      <pc:sldChg chg="addSp modSp mod">
        <pc:chgData name="Mokarram dorri, Bahareh" userId="b65613e7-b782-4797-afbc-3ac9b2e9b774" providerId="ADAL" clId="{4F96B20A-37BA-42EB-BDCD-E027CEBE1692}" dt="2023-08-29T14:42:29.217" v="1775" actId="20577"/>
        <pc:sldMkLst>
          <pc:docMk/>
          <pc:sldMk cId="0" sldId="288"/>
        </pc:sldMkLst>
        <pc:spChg chg="mod">
          <ac:chgData name="Mokarram dorri, Bahareh" userId="b65613e7-b782-4797-afbc-3ac9b2e9b774" providerId="ADAL" clId="{4F96B20A-37BA-42EB-BDCD-E027CEBE1692}" dt="2023-08-29T14:42:29.217" v="1775" actId="20577"/>
          <ac:spMkLst>
            <pc:docMk/>
            <pc:sldMk cId="0" sldId="288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9T03:20:42.914" v="1289" actId="20577"/>
          <ac:spMkLst>
            <pc:docMk/>
            <pc:sldMk cId="0" sldId="288"/>
            <ac:spMk id="5" creationId="{4455FB2C-E331-9997-1B46-84E82608E033}"/>
          </ac:spMkLst>
        </pc:spChg>
      </pc:sldChg>
      <pc:sldChg chg="addSp delSp modSp mod delAnim modAnim modNotesTx">
        <pc:chgData name="Mokarram dorri, Bahareh" userId="b65613e7-b782-4797-afbc-3ac9b2e9b774" providerId="ADAL" clId="{4F96B20A-37BA-42EB-BDCD-E027CEBE1692}" dt="2023-08-29T14:50:06.296" v="1933" actId="20577"/>
        <pc:sldMkLst>
          <pc:docMk/>
          <pc:sldMk cId="0" sldId="289"/>
        </pc:sldMkLst>
        <pc:spChg chg="mod">
          <ac:chgData name="Mokarram dorri, Bahareh" userId="b65613e7-b782-4797-afbc-3ac9b2e9b774" providerId="ADAL" clId="{4F96B20A-37BA-42EB-BDCD-E027CEBE1692}" dt="2023-08-29T14:50:06.296" v="1933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9T14:46:43.906" v="1902" actId="1035"/>
          <ac:spMkLst>
            <pc:docMk/>
            <pc:sldMk cId="0" sldId="289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4F96B20A-37BA-42EB-BDCD-E027CEBE1692}" dt="2023-08-29T14:43:28.946" v="1785" actId="478"/>
          <ac:spMkLst>
            <pc:docMk/>
            <pc:sldMk cId="0" sldId="289"/>
            <ac:spMk id="8" creationId="{00000000-0000-0000-0000-000000000000}"/>
          </ac:spMkLst>
        </pc:spChg>
        <pc:grpChg chg="del">
          <ac:chgData name="Mokarram dorri, Bahareh" userId="b65613e7-b782-4797-afbc-3ac9b2e9b774" providerId="ADAL" clId="{4F96B20A-37BA-42EB-BDCD-E027CEBE1692}" dt="2023-08-29T14:38:57.568" v="1668" actId="478"/>
          <ac:grpSpMkLst>
            <pc:docMk/>
            <pc:sldMk cId="0" sldId="289"/>
            <ac:grpSpMk id="7" creationId="{00000000-0000-0000-0000-000000000000}"/>
          </ac:grpSpMkLst>
        </pc:grpChg>
        <pc:picChg chg="add mod modCrop">
          <ac:chgData name="Mokarram dorri, Bahareh" userId="b65613e7-b782-4797-afbc-3ac9b2e9b774" providerId="ADAL" clId="{4F96B20A-37BA-42EB-BDCD-E027CEBE1692}" dt="2023-08-29T14:45:52.627" v="1861" actId="1035"/>
          <ac:picMkLst>
            <pc:docMk/>
            <pc:sldMk cId="0" sldId="289"/>
            <ac:picMk id="10" creationId="{F353630D-5DFD-18CE-0F29-A02398D2372D}"/>
          </ac:picMkLst>
        </pc:picChg>
      </pc:sldChg>
      <pc:sldChg chg="modSp mod ord">
        <pc:chgData name="Mokarram dorri, Bahareh" userId="b65613e7-b782-4797-afbc-3ac9b2e9b774" providerId="ADAL" clId="{4F96B20A-37BA-42EB-BDCD-E027CEBE1692}" dt="2023-08-29T14:55:14.036" v="1998"/>
        <pc:sldMkLst>
          <pc:docMk/>
          <pc:sldMk cId="0" sldId="290"/>
        </pc:sldMkLst>
        <pc:spChg chg="mod">
          <ac:chgData name="Mokarram dorri, Bahareh" userId="b65613e7-b782-4797-afbc-3ac9b2e9b774" providerId="ADAL" clId="{4F96B20A-37BA-42EB-BDCD-E027CEBE1692}" dt="2023-08-29T04:39:51.609" v="1303" actId="20577"/>
          <ac:spMkLst>
            <pc:docMk/>
            <pc:sldMk cId="0" sldId="290"/>
            <ac:spMk id="6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9T04:39:18.759" v="1302" actId="20577"/>
          <ac:spMkLst>
            <pc:docMk/>
            <pc:sldMk cId="0" sldId="290"/>
            <ac:spMk id="8" creationId="{00000000-0000-0000-0000-000000000000}"/>
          </ac:spMkLst>
        </pc:spChg>
      </pc:sldChg>
      <pc:sldChg chg="modSp mod">
        <pc:chgData name="Mokarram dorri, Bahareh" userId="b65613e7-b782-4797-afbc-3ac9b2e9b774" providerId="ADAL" clId="{4F96B20A-37BA-42EB-BDCD-E027CEBE1692}" dt="2023-08-31T17:13:19.355" v="2292" actId="20577"/>
        <pc:sldMkLst>
          <pc:docMk/>
          <pc:sldMk cId="0" sldId="291"/>
        </pc:sldMkLst>
        <pc:spChg chg="mod">
          <ac:chgData name="Mokarram dorri, Bahareh" userId="b65613e7-b782-4797-afbc-3ac9b2e9b774" providerId="ADAL" clId="{4F96B20A-37BA-42EB-BDCD-E027CEBE1692}" dt="2023-08-31T17:13:19.355" v="2292" actId="20577"/>
          <ac:spMkLst>
            <pc:docMk/>
            <pc:sldMk cId="0" sldId="291"/>
            <ac:spMk id="3" creationId="{00000000-0000-0000-0000-000000000000}"/>
          </ac:spMkLst>
        </pc:spChg>
      </pc:sldChg>
      <pc:sldChg chg="delSp modSp mod delAnim">
        <pc:chgData name="Mokarram dorri, Bahareh" userId="b65613e7-b782-4797-afbc-3ac9b2e9b774" providerId="ADAL" clId="{4F96B20A-37BA-42EB-BDCD-E027CEBE1692}" dt="2023-08-31T17:18:05.045" v="2382" actId="20577"/>
        <pc:sldMkLst>
          <pc:docMk/>
          <pc:sldMk cId="3173606911" sldId="292"/>
        </pc:sldMkLst>
        <pc:spChg chg="mod">
          <ac:chgData name="Mokarram dorri, Bahareh" userId="b65613e7-b782-4797-afbc-3ac9b2e9b774" providerId="ADAL" clId="{4F96B20A-37BA-42EB-BDCD-E027CEBE1692}" dt="2023-08-29T14:55:02.116" v="1996" actId="20577"/>
          <ac:spMkLst>
            <pc:docMk/>
            <pc:sldMk cId="3173606911" sldId="29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31T17:18:05.045" v="2382" actId="20577"/>
          <ac:spMkLst>
            <pc:docMk/>
            <pc:sldMk cId="3173606911" sldId="292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4F96B20A-37BA-42EB-BDCD-E027CEBE1692}" dt="2023-08-29T14:54:51.666" v="1987" actId="478"/>
          <ac:spMkLst>
            <pc:docMk/>
            <pc:sldMk cId="3173606911" sldId="292"/>
            <ac:spMk id="4" creationId="{00000000-0000-0000-0000-000000000000}"/>
          </ac:spMkLst>
        </pc:spChg>
        <pc:grpChg chg="del">
          <ac:chgData name="Mokarram dorri, Bahareh" userId="b65613e7-b782-4797-afbc-3ac9b2e9b774" providerId="ADAL" clId="{4F96B20A-37BA-42EB-BDCD-E027CEBE1692}" dt="2023-08-29T14:54:20.866" v="1979" actId="478"/>
          <ac:grpSpMkLst>
            <pc:docMk/>
            <pc:sldMk cId="3173606911" sldId="292"/>
            <ac:grpSpMk id="9" creationId="{00000000-0000-0000-0000-000000000000}"/>
          </ac:grpSpMkLst>
        </pc:grpChg>
      </pc:sldChg>
      <pc:sldChg chg="modSp del modAnim">
        <pc:chgData name="Mokarram dorri, Bahareh" userId="b65613e7-b782-4797-afbc-3ac9b2e9b774" providerId="ADAL" clId="{4F96B20A-37BA-42EB-BDCD-E027CEBE1692}" dt="2023-08-29T14:55:32.746" v="1999" actId="47"/>
        <pc:sldMkLst>
          <pc:docMk/>
          <pc:sldMk cId="862680347" sldId="293"/>
        </pc:sldMkLst>
        <pc:spChg chg="mod">
          <ac:chgData name="Mokarram dorri, Bahareh" userId="b65613e7-b782-4797-afbc-3ac9b2e9b774" providerId="ADAL" clId="{4F96B20A-37BA-42EB-BDCD-E027CEBE1692}" dt="2023-08-29T04:43:39.029" v="1308" actId="207"/>
          <ac:spMkLst>
            <pc:docMk/>
            <pc:sldMk cId="862680347" sldId="293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4F96B20A-37BA-42EB-BDCD-E027CEBE1692}" dt="2023-08-29T05:03:32.538" v="1502" actId="2696"/>
        <pc:sldMkLst>
          <pc:docMk/>
          <pc:sldMk cId="3313174820" sldId="294"/>
        </pc:sldMkLst>
      </pc:sldChg>
      <pc:sldChg chg="modSp add mod ord">
        <pc:chgData name="Mokarram dorri, Bahareh" userId="b65613e7-b782-4797-afbc-3ac9b2e9b774" providerId="ADAL" clId="{4F96B20A-37BA-42EB-BDCD-E027CEBE1692}" dt="2023-08-29T05:03:55.448" v="1506"/>
        <pc:sldMkLst>
          <pc:docMk/>
          <pc:sldMk cId="3846700047" sldId="294"/>
        </pc:sldMkLst>
        <pc:spChg chg="mod">
          <ac:chgData name="Mokarram dorri, Bahareh" userId="b65613e7-b782-4797-afbc-3ac9b2e9b774" providerId="ADAL" clId="{4F96B20A-37BA-42EB-BDCD-E027CEBE1692}" dt="2023-08-29T05:03:44.588" v="1504" actId="20577"/>
          <ac:spMkLst>
            <pc:docMk/>
            <pc:sldMk cId="3846700047" sldId="294"/>
            <ac:spMk id="2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4F96B20A-37BA-42EB-BDCD-E027CEBE1692}" dt="2023-08-29T14:22:31.738" v="1512" actId="729"/>
        <pc:sldMkLst>
          <pc:docMk/>
          <pc:sldMk cId="4082085117" sldId="295"/>
        </pc:sldMkLst>
        <pc:spChg chg="mod">
          <ac:chgData name="Mokarram dorri, Bahareh" userId="b65613e7-b782-4797-afbc-3ac9b2e9b774" providerId="ADAL" clId="{4F96B20A-37BA-42EB-BDCD-E027CEBE1692}" dt="2023-08-29T05:05:26.418" v="1508" actId="115"/>
          <ac:spMkLst>
            <pc:docMk/>
            <pc:sldMk cId="4082085117" sldId="295"/>
            <ac:spMk id="3" creationId="{00000000-0000-0000-0000-000000000000}"/>
          </ac:spMkLst>
        </pc:spChg>
      </pc:sldChg>
      <pc:sldChg chg="mod modShow">
        <pc:chgData name="Mokarram dorri, Bahareh" userId="b65613e7-b782-4797-afbc-3ac9b2e9b774" providerId="ADAL" clId="{4F96B20A-37BA-42EB-BDCD-E027CEBE1692}" dt="2023-08-29T14:22:39.268" v="1513" actId="729"/>
        <pc:sldMkLst>
          <pc:docMk/>
          <pc:sldMk cId="383991514" sldId="296"/>
        </pc:sldMkLst>
      </pc:sldChg>
      <pc:sldChg chg="modSp mod modAnim modNotesTx">
        <pc:chgData name="Mokarram dorri, Bahareh" userId="b65613e7-b782-4797-afbc-3ac9b2e9b774" providerId="ADAL" clId="{4F96B20A-37BA-42EB-BDCD-E027CEBE1692}" dt="2023-08-31T17:32:28.664" v="2406" actId="114"/>
        <pc:sldMkLst>
          <pc:docMk/>
          <pc:sldMk cId="3410335745" sldId="297"/>
        </pc:sldMkLst>
        <pc:spChg chg="mod">
          <ac:chgData name="Mokarram dorri, Bahareh" userId="b65613e7-b782-4797-afbc-3ac9b2e9b774" providerId="ADAL" clId="{4F96B20A-37BA-42EB-BDCD-E027CEBE1692}" dt="2023-08-31T02:26:19.240" v="2248" actId="1076"/>
          <ac:spMkLst>
            <pc:docMk/>
            <pc:sldMk cId="3410335745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31T17:32:28.664" v="2406" actId="114"/>
          <ac:spMkLst>
            <pc:docMk/>
            <pc:sldMk cId="3410335745" sldId="297"/>
            <ac:spMk id="3" creationId="{00000000-0000-0000-0000-000000000000}"/>
          </ac:spMkLst>
        </pc:spChg>
      </pc:sldChg>
      <pc:sldChg chg="addSp delSp modSp mod">
        <pc:chgData name="Mokarram dorri, Bahareh" userId="b65613e7-b782-4797-afbc-3ac9b2e9b774" providerId="ADAL" clId="{4F96B20A-37BA-42EB-BDCD-E027CEBE1692}" dt="2023-08-29T14:55:38.282" v="2001" actId="478"/>
        <pc:sldMkLst>
          <pc:docMk/>
          <pc:sldMk cId="3849776848" sldId="298"/>
        </pc:sldMkLst>
        <pc:spChg chg="del">
          <ac:chgData name="Mokarram dorri, Bahareh" userId="b65613e7-b782-4797-afbc-3ac9b2e9b774" providerId="ADAL" clId="{4F96B20A-37BA-42EB-BDCD-E027CEBE1692}" dt="2023-08-29T04:51:42.019" v="1311"/>
          <ac:spMkLst>
            <pc:docMk/>
            <pc:sldMk cId="3849776848" sldId="298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9T05:08:13.627" v="1511" actId="20577"/>
          <ac:spMkLst>
            <pc:docMk/>
            <pc:sldMk cId="3849776848" sldId="298"/>
            <ac:spMk id="12" creationId="{FB5FC794-C303-A2B2-BB95-4DC9C1AB8081}"/>
          </ac:spMkLst>
        </pc:spChg>
        <pc:picChg chg="del mod">
          <ac:chgData name="Mokarram dorri, Bahareh" userId="b65613e7-b782-4797-afbc-3ac9b2e9b774" providerId="ADAL" clId="{4F96B20A-37BA-42EB-BDCD-E027CEBE1692}" dt="2023-08-29T14:55:38.282" v="2001" actId="478"/>
          <ac:picMkLst>
            <pc:docMk/>
            <pc:sldMk cId="3849776848" sldId="298"/>
            <ac:picMk id="4" creationId="{00000000-0000-0000-0000-000000000000}"/>
          </ac:picMkLst>
        </pc:picChg>
        <pc:picChg chg="add mod">
          <ac:chgData name="Mokarram dorri, Bahareh" userId="b65613e7-b782-4797-afbc-3ac9b2e9b774" providerId="ADAL" clId="{4F96B20A-37BA-42EB-BDCD-E027CEBE1692}" dt="2023-08-29T04:54:37.550" v="1394" actId="1038"/>
          <ac:picMkLst>
            <pc:docMk/>
            <pc:sldMk cId="3849776848" sldId="298"/>
            <ac:picMk id="7" creationId="{923A866C-6357-137B-558D-BD6835D8F341}"/>
          </ac:picMkLst>
        </pc:picChg>
        <pc:picChg chg="add mod">
          <ac:chgData name="Mokarram dorri, Bahareh" userId="b65613e7-b782-4797-afbc-3ac9b2e9b774" providerId="ADAL" clId="{4F96B20A-37BA-42EB-BDCD-E027CEBE1692}" dt="2023-08-29T04:54:40.049" v="1403" actId="1037"/>
          <ac:picMkLst>
            <pc:docMk/>
            <pc:sldMk cId="3849776848" sldId="298"/>
            <ac:picMk id="9" creationId="{2A9C5014-C9AB-56AF-90F6-E292091FBDF1}"/>
          </ac:picMkLst>
        </pc:picChg>
        <pc:picChg chg="add mod">
          <ac:chgData name="Mokarram dorri, Bahareh" userId="b65613e7-b782-4797-afbc-3ac9b2e9b774" providerId="ADAL" clId="{4F96B20A-37BA-42EB-BDCD-E027CEBE1692}" dt="2023-08-29T04:54:51.248" v="1404" actId="14100"/>
          <ac:picMkLst>
            <pc:docMk/>
            <pc:sldMk cId="3849776848" sldId="298"/>
            <ac:picMk id="11" creationId="{DD318CA1-C826-B740-59F8-7557C1296B4E}"/>
          </ac:picMkLst>
        </pc:picChg>
      </pc:sldChg>
      <pc:sldChg chg="ord">
        <pc:chgData name="Mokarram dorri, Bahareh" userId="b65613e7-b782-4797-afbc-3ac9b2e9b774" providerId="ADAL" clId="{4F96B20A-37BA-42EB-BDCD-E027CEBE1692}" dt="2023-08-19T04:28:52.817" v="103"/>
        <pc:sldMkLst>
          <pc:docMk/>
          <pc:sldMk cId="0" sldId="299"/>
        </pc:sldMkLst>
      </pc:sldChg>
      <pc:sldChg chg="addSp delSp modSp mod modAnim">
        <pc:chgData name="Mokarram dorri, Bahareh" userId="b65613e7-b782-4797-afbc-3ac9b2e9b774" providerId="ADAL" clId="{4F96B20A-37BA-42EB-BDCD-E027CEBE1692}" dt="2023-08-24T15:42:04.910" v="1047" actId="20577"/>
        <pc:sldMkLst>
          <pc:docMk/>
          <pc:sldMk cId="0" sldId="300"/>
        </pc:sldMkLst>
        <pc:spChg chg="mod">
          <ac:chgData name="Mokarram dorri, Bahareh" userId="b65613e7-b782-4797-afbc-3ac9b2e9b774" providerId="ADAL" clId="{4F96B20A-37BA-42EB-BDCD-E027CEBE1692}" dt="2023-08-24T15:22:44.949" v="1043" actId="404"/>
          <ac:spMkLst>
            <pc:docMk/>
            <pc:sldMk cId="0" sldId="300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4T15:42:04.910" v="1047" actId="20577"/>
          <ac:spMkLst>
            <pc:docMk/>
            <pc:sldMk cId="0" sldId="300"/>
            <ac:spMk id="7" creationId="{3A8056FB-56A2-F2EF-73FC-AEC814D3947F}"/>
          </ac:spMkLst>
        </pc:spChg>
        <pc:graphicFrameChg chg="add del modGraphic">
          <ac:chgData name="Mokarram dorri, Bahareh" userId="b65613e7-b782-4797-afbc-3ac9b2e9b774" providerId="ADAL" clId="{4F96B20A-37BA-42EB-BDCD-E027CEBE1692}" dt="2023-08-19T04:59:29.773" v="105" actId="27309"/>
          <ac:graphicFrameMkLst>
            <pc:docMk/>
            <pc:sldMk cId="0" sldId="300"/>
            <ac:graphicFrameMk id="6" creationId="{42163A39-DBB6-E9A2-AB74-926EC9D0B206}"/>
          </ac:graphicFrameMkLst>
        </pc:graphicFrameChg>
      </pc:sldChg>
      <pc:sldChg chg="addSp modSp mod modAnim">
        <pc:chgData name="Mokarram dorri, Bahareh" userId="b65613e7-b782-4797-afbc-3ac9b2e9b774" providerId="ADAL" clId="{4F96B20A-37BA-42EB-BDCD-E027CEBE1692}" dt="2023-08-20T01:57:45.603" v="305" actId="1038"/>
        <pc:sldMkLst>
          <pc:docMk/>
          <pc:sldMk cId="0" sldId="301"/>
        </pc:sldMkLst>
        <pc:spChg chg="mod">
          <ac:chgData name="Mokarram dorri, Bahareh" userId="b65613e7-b782-4797-afbc-3ac9b2e9b774" providerId="ADAL" clId="{4F96B20A-37BA-42EB-BDCD-E027CEBE1692}" dt="2023-08-20T01:49:04.030" v="259" actId="207"/>
          <ac:spMkLst>
            <pc:docMk/>
            <pc:sldMk cId="0" sldId="301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0T01:57:45.603" v="305" actId="1038"/>
          <ac:spMkLst>
            <pc:docMk/>
            <pc:sldMk cId="0" sldId="301"/>
            <ac:spMk id="4" creationId="{66892AD2-11F3-CCF0-A0F7-AF040F257E06}"/>
          </ac:spMkLst>
        </pc:spChg>
      </pc:sldChg>
      <pc:sldChg chg="addSp modSp mod modAnim">
        <pc:chgData name="Mokarram dorri, Bahareh" userId="b65613e7-b782-4797-afbc-3ac9b2e9b774" providerId="ADAL" clId="{4F96B20A-37BA-42EB-BDCD-E027CEBE1692}" dt="2023-08-24T00:53:14.538" v="417"/>
        <pc:sldMkLst>
          <pc:docMk/>
          <pc:sldMk cId="0" sldId="302"/>
        </pc:sldMkLst>
        <pc:spChg chg="mod">
          <ac:chgData name="Mokarram dorri, Bahareh" userId="b65613e7-b782-4797-afbc-3ac9b2e9b774" providerId="ADAL" clId="{4F96B20A-37BA-42EB-BDCD-E027CEBE1692}" dt="2023-08-20T01:57:12.247" v="293" actId="14100"/>
          <ac:spMkLst>
            <pc:docMk/>
            <pc:sldMk cId="0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0T01:56:54.709" v="288" actId="1035"/>
          <ac:spMkLst>
            <pc:docMk/>
            <pc:sldMk cId="0" sldId="302"/>
            <ac:spMk id="4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0T01:57:41.209" v="301" actId="1038"/>
          <ac:spMkLst>
            <pc:docMk/>
            <pc:sldMk cId="0" sldId="302"/>
            <ac:spMk id="6" creationId="{11484882-9564-5AEA-EDE5-B4F8CD0B337B}"/>
          </ac:spMkLst>
        </pc:spChg>
      </pc:sldChg>
      <pc:sldChg chg="modSp del mod modShow">
        <pc:chgData name="Mokarram dorri, Bahareh" userId="b65613e7-b782-4797-afbc-3ac9b2e9b774" providerId="ADAL" clId="{4F96B20A-37BA-42EB-BDCD-E027CEBE1692}" dt="2023-08-31T17:33:54.004" v="2408" actId="2696"/>
        <pc:sldMkLst>
          <pc:docMk/>
          <pc:sldMk cId="3716516047" sldId="303"/>
        </pc:sldMkLst>
        <pc:spChg chg="mod">
          <ac:chgData name="Mokarram dorri, Bahareh" userId="b65613e7-b782-4797-afbc-3ac9b2e9b774" providerId="ADAL" clId="{4F96B20A-37BA-42EB-BDCD-E027CEBE1692}" dt="2023-08-30T18:44:27.822" v="2204" actId="20577"/>
          <ac:spMkLst>
            <pc:docMk/>
            <pc:sldMk cId="3716516047" sldId="303"/>
            <ac:spMk id="3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4F96B20A-37BA-42EB-BDCD-E027CEBE1692}" dt="2023-08-31T17:35:40.829" v="2416" actId="729"/>
        <pc:sldMkLst>
          <pc:docMk/>
          <pc:sldMk cId="0" sldId="304"/>
        </pc:sldMkLst>
        <pc:spChg chg="mod">
          <ac:chgData name="Mokarram dorri, Bahareh" userId="b65613e7-b782-4797-afbc-3ac9b2e9b774" providerId="ADAL" clId="{4F96B20A-37BA-42EB-BDCD-E027CEBE1692}" dt="2023-08-30T18:40:45.407" v="2192" actId="207"/>
          <ac:spMkLst>
            <pc:docMk/>
            <pc:sldMk cId="0" sldId="30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30T18:40:39.676" v="2191" actId="207"/>
          <ac:spMkLst>
            <pc:docMk/>
            <pc:sldMk cId="0" sldId="304"/>
            <ac:spMk id="3" creationId="{00000000-0000-0000-0000-000000000000}"/>
          </ac:spMkLst>
        </pc:spChg>
      </pc:sldChg>
      <pc:sldChg chg="addSp delSp modSp add mod">
        <pc:chgData name="Mokarram dorri, Bahareh" userId="b65613e7-b782-4797-afbc-3ac9b2e9b774" providerId="ADAL" clId="{4F96B20A-37BA-42EB-BDCD-E027CEBE1692}" dt="2023-08-31T17:17:34.254" v="2379" actId="113"/>
        <pc:sldMkLst>
          <pc:docMk/>
          <pc:sldMk cId="2204347095" sldId="306"/>
        </pc:sldMkLst>
        <pc:spChg chg="mod">
          <ac:chgData name="Mokarram dorri, Bahareh" userId="b65613e7-b782-4797-afbc-3ac9b2e9b774" providerId="ADAL" clId="{4F96B20A-37BA-42EB-BDCD-E027CEBE1692}" dt="2023-08-31T17:16:18.745" v="2338" actId="1035"/>
          <ac:spMkLst>
            <pc:docMk/>
            <pc:sldMk cId="2204347095" sldId="30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31T17:17:34.254" v="2379" actId="113"/>
          <ac:spMkLst>
            <pc:docMk/>
            <pc:sldMk cId="2204347095" sldId="306"/>
            <ac:spMk id="3" creationId="{00000000-0000-0000-0000-000000000000}"/>
          </ac:spMkLst>
        </pc:spChg>
        <pc:picChg chg="add mod">
          <ac:chgData name="Mokarram dorri, Bahareh" userId="b65613e7-b782-4797-afbc-3ac9b2e9b774" providerId="ADAL" clId="{4F96B20A-37BA-42EB-BDCD-E027CEBE1692}" dt="2023-08-31T17:16:08.655" v="2326" actId="1036"/>
          <ac:picMkLst>
            <pc:docMk/>
            <pc:sldMk cId="2204347095" sldId="306"/>
            <ac:picMk id="4" creationId="{977EFCB0-9545-84B6-7301-49C746EF3F27}"/>
          </ac:picMkLst>
        </pc:picChg>
        <pc:picChg chg="del">
          <ac:chgData name="Mokarram dorri, Bahareh" userId="b65613e7-b782-4797-afbc-3ac9b2e9b774" providerId="ADAL" clId="{4F96B20A-37BA-42EB-BDCD-E027CEBE1692}" dt="2023-08-29T14:52:09.546" v="1966" actId="478"/>
          <ac:picMkLst>
            <pc:docMk/>
            <pc:sldMk cId="2204347095" sldId="306"/>
            <ac:picMk id="10" creationId="{F353630D-5DFD-18CE-0F29-A02398D2372D}"/>
          </ac:picMkLst>
        </pc:picChg>
      </pc:sldChg>
      <pc:sldMasterChg chg="modSldLayout">
        <pc:chgData name="Mokarram dorri, Bahareh" userId="b65613e7-b782-4797-afbc-3ac9b2e9b774" providerId="ADAL" clId="{4F96B20A-37BA-42EB-BDCD-E027CEBE1692}" dt="2023-08-18T23:27:49.766" v="5" actId="20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4F96B20A-37BA-42EB-BDCD-E027CEBE1692}" dt="2023-08-18T23:27:36.266" v="2" actId="207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4F96B20A-37BA-42EB-BDCD-E027CEBE1692}" dt="2023-08-18T23:27:36.266" v="2" actId="20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F96B20A-37BA-42EB-BDCD-E027CEBE1692}" dt="2023-08-18T23:27:40.996" v="3" actId="207"/>
          <pc:sldLayoutMkLst>
            <pc:docMk/>
            <pc:sldMasterMk cId="0" sldId="2147483648"/>
            <pc:sldLayoutMk cId="0" sldId="2147483652"/>
          </pc:sldLayoutMkLst>
          <pc:spChg chg="mod">
            <ac:chgData name="Mokarram dorri, Bahareh" userId="b65613e7-b782-4797-afbc-3ac9b2e9b774" providerId="ADAL" clId="{4F96B20A-37BA-42EB-BDCD-E027CEBE1692}" dt="2023-08-18T23:27:40.996" v="3" actId="207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F96B20A-37BA-42EB-BDCD-E027CEBE1692}" dt="2023-08-18T23:27:45.059" v="4" actId="207"/>
          <pc:sldLayoutMkLst>
            <pc:docMk/>
            <pc:sldMasterMk cId="0" sldId="2147483648"/>
            <pc:sldLayoutMk cId="0" sldId="2147483653"/>
          </pc:sldLayoutMkLst>
          <pc:spChg chg="mod">
            <ac:chgData name="Mokarram dorri, Bahareh" userId="b65613e7-b782-4797-afbc-3ac9b2e9b774" providerId="ADAL" clId="{4F96B20A-37BA-42EB-BDCD-E027CEBE1692}" dt="2023-08-18T23:27:45.059" v="4" actId="207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F96B20A-37BA-42EB-BDCD-E027CEBE1692}" dt="2023-08-18T23:27:49.766" v="5" actId="207"/>
          <pc:sldLayoutMkLst>
            <pc:docMk/>
            <pc:sldMasterMk cId="0" sldId="2147483648"/>
            <pc:sldLayoutMk cId="0" sldId="2147483654"/>
          </pc:sldLayoutMkLst>
          <pc:spChg chg="mod">
            <ac:chgData name="Mokarram dorri, Bahareh" userId="b65613e7-b782-4797-afbc-3ac9b2e9b774" providerId="ADAL" clId="{4F96B20A-37BA-42EB-BDCD-E027CEBE1692}" dt="2023-08-18T23:27:49.766" v="5" actId="207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Mokarram dorri, Bahareh" userId="S::bahareh.mokarramdorri@unt.edu::b65613e7-b782-4797-afbc-3ac9b2e9b774" providerId="AD" clId="Web-{515BF422-2651-4385-A776-031CBF7CCE98}"/>
    <pc:docChg chg="modSld">
      <pc:chgData name="Mokarram dorri, Bahareh" userId="S::bahareh.mokarramdorri@unt.edu::b65613e7-b782-4797-afbc-3ac9b2e9b774" providerId="AD" clId="Web-{515BF422-2651-4385-A776-031CBF7CCE98}" dt="2023-08-31T18:29:30.920" v="0" actId="20577"/>
      <pc:docMkLst>
        <pc:docMk/>
      </pc:docMkLst>
      <pc:sldChg chg="modSp">
        <pc:chgData name="Mokarram dorri, Bahareh" userId="S::bahareh.mokarramdorri@unt.edu::b65613e7-b782-4797-afbc-3ac9b2e9b774" providerId="AD" clId="Web-{515BF422-2651-4385-A776-031CBF7CCE98}" dt="2023-08-31T18:29:30.920" v="0" actId="20577"/>
        <pc:sldMkLst>
          <pc:docMk/>
          <pc:sldMk cId="0" sldId="287"/>
        </pc:sldMkLst>
        <pc:spChg chg="mod">
          <ac:chgData name="Mokarram dorri, Bahareh" userId="S::bahareh.mokarramdorri@unt.edu::b65613e7-b782-4797-afbc-3ac9b2e9b774" providerId="AD" clId="Web-{515BF422-2651-4385-A776-031CBF7CCE98}" dt="2023-08-31T18:29:30.920" v="0" actId="20577"/>
          <ac:spMkLst>
            <pc:docMk/>
            <pc:sldMk cId="0" sldId="287"/>
            <ac:spMk id="3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F1A77567-28F0-4252-9152-F49A57973A8B}"/>
    <pc:docChg chg="custSel modSld">
      <pc:chgData name="Mokarram Dorri, Bahareh" userId="b65613e7-b782-4797-afbc-3ac9b2e9b774" providerId="ADAL" clId="{F1A77567-28F0-4252-9152-F49A57973A8B}" dt="2025-01-15T05:28:51.406" v="1" actId="478"/>
      <pc:docMkLst>
        <pc:docMk/>
      </pc:docMkLst>
      <pc:sldChg chg="addSp delSp modSp mod">
        <pc:chgData name="Mokarram Dorri, Bahareh" userId="b65613e7-b782-4797-afbc-3ac9b2e9b774" providerId="ADAL" clId="{F1A77567-28F0-4252-9152-F49A57973A8B}" dt="2025-01-15T05:28:51.406" v="1" actId="478"/>
        <pc:sldMkLst>
          <pc:docMk/>
          <pc:sldMk cId="0" sldId="256"/>
        </pc:sldMkLst>
        <pc:spChg chg="del">
          <ac:chgData name="Mokarram Dorri, Bahareh" userId="b65613e7-b782-4797-afbc-3ac9b2e9b774" providerId="ADAL" clId="{F1A77567-28F0-4252-9152-F49A57973A8B}" dt="2025-01-15T05:28:47.609" v="0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F1A77567-28F0-4252-9152-F49A57973A8B}" dt="2025-01-15T05:28:51.406" v="1" actId="478"/>
          <ac:spMkLst>
            <pc:docMk/>
            <pc:sldMk cId="0" sldId="256"/>
            <ac:spMk id="6" creationId="{8875D007-7803-C959-727C-E54070BADE29}"/>
          </ac:spMkLst>
        </pc:spChg>
      </pc:sldChg>
    </pc:docChg>
  </pc:docChgLst>
  <pc:docChgLst>
    <pc:chgData name="Mokarram Dorri, Bahareh" userId="S::bahareh.mokarramdorri@unt.edu::b65613e7-b782-4797-afbc-3ac9b2e9b774" providerId="AD" clId="Web-{93DE37CD-E94D-A510-ED55-AC37DB845189}"/>
    <pc:docChg chg="modSld">
      <pc:chgData name="Mokarram Dorri, Bahareh" userId="S::bahareh.mokarramdorri@unt.edu::b65613e7-b782-4797-afbc-3ac9b2e9b774" providerId="AD" clId="Web-{93DE37CD-E94D-A510-ED55-AC37DB845189}" dt="2024-02-12T18:33:30.140" v="22" actId="20577"/>
      <pc:docMkLst>
        <pc:docMk/>
      </pc:docMkLst>
      <pc:sldChg chg="modSp">
        <pc:chgData name="Mokarram Dorri, Bahareh" userId="S::bahareh.mokarramdorri@unt.edu::b65613e7-b782-4797-afbc-3ac9b2e9b774" providerId="AD" clId="Web-{93DE37CD-E94D-A510-ED55-AC37DB845189}" dt="2024-02-12T18:33:30.140" v="22" actId="20577"/>
        <pc:sldMkLst>
          <pc:docMk/>
          <pc:sldMk cId="2633295443" sldId="315"/>
        </pc:sldMkLst>
        <pc:spChg chg="mod">
          <ac:chgData name="Mokarram Dorri, Bahareh" userId="S::bahareh.mokarramdorri@unt.edu::b65613e7-b782-4797-afbc-3ac9b2e9b774" providerId="AD" clId="Web-{93DE37CD-E94D-A510-ED55-AC37DB845189}" dt="2024-02-12T18:33:30.140" v="22" actId="20577"/>
          <ac:spMkLst>
            <pc:docMk/>
            <pc:sldMk cId="2633295443" sldId="315"/>
            <ac:spMk id="6" creationId="{4EE7F696-BF83-56D4-6C30-F025ED388153}"/>
          </ac:spMkLst>
        </pc:spChg>
        <pc:picChg chg="mod">
          <ac:chgData name="Mokarram Dorri, Bahareh" userId="S::bahareh.mokarramdorri@unt.edu::b65613e7-b782-4797-afbc-3ac9b2e9b774" providerId="AD" clId="Web-{93DE37CD-E94D-A510-ED55-AC37DB845189}" dt="2024-02-12T18:33:22.608" v="17" actId="1076"/>
          <ac:picMkLst>
            <pc:docMk/>
            <pc:sldMk cId="2633295443" sldId="315"/>
            <ac:picMk id="7" creationId="{D95F7517-0671-0CAA-A95C-58996D100B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AC709-871C-4FCA-B421-B0E781B38C8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C2922-4DEB-40B1-967C-BB12A0850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16E-DD41-4B45-ADFF-1AA9A65D478C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4A8-5B82-4736-852A-A031023DF9B8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AED-ED89-4470-8D35-F5A519B05CD5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99000">
                <a:schemeClr val="accent5">
                  <a:lumMod val="75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B7C8-3DFC-41A9-8C10-CB854901F012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A3D5-619C-42D8-AFA0-F5703EEBDB84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998-A4A2-4F8D-BA18-00C949EB5EEA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3ED-5A20-4994-A480-CD7AB9A9CD32}" type="datetime1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09E2-D1DD-42CE-B85E-C02ADA4C7B60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200407-23A7-56F6-1924-5796437CCD85}"/>
              </a:ext>
            </a:extLst>
          </p:cNvPr>
          <p:cNvSpPr txBox="1">
            <a:spLocks/>
          </p:cNvSpPr>
          <p:nvPr userDrawn="1"/>
        </p:nvSpPr>
        <p:spPr>
          <a:xfrm>
            <a:off x="457200" y="301532"/>
            <a:ext cx="8229600" cy="1143000"/>
          </a:xfrm>
          <a:prstGeom prst="rect">
            <a:avLst/>
          </a:prstGeom>
          <a:gradFill>
            <a:gsLst>
              <a:gs pos="0">
                <a:srgbClr val="0070C0"/>
              </a:gs>
              <a:gs pos="99000">
                <a:schemeClr val="accent5">
                  <a:lumMod val="7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7B18-CE9F-4DDA-8238-E070C69A53CD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DB6A-0C95-41B9-9B66-B8CEBFA704F6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7EEB-7C39-4058-A90E-877DFAFFB9D5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01DC-D26C-4BD7-B5FB-51A76EE6D7AA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Algorithms: Efficiency, Analysis, 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and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Linear vs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71611"/>
            <a:ext cx="8229600" cy="4525963"/>
          </a:xfrm>
        </p:spPr>
        <p:txBody>
          <a:bodyPr/>
          <a:lstStyle/>
          <a:p>
            <a:r>
              <a:rPr lang="en-US" sz="2800" dirty="0"/>
              <a:t>Assume: </a:t>
            </a:r>
          </a:p>
          <a:p>
            <a:pPr lvl="1"/>
            <a:r>
              <a:rPr lang="en-US" sz="2400" dirty="0"/>
              <a:t>List </a:t>
            </a:r>
            <a:r>
              <a:rPr lang="en-US" sz="2400" i="1" dirty="0"/>
              <a:t>S</a:t>
            </a:r>
            <a:r>
              <a:rPr lang="en-US" sz="2400" dirty="0"/>
              <a:t> with size </a:t>
            </a:r>
            <a:r>
              <a:rPr lang="en-US" sz="2400" i="1" dirty="0"/>
              <a:t>n</a:t>
            </a:r>
          </a:p>
          <a:p>
            <a:pPr lvl="1"/>
            <a:r>
              <a:rPr lang="en-US" sz="2400" dirty="0"/>
              <a:t>Searching for x</a:t>
            </a:r>
            <a:r>
              <a:rPr lang="en-US" sz="2400" dirty="0">
                <a:sym typeface="Symbol"/>
              </a:rPr>
              <a:t> </a:t>
            </a:r>
            <a:r>
              <a:rPr lang="en-US" sz="2400" dirty="0"/>
              <a:t> S</a:t>
            </a:r>
          </a:p>
          <a:p>
            <a:pPr lvl="1"/>
            <a:endParaRPr lang="en-US" sz="2400" dirty="0"/>
          </a:p>
          <a:p>
            <a:r>
              <a:rPr lang="en-US" sz="2800" dirty="0"/>
              <a:t>Using linear (sequential) search: </a:t>
            </a:r>
            <a:r>
              <a:rPr lang="en-US" sz="2800" i="1" dirty="0"/>
              <a:t>n</a:t>
            </a:r>
            <a:r>
              <a:rPr lang="en-US" sz="2800" dirty="0"/>
              <a:t> comparison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Using binary search: </a:t>
            </a:r>
            <a:r>
              <a:rPr lang="en-US" sz="2800" i="1" dirty="0" err="1"/>
              <a:t>logn</a:t>
            </a:r>
            <a:r>
              <a:rPr lang="en-US" sz="2800" i="1" dirty="0"/>
              <a:t> +1</a:t>
            </a:r>
            <a:r>
              <a:rPr lang="en-US" sz="2800" dirty="0"/>
              <a:t> comparison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/>
              <a:t>n=9</a:t>
            </a:r>
            <a:r>
              <a:rPr lang="en-US" sz="2400" dirty="0"/>
              <a:t> in binary search, we have 4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220200" cy="1143000"/>
          </a:xfrm>
        </p:spPr>
        <p:txBody>
          <a:bodyPr>
            <a:noAutofit/>
          </a:bodyPr>
          <a:lstStyle/>
          <a:p>
            <a:r>
              <a:rPr lang="en-US" sz="3200" dirty="0"/>
              <a:t>How Number of Comparisons Can be Important!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125" y="1447800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The number of comparisons is a function of “list size”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BB3E16-BF0A-BA5D-072F-16A357522F06}"/>
              </a:ext>
            </a:extLst>
          </p:cNvPr>
          <p:cNvGrpSpPr/>
          <p:nvPr/>
        </p:nvGrpSpPr>
        <p:grpSpPr>
          <a:xfrm>
            <a:off x="457200" y="2108200"/>
            <a:ext cx="8229600" cy="1854200"/>
            <a:chOff x="457200" y="2108200"/>
            <a:chExt cx="8229600" cy="1854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E03F05-0FAC-A625-62CE-8FA94CE2BCB8}"/>
                </a:ext>
              </a:extLst>
            </p:cNvPr>
            <p:cNvGrpSpPr/>
            <p:nvPr/>
          </p:nvGrpSpPr>
          <p:grpSpPr>
            <a:xfrm>
              <a:off x="457200" y="2108200"/>
              <a:ext cx="8229600" cy="1854200"/>
              <a:chOff x="457200" y="2108200"/>
              <a:chExt cx="8229600" cy="1854200"/>
            </a:xfrm>
          </p:grpSpPr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7522547"/>
                  </p:ext>
                </p:extLst>
              </p:nvPr>
            </p:nvGraphicFramePr>
            <p:xfrm>
              <a:off x="457200" y="2108200"/>
              <a:ext cx="8229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 List</a:t>
                          </a:r>
                          <a:r>
                            <a:rPr lang="en-US" baseline="0"/>
                            <a:t> size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Comparisons</a:t>
                          </a:r>
                          <a:r>
                            <a:rPr lang="en-US" baseline="0"/>
                            <a:t> in Sequential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Comparisons in</a:t>
                          </a:r>
                          <a:r>
                            <a:rPr lang="en-US" baseline="0"/>
                            <a:t> Binary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2^10= 1024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2^20=1048576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1,048,576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2^30= 4294967296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4,294,967,296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8E450-FF5B-B1BF-EFEE-B088E71349A7}"/>
                  </a:ext>
                </a:extLst>
              </p:cNvPr>
              <p:cNvSpPr txBox="1"/>
              <p:nvPr/>
            </p:nvSpPr>
            <p:spPr>
              <a:xfrm>
                <a:off x="4800600" y="2183433"/>
                <a:ext cx="1010652" cy="2308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90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5B350A-57A7-38E9-E94E-37FA6E08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142309"/>
              <a:ext cx="685800" cy="2719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Analysis of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600"/>
              <a:t>T(n) = T(n-1) + 3 </a:t>
            </a:r>
          </a:p>
          <a:p>
            <a:r>
              <a:rPr lang="en-US" sz="2600"/>
              <a:t>T(1) = 2 (or we can say </a:t>
            </a:r>
            <a:r>
              <a:rPr lang="en-US" sz="2600" i="1"/>
              <a:t>c</a:t>
            </a:r>
            <a:r>
              <a:rPr lang="en-US" sz="2600"/>
              <a:t> in general)</a:t>
            </a:r>
          </a:p>
          <a:p>
            <a:r>
              <a:rPr lang="en-US" sz="2600"/>
              <a:t>What is the close form complexity function for 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5197" y="1559644"/>
            <a:ext cx="590097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int power (int x , int n) {</a:t>
            </a:r>
            <a:br>
              <a:rPr lang="en-US" sz="2400">
                <a:latin typeface="Courier New" pitchFamily="49" charset="0"/>
                <a:cs typeface="Courier New" pitchFamily="49" charset="0"/>
              </a:rPr>
            </a:br>
            <a:r>
              <a:rPr lang="en-US" sz="2400">
                <a:latin typeface="Courier New" pitchFamily="49" charset="0"/>
                <a:cs typeface="Courier New" pitchFamily="49" charset="0"/>
              </a:rPr>
              <a:t>	if (n==0)</a:t>
            </a:r>
            <a:br>
              <a:rPr lang="en-US" sz="2400">
                <a:latin typeface="Courier New" pitchFamily="49" charset="0"/>
                <a:cs typeface="Courier New" pitchFamily="49" charset="0"/>
              </a:rPr>
            </a:br>
            <a:r>
              <a:rPr lang="en-US" sz="240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if (n==1)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	return x;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return x * power(x , n-1);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Analysis of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63840"/>
            <a:ext cx="8229600" cy="4029074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800"/>
              <a:t>T(n) = 2 T(n-1) + c  </a:t>
            </a:r>
            <a:br>
              <a:rPr lang="en-US" sz="2800"/>
            </a:br>
            <a:r>
              <a:rPr lang="en-US" sz="2800"/>
              <a:t>T(1) = 1</a:t>
            </a:r>
          </a:p>
          <a:p>
            <a:endParaRPr lang="en-US" sz="1800"/>
          </a:p>
          <a:p>
            <a:r>
              <a:rPr lang="en-US" sz="2800"/>
              <a:t>Exercise: What is the close form complexity function?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536" y="1642408"/>
            <a:ext cx="829746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int foo (int a , int n) {</a:t>
            </a:r>
            <a:br>
              <a:rPr lang="en-US" sz="2400">
                <a:latin typeface="Courier New" pitchFamily="49" charset="0"/>
                <a:cs typeface="Courier New" pitchFamily="49" charset="0"/>
              </a:rPr>
            </a:br>
            <a:r>
              <a:rPr lang="en-US" sz="2400">
                <a:latin typeface="Courier New" pitchFamily="49" charset="0"/>
                <a:cs typeface="Courier New" pitchFamily="49" charset="0"/>
              </a:rPr>
              <a:t>	if (n==1)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return a + foo(a , n-1) * foo(a , n-1);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Fibonacci Series: Iterative vs Recursive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301"/>
            <a:ext cx="8229600" cy="274030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Consider the algorithm to obtain the </a:t>
            </a:r>
            <a:r>
              <a:rPr lang="en-US" sz="2800" i="1" dirty="0"/>
              <a:t>n</a:t>
            </a:r>
            <a:r>
              <a:rPr lang="en-US" sz="2800" baseline="30000" dirty="0"/>
              <a:t>th</a:t>
            </a:r>
            <a:r>
              <a:rPr lang="en-US" sz="2800" dirty="0"/>
              <a:t> element of </a:t>
            </a:r>
            <a:br>
              <a:rPr lang="en-US" sz="2800" dirty="0"/>
            </a:br>
            <a:r>
              <a:rPr lang="en-US" sz="2800" dirty="0"/>
              <a:t>the Fibonacci series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0</a:t>
            </a:r>
            <a:r>
              <a:rPr lang="en-US" dirty="0"/>
              <a:t>=0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=1</a:t>
            </a:r>
          </a:p>
          <a:p>
            <a:pPr lvl="1"/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= f</a:t>
            </a:r>
            <a:r>
              <a:rPr lang="en-US" baseline="-25000" dirty="0"/>
              <a:t>n-1</a:t>
            </a:r>
            <a:r>
              <a:rPr lang="en-US" dirty="0"/>
              <a:t> + f</a:t>
            </a:r>
            <a:r>
              <a:rPr lang="en-US" baseline="-25000" dirty="0"/>
              <a:t>n-2</a:t>
            </a:r>
            <a:r>
              <a:rPr lang="en-US" dirty="0"/>
              <a:t> for all n≥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393" y="4351885"/>
            <a:ext cx="527130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int fib (int n) {</a:t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	if (n==0)</a:t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	if (n==1)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		return 1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	return fib(n-1)+fib(n-2);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A math equation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0CE4671-F634-A257-969A-30E49C36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96" y="2244124"/>
            <a:ext cx="3328204" cy="1863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75"/>
            <a:ext cx="8229600" cy="1170008"/>
          </a:xfrm>
        </p:spPr>
        <p:txBody>
          <a:bodyPr>
            <a:noAutofit/>
          </a:bodyPr>
          <a:lstStyle/>
          <a:p>
            <a:r>
              <a:rPr lang="en-US" sz="3200" dirty="0"/>
              <a:t>Time Complexity Function of </a:t>
            </a:r>
            <a:br>
              <a:rPr lang="en-US" sz="3200" dirty="0"/>
            </a:br>
            <a:r>
              <a:rPr lang="en-US" sz="3200" dirty="0"/>
              <a:t>the Fibonacci Algorithm?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BA9FA-7509-A03B-D629-B8BF88CF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86200"/>
            <a:ext cx="6248400" cy="28308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1"/>
            <a:ext cx="8915400" cy="205293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decisive factor on the time complexity of this </a:t>
            </a:r>
            <a:br>
              <a:rPr lang="en-US" sz="2800" dirty="0"/>
            </a:br>
            <a:r>
              <a:rPr lang="en-US" sz="2800" dirty="0"/>
              <a:t>method is the number of times other functions are invoked.</a:t>
            </a:r>
          </a:p>
          <a:p>
            <a:endParaRPr lang="en-US" sz="2800" dirty="0"/>
          </a:p>
          <a:p>
            <a:r>
              <a:rPr lang="en-US" sz="2800" dirty="0"/>
              <a:t>At each iteration, 2 functions are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Analysis of the Fibonacci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What if we extend the tree for Fib(6)?</a:t>
            </a:r>
          </a:p>
          <a:p>
            <a:pPr lvl="1"/>
            <a:r>
              <a:rPr lang="en-US" sz="2400" dirty="0"/>
              <a:t>The whole current tree will be augmented by Fib(4)</a:t>
            </a:r>
          </a:p>
          <a:p>
            <a:pPr lvl="1"/>
            <a:r>
              <a:rPr lang="en-US" sz="2400" dirty="0"/>
              <a:t>This means ~1.5 times bigger tree than Fib(5)</a:t>
            </a:r>
          </a:p>
          <a:p>
            <a:pPr lvl="1"/>
            <a:r>
              <a:rPr lang="en-US" sz="2400" dirty="0"/>
              <a:t>This means more than 2 times than Fib(4)</a:t>
            </a:r>
          </a:p>
          <a:p>
            <a:pPr lvl="2"/>
            <a:r>
              <a:rPr lang="en-US" sz="2000" dirty="0"/>
              <a:t>Sub-tree of Fib(4) will be added to the right side</a:t>
            </a:r>
          </a:p>
          <a:p>
            <a:endParaRPr lang="fa-IR" sz="2800" dirty="0"/>
          </a:p>
          <a:p>
            <a:r>
              <a:rPr lang="en-US" sz="2800" dirty="0"/>
              <a:t>T(n) &gt; 2 </a:t>
            </a:r>
            <a:r>
              <a:rPr lang="fa-IR" sz="2800" dirty="0"/>
              <a:t>×</a:t>
            </a:r>
            <a:r>
              <a:rPr lang="en-US" sz="2800" dirty="0"/>
              <a:t> T(n -2) </a:t>
            </a:r>
            <a:r>
              <a:rPr lang="en-US" sz="2800" dirty="0">
                <a:sym typeface="Wingdings" pitchFamily="2" charset="2"/>
              </a:rPr>
              <a:t> T(n) &gt; 2 </a:t>
            </a:r>
            <a:r>
              <a:rPr lang="en-US" sz="2800" baseline="30000" dirty="0">
                <a:sym typeface="Wingdings" pitchFamily="2" charset="2"/>
              </a:rPr>
              <a:t>n/2</a:t>
            </a:r>
          </a:p>
          <a:p>
            <a:endParaRPr lang="en-US" baseline="30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Iterative Approach for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do not need to recalculate everything!</a:t>
            </a:r>
          </a:p>
          <a:p>
            <a:pPr lvl="1"/>
            <a:r>
              <a:rPr lang="en-US" sz="2400" dirty="0"/>
              <a:t>Once we calculate one </a:t>
            </a:r>
            <a:r>
              <a:rPr lang="en-US" sz="2400" i="1" dirty="0"/>
              <a:t>fib(X)</a:t>
            </a:r>
            <a:r>
              <a:rPr lang="en-US" sz="2400" dirty="0"/>
              <a:t> we can use it to calculate </a:t>
            </a:r>
            <a:r>
              <a:rPr lang="en-US" sz="2400" i="1" dirty="0"/>
              <a:t>fib(X+1)</a:t>
            </a:r>
          </a:p>
          <a:p>
            <a:pPr lvl="1"/>
            <a:r>
              <a:rPr lang="en-US" sz="2400" dirty="0"/>
              <a:t>We just need to store the value</a:t>
            </a:r>
          </a:p>
          <a:p>
            <a:pPr lvl="1"/>
            <a:r>
              <a:rPr lang="en-US" sz="2400" dirty="0"/>
              <a:t>In this case, the complexity of the algorithm is n+1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"/>
          <a:stretch/>
        </p:blipFill>
        <p:spPr bwMode="auto">
          <a:xfrm>
            <a:off x="100900" y="1060418"/>
            <a:ext cx="8890700" cy="46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89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Comparing the Two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2037"/>
            <a:ext cx="8686800" cy="4449763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The two implementations are based on different </a:t>
            </a:r>
            <a:br>
              <a:rPr lang="en-US"/>
            </a:br>
            <a:r>
              <a:rPr lang="en-US"/>
              <a:t>algorithm design patterns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F4E58-DD11-F204-2F14-6B304248FDE4}"/>
              </a:ext>
            </a:extLst>
          </p:cNvPr>
          <p:cNvSpPr txBox="1"/>
          <p:nvPr/>
        </p:nvSpPr>
        <p:spPr>
          <a:xfrm>
            <a:off x="5638800" y="2025232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53DB"/>
                </a:solidFill>
                <a:latin typeface="Aptos Display" panose="020B00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94E1E-5061-88DD-3ABC-CC49714FAF59}"/>
              </a:ext>
            </a:extLst>
          </p:cNvPr>
          <p:cNvSpPr txBox="1"/>
          <p:nvPr/>
        </p:nvSpPr>
        <p:spPr>
          <a:xfrm>
            <a:off x="8282400" y="2024615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53DB"/>
                </a:solidFill>
                <a:latin typeface="Aptos Display" panose="020B000402020202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07EB7-2E1F-E081-7B6C-3FB35FC1C082}"/>
              </a:ext>
            </a:extLst>
          </p:cNvPr>
          <p:cNvSpPr txBox="1"/>
          <p:nvPr/>
        </p:nvSpPr>
        <p:spPr>
          <a:xfrm>
            <a:off x="1143000" y="164258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53DB"/>
                </a:solidFill>
                <a:latin typeface="Aptos Display" panose="020B0004020202020204" pitchFamily="34" charset="0"/>
              </a:rPr>
              <a:t>(Iterative)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6BC92-1B66-E7FC-D8CD-2BB5930C1A42}"/>
              </a:ext>
            </a:extLst>
          </p:cNvPr>
          <p:cNvSpPr txBox="1"/>
          <p:nvPr/>
        </p:nvSpPr>
        <p:spPr>
          <a:xfrm>
            <a:off x="2247900" y="164258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53DB"/>
                </a:solidFill>
                <a:latin typeface="Aptos Display" panose="020B0004020202020204" pitchFamily="34" charset="0"/>
              </a:rPr>
              <a:t>(Recursive)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264012"/>
          </a:xfrm>
        </p:spPr>
        <p:txBody>
          <a:bodyPr>
            <a:normAutofit/>
          </a:bodyPr>
          <a:lstStyle/>
          <a:p>
            <a:r>
              <a:rPr lang="en-US" sz="3200" dirty="0"/>
              <a:t>Complexity Analysis of Algorithms: </a:t>
            </a:r>
            <a:br>
              <a:rPr lang="en-US" sz="3200" dirty="0"/>
            </a:br>
            <a:r>
              <a:rPr lang="en-US" sz="3200" i="1" dirty="0"/>
              <a:t>Second Attack!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39433"/>
            <a:ext cx="8458200" cy="4785167"/>
          </a:xfrm>
        </p:spPr>
        <p:txBody>
          <a:bodyPr>
            <a:normAutofit/>
          </a:bodyPr>
          <a:lstStyle/>
          <a:p>
            <a:r>
              <a:rPr lang="en-US" sz="2600" dirty="0"/>
              <a:t>We do not need to count </a:t>
            </a:r>
            <a:r>
              <a:rPr lang="en-US" sz="2600" b="1" dirty="0"/>
              <a:t>all</a:t>
            </a:r>
            <a:r>
              <a:rPr lang="en-US" sz="2600" dirty="0"/>
              <a:t> instructions to analyze the efficiency of an algorithm </a:t>
            </a:r>
          </a:p>
          <a:p>
            <a:pPr lvl="1"/>
            <a:r>
              <a:rPr lang="en-US" sz="2400" i="1" dirty="0"/>
              <a:t>The number of coded commands depends on the programming language, programmer, compiler,…</a:t>
            </a:r>
          </a:p>
          <a:p>
            <a:pPr lvl="1"/>
            <a:endParaRPr lang="fa-IR" sz="2400" dirty="0"/>
          </a:p>
          <a:p>
            <a:r>
              <a:rPr lang="en-US" sz="2600" dirty="0"/>
              <a:t>Alternatively, we find and count the number of times </a:t>
            </a:r>
            <a:br>
              <a:rPr lang="en-US" sz="2600" dirty="0"/>
            </a:br>
            <a:r>
              <a:rPr lang="en-US" sz="2600" u="sng" dirty="0"/>
              <a:t>basic operations</a:t>
            </a:r>
            <a:r>
              <a:rPr lang="en-US" sz="2600" dirty="0"/>
              <a:t> are executed</a:t>
            </a:r>
          </a:p>
          <a:p>
            <a:pPr lvl="1"/>
            <a:r>
              <a:rPr lang="en-US" sz="2400" i="1" dirty="0"/>
              <a:t>basic operations generally is a function of the input size</a:t>
            </a:r>
          </a:p>
          <a:p>
            <a:pPr lvl="1"/>
            <a:r>
              <a:rPr lang="en-US" sz="2400" i="1" dirty="0"/>
              <a:t>Example: size of array (n) in a binary search</a:t>
            </a:r>
          </a:p>
          <a:p>
            <a:pPr lvl="1"/>
            <a:r>
              <a:rPr lang="en-US" sz="2400" i="1" dirty="0"/>
              <a:t>How to determine the basic operation?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744662"/>
            <a:ext cx="8782049" cy="4525963"/>
          </a:xfrm>
        </p:spPr>
        <p:txBody>
          <a:bodyPr>
            <a:normAutofit/>
          </a:bodyPr>
          <a:lstStyle/>
          <a:p>
            <a:r>
              <a:rPr lang="en-US" sz="2600" dirty="0"/>
              <a:t>Algorithm definition</a:t>
            </a:r>
          </a:p>
          <a:p>
            <a:r>
              <a:rPr lang="en-US" sz="2600" dirty="0"/>
              <a:t>Define growth rate of an algorithm as a function of input size</a:t>
            </a:r>
          </a:p>
          <a:p>
            <a:r>
              <a:rPr lang="en-US" sz="2600" dirty="0"/>
              <a:t>Define worst case, average case, and best case complexity </a:t>
            </a:r>
            <a:br>
              <a:rPr lang="en-US" sz="2600" dirty="0"/>
            </a:br>
            <a:r>
              <a:rPr lang="en-US" sz="2600" dirty="0"/>
              <a:t>analysis of algorithms</a:t>
            </a:r>
          </a:p>
          <a:p>
            <a:r>
              <a:rPr lang="en-US" sz="2600" dirty="0"/>
              <a:t>Classify functions based on the growth rate</a:t>
            </a:r>
          </a:p>
          <a:p>
            <a:r>
              <a:rPr lang="en-US" sz="2600" dirty="0"/>
              <a:t>Define growth rates: Big O, Theta, and Omega</a:t>
            </a:r>
          </a:p>
          <a:p>
            <a:r>
              <a:rPr lang="en-US" sz="2600" dirty="0"/>
              <a:t>Define space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 it always Input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Complexity of algorithms “generally” is a function of </a:t>
            </a:r>
            <a:br>
              <a:rPr lang="en-US" sz="2400" dirty="0"/>
            </a:br>
            <a:r>
              <a:rPr lang="en-US" sz="2400" dirty="0"/>
              <a:t>the input size</a:t>
            </a:r>
          </a:p>
          <a:p>
            <a:pPr lvl="1"/>
            <a:r>
              <a:rPr lang="en-US" sz="2400" i="1" dirty="0"/>
              <a:t>Summing elements of an array with size n</a:t>
            </a:r>
          </a:p>
          <a:p>
            <a:pPr lvl="1"/>
            <a:r>
              <a:rPr lang="en-US" sz="2400" i="1" dirty="0"/>
              <a:t>Sorting array with size n</a:t>
            </a:r>
          </a:p>
          <a:p>
            <a:pPr lvl="1"/>
            <a:r>
              <a:rPr lang="en-US" sz="2400" i="1" dirty="0"/>
              <a:t>Sometimes we have more than one important input size:</a:t>
            </a:r>
          </a:p>
          <a:p>
            <a:pPr lvl="2"/>
            <a:r>
              <a:rPr lang="en-US" sz="2000" dirty="0"/>
              <a:t>Checking connectivity of a graph depends on the number of </a:t>
            </a:r>
            <a:br>
              <a:rPr lang="en-US" sz="2000" dirty="0"/>
            </a:br>
            <a:r>
              <a:rPr lang="en-US" sz="2000" dirty="0"/>
              <a:t>vertices (n) and edges (m)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Sometimes complexity is function of output size</a:t>
            </a:r>
          </a:p>
          <a:p>
            <a:pPr lvl="1"/>
            <a:r>
              <a:rPr lang="en-US" sz="2400" i="1" dirty="0"/>
              <a:t>Finding Fibonacci series for input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Do Complexity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8" y="1493838"/>
            <a:ext cx="8321233" cy="4983162"/>
          </a:xfrm>
        </p:spPr>
        <p:txBody>
          <a:bodyPr>
            <a:normAutofit/>
          </a:bodyPr>
          <a:lstStyle/>
          <a:p>
            <a:r>
              <a:rPr lang="en-US" sz="2600"/>
              <a:t>We should figure out the </a:t>
            </a:r>
            <a:r>
              <a:rPr lang="en-US" sz="2600" b="1"/>
              <a:t>relation</a:t>
            </a:r>
            <a:r>
              <a:rPr lang="en-US" sz="2600"/>
              <a:t> between the input size and the number of times </a:t>
            </a:r>
            <a:r>
              <a:rPr lang="en-US" sz="2600" i="1">
                <a:solidFill>
                  <a:srgbClr val="00B050"/>
                </a:solidFill>
              </a:rPr>
              <a:t>basic operations</a:t>
            </a:r>
            <a:r>
              <a:rPr lang="en-US" sz="2600"/>
              <a:t> executed</a:t>
            </a:r>
            <a:br>
              <a:rPr lang="en-US" sz="2600"/>
            </a:br>
            <a:endParaRPr lang="en-US" sz="2600"/>
          </a:p>
          <a:p>
            <a:r>
              <a:rPr lang="en-US" sz="2600"/>
              <a:t>We should answer this question:</a:t>
            </a:r>
          </a:p>
          <a:p>
            <a:pPr lvl="1"/>
            <a:r>
              <a:rPr lang="en-US" sz="2400" i="1"/>
              <a:t>When input size increases how the number of basic operations executed increases? (Linear, Logarithmic,…)</a:t>
            </a:r>
          </a:p>
          <a:p>
            <a:pPr lvl="1"/>
            <a:endParaRPr lang="en-US" sz="2600">
              <a:solidFill>
                <a:srgbClr val="FF0000"/>
              </a:solidFill>
            </a:endParaRPr>
          </a:p>
          <a:p>
            <a:r>
              <a:rPr lang="en-US" sz="2600"/>
              <a:t>T(n) is the number of times a basic operation is executed for a given input</a:t>
            </a:r>
          </a:p>
          <a:p>
            <a:pPr lvl="1"/>
            <a:r>
              <a:rPr lang="en-US" sz="2400" i="1"/>
              <a:t>It is called usual (normal) complexity of an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Examples of T(n)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139"/>
            <a:ext cx="8229600" cy="4895191"/>
          </a:xfrm>
        </p:spPr>
        <p:txBody>
          <a:bodyPr>
            <a:normAutofit fontScale="92500"/>
          </a:bodyPr>
          <a:lstStyle/>
          <a:p>
            <a:r>
              <a:rPr lang="en-US" dirty="0"/>
              <a:t>Summing elements of a list: </a:t>
            </a:r>
          </a:p>
          <a:p>
            <a:pPr lvl="1"/>
            <a:r>
              <a:rPr lang="en-US" i="1" dirty="0"/>
              <a:t>basic operation: sum</a:t>
            </a:r>
          </a:p>
          <a:p>
            <a:pPr lvl="1"/>
            <a:r>
              <a:rPr lang="en-US" i="1" dirty="0"/>
              <a:t>Input size: n (list size)</a:t>
            </a:r>
          </a:p>
          <a:p>
            <a:pPr lvl="1"/>
            <a:r>
              <a:rPr lang="en-US" i="1" dirty="0"/>
              <a:t>T(n)=n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Bubble sort complexity analysis:</a:t>
            </a:r>
          </a:p>
          <a:p>
            <a:pPr lvl="1"/>
            <a:r>
              <a:rPr lang="en-US" i="1" dirty="0"/>
              <a:t>basic operation: comparison statement of s[</a:t>
            </a:r>
            <a:r>
              <a:rPr lang="en-US" i="1" dirty="0" err="1"/>
              <a:t>i</a:t>
            </a:r>
            <a:r>
              <a:rPr lang="en-US" i="1" dirty="0"/>
              <a:t>] and s[j]</a:t>
            </a:r>
          </a:p>
          <a:p>
            <a:pPr lvl="1"/>
            <a:r>
              <a:rPr lang="en-US" i="1" dirty="0"/>
              <a:t>Input size: n (list size)</a:t>
            </a:r>
          </a:p>
          <a:p>
            <a:pPr lvl="1"/>
            <a:r>
              <a:rPr lang="en-US" i="1" dirty="0"/>
              <a:t>T(n)=n</a:t>
            </a:r>
            <a:r>
              <a:rPr lang="en-US" i="1" baseline="30000" dirty="0"/>
              <a:t>2</a:t>
            </a:r>
            <a:r>
              <a:rPr lang="en-US" i="1" dirty="0"/>
              <a:t>+n-1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Does T(n) Exist for All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14500"/>
            <a:ext cx="7258050" cy="3590925"/>
          </a:xfrm>
        </p:spPr>
        <p:txBody>
          <a:bodyPr>
            <a:normAutofit/>
          </a:bodyPr>
          <a:lstStyle/>
          <a:p>
            <a:r>
              <a:rPr lang="en-US" sz="2400" dirty="0"/>
              <a:t>NO!</a:t>
            </a:r>
          </a:p>
          <a:p>
            <a:r>
              <a:rPr lang="en-US" sz="2400" dirty="0"/>
              <a:t>Many algorithms do not have </a:t>
            </a:r>
            <a:r>
              <a:rPr lang="en-US" sz="2400" u="sng" dirty="0"/>
              <a:t>usual</a:t>
            </a:r>
            <a:r>
              <a:rPr lang="en-US" sz="2400" dirty="0"/>
              <a:t> time complexity</a:t>
            </a:r>
          </a:p>
          <a:p>
            <a:pPr lvl="1"/>
            <a:r>
              <a:rPr lang="en-US" sz="2000" dirty="0"/>
              <a:t>Example: Binary search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We still can analyze these algorithms</a:t>
            </a:r>
          </a:p>
          <a:p>
            <a:pPr lvl="1"/>
            <a:r>
              <a:rPr lang="en-US" sz="2000" dirty="0"/>
              <a:t>W(n): worst case time complexity</a:t>
            </a:r>
          </a:p>
          <a:p>
            <a:pPr lvl="1"/>
            <a:r>
              <a:rPr lang="en-US" sz="2000" dirty="0"/>
              <a:t>A(n): average case time complexity</a:t>
            </a:r>
          </a:p>
          <a:p>
            <a:pPr lvl="1"/>
            <a:r>
              <a:rPr lang="en-US" sz="2000" dirty="0"/>
              <a:t>B(n): best case time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Worst Case Time Complexity Analysis: </a:t>
            </a:r>
            <a:br>
              <a:rPr lang="en-US" sz="3200" dirty="0"/>
            </a:br>
            <a:r>
              <a:rPr lang="en-US" sz="3200" i="1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731963"/>
            <a:ext cx="8229600" cy="2363788"/>
          </a:xfrm>
        </p:spPr>
        <p:txBody>
          <a:bodyPr/>
          <a:lstStyle/>
          <a:p>
            <a:r>
              <a:rPr lang="en-US" sz="2800" dirty="0"/>
              <a:t>For linear search:</a:t>
            </a:r>
          </a:p>
          <a:p>
            <a:pPr lvl="1"/>
            <a:r>
              <a:rPr lang="en-US" sz="2400" i="1" dirty="0"/>
              <a:t>Worst case is when the searching element is in </a:t>
            </a:r>
            <a:br>
              <a:rPr lang="en-US" sz="2400" i="1" dirty="0"/>
            </a:br>
            <a:r>
              <a:rPr lang="en-US" sz="2400" i="1" dirty="0"/>
              <a:t>the last cell of the list or does not exist in it</a:t>
            </a:r>
            <a:br>
              <a:rPr lang="en-US" sz="2400" i="1" dirty="0"/>
            </a:br>
            <a:endParaRPr lang="en-US" sz="2400" i="1" dirty="0"/>
          </a:p>
          <a:p>
            <a:pPr lvl="1"/>
            <a:r>
              <a:rPr lang="en-US" sz="2400" i="1" dirty="0"/>
              <a:t>W(n)=n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Average Case Time Complexity (A(n))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552575"/>
            <a:ext cx="8582025" cy="4876800"/>
          </a:xfrm>
        </p:spPr>
        <p:txBody>
          <a:bodyPr>
            <a:normAutofit/>
          </a:bodyPr>
          <a:lstStyle/>
          <a:p>
            <a:r>
              <a:rPr lang="en-US" sz="2400" dirty="0"/>
              <a:t>We are interested in the “</a:t>
            </a:r>
            <a:r>
              <a:rPr lang="en-US" sz="2400" u="sng" dirty="0"/>
              <a:t>expected</a:t>
            </a:r>
            <a:r>
              <a:rPr lang="en-US" sz="2400" dirty="0"/>
              <a:t>” complexity of an algorithm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i="1" dirty="0"/>
              <a:t>Expected number of times the basic operation is executed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400" dirty="0"/>
              <a:t>Calculating A(n) entails </a:t>
            </a:r>
            <a:r>
              <a:rPr lang="en-US" sz="2400" u="sng" dirty="0"/>
              <a:t>probabilistic</a:t>
            </a:r>
            <a:r>
              <a:rPr lang="en-US" sz="2400" dirty="0"/>
              <a:t> analysis of algorithms </a:t>
            </a:r>
            <a:br>
              <a:rPr lang="en-US" sz="2400" dirty="0"/>
            </a:br>
            <a:r>
              <a:rPr lang="en-US" sz="2400" dirty="0"/>
              <a:t>that is very complicated!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i="1" dirty="0"/>
              <a:t>We should know the probabilities of different cases happen in the input</a:t>
            </a:r>
            <a:br>
              <a:rPr lang="en-US" sz="2000" i="1" dirty="0"/>
            </a:br>
            <a:endParaRPr lang="en-US" sz="2000" i="1" dirty="0"/>
          </a:p>
          <a:p>
            <a:pPr lvl="1"/>
            <a:r>
              <a:rPr lang="en-US" sz="2000" i="1" dirty="0"/>
              <a:t>Example: distribution of numbers in a list can be assumed to be uniform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Average Case Complexity: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Consider the linear search example</a:t>
            </a:r>
            <a:br>
              <a:rPr lang="en-US"/>
            </a:br>
            <a:endParaRPr lang="en-US"/>
          </a:p>
          <a:p>
            <a:pPr lvl="1"/>
            <a:r>
              <a:rPr lang="en-US" i="1"/>
              <a:t>basic operation: comparing list elements with X</a:t>
            </a:r>
            <a:br>
              <a:rPr lang="en-US" i="1"/>
            </a:br>
            <a:r>
              <a:rPr lang="en-US" i="1"/>
              <a:t>Input size: n (list size)</a:t>
            </a:r>
            <a:br>
              <a:rPr lang="en-US" i="1"/>
            </a:br>
            <a:endParaRPr lang="en-US" i="1"/>
          </a:p>
          <a:p>
            <a:pPr lvl="1"/>
            <a:r>
              <a:rPr lang="en-US" i="1"/>
              <a:t>If we know that X exists in the list</a:t>
            </a:r>
          </a:p>
          <a:p>
            <a:pPr lvl="2"/>
            <a:r>
              <a:rPr lang="en-US"/>
              <a:t>Probability of finding X in each cell is 1/n</a:t>
            </a:r>
          </a:p>
          <a:p>
            <a:pPr marL="914400" lvl="2" indent="0">
              <a:buNone/>
            </a:pPr>
            <a:br>
              <a:rPr lang="en-US"/>
            </a:br>
            <a:endParaRPr lang="en-US"/>
          </a:p>
          <a:p>
            <a:pPr lvl="1"/>
            <a:r>
              <a:rPr lang="en-US" i="1"/>
              <a:t>If we do not know that X exists or not</a:t>
            </a:r>
            <a:br>
              <a:rPr lang="en-US" i="1"/>
            </a:br>
            <a:endParaRPr lang="en-US" sz="1300" i="1"/>
          </a:p>
          <a:p>
            <a:pPr lvl="2"/>
            <a:r>
              <a:rPr lang="en-US"/>
              <a:t>Let’s assume that the probability of X exists is P </a:t>
            </a:r>
            <a:br>
              <a:rPr lang="en-US"/>
            </a:br>
            <a:endParaRPr lang="en-US" sz="1600"/>
          </a:p>
          <a:p>
            <a:pPr lvl="2"/>
            <a:r>
              <a:rPr lang="en-US"/>
              <a:t>The probability that it does not exist is 1-P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Best Case Time Complexity B(n)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624012"/>
            <a:ext cx="7458075" cy="3814763"/>
          </a:xfrm>
        </p:spPr>
        <p:txBody>
          <a:bodyPr/>
          <a:lstStyle/>
          <a:p>
            <a:r>
              <a:rPr lang="en-US" sz="2400" dirty="0"/>
              <a:t>It indicates the minimum number of times the basic operation is executed</a:t>
            </a:r>
          </a:p>
          <a:p>
            <a:endParaRPr lang="en-US" sz="2400" dirty="0"/>
          </a:p>
          <a:p>
            <a:r>
              <a:rPr lang="en-US" sz="2400" dirty="0"/>
              <a:t>Best Case complexity of linear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/>
              <a:t>B(n)=1</a:t>
            </a:r>
          </a:p>
          <a:p>
            <a:pPr lvl="1"/>
            <a:endParaRPr lang="en-US" sz="2000" dirty="0"/>
          </a:p>
          <a:p>
            <a:r>
              <a:rPr lang="en-US" sz="2400" dirty="0"/>
              <a:t>If T(n) exists for an algorithm </a:t>
            </a:r>
            <a:r>
              <a:rPr lang="en-US" sz="2000" i="1" dirty="0"/>
              <a:t>(the usual time complexity)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/>
              <a:t>W(n)=A(n)=B(n)=T(n)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Analysis is More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Average case analysis is the best </a:t>
            </a:r>
          </a:p>
          <a:p>
            <a:pPr lvl="1"/>
            <a:r>
              <a:rPr lang="en-US" sz="2400" i="1" dirty="0"/>
              <a:t>It is very difficult to calculate</a:t>
            </a:r>
          </a:p>
          <a:p>
            <a:pPr lvl="1"/>
            <a:r>
              <a:rPr lang="en-US" sz="2400" i="1" dirty="0"/>
              <a:t>It requires meta-data about input data that we may not have prior to execution</a:t>
            </a:r>
          </a:p>
          <a:p>
            <a:pPr lvl="1"/>
            <a:endParaRPr lang="en-US" sz="2400" dirty="0"/>
          </a:p>
          <a:p>
            <a:r>
              <a:rPr lang="en-US" sz="2800" dirty="0"/>
              <a:t>Worst case analysis is also useful</a:t>
            </a:r>
          </a:p>
          <a:p>
            <a:pPr lvl="1"/>
            <a:r>
              <a:rPr lang="en-US" sz="2400" i="1" dirty="0"/>
              <a:t>Especially in critical algorithms </a:t>
            </a:r>
          </a:p>
          <a:p>
            <a:pPr lvl="1"/>
            <a:r>
              <a:rPr lang="en-US" sz="2400" i="1" dirty="0"/>
              <a:t>Example: An algorithm that controls a reactor</a:t>
            </a:r>
          </a:p>
          <a:p>
            <a:pPr lvl="1"/>
            <a:endParaRPr lang="en-US" sz="2400" dirty="0"/>
          </a:p>
          <a:p>
            <a:r>
              <a:rPr lang="en-US" sz="2800" dirty="0"/>
              <a:t>Best case is the </a:t>
            </a:r>
            <a:r>
              <a:rPr lang="en-US" sz="2800" dirty="0">
                <a:solidFill>
                  <a:srgbClr val="FF0000"/>
                </a:solidFill>
              </a:rPr>
              <a:t>least</a:t>
            </a:r>
            <a:r>
              <a:rPr lang="en-US" sz="2800" dirty="0"/>
              <a:t> valuable type of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Overhead and Control Instructions </a:t>
            </a:r>
            <a:br>
              <a:rPr lang="en-US" sz="3200" dirty="0"/>
            </a:br>
            <a:r>
              <a:rPr lang="en-US" sz="3200" dirty="0"/>
              <a:t>in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624012"/>
            <a:ext cx="814387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Overhead instructions </a:t>
            </a:r>
            <a:br>
              <a:rPr lang="en-US" sz="2800" dirty="0"/>
            </a:br>
            <a:endParaRPr lang="en-US" sz="1600" dirty="0"/>
          </a:p>
          <a:p>
            <a:pPr lvl="1"/>
            <a:r>
              <a:rPr lang="en-US" sz="2400" i="1" dirty="0"/>
              <a:t>Instructions that their number of execution times </a:t>
            </a:r>
            <a:r>
              <a:rPr lang="en-US" sz="2400" b="1" i="1" dirty="0">
                <a:solidFill>
                  <a:srgbClr val="00B050"/>
                </a:solidFill>
              </a:rPr>
              <a:t>is not </a:t>
            </a:r>
            <a:br>
              <a:rPr lang="en-US" sz="2400" i="1" dirty="0"/>
            </a:br>
            <a:r>
              <a:rPr lang="en-US" sz="2400" i="1" dirty="0"/>
              <a:t>a function of input size</a:t>
            </a:r>
            <a:br>
              <a:rPr lang="en-US" sz="2400" i="1" dirty="0"/>
            </a:br>
            <a:endParaRPr lang="en-US" sz="2400" i="1" dirty="0"/>
          </a:p>
          <a:p>
            <a:pPr lvl="1"/>
            <a:r>
              <a:rPr lang="en-US" sz="2400" i="1" dirty="0"/>
              <a:t>Example: initializations of variables, instructions outside loops</a:t>
            </a:r>
          </a:p>
          <a:p>
            <a:pPr lvl="1"/>
            <a:endParaRPr lang="en-US" sz="2400" dirty="0"/>
          </a:p>
          <a:p>
            <a:r>
              <a:rPr lang="en-US" sz="2800" dirty="0"/>
              <a:t>Control instructions</a:t>
            </a:r>
            <a:br>
              <a:rPr lang="en-US" sz="2800" dirty="0"/>
            </a:br>
            <a:endParaRPr lang="en-US" sz="1600" dirty="0"/>
          </a:p>
          <a:p>
            <a:pPr lvl="1"/>
            <a:r>
              <a:rPr lang="en-US" sz="2400" i="1" dirty="0"/>
              <a:t>Instructions that their number of execution times </a:t>
            </a:r>
            <a:r>
              <a:rPr lang="en-US" sz="2400" b="1" i="1" dirty="0">
                <a:solidFill>
                  <a:srgbClr val="00B050"/>
                </a:solidFill>
              </a:rPr>
              <a:t>is</a:t>
            </a:r>
            <a:r>
              <a:rPr lang="en-US" sz="2400" i="1" dirty="0"/>
              <a:t> </a:t>
            </a:r>
            <a:br>
              <a:rPr lang="en-US" sz="2400" i="1" dirty="0"/>
            </a:br>
            <a:r>
              <a:rPr lang="en-US" sz="2400" i="1" dirty="0"/>
              <a:t>a function of input size</a:t>
            </a:r>
            <a:br>
              <a:rPr lang="en-US" sz="2400" i="1" dirty="0"/>
            </a:br>
            <a:endParaRPr lang="en-US" sz="2400" i="1" dirty="0"/>
          </a:p>
          <a:p>
            <a:pPr lvl="1"/>
            <a:r>
              <a:rPr lang="en-US" sz="2400" i="1" dirty="0"/>
              <a:t>Example: increment within the loop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“Problem”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71" y="1533650"/>
            <a:ext cx="8382000" cy="5059362"/>
          </a:xfrm>
        </p:spPr>
        <p:txBody>
          <a:bodyPr>
            <a:normAutofit/>
          </a:bodyPr>
          <a:lstStyle/>
          <a:p>
            <a:r>
              <a:rPr lang="en-US" sz="2800" dirty="0"/>
              <a:t>A problem is a </a:t>
            </a:r>
            <a:r>
              <a:rPr lang="en-US" sz="2800" u="sng" dirty="0"/>
              <a:t>well-defined</a:t>
            </a:r>
            <a:r>
              <a:rPr lang="en-US" sz="2800" dirty="0"/>
              <a:t> task or question that we </a:t>
            </a:r>
            <a:br>
              <a:rPr lang="en-US" sz="2800" dirty="0"/>
            </a:br>
            <a:r>
              <a:rPr lang="en-US" sz="2800" dirty="0"/>
              <a:t>seek a solution for</a:t>
            </a:r>
          </a:p>
          <a:p>
            <a:pPr lvl="2"/>
            <a:endParaRPr lang="en-US" sz="2000" dirty="0"/>
          </a:p>
          <a:p>
            <a:r>
              <a:rPr lang="en-US" sz="2800" dirty="0"/>
              <a:t>Example: Could we find if number </a:t>
            </a:r>
            <a:r>
              <a:rPr lang="en-US" sz="2800" i="1" dirty="0"/>
              <a:t>X</a:t>
            </a:r>
            <a:r>
              <a:rPr lang="en-US" sz="2800" dirty="0"/>
              <a:t> exists in a list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with </a:t>
            </a:r>
            <a:r>
              <a:rPr lang="en-US" sz="2800" i="1" dirty="0"/>
              <a:t>n</a:t>
            </a:r>
            <a:r>
              <a:rPr lang="en-US" sz="2800" dirty="0"/>
              <a:t> elements?</a:t>
            </a:r>
          </a:p>
          <a:p>
            <a:pPr lvl="1"/>
            <a:r>
              <a:rPr lang="en-US" sz="2400" dirty="0"/>
              <a:t>the answer is yes/no</a:t>
            </a:r>
          </a:p>
          <a:p>
            <a:pPr lvl="1"/>
            <a:r>
              <a:rPr lang="en-US" sz="2400" dirty="0"/>
              <a:t>The problem has 3 parameters: </a:t>
            </a:r>
            <a:r>
              <a:rPr lang="en-US" sz="2400" i="1" dirty="0"/>
              <a:t>S, X, n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We need deterministic general algorithm to find answers for </a:t>
            </a:r>
            <a:r>
              <a:rPr lang="en-US" sz="2800" u="sng" dirty="0"/>
              <a:t>any arbitrary </a:t>
            </a:r>
            <a:r>
              <a:rPr lang="en-US" sz="2800" dirty="0"/>
              <a:t>sized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Role of Overhead and Control Instructions in 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4582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Assume that to solving a problem, there are two algorithms with complexities:</a:t>
            </a:r>
          </a:p>
          <a:p>
            <a:pPr lvl="1"/>
            <a:r>
              <a:rPr lang="en-US" sz="2000" dirty="0"/>
              <a:t>n</a:t>
            </a:r>
            <a:r>
              <a:rPr lang="fa-IR" sz="2000" dirty="0"/>
              <a:t> × </a:t>
            </a:r>
            <a:r>
              <a:rPr lang="en-US" sz="2000" dirty="0"/>
              <a:t>1000 t</a:t>
            </a:r>
          </a:p>
          <a:p>
            <a:pPr lvl="1"/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fa-IR" sz="2000" dirty="0"/>
              <a:t>×</a:t>
            </a:r>
            <a:r>
              <a:rPr lang="en-US" sz="2000" dirty="0"/>
              <a:t> t</a:t>
            </a:r>
          </a:p>
          <a:p>
            <a:pPr lvl="1"/>
            <a:r>
              <a:rPr lang="en-US" sz="1800" i="1" dirty="0"/>
              <a:t>t is the time for running an instruction in the computer</a:t>
            </a:r>
            <a:br>
              <a:rPr lang="en-US" sz="1800" i="1" dirty="0"/>
            </a:br>
            <a:endParaRPr lang="en-US" sz="1800" i="1" dirty="0"/>
          </a:p>
          <a:p>
            <a:r>
              <a:rPr lang="en-US" sz="2400" dirty="0"/>
              <a:t>Which algorithm is more efficient?</a:t>
            </a:r>
          </a:p>
          <a:p>
            <a:pPr lvl="1"/>
            <a:r>
              <a:rPr lang="en-US" sz="2000" dirty="0"/>
              <a:t>How about if the input size is 5, 10, 200, and 4000?</a:t>
            </a:r>
          </a:p>
          <a:p>
            <a:pPr lvl="1"/>
            <a:r>
              <a:rPr lang="en-US" sz="2000" dirty="0"/>
              <a:t>n&gt;1000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problem with particular parameters is called a “problem instance”</a:t>
            </a:r>
          </a:p>
          <a:p>
            <a:pPr lvl="1"/>
            <a:endParaRPr lang="en-US" sz="2400" dirty="0"/>
          </a:p>
          <a:p>
            <a:r>
              <a:rPr lang="en-US" sz="2800" dirty="0"/>
              <a:t>Find X=12 in S=[5, 3, 7, 2, 5, 42], n=6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52575"/>
            <a:ext cx="8801100" cy="4803775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 algorithm is a step-by-step approach to solve a problem</a:t>
            </a:r>
          </a:p>
          <a:p>
            <a:endParaRPr lang="en-US" sz="2600" i="1" dirty="0"/>
          </a:p>
          <a:p>
            <a:r>
              <a:rPr lang="en-US" sz="2600" dirty="0"/>
              <a:t>Several solutions (algorithms) to solve a problem</a:t>
            </a:r>
          </a:p>
          <a:p>
            <a:pPr lvl="1"/>
            <a:r>
              <a:rPr lang="en-US" sz="2600" dirty="0"/>
              <a:t>We like the fastest one!</a:t>
            </a:r>
          </a:p>
          <a:p>
            <a:pPr lvl="1"/>
            <a:r>
              <a:rPr lang="en-US" sz="2600" dirty="0"/>
              <a:t>We like the efficient one (minimum CPU and memory)</a:t>
            </a:r>
          </a:p>
          <a:p>
            <a:endParaRPr lang="en-US" sz="2600" dirty="0"/>
          </a:p>
          <a:p>
            <a:r>
              <a:rPr lang="en-US" sz="2600" dirty="0"/>
              <a:t>Generally, the efficiency an algorithm is related to </a:t>
            </a:r>
            <a:br>
              <a:rPr lang="en-US" sz="2600" dirty="0"/>
            </a:br>
            <a:r>
              <a:rPr lang="en-US" sz="2600" dirty="0"/>
              <a:t>number of steps (time complexity) or volume of memory (space complexity).</a:t>
            </a:r>
          </a:p>
          <a:p>
            <a:endParaRPr lang="en-US" sz="2600" dirty="0"/>
          </a:p>
          <a:p>
            <a:r>
              <a:rPr lang="en-US" sz="2600" b="1" dirty="0"/>
              <a:t>How to analyze algorithms in terms of time and space?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Human-based Solutions vs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4950"/>
            <a:ext cx="8572500" cy="4525963"/>
          </a:xfrm>
        </p:spPr>
        <p:txBody>
          <a:bodyPr>
            <a:noAutofit/>
          </a:bodyPr>
          <a:lstStyle/>
          <a:p>
            <a:r>
              <a:rPr lang="en-US" sz="2400" dirty="0"/>
              <a:t>Human mind can solve some problem instances very efficiently:</a:t>
            </a:r>
          </a:p>
          <a:p>
            <a:pPr lvl="1"/>
            <a:r>
              <a:rPr lang="en-US" sz="2000" dirty="0"/>
              <a:t>Sort S=[3, 4, 2, 5, 1]</a:t>
            </a:r>
          </a:p>
          <a:p>
            <a:pPr lvl="1"/>
            <a:endParaRPr lang="en-US" sz="2000" dirty="0"/>
          </a:p>
          <a:p>
            <a:r>
              <a:rPr lang="en-US" sz="2400" dirty="0"/>
              <a:t>But our mind solution </a:t>
            </a:r>
            <a:r>
              <a:rPr lang="en-US" sz="2400" u="sng" dirty="0"/>
              <a:t>cannot scale</a:t>
            </a:r>
            <a:r>
              <a:rPr lang="en-US" sz="2400" dirty="0"/>
              <a:t>!</a:t>
            </a:r>
          </a:p>
          <a:p>
            <a:pPr lvl="1"/>
            <a:r>
              <a:rPr lang="en-US" sz="2000" dirty="0"/>
              <a:t>Sort S=[4, 6, 12, 7, 43, 3, 7, 97, 23, 56, 754, 43, 245,…]</a:t>
            </a:r>
          </a:p>
          <a:p>
            <a:pPr lvl="1"/>
            <a:r>
              <a:rPr lang="en-US" sz="2000" dirty="0"/>
              <a:t>Our solution cannot cover all problem instances!</a:t>
            </a:r>
          </a:p>
          <a:p>
            <a:pPr lvl="1"/>
            <a:endParaRPr lang="en-US" sz="2000" dirty="0"/>
          </a:p>
          <a:p>
            <a:r>
              <a:rPr lang="en-US" sz="2400" dirty="0"/>
              <a:t>Alternatively, an algorithm for a problem must be able to solve all instances of a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08313"/>
            <a:ext cx="814387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can use natural languages</a:t>
            </a:r>
          </a:p>
          <a:p>
            <a:pPr lvl="1"/>
            <a:r>
              <a:rPr lang="en-US" sz="2000" dirty="0"/>
              <a:t>It is not accurate and sometime vague!</a:t>
            </a:r>
          </a:p>
          <a:p>
            <a:pPr lvl="1"/>
            <a:endParaRPr lang="en-US" sz="2000" dirty="0"/>
          </a:p>
          <a:p>
            <a:r>
              <a:rPr lang="en-US" sz="2400" dirty="0"/>
              <a:t>We generally use pseudo-code to present algorithms</a:t>
            </a:r>
          </a:p>
          <a:p>
            <a:pPr lvl="1"/>
            <a:r>
              <a:rPr lang="en-US" sz="2000" dirty="0"/>
              <a:t>Algorithms are language independent</a:t>
            </a:r>
          </a:p>
          <a:p>
            <a:pPr lvl="1"/>
            <a:r>
              <a:rPr lang="en-US" sz="2000" dirty="0"/>
              <a:t>We will use C/C++/Python </a:t>
            </a:r>
            <a:r>
              <a:rPr lang="en-US" sz="2000" u="sng" dirty="0"/>
              <a:t>pseudo code</a:t>
            </a:r>
            <a:r>
              <a:rPr lang="en-US" sz="2000" dirty="0"/>
              <a:t> just to present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D29F-AA02-771D-1D6F-99EDB726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502"/>
            <a:ext cx="8229600" cy="1010152"/>
          </a:xfrm>
        </p:spPr>
        <p:txBody>
          <a:bodyPr>
            <a:noAutofit/>
          </a:bodyPr>
          <a:lstStyle/>
          <a:p>
            <a:r>
              <a:rPr lang="en-US" sz="3200" dirty="0"/>
              <a:t>How much time does an algorithm </a:t>
            </a:r>
            <a:br>
              <a:rPr lang="en-US" sz="3200" dirty="0"/>
            </a:br>
            <a:r>
              <a:rPr lang="en-US" sz="3200" dirty="0"/>
              <a:t>take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C241-6493-EE57-A11C-923F55E9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525860"/>
            <a:ext cx="8432157" cy="306996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Depend on different factors:</a:t>
            </a:r>
          </a:p>
          <a:p>
            <a:pPr lvl="1"/>
            <a:r>
              <a:rPr lang="en-US" sz="2600" dirty="0"/>
              <a:t>How fast is the computer?</a:t>
            </a:r>
          </a:p>
          <a:p>
            <a:pPr lvl="1"/>
            <a:r>
              <a:rPr lang="en-US" sz="2600" dirty="0"/>
              <a:t>Are you running other programs at the same time?</a:t>
            </a:r>
          </a:p>
          <a:p>
            <a:pPr lvl="1"/>
            <a:endParaRPr lang="en-US" sz="2600" dirty="0"/>
          </a:p>
          <a:p>
            <a:r>
              <a:rPr lang="en-US" sz="3000" dirty="0"/>
              <a:t>So, we should change the question to: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rgbClr val="0070C0"/>
                </a:solidFill>
              </a:rPr>
              <a:t>How does the running time grow 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as the size of input grows?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449F3-6DC9-647F-4865-DB065B6C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 graph on a yellow background&#10;&#10;Description automatically generated">
            <a:extLst>
              <a:ext uri="{FF2B5EF4-FFF2-40B4-BE49-F238E27FC236}">
                <a16:creationId xmlns:a16="http://schemas.microsoft.com/office/drawing/2014/main" id="{E88063F4-577C-7137-9757-1195BCEF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95" y="4748293"/>
            <a:ext cx="3372765" cy="19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3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06" y="288401"/>
            <a:ext cx="8297694" cy="1143000"/>
          </a:xfrm>
        </p:spPr>
        <p:txBody>
          <a:bodyPr>
            <a:noAutofit/>
          </a:bodyPr>
          <a:lstStyle/>
          <a:p>
            <a:r>
              <a:rPr lang="en-US" sz="3200" dirty="0"/>
              <a:t>Analyze the Time Efficiency of an Algorithm: </a:t>
            </a:r>
            <a:br>
              <a:rPr lang="en-US" sz="3200" dirty="0"/>
            </a:br>
            <a:r>
              <a:rPr lang="en-US" sz="3200" i="1" dirty="0"/>
              <a:t>First Attack!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8"/>
            <a:ext cx="8077200" cy="3246438"/>
          </a:xfrm>
        </p:spPr>
        <p:txBody>
          <a:bodyPr>
            <a:normAutofit/>
          </a:bodyPr>
          <a:lstStyle/>
          <a:p>
            <a:r>
              <a:rPr lang="en-US" sz="2400" dirty="0"/>
              <a:t>It is also known as time complexity analysis of an algorithm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To know the time of an algorithm, we should </a:t>
            </a:r>
            <a:br>
              <a:rPr lang="en-US" sz="2400" dirty="0"/>
            </a:br>
            <a:r>
              <a:rPr lang="en-US" sz="2400" u="sng" dirty="0"/>
              <a:t>count the number of instructions executed</a:t>
            </a:r>
            <a:r>
              <a:rPr lang="en-US" sz="2400" dirty="0"/>
              <a:t> on the CPU</a:t>
            </a:r>
          </a:p>
          <a:p>
            <a:endParaRPr lang="en-US" sz="2400" dirty="0"/>
          </a:p>
          <a:p>
            <a:r>
              <a:rPr lang="en-US" sz="2400" dirty="0"/>
              <a:t>Let’s do an example…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12659</TotalTime>
  <Words>1851</Words>
  <Application>Microsoft Office PowerPoint</Application>
  <PresentationFormat>On-screen Show (4:3)</PresentationFormat>
  <Paragraphs>286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 Display</vt:lpstr>
      <vt:lpstr>Arial</vt:lpstr>
      <vt:lpstr>Calibri</vt:lpstr>
      <vt:lpstr>Courier New</vt:lpstr>
      <vt:lpstr>Symbol</vt:lpstr>
      <vt:lpstr>Wingdings</vt:lpstr>
      <vt:lpstr>Office Theme</vt:lpstr>
      <vt:lpstr>Algorithms: Efficiency, Analysis,  and Order</vt:lpstr>
      <vt:lpstr>Goals </vt:lpstr>
      <vt:lpstr>Definition of “Problem”</vt:lpstr>
      <vt:lpstr>Problem Instance</vt:lpstr>
      <vt:lpstr>What is an Algorithm?</vt:lpstr>
      <vt:lpstr>Human-based Solutions vs Algorithms</vt:lpstr>
      <vt:lpstr>Presenting an Algorithm</vt:lpstr>
      <vt:lpstr>How much time does an algorithm  take to run?</vt:lpstr>
      <vt:lpstr>Analyze the Time Efficiency of an Algorithm:  First Attack!</vt:lpstr>
      <vt:lpstr>Linear vs Binary Search</vt:lpstr>
      <vt:lpstr>How Number of Comparisons Can be Important!</vt:lpstr>
      <vt:lpstr>Analysis of Recursive Functions</vt:lpstr>
      <vt:lpstr>Analysis of Recursive Functions</vt:lpstr>
      <vt:lpstr>Fibonacci Series: Iterative vs Recursive </vt:lpstr>
      <vt:lpstr>Time Complexity Function of  the Fibonacci Algorithm?</vt:lpstr>
      <vt:lpstr>Analysis of the Fibonacci Algorithm</vt:lpstr>
      <vt:lpstr>Iterative Approach for Fibonacci</vt:lpstr>
      <vt:lpstr>Comparing the Two Approaches</vt:lpstr>
      <vt:lpstr>Complexity Analysis of Algorithms:  Second Attack!</vt:lpstr>
      <vt:lpstr>Is it always Input Size?</vt:lpstr>
      <vt:lpstr>How to Do Complexity Analysis?</vt:lpstr>
      <vt:lpstr>Examples of T(n)</vt:lpstr>
      <vt:lpstr>Does T(n) Exist for All Algorithms?</vt:lpstr>
      <vt:lpstr>Worst Case Time Complexity Analysis:  an example</vt:lpstr>
      <vt:lpstr>Average Case Time Complexity (A(n))</vt:lpstr>
      <vt:lpstr>Average Case Complexity: an example</vt:lpstr>
      <vt:lpstr>Best Case Time Complexity B(n)</vt:lpstr>
      <vt:lpstr>Which Analysis is More Useful?</vt:lpstr>
      <vt:lpstr>Overhead and Control Instructions  in an Algorithm</vt:lpstr>
      <vt:lpstr>Role of Overhead and Control Instructions in Complexity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3</cp:revision>
  <dcterms:created xsi:type="dcterms:W3CDTF">2006-08-16T00:00:00Z</dcterms:created>
  <dcterms:modified xsi:type="dcterms:W3CDTF">2025-01-15T05:29:01Z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2023-06-13T00:47:01Z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1638c00b-24ca-4153-a3e8-951c8ef9a2c0</vt:lpwstr>
  </property>
  <property fmtid="{D5CDD505-2E9C-101B-9397-08002B2CF9AE}" pid="8" name="MSIP_Label_638202f9-8d41-4950-b014-f183e397b746_ContentBits">
    <vt:lpwstr>0</vt:lpwstr>
  </property>
</Properties>
</file>