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2" r:id="rId2"/>
    <p:sldId id="283" r:id="rId3"/>
    <p:sldId id="332" r:id="rId4"/>
    <p:sldId id="286" r:id="rId5"/>
    <p:sldId id="287" r:id="rId6"/>
    <p:sldId id="321" r:id="rId7"/>
    <p:sldId id="322" r:id="rId8"/>
    <p:sldId id="323" r:id="rId9"/>
    <p:sldId id="289" r:id="rId10"/>
    <p:sldId id="291" r:id="rId11"/>
    <p:sldId id="306" r:id="rId12"/>
    <p:sldId id="292" r:id="rId13"/>
    <p:sldId id="290" r:id="rId14"/>
    <p:sldId id="298" r:id="rId15"/>
    <p:sldId id="284" r:id="rId16"/>
    <p:sldId id="303" r:id="rId17"/>
    <p:sldId id="29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5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D6C89-55ED-472F-B553-E5E8986FFCBD}" v="99" dt="2025-01-27T01:02:19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68" autoAdjust="0"/>
  </p:normalViewPr>
  <p:slideViewPr>
    <p:cSldViewPr snapToGrid="0">
      <p:cViewPr varScale="1">
        <p:scale>
          <a:sx n="93" d="100"/>
          <a:sy n="93" d="100"/>
        </p:scale>
        <p:origin x="212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BB99979B-E464-4924-8D74-5D23118BDE4C}"/>
    <pc:docChg chg="undo custSel addSld modSld">
      <pc:chgData name="Mokarram Dorri, Bahareh" userId="b65613e7-b782-4797-afbc-3ac9b2e9b774" providerId="ADAL" clId="{BB99979B-E464-4924-8D74-5D23118BDE4C}" dt="2024-02-14T16:39:23.789" v="371" actId="6549"/>
      <pc:docMkLst>
        <pc:docMk/>
      </pc:docMkLst>
      <pc:sldChg chg="modAnim">
        <pc:chgData name="Mokarram Dorri, Bahareh" userId="b65613e7-b782-4797-afbc-3ac9b2e9b774" providerId="ADAL" clId="{BB99979B-E464-4924-8D74-5D23118BDE4C}" dt="2024-01-22T17:13:41.681" v="3"/>
        <pc:sldMkLst>
          <pc:docMk/>
          <pc:sldMk cId="0" sldId="257"/>
        </pc:sldMkLst>
      </pc:sldChg>
      <pc:sldChg chg="modSp">
        <pc:chgData name="Mokarram Dorri, Bahareh" userId="b65613e7-b782-4797-afbc-3ac9b2e9b774" providerId="ADAL" clId="{BB99979B-E464-4924-8D74-5D23118BDE4C}" dt="2024-01-22T17:11:39.560" v="1" actId="115"/>
        <pc:sldMkLst>
          <pc:docMk/>
          <pc:sldMk cId="0" sldId="258"/>
        </pc:sldMkLst>
      </pc:sldChg>
      <pc:sldChg chg="modAnim">
        <pc:chgData name="Mokarram Dorri, Bahareh" userId="b65613e7-b782-4797-afbc-3ac9b2e9b774" providerId="ADAL" clId="{BB99979B-E464-4924-8D74-5D23118BDE4C}" dt="2024-01-22T17:15:01.239" v="4"/>
        <pc:sldMkLst>
          <pc:docMk/>
          <pc:sldMk cId="0" sldId="260"/>
        </pc:sldMkLst>
      </pc:sldChg>
      <pc:sldChg chg="modNotesTx">
        <pc:chgData name="Mokarram Dorri, Bahareh" userId="b65613e7-b782-4797-afbc-3ac9b2e9b774" providerId="ADAL" clId="{BB99979B-E464-4924-8D74-5D23118BDE4C}" dt="2024-01-22T17:09:57.835" v="0" actId="6549"/>
        <pc:sldMkLst>
          <pc:docMk/>
          <pc:sldMk cId="0" sldId="263"/>
        </pc:sldMkLst>
      </pc:sldChg>
      <pc:sldChg chg="modSp mod">
        <pc:chgData name="Mokarram Dorri, Bahareh" userId="b65613e7-b782-4797-afbc-3ac9b2e9b774" providerId="ADAL" clId="{BB99979B-E464-4924-8D74-5D23118BDE4C}" dt="2024-01-29T17:14:20.522" v="37" actId="14100"/>
        <pc:sldMkLst>
          <pc:docMk/>
          <pc:sldMk cId="0" sldId="290"/>
        </pc:sldMkLst>
      </pc:sldChg>
      <pc:sldChg chg="modSp mod">
        <pc:chgData name="Mokarram Dorri, Bahareh" userId="b65613e7-b782-4797-afbc-3ac9b2e9b774" providerId="ADAL" clId="{BB99979B-E464-4924-8D74-5D23118BDE4C}" dt="2024-01-29T17:10:24.181" v="35" actId="20577"/>
        <pc:sldMkLst>
          <pc:docMk/>
          <pc:sldMk cId="0" sldId="291"/>
        </pc:sldMkLst>
      </pc:sldChg>
      <pc:sldChg chg="mod modShow">
        <pc:chgData name="Mokarram Dorri, Bahareh" userId="b65613e7-b782-4797-afbc-3ac9b2e9b774" providerId="ADAL" clId="{BB99979B-E464-4924-8D74-5D23118BDE4C}" dt="2024-01-24T17:17:30.320" v="7" actId="729"/>
        <pc:sldMkLst>
          <pc:docMk/>
          <pc:sldMk cId="0" sldId="305"/>
        </pc:sldMkLst>
      </pc:sldChg>
      <pc:sldChg chg="modSp mod modAnim modShow">
        <pc:chgData name="Mokarram Dorri, Bahareh" userId="b65613e7-b782-4797-afbc-3ac9b2e9b774" providerId="ADAL" clId="{BB99979B-E464-4924-8D74-5D23118BDE4C}" dt="2024-02-12T17:11:35.806" v="353" actId="729"/>
        <pc:sldMkLst>
          <pc:docMk/>
          <pc:sldMk cId="4291317860" sldId="308"/>
        </pc:sldMkLst>
      </pc:sldChg>
      <pc:sldChg chg="mod modShow">
        <pc:chgData name="Mokarram Dorri, Bahareh" userId="b65613e7-b782-4797-afbc-3ac9b2e9b774" providerId="ADAL" clId="{BB99979B-E464-4924-8D74-5D23118BDE4C}" dt="2024-01-24T17:17:28.258" v="6" actId="729"/>
        <pc:sldMkLst>
          <pc:docMk/>
          <pc:sldMk cId="3243757507" sldId="309"/>
        </pc:sldMkLst>
      </pc:sldChg>
      <pc:sldChg chg="modSp mod modShow">
        <pc:chgData name="Mokarram Dorri, Bahareh" userId="b65613e7-b782-4797-afbc-3ac9b2e9b774" providerId="ADAL" clId="{BB99979B-E464-4924-8D74-5D23118BDE4C}" dt="2024-02-12T17:11:33.087" v="352" actId="729"/>
        <pc:sldMkLst>
          <pc:docMk/>
          <pc:sldMk cId="2481315327" sldId="311"/>
        </pc:sldMkLst>
      </pc:sldChg>
      <pc:sldChg chg="mod modShow">
        <pc:chgData name="Mokarram Dorri, Bahareh" userId="b65613e7-b782-4797-afbc-3ac9b2e9b774" providerId="ADAL" clId="{BB99979B-E464-4924-8D74-5D23118BDE4C}" dt="2024-02-12T17:11:30.171" v="351" actId="729"/>
        <pc:sldMkLst>
          <pc:docMk/>
          <pc:sldMk cId="558620994" sldId="312"/>
        </pc:sldMkLst>
      </pc:sldChg>
      <pc:sldChg chg="modSp mod modShow">
        <pc:chgData name="Mokarram Dorri, Bahareh" userId="b65613e7-b782-4797-afbc-3ac9b2e9b774" providerId="ADAL" clId="{BB99979B-E464-4924-8D74-5D23118BDE4C}" dt="2024-02-12T17:01:21.345" v="350" actId="729"/>
        <pc:sldMkLst>
          <pc:docMk/>
          <pc:sldMk cId="2058425002" sldId="313"/>
        </pc:sldMkLst>
      </pc:sldChg>
      <pc:sldChg chg="addSp modSp new mod modAnim">
        <pc:chgData name="Mokarram Dorri, Bahareh" userId="b65613e7-b782-4797-afbc-3ac9b2e9b774" providerId="ADAL" clId="{BB99979B-E464-4924-8D74-5D23118BDE4C}" dt="2024-02-12T16:54:13.542" v="279" actId="20577"/>
        <pc:sldMkLst>
          <pc:docMk/>
          <pc:sldMk cId="2172516372" sldId="314"/>
        </pc:sldMkLst>
      </pc:sldChg>
      <pc:sldChg chg="addSp delSp modSp add mod modAnim">
        <pc:chgData name="Mokarram Dorri, Bahareh" userId="b65613e7-b782-4797-afbc-3ac9b2e9b774" providerId="ADAL" clId="{BB99979B-E464-4924-8D74-5D23118BDE4C}" dt="2024-02-14T16:39:23.789" v="371" actId="6549"/>
        <pc:sldMkLst>
          <pc:docMk/>
          <pc:sldMk cId="2633295443" sldId="315"/>
        </pc:sldMkLst>
      </pc:sldChg>
    </pc:docChg>
  </pc:docChgLst>
  <pc:docChgLst>
    <pc:chgData name="Mokarram Dorri, Bahareh" userId="b65613e7-b782-4797-afbc-3ac9b2e9b774" providerId="ADAL" clId="{416A4C4E-C148-4E2B-8035-14BDA273872E}"/>
    <pc:docChg chg="custSel delSld modSld">
      <pc:chgData name="Mokarram Dorri, Bahareh" userId="b65613e7-b782-4797-afbc-3ac9b2e9b774" providerId="ADAL" clId="{416A4C4E-C148-4E2B-8035-14BDA273872E}" dt="2025-01-27T01:08:17.437" v="19" actId="478"/>
      <pc:docMkLst>
        <pc:docMk/>
      </pc:docMkLst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56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57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58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59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60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61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63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64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65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66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67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68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69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70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71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72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73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74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75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76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77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78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79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80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81"/>
        </pc:sldMkLst>
      </pc:sldChg>
      <pc:sldChg chg="delSp mod delAnim modNotesTx">
        <pc:chgData name="Mokarram Dorri, Bahareh" userId="b65613e7-b782-4797-afbc-3ac9b2e9b774" providerId="ADAL" clId="{416A4C4E-C148-4E2B-8035-14BDA273872E}" dt="2025-01-27T01:08:07.332" v="18" actId="6549"/>
        <pc:sldMkLst>
          <pc:docMk/>
          <pc:sldMk cId="0" sldId="283"/>
        </pc:sldMkLst>
        <pc:spChg chg="del">
          <ac:chgData name="Mokarram Dorri, Bahareh" userId="b65613e7-b782-4797-afbc-3ac9b2e9b774" providerId="ADAL" clId="{416A4C4E-C148-4E2B-8035-14BDA273872E}" dt="2025-01-27T01:08:05.452" v="17" actId="478"/>
          <ac:spMkLst>
            <pc:docMk/>
            <pc:sldMk cId="0" sldId="283"/>
            <ac:spMk id="5" creationId="{5D752716-1CB6-D14B-F8E2-F925E3FDF3DE}"/>
          </ac:spMkLst>
        </pc:spChg>
      </pc:sldChg>
      <pc:sldChg chg="delSp mod">
        <pc:chgData name="Mokarram Dorri, Bahareh" userId="b65613e7-b782-4797-afbc-3ac9b2e9b774" providerId="ADAL" clId="{416A4C4E-C148-4E2B-8035-14BDA273872E}" dt="2025-01-27T01:07:49.369" v="15" actId="478"/>
        <pc:sldMkLst>
          <pc:docMk/>
          <pc:sldMk cId="2708509210" sldId="284"/>
        </pc:sldMkLst>
        <pc:spChg chg="del">
          <ac:chgData name="Mokarram Dorri, Bahareh" userId="b65613e7-b782-4797-afbc-3ac9b2e9b774" providerId="ADAL" clId="{416A4C4E-C148-4E2B-8035-14BDA273872E}" dt="2025-01-27T01:07:49.369" v="15" actId="478"/>
          <ac:spMkLst>
            <pc:docMk/>
            <pc:sldMk cId="2708509210" sldId="284"/>
            <ac:spMk id="6" creationId="{35441F7F-AD73-FE25-D897-9182CEBF1E4D}"/>
          </ac:spMkLst>
        </pc:spChg>
      </pc:sldChg>
      <pc:sldChg chg="modNotesTx">
        <pc:chgData name="Mokarram Dorri, Bahareh" userId="b65613e7-b782-4797-afbc-3ac9b2e9b774" providerId="ADAL" clId="{416A4C4E-C148-4E2B-8035-14BDA273872E}" dt="2025-01-27T01:07:23.672" v="10" actId="6549"/>
        <pc:sldMkLst>
          <pc:docMk/>
          <pc:sldMk cId="0" sldId="286"/>
        </pc:sldMkLst>
      </pc:sldChg>
      <pc:sldChg chg="delSp mod">
        <pc:chgData name="Mokarram Dorri, Bahareh" userId="b65613e7-b782-4797-afbc-3ac9b2e9b774" providerId="ADAL" clId="{416A4C4E-C148-4E2B-8035-14BDA273872E}" dt="2025-01-27T01:07:26.325" v="11" actId="478"/>
        <pc:sldMkLst>
          <pc:docMk/>
          <pc:sldMk cId="0" sldId="287"/>
        </pc:sldMkLst>
        <pc:spChg chg="del">
          <ac:chgData name="Mokarram Dorri, Bahareh" userId="b65613e7-b782-4797-afbc-3ac9b2e9b774" providerId="ADAL" clId="{416A4C4E-C148-4E2B-8035-14BDA273872E}" dt="2025-01-27T01:07:26.325" v="11" actId="478"/>
          <ac:spMkLst>
            <pc:docMk/>
            <pc:sldMk cId="0" sldId="287"/>
            <ac:spMk id="7" creationId="{4455FB2C-E331-9997-1B46-84E82608E033}"/>
          </ac:spMkLst>
        </pc:spChg>
      </pc:sldChg>
      <pc:sldChg chg="modNotesTx">
        <pc:chgData name="Mokarram Dorri, Bahareh" userId="b65613e7-b782-4797-afbc-3ac9b2e9b774" providerId="ADAL" clId="{416A4C4E-C148-4E2B-8035-14BDA273872E}" dt="2025-01-27T01:07:35.844" v="13" actId="6549"/>
        <pc:sldMkLst>
          <pc:docMk/>
          <pc:sldMk cId="0" sldId="289"/>
        </pc:sldMkLst>
      </pc:sldChg>
      <pc:sldChg chg="del">
        <pc:chgData name="Mokarram Dorri, Bahareh" userId="b65613e7-b782-4797-afbc-3ac9b2e9b774" providerId="ADAL" clId="{416A4C4E-C148-4E2B-8035-14BDA273872E}" dt="2025-01-27T01:07:07.260" v="6" actId="47"/>
        <pc:sldMkLst>
          <pc:docMk/>
          <pc:sldMk cId="4082085117" sldId="295"/>
        </pc:sldMkLst>
      </pc:sldChg>
      <pc:sldChg chg="del">
        <pc:chgData name="Mokarram Dorri, Bahareh" userId="b65613e7-b782-4797-afbc-3ac9b2e9b774" providerId="ADAL" clId="{416A4C4E-C148-4E2B-8035-14BDA273872E}" dt="2025-01-27T01:07:06.310" v="5" actId="47"/>
        <pc:sldMkLst>
          <pc:docMk/>
          <pc:sldMk cId="383991514" sldId="296"/>
        </pc:sldMkLst>
      </pc:sldChg>
      <pc:sldChg chg="modNotesTx">
        <pc:chgData name="Mokarram Dorri, Bahareh" userId="b65613e7-b782-4797-afbc-3ac9b2e9b774" providerId="ADAL" clId="{416A4C4E-C148-4E2B-8035-14BDA273872E}" dt="2025-01-27T01:07:54.581" v="16" actId="6549"/>
        <pc:sldMkLst>
          <pc:docMk/>
          <pc:sldMk cId="3410335745" sldId="297"/>
        </pc:sldMkLst>
      </pc:sldChg>
      <pc:sldChg chg="delSp mod">
        <pc:chgData name="Mokarram Dorri, Bahareh" userId="b65613e7-b782-4797-afbc-3ac9b2e9b774" providerId="ADAL" clId="{416A4C4E-C148-4E2B-8035-14BDA273872E}" dt="2025-01-27T01:08:17.437" v="19" actId="478"/>
        <pc:sldMkLst>
          <pc:docMk/>
          <pc:sldMk cId="3849776848" sldId="298"/>
        </pc:sldMkLst>
        <pc:spChg chg="del">
          <ac:chgData name="Mokarram Dorri, Bahareh" userId="b65613e7-b782-4797-afbc-3ac9b2e9b774" providerId="ADAL" clId="{416A4C4E-C148-4E2B-8035-14BDA273872E}" dt="2025-01-27T01:08:17.437" v="19" actId="478"/>
          <ac:spMkLst>
            <pc:docMk/>
            <pc:sldMk cId="3849776848" sldId="298"/>
            <ac:spMk id="12" creationId="{FB5FC794-C303-A2B2-BB95-4DC9C1AB8081}"/>
          </ac:spMkLst>
        </pc:spChg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299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300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301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0" sldId="302"/>
        </pc:sldMkLst>
      </pc:sldChg>
      <pc:sldChg chg="del">
        <pc:chgData name="Mokarram Dorri, Bahareh" userId="b65613e7-b782-4797-afbc-3ac9b2e9b774" providerId="ADAL" clId="{416A4C4E-C148-4E2B-8035-14BDA273872E}" dt="2025-01-27T01:07:05.293" v="4" actId="47"/>
        <pc:sldMkLst>
          <pc:docMk/>
          <pc:sldMk cId="0" sldId="304"/>
        </pc:sldMkLst>
      </pc:sldChg>
      <pc:sldChg chg="modNotesTx">
        <pc:chgData name="Mokarram Dorri, Bahareh" userId="b65613e7-b782-4797-afbc-3ac9b2e9b774" providerId="ADAL" clId="{416A4C4E-C148-4E2B-8035-14BDA273872E}" dt="2025-01-27T01:07:42.067" v="14" actId="6549"/>
        <pc:sldMkLst>
          <pc:docMk/>
          <pc:sldMk cId="2204347095" sldId="306"/>
        </pc:sldMkLst>
      </pc:sldChg>
      <pc:sldChg chg="del">
        <pc:chgData name="Mokarram Dorri, Bahareh" userId="b65613e7-b782-4797-afbc-3ac9b2e9b774" providerId="ADAL" clId="{416A4C4E-C148-4E2B-8035-14BDA273872E}" dt="2025-01-27T01:07:14.189" v="8" actId="47"/>
        <pc:sldMkLst>
          <pc:docMk/>
          <pc:sldMk cId="1319809997" sldId="307"/>
        </pc:sldMkLst>
      </pc:sldChg>
      <pc:sldChg chg="del">
        <pc:chgData name="Mokarram Dorri, Bahareh" userId="b65613e7-b782-4797-afbc-3ac9b2e9b774" providerId="ADAL" clId="{416A4C4E-C148-4E2B-8035-14BDA273872E}" dt="2025-01-27T01:07:04.657" v="3" actId="47"/>
        <pc:sldMkLst>
          <pc:docMk/>
          <pc:sldMk cId="4291317860" sldId="308"/>
        </pc:sldMkLst>
      </pc:sldChg>
      <pc:sldChg chg="del">
        <pc:chgData name="Mokarram Dorri, Bahareh" userId="b65613e7-b782-4797-afbc-3ac9b2e9b774" providerId="ADAL" clId="{416A4C4E-C148-4E2B-8035-14BDA273872E}" dt="2025-01-27T01:06:48.206" v="0" actId="47"/>
        <pc:sldMkLst>
          <pc:docMk/>
          <pc:sldMk cId="842236560" sldId="310"/>
        </pc:sldMkLst>
      </pc:sldChg>
      <pc:sldChg chg="del">
        <pc:chgData name="Mokarram Dorri, Bahareh" userId="b65613e7-b782-4797-afbc-3ac9b2e9b774" providerId="ADAL" clId="{416A4C4E-C148-4E2B-8035-14BDA273872E}" dt="2025-01-27T01:07:04.114" v="2" actId="47"/>
        <pc:sldMkLst>
          <pc:docMk/>
          <pc:sldMk cId="2481315327" sldId="311"/>
        </pc:sldMkLst>
      </pc:sldChg>
      <pc:sldChg chg="del">
        <pc:chgData name="Mokarram Dorri, Bahareh" userId="b65613e7-b782-4797-afbc-3ac9b2e9b774" providerId="ADAL" clId="{416A4C4E-C148-4E2B-8035-14BDA273872E}" dt="2025-01-27T01:07:02.711" v="1" actId="47"/>
        <pc:sldMkLst>
          <pc:docMk/>
          <pc:sldMk cId="558620994" sldId="312"/>
        </pc:sldMkLst>
      </pc:sldChg>
      <pc:sldChg chg="del">
        <pc:chgData name="Mokarram Dorri, Bahareh" userId="b65613e7-b782-4797-afbc-3ac9b2e9b774" providerId="ADAL" clId="{416A4C4E-C148-4E2B-8035-14BDA273872E}" dt="2025-01-27T01:07:02.711" v="1" actId="47"/>
        <pc:sldMkLst>
          <pc:docMk/>
          <pc:sldMk cId="2058425002" sldId="313"/>
        </pc:sldMkLst>
      </pc:sldChg>
      <pc:sldChg chg="del">
        <pc:chgData name="Mokarram Dorri, Bahareh" userId="b65613e7-b782-4797-afbc-3ac9b2e9b774" providerId="ADAL" clId="{416A4C4E-C148-4E2B-8035-14BDA273872E}" dt="2025-01-27T01:07:02.711" v="1" actId="47"/>
        <pc:sldMkLst>
          <pc:docMk/>
          <pc:sldMk cId="2172516372" sldId="314"/>
        </pc:sldMkLst>
      </pc:sldChg>
      <pc:sldChg chg="del">
        <pc:chgData name="Mokarram Dorri, Bahareh" userId="b65613e7-b782-4797-afbc-3ac9b2e9b774" providerId="ADAL" clId="{416A4C4E-C148-4E2B-8035-14BDA273872E}" dt="2025-01-27T01:07:02.711" v="1" actId="47"/>
        <pc:sldMkLst>
          <pc:docMk/>
          <pc:sldMk cId="2633295443" sldId="315"/>
        </pc:sldMkLst>
      </pc:sldChg>
      <pc:sldChg chg="del">
        <pc:chgData name="Mokarram Dorri, Bahareh" userId="b65613e7-b782-4797-afbc-3ac9b2e9b774" providerId="ADAL" clId="{416A4C4E-C148-4E2B-8035-14BDA273872E}" dt="2025-01-27T01:07:02.711" v="1" actId="47"/>
        <pc:sldMkLst>
          <pc:docMk/>
          <pc:sldMk cId="1920988427" sldId="316"/>
        </pc:sldMkLst>
      </pc:sldChg>
      <pc:sldChg chg="del">
        <pc:chgData name="Mokarram Dorri, Bahareh" userId="b65613e7-b782-4797-afbc-3ac9b2e9b774" providerId="ADAL" clId="{416A4C4E-C148-4E2B-8035-14BDA273872E}" dt="2025-01-27T01:07:02.711" v="1" actId="47"/>
        <pc:sldMkLst>
          <pc:docMk/>
          <pc:sldMk cId="2642957962" sldId="317"/>
        </pc:sldMkLst>
      </pc:sldChg>
      <pc:sldChg chg="del">
        <pc:chgData name="Mokarram Dorri, Bahareh" userId="b65613e7-b782-4797-afbc-3ac9b2e9b774" providerId="ADAL" clId="{416A4C4E-C148-4E2B-8035-14BDA273872E}" dt="2025-01-27T01:07:02.711" v="1" actId="47"/>
        <pc:sldMkLst>
          <pc:docMk/>
          <pc:sldMk cId="1902267029" sldId="318"/>
        </pc:sldMkLst>
      </pc:sldChg>
      <pc:sldChg chg="del">
        <pc:chgData name="Mokarram Dorri, Bahareh" userId="b65613e7-b782-4797-afbc-3ac9b2e9b774" providerId="ADAL" clId="{416A4C4E-C148-4E2B-8035-14BDA273872E}" dt="2025-01-27T01:07:02.711" v="1" actId="47"/>
        <pc:sldMkLst>
          <pc:docMk/>
          <pc:sldMk cId="884143447" sldId="319"/>
        </pc:sldMkLst>
      </pc:sldChg>
      <pc:sldChg chg="del">
        <pc:chgData name="Mokarram Dorri, Bahareh" userId="b65613e7-b782-4797-afbc-3ac9b2e9b774" providerId="ADAL" clId="{416A4C4E-C148-4E2B-8035-14BDA273872E}" dt="2025-01-27T01:07:02.711" v="1" actId="47"/>
        <pc:sldMkLst>
          <pc:docMk/>
          <pc:sldMk cId="928004529" sldId="320"/>
        </pc:sldMkLst>
      </pc:sldChg>
      <pc:sldChg chg="modNotesTx">
        <pc:chgData name="Mokarram Dorri, Bahareh" userId="b65613e7-b782-4797-afbc-3ac9b2e9b774" providerId="ADAL" clId="{416A4C4E-C148-4E2B-8035-14BDA273872E}" dt="2025-01-27T01:07:19.899" v="9" actId="6549"/>
        <pc:sldMkLst>
          <pc:docMk/>
          <pc:sldMk cId="2419839737" sldId="321"/>
        </pc:sldMkLst>
      </pc:sldChg>
      <pc:sldChg chg="delSp mod">
        <pc:chgData name="Mokarram Dorri, Bahareh" userId="b65613e7-b782-4797-afbc-3ac9b2e9b774" providerId="ADAL" clId="{416A4C4E-C148-4E2B-8035-14BDA273872E}" dt="2025-01-27T01:07:31.539" v="12" actId="478"/>
        <pc:sldMkLst>
          <pc:docMk/>
          <pc:sldMk cId="2420401541" sldId="323"/>
        </pc:sldMkLst>
        <pc:spChg chg="del">
          <ac:chgData name="Mokarram Dorri, Bahareh" userId="b65613e7-b782-4797-afbc-3ac9b2e9b774" providerId="ADAL" clId="{416A4C4E-C148-4E2B-8035-14BDA273872E}" dt="2025-01-27T01:07:31.539" v="12" actId="478"/>
          <ac:spMkLst>
            <pc:docMk/>
            <pc:sldMk cId="2420401541" sldId="323"/>
            <ac:spMk id="8" creationId="{7FB7FFE3-E716-AA30-427D-390DDCDE3B7E}"/>
          </ac:spMkLst>
        </pc:spChg>
      </pc:sldChg>
      <pc:sldChg chg="del">
        <pc:chgData name="Mokarram Dorri, Bahareh" userId="b65613e7-b782-4797-afbc-3ac9b2e9b774" providerId="ADAL" clId="{416A4C4E-C148-4E2B-8035-14BDA273872E}" dt="2025-01-27T01:07:02.711" v="1" actId="47"/>
        <pc:sldMkLst>
          <pc:docMk/>
          <pc:sldMk cId="1014343988" sldId="324"/>
        </pc:sldMkLst>
      </pc:sldChg>
      <pc:sldChg chg="del">
        <pc:chgData name="Mokarram Dorri, Bahareh" userId="b65613e7-b782-4797-afbc-3ac9b2e9b774" providerId="ADAL" clId="{416A4C4E-C148-4E2B-8035-14BDA273872E}" dt="2025-01-27T01:07:02.711" v="1" actId="47"/>
        <pc:sldMkLst>
          <pc:docMk/>
          <pc:sldMk cId="763025402" sldId="325"/>
        </pc:sldMkLst>
      </pc:sldChg>
      <pc:sldChg chg="del">
        <pc:chgData name="Mokarram Dorri, Bahareh" userId="b65613e7-b782-4797-afbc-3ac9b2e9b774" providerId="ADAL" clId="{416A4C4E-C148-4E2B-8035-14BDA273872E}" dt="2025-01-27T01:07:02.711" v="1" actId="47"/>
        <pc:sldMkLst>
          <pc:docMk/>
          <pc:sldMk cId="3967770526" sldId="326"/>
        </pc:sldMkLst>
      </pc:sldChg>
      <pc:sldChg chg="del">
        <pc:chgData name="Mokarram Dorri, Bahareh" userId="b65613e7-b782-4797-afbc-3ac9b2e9b774" providerId="ADAL" clId="{416A4C4E-C148-4E2B-8035-14BDA273872E}" dt="2025-01-27T01:07:02.711" v="1" actId="47"/>
        <pc:sldMkLst>
          <pc:docMk/>
          <pc:sldMk cId="3251673182" sldId="327"/>
        </pc:sldMkLst>
      </pc:sldChg>
      <pc:sldChg chg="del">
        <pc:chgData name="Mokarram Dorri, Bahareh" userId="b65613e7-b782-4797-afbc-3ac9b2e9b774" providerId="ADAL" clId="{416A4C4E-C148-4E2B-8035-14BDA273872E}" dt="2025-01-27T01:07:02.711" v="1" actId="47"/>
        <pc:sldMkLst>
          <pc:docMk/>
          <pc:sldMk cId="3285493301" sldId="328"/>
        </pc:sldMkLst>
      </pc:sldChg>
      <pc:sldChg chg="del">
        <pc:chgData name="Mokarram Dorri, Bahareh" userId="b65613e7-b782-4797-afbc-3ac9b2e9b774" providerId="ADAL" clId="{416A4C4E-C148-4E2B-8035-14BDA273872E}" dt="2025-01-27T01:07:02.711" v="1" actId="47"/>
        <pc:sldMkLst>
          <pc:docMk/>
          <pc:sldMk cId="1746406268" sldId="329"/>
        </pc:sldMkLst>
      </pc:sldChg>
      <pc:sldChg chg="del">
        <pc:chgData name="Mokarram Dorri, Bahareh" userId="b65613e7-b782-4797-afbc-3ac9b2e9b774" providerId="ADAL" clId="{416A4C4E-C148-4E2B-8035-14BDA273872E}" dt="2025-01-27T01:07:02.711" v="1" actId="47"/>
        <pc:sldMkLst>
          <pc:docMk/>
          <pc:sldMk cId="1538189308" sldId="330"/>
        </pc:sldMkLst>
      </pc:sldChg>
      <pc:sldChg chg="del">
        <pc:chgData name="Mokarram Dorri, Bahareh" userId="b65613e7-b782-4797-afbc-3ac9b2e9b774" providerId="ADAL" clId="{416A4C4E-C148-4E2B-8035-14BDA273872E}" dt="2025-01-27T01:07:02.711" v="1" actId="47"/>
        <pc:sldMkLst>
          <pc:docMk/>
          <pc:sldMk cId="1918019492" sldId="331"/>
        </pc:sldMkLst>
      </pc:sldChg>
      <pc:sldChg chg="del">
        <pc:chgData name="Mokarram Dorri, Bahareh" userId="b65613e7-b782-4797-afbc-3ac9b2e9b774" providerId="ADAL" clId="{416A4C4E-C148-4E2B-8035-14BDA273872E}" dt="2025-01-27T01:07:12.302" v="7" actId="47"/>
        <pc:sldMkLst>
          <pc:docMk/>
          <pc:sldMk cId="225737041" sldId="333"/>
        </pc:sldMkLst>
      </pc:sldChg>
    </pc:docChg>
  </pc:docChgLst>
  <pc:docChgLst>
    <pc:chgData name="Mokarram dorri, Bahareh" userId="S::bahareh.mokarramdorri@unt.edu::b65613e7-b782-4797-afbc-3ac9b2e9b774" providerId="AD" clId="Web-{515BF422-2651-4385-A776-031CBF7CCE98}"/>
    <pc:docChg chg="modSld">
      <pc:chgData name="Mokarram dorri, Bahareh" userId="S::bahareh.mokarramdorri@unt.edu::b65613e7-b782-4797-afbc-3ac9b2e9b774" providerId="AD" clId="Web-{515BF422-2651-4385-A776-031CBF7CCE98}" dt="2023-08-31T18:29:30.920" v="0" actId="20577"/>
      <pc:docMkLst>
        <pc:docMk/>
      </pc:docMkLst>
      <pc:sldChg chg="modSp">
        <pc:chgData name="Mokarram dorri, Bahareh" userId="S::bahareh.mokarramdorri@unt.edu::b65613e7-b782-4797-afbc-3ac9b2e9b774" providerId="AD" clId="Web-{515BF422-2651-4385-A776-031CBF7CCE98}" dt="2023-08-31T18:29:30.920" v="0" actId="20577"/>
        <pc:sldMkLst>
          <pc:docMk/>
          <pc:sldMk cId="0" sldId="287"/>
        </pc:sldMkLst>
      </pc:sldChg>
    </pc:docChg>
  </pc:docChgLst>
  <pc:docChgLst>
    <pc:chgData name="Mokarram Dorri, Bahareh" userId="S::bahareh.mokarramdorri@unt.edu::b65613e7-b782-4797-afbc-3ac9b2e9b774" providerId="AD" clId="Web-{F9F58F9D-092E-5F3F-93C1-91A286529588}"/>
    <pc:docChg chg="sldOrd">
      <pc:chgData name="Mokarram Dorri, Bahareh" userId="S::bahareh.mokarramdorri@unt.edu::b65613e7-b782-4797-afbc-3ac9b2e9b774" providerId="AD" clId="Web-{F9F58F9D-092E-5F3F-93C1-91A286529588}" dt="2024-08-29T18:50:44.823" v="1"/>
      <pc:docMkLst>
        <pc:docMk/>
      </pc:docMkLst>
      <pc:sldChg chg="ord">
        <pc:chgData name="Mokarram Dorri, Bahareh" userId="S::bahareh.mokarramdorri@unt.edu::b65613e7-b782-4797-afbc-3ac9b2e9b774" providerId="AD" clId="Web-{F9F58F9D-092E-5F3F-93C1-91A286529588}" dt="2024-08-29T18:50:44.823" v="1"/>
        <pc:sldMkLst>
          <pc:docMk/>
          <pc:sldMk cId="558620994" sldId="312"/>
        </pc:sldMkLst>
      </pc:sldChg>
      <pc:sldChg chg="ord">
        <pc:chgData name="Mokarram Dorri, Bahareh" userId="S::bahareh.mokarramdorri@unt.edu::b65613e7-b782-4797-afbc-3ac9b2e9b774" providerId="AD" clId="Web-{F9F58F9D-092E-5F3F-93C1-91A286529588}" dt="2024-08-29T18:34:18.889" v="0"/>
        <pc:sldMkLst>
          <pc:docMk/>
          <pc:sldMk cId="3967770526" sldId="326"/>
        </pc:sldMkLst>
      </pc:sldChg>
    </pc:docChg>
  </pc:docChgLst>
  <pc:docChgLst>
    <pc:chgData name="Mokarram Dorri, Bahareh" userId="b65613e7-b782-4797-afbc-3ac9b2e9b774" providerId="ADAL" clId="{E266BC1B-F0DE-4FB9-95FC-F93326F4F6DD}"/>
    <pc:docChg chg="addSld delSld modSld">
      <pc:chgData name="Mokarram Dorri, Bahareh" userId="b65613e7-b782-4797-afbc-3ac9b2e9b774" providerId="ADAL" clId="{E266BC1B-F0DE-4FB9-95FC-F93326F4F6DD}" dt="2024-01-27T16:54:16.137" v="9"/>
      <pc:docMkLst>
        <pc:docMk/>
      </pc:docMkLst>
      <pc:sldChg chg="modSp add mod">
        <pc:chgData name="Mokarram Dorri, Bahareh" userId="b65613e7-b782-4797-afbc-3ac9b2e9b774" providerId="ADAL" clId="{E266BC1B-F0DE-4FB9-95FC-F93326F4F6DD}" dt="2024-01-27T16:52:04.222" v="3"/>
        <pc:sldMkLst>
          <pc:docMk/>
          <pc:sldMk cId="2481315327" sldId="311"/>
        </pc:sldMkLst>
      </pc:sldChg>
      <pc:sldChg chg="modSp add mod">
        <pc:chgData name="Mokarram Dorri, Bahareh" userId="b65613e7-b782-4797-afbc-3ac9b2e9b774" providerId="ADAL" clId="{E266BC1B-F0DE-4FB9-95FC-F93326F4F6DD}" dt="2024-01-27T16:52:54.996" v="5"/>
        <pc:sldMkLst>
          <pc:docMk/>
          <pc:sldMk cId="558620994" sldId="312"/>
        </pc:sldMkLst>
      </pc:sldChg>
      <pc:sldChg chg="add del">
        <pc:chgData name="Mokarram Dorri, Bahareh" userId="b65613e7-b782-4797-afbc-3ac9b2e9b774" providerId="ADAL" clId="{E266BC1B-F0DE-4FB9-95FC-F93326F4F6DD}" dt="2024-01-27T16:51:45.862" v="2"/>
        <pc:sldMkLst>
          <pc:docMk/>
          <pc:sldMk cId="2733936859" sldId="312"/>
        </pc:sldMkLst>
      </pc:sldChg>
      <pc:sldChg chg="modSp add mod modNotesTx">
        <pc:chgData name="Mokarram Dorri, Bahareh" userId="b65613e7-b782-4797-afbc-3ac9b2e9b774" providerId="ADAL" clId="{E266BC1B-F0DE-4FB9-95FC-F93326F4F6DD}" dt="2024-01-27T16:54:16.137" v="9"/>
        <pc:sldMkLst>
          <pc:docMk/>
          <pc:sldMk cId="2058425002" sldId="313"/>
        </pc:sldMkLst>
      </pc:sldChg>
    </pc:docChg>
  </pc:docChgLst>
  <pc:docChgLst>
    <pc:chgData name="Mokarram Dorri, Bahareh" userId="b65613e7-b782-4797-afbc-3ac9b2e9b774" providerId="ADAL" clId="{A0CB47CB-F163-4F2C-9344-34C276604577}"/>
    <pc:docChg chg="addSld modSld">
      <pc:chgData name="Mokarram Dorri, Bahareh" userId="b65613e7-b782-4797-afbc-3ac9b2e9b774" providerId="ADAL" clId="{A0CB47CB-F163-4F2C-9344-34C276604577}" dt="2023-10-13T00:35:57.817" v="2"/>
      <pc:docMkLst>
        <pc:docMk/>
      </pc:docMkLst>
      <pc:sldChg chg="addSp new mod modNotesTx">
        <pc:chgData name="Mokarram Dorri, Bahareh" userId="b65613e7-b782-4797-afbc-3ac9b2e9b774" providerId="ADAL" clId="{A0CB47CB-F163-4F2C-9344-34C276604577}" dt="2023-10-13T00:35:57.817" v="2"/>
        <pc:sldMkLst>
          <pc:docMk/>
          <pc:sldMk cId="1319809997" sldId="307"/>
        </pc:sldMkLst>
      </pc:sldChg>
    </pc:docChg>
  </pc:docChgLst>
  <pc:docChgLst>
    <pc:chgData name="Mokarram Dorri, Bahareh" userId="b65613e7-b782-4797-afbc-3ac9b2e9b774" providerId="ADAL" clId="{5B07FE5B-E0C3-4C77-B4B9-BABC3DBE2F6A}"/>
    <pc:docChg chg="modSld">
      <pc:chgData name="Mokarram Dorri, Bahareh" userId="b65613e7-b782-4797-afbc-3ac9b2e9b774" providerId="ADAL" clId="{5B07FE5B-E0C3-4C77-B4B9-BABC3DBE2F6A}" dt="2024-09-11T17:39:37.194" v="8" actId="20577"/>
      <pc:docMkLst>
        <pc:docMk/>
      </pc:docMkLst>
      <pc:sldChg chg="modSp mod">
        <pc:chgData name="Mokarram Dorri, Bahareh" userId="b65613e7-b782-4797-afbc-3ac9b2e9b774" providerId="ADAL" clId="{5B07FE5B-E0C3-4C77-B4B9-BABC3DBE2F6A}" dt="2024-09-05T22:50:10.466" v="6" actId="20577"/>
        <pc:sldMkLst>
          <pc:docMk/>
          <pc:sldMk cId="0" sldId="256"/>
        </pc:sldMkLst>
      </pc:sldChg>
      <pc:sldChg chg="mod modShow">
        <pc:chgData name="Mokarram Dorri, Bahareh" userId="b65613e7-b782-4797-afbc-3ac9b2e9b774" providerId="ADAL" clId="{5B07FE5B-E0C3-4C77-B4B9-BABC3DBE2F6A}" dt="2024-08-22T21:44:48.812" v="0" actId="729"/>
        <pc:sldMkLst>
          <pc:docMk/>
          <pc:sldMk cId="4082085117" sldId="295"/>
        </pc:sldMkLst>
      </pc:sldChg>
      <pc:sldChg chg="modSp mod">
        <pc:chgData name="Mokarram Dorri, Bahareh" userId="b65613e7-b782-4797-afbc-3ac9b2e9b774" providerId="ADAL" clId="{5B07FE5B-E0C3-4C77-B4B9-BABC3DBE2F6A}" dt="2024-09-11T17:39:37.194" v="8" actId="20577"/>
        <pc:sldMkLst>
          <pc:docMk/>
          <pc:sldMk cId="3285493301" sldId="328"/>
        </pc:sldMkLst>
      </pc:sldChg>
    </pc:docChg>
  </pc:docChgLst>
  <pc:docChgLst>
    <pc:chgData name="Mokarram Dorri, Bahareh" userId="b65613e7-b782-4797-afbc-3ac9b2e9b774" providerId="ADAL" clId="{AD7FB833-D57C-4D8F-ABA1-9B666276A62F}"/>
    <pc:docChg chg="modSld">
      <pc:chgData name="Mokarram Dorri, Bahareh" userId="b65613e7-b782-4797-afbc-3ac9b2e9b774" providerId="ADAL" clId="{AD7FB833-D57C-4D8F-ABA1-9B666276A62F}" dt="2025-01-22T02:11:33.966" v="9" actId="14100"/>
      <pc:docMkLst>
        <pc:docMk/>
      </pc:docMkLst>
      <pc:sldChg chg="modSp modNotesTx">
        <pc:chgData name="Mokarram Dorri, Bahareh" userId="b65613e7-b782-4797-afbc-3ac9b2e9b774" providerId="ADAL" clId="{AD7FB833-D57C-4D8F-ABA1-9B666276A62F}" dt="2025-01-22T01:39:50.657" v="2" actId="58"/>
        <pc:sldMkLst>
          <pc:docMk/>
          <pc:sldMk cId="0" sldId="272"/>
        </pc:sldMkLst>
      </pc:sldChg>
      <pc:sldChg chg="modSp">
        <pc:chgData name="Mokarram Dorri, Bahareh" userId="b65613e7-b782-4797-afbc-3ac9b2e9b774" providerId="ADAL" clId="{AD7FB833-D57C-4D8F-ABA1-9B666276A62F}" dt="2025-01-22T02:07:03.301" v="7" actId="20577"/>
        <pc:sldMkLst>
          <pc:docMk/>
          <pc:sldMk cId="0" sldId="281"/>
        </pc:sldMkLst>
      </pc:sldChg>
      <pc:sldChg chg="modSp mod">
        <pc:chgData name="Mokarram Dorri, Bahareh" userId="b65613e7-b782-4797-afbc-3ac9b2e9b774" providerId="ADAL" clId="{AD7FB833-D57C-4D8F-ABA1-9B666276A62F}" dt="2025-01-22T02:11:33.966" v="9" actId="14100"/>
        <pc:sldMkLst>
          <pc:docMk/>
          <pc:sldMk cId="0" sldId="283"/>
        </pc:sldMkLst>
        <pc:spChg chg="mod">
          <ac:chgData name="Mokarram Dorri, Bahareh" userId="b65613e7-b782-4797-afbc-3ac9b2e9b774" providerId="ADAL" clId="{AD7FB833-D57C-4D8F-ABA1-9B666276A62F}" dt="2025-01-22T02:11:33.966" v="9" actId="14100"/>
          <ac:spMkLst>
            <pc:docMk/>
            <pc:sldMk cId="0" sldId="283"/>
            <ac:spMk id="3" creationId="{00000000-0000-0000-0000-000000000000}"/>
          </ac:spMkLst>
        </pc:spChg>
      </pc:sldChg>
    </pc:docChg>
  </pc:docChgLst>
  <pc:docChgLst>
    <pc:chgData name="Mokarram Dorri, Bahareh" userId="S::bahareh.mokarramdorri@unt.edu::b65613e7-b782-4797-afbc-3ac9b2e9b774" providerId="AD" clId="Web-{93DE37CD-E94D-A510-ED55-AC37DB845189}"/>
    <pc:docChg chg="modSld">
      <pc:chgData name="Mokarram Dorri, Bahareh" userId="S::bahareh.mokarramdorri@unt.edu::b65613e7-b782-4797-afbc-3ac9b2e9b774" providerId="AD" clId="Web-{93DE37CD-E94D-A510-ED55-AC37DB845189}" dt="2024-02-12T18:33:30.140" v="22" actId="20577"/>
      <pc:docMkLst>
        <pc:docMk/>
      </pc:docMkLst>
      <pc:sldChg chg="modSp">
        <pc:chgData name="Mokarram Dorri, Bahareh" userId="S::bahareh.mokarramdorri@unt.edu::b65613e7-b782-4797-afbc-3ac9b2e9b774" providerId="AD" clId="Web-{93DE37CD-E94D-A510-ED55-AC37DB845189}" dt="2024-02-12T18:33:30.140" v="22" actId="20577"/>
        <pc:sldMkLst>
          <pc:docMk/>
          <pc:sldMk cId="2633295443" sldId="315"/>
        </pc:sldMkLst>
      </pc:sldChg>
    </pc:docChg>
  </pc:docChgLst>
  <pc:docChgLst>
    <pc:chgData name="Mokarram Dorri, Bahareh" userId="S::bahareh.mokarramdorri@unt.edu::b65613e7-b782-4797-afbc-3ac9b2e9b774" providerId="AD" clId="Web-{16B965AB-F627-D9F6-D888-4F76F3C4BC2F}"/>
    <pc:docChg chg="modSld">
      <pc:chgData name="Mokarram Dorri, Bahareh" userId="S::bahareh.mokarramdorri@unt.edu::b65613e7-b782-4797-afbc-3ac9b2e9b774" providerId="AD" clId="Web-{16B965AB-F627-D9F6-D888-4F76F3C4BC2F}" dt="2024-08-29T20:13:03.854" v="3" actId="20577"/>
      <pc:docMkLst>
        <pc:docMk/>
      </pc:docMkLst>
      <pc:sldChg chg="modSp">
        <pc:chgData name="Mokarram Dorri, Bahareh" userId="S::bahareh.mokarramdorri@unt.edu::b65613e7-b782-4797-afbc-3ac9b2e9b774" providerId="AD" clId="Web-{16B965AB-F627-D9F6-D888-4F76F3C4BC2F}" dt="2024-08-29T20:12:55.713" v="1" actId="20577"/>
        <pc:sldMkLst>
          <pc:docMk/>
          <pc:sldMk cId="1014343988" sldId="324"/>
        </pc:sldMkLst>
      </pc:sldChg>
      <pc:sldChg chg="modSp">
        <pc:chgData name="Mokarram Dorri, Bahareh" userId="S::bahareh.mokarramdorri@unt.edu::b65613e7-b782-4797-afbc-3ac9b2e9b774" providerId="AD" clId="Web-{16B965AB-F627-D9F6-D888-4F76F3C4BC2F}" dt="2024-08-29T20:13:03.854" v="3" actId="20577"/>
        <pc:sldMkLst>
          <pc:docMk/>
          <pc:sldMk cId="3285493301" sldId="328"/>
        </pc:sldMkLst>
      </pc:sldChg>
    </pc:docChg>
  </pc:docChgLst>
  <pc:docChgLst>
    <pc:chgData name="Mokarram dorri, Bahareh" userId="b65613e7-b782-4797-afbc-3ac9b2e9b774" providerId="ADAL" clId="{37BD6C89-55ED-472F-B553-E5E8986FFCBD}"/>
    <pc:docChg chg="undo custSel modSld">
      <pc:chgData name="Mokarram dorri, Bahareh" userId="b65613e7-b782-4797-afbc-3ac9b2e9b774" providerId="ADAL" clId="{37BD6C89-55ED-472F-B553-E5E8986FFCBD}" dt="2024-08-25T00:19:55.145" v="435" actId="20577"/>
      <pc:docMkLst>
        <pc:docMk/>
      </pc:docMkLst>
      <pc:sldChg chg="modSp modAnim">
        <pc:chgData name="Mokarram dorri, Bahareh" userId="b65613e7-b782-4797-afbc-3ac9b2e9b774" providerId="ADAL" clId="{37BD6C89-55ED-472F-B553-E5E8986FFCBD}" dt="2024-01-22T01:38:53.393" v="27"/>
        <pc:sldMkLst>
          <pc:docMk/>
          <pc:sldMk cId="0" sldId="271"/>
        </pc:sldMkLst>
      </pc:sldChg>
      <pc:sldChg chg="modSp mod">
        <pc:chgData name="Mokarram dorri, Bahareh" userId="b65613e7-b782-4797-afbc-3ac9b2e9b774" providerId="ADAL" clId="{37BD6C89-55ED-472F-B553-E5E8986FFCBD}" dt="2024-01-22T02:35:23.584" v="36" actId="404"/>
        <pc:sldMkLst>
          <pc:docMk/>
          <pc:sldMk cId="0" sldId="272"/>
        </pc:sldMkLst>
      </pc:sldChg>
      <pc:sldChg chg="modSp modAnim">
        <pc:chgData name="Mokarram dorri, Bahareh" userId="b65613e7-b782-4797-afbc-3ac9b2e9b774" providerId="ADAL" clId="{37BD6C89-55ED-472F-B553-E5E8986FFCBD}" dt="2024-01-22T05:06:21.030" v="45" actId="6549"/>
        <pc:sldMkLst>
          <pc:docMk/>
          <pc:sldMk cId="0" sldId="273"/>
        </pc:sldMkLst>
      </pc:sldChg>
      <pc:sldChg chg="modSp modAnim">
        <pc:chgData name="Mokarram dorri, Bahareh" userId="b65613e7-b782-4797-afbc-3ac9b2e9b774" providerId="ADAL" clId="{37BD6C89-55ED-472F-B553-E5E8986FFCBD}" dt="2024-01-22T05:09:49.540" v="60" actId="20577"/>
        <pc:sldMkLst>
          <pc:docMk/>
          <pc:sldMk cId="0" sldId="274"/>
        </pc:sldMkLst>
      </pc:sldChg>
      <pc:sldChg chg="modAnim">
        <pc:chgData name="Mokarram dorri, Bahareh" userId="b65613e7-b782-4797-afbc-3ac9b2e9b774" providerId="ADAL" clId="{37BD6C89-55ED-472F-B553-E5E8986FFCBD}" dt="2024-01-22T05:10:29.090" v="61"/>
        <pc:sldMkLst>
          <pc:docMk/>
          <pc:sldMk cId="0" sldId="275"/>
        </pc:sldMkLst>
      </pc:sldChg>
      <pc:sldChg chg="modSp mod">
        <pc:chgData name="Mokarram dorri, Bahareh" userId="b65613e7-b782-4797-afbc-3ac9b2e9b774" providerId="ADAL" clId="{37BD6C89-55ED-472F-B553-E5E8986FFCBD}" dt="2024-08-24T23:19:02.317" v="401" actId="404"/>
        <pc:sldMkLst>
          <pc:docMk/>
          <pc:sldMk cId="0" sldId="276"/>
        </pc:sldMkLst>
      </pc:sldChg>
      <pc:sldChg chg="modSp mod modAnim">
        <pc:chgData name="Mokarram dorri, Bahareh" userId="b65613e7-b782-4797-afbc-3ac9b2e9b774" providerId="ADAL" clId="{37BD6C89-55ED-472F-B553-E5E8986FFCBD}" dt="2024-08-24T23:18:47.325" v="400" actId="404"/>
        <pc:sldMkLst>
          <pc:docMk/>
          <pc:sldMk cId="0" sldId="277"/>
        </pc:sldMkLst>
      </pc:sldChg>
      <pc:sldChg chg="modSp mod modAnim">
        <pc:chgData name="Mokarram dorri, Bahareh" userId="b65613e7-b782-4797-afbc-3ac9b2e9b774" providerId="ADAL" clId="{37BD6C89-55ED-472F-B553-E5E8986FFCBD}" dt="2024-08-24T23:18:43.399" v="399" actId="404"/>
        <pc:sldMkLst>
          <pc:docMk/>
          <pc:sldMk cId="0" sldId="278"/>
        </pc:sldMkLst>
      </pc:sldChg>
      <pc:sldChg chg="modSp mod modAnim modNotesTx">
        <pc:chgData name="Mokarram dorri, Bahareh" userId="b65613e7-b782-4797-afbc-3ac9b2e9b774" providerId="ADAL" clId="{37BD6C89-55ED-472F-B553-E5E8986FFCBD}" dt="2024-08-24T23:18:39.950" v="398" actId="404"/>
        <pc:sldMkLst>
          <pc:docMk/>
          <pc:sldMk cId="0" sldId="279"/>
        </pc:sldMkLst>
      </pc:sldChg>
      <pc:sldChg chg="modSp mod modAnim">
        <pc:chgData name="Mokarram dorri, Bahareh" userId="b65613e7-b782-4797-afbc-3ac9b2e9b774" providerId="ADAL" clId="{37BD6C89-55ED-472F-B553-E5E8986FFCBD}" dt="2024-01-22T05:26:33.479" v="184" actId="113"/>
        <pc:sldMkLst>
          <pc:docMk/>
          <pc:sldMk cId="0" sldId="280"/>
        </pc:sldMkLst>
      </pc:sldChg>
      <pc:sldChg chg="modSp mod modAnim">
        <pc:chgData name="Mokarram dorri, Bahareh" userId="b65613e7-b782-4797-afbc-3ac9b2e9b774" providerId="ADAL" clId="{37BD6C89-55ED-472F-B553-E5E8986FFCBD}" dt="2024-01-22T05:28:30.610" v="195"/>
        <pc:sldMkLst>
          <pc:docMk/>
          <pc:sldMk cId="0" sldId="281"/>
        </pc:sldMkLst>
      </pc:sldChg>
      <pc:sldChg chg="modSp mod">
        <pc:chgData name="Mokarram dorri, Bahareh" userId="b65613e7-b782-4797-afbc-3ac9b2e9b774" providerId="ADAL" clId="{37BD6C89-55ED-472F-B553-E5E8986FFCBD}" dt="2024-08-24T23:21:48.562" v="404" actId="113"/>
        <pc:sldMkLst>
          <pc:docMk/>
          <pc:sldMk cId="0" sldId="282"/>
        </pc:sldMkLst>
      </pc:sldChg>
      <pc:sldChg chg="modSp mod">
        <pc:chgData name="Mokarram dorri, Bahareh" userId="b65613e7-b782-4797-afbc-3ac9b2e9b774" providerId="ADAL" clId="{37BD6C89-55ED-472F-B553-E5E8986FFCBD}" dt="2024-08-24T23:22:06.287" v="407" actId="404"/>
        <pc:sldMkLst>
          <pc:docMk/>
          <pc:sldMk cId="0" sldId="283"/>
        </pc:sldMkLst>
      </pc:sldChg>
      <pc:sldChg chg="modSp mod">
        <pc:chgData name="Mokarram dorri, Bahareh" userId="b65613e7-b782-4797-afbc-3ac9b2e9b774" providerId="ADAL" clId="{37BD6C89-55ED-472F-B553-E5E8986FFCBD}" dt="2024-08-24T23:33:09.611" v="409" actId="404"/>
        <pc:sldMkLst>
          <pc:docMk/>
          <pc:sldMk cId="0" sldId="287"/>
        </pc:sldMkLst>
      </pc:sldChg>
      <pc:sldChg chg="modSp mod">
        <pc:chgData name="Mokarram dorri, Bahareh" userId="b65613e7-b782-4797-afbc-3ac9b2e9b774" providerId="ADAL" clId="{37BD6C89-55ED-472F-B553-E5E8986FFCBD}" dt="2024-08-25T00:17:56.439" v="432" actId="404"/>
        <pc:sldMkLst>
          <pc:docMk/>
          <pc:sldMk cId="0" sldId="289"/>
        </pc:sldMkLst>
      </pc:sldChg>
      <pc:sldChg chg="modSp mod">
        <pc:chgData name="Mokarram dorri, Bahareh" userId="b65613e7-b782-4797-afbc-3ac9b2e9b774" providerId="ADAL" clId="{37BD6C89-55ED-472F-B553-E5E8986FFCBD}" dt="2024-08-25T00:17:51.698" v="431" actId="403"/>
        <pc:sldMkLst>
          <pc:docMk/>
          <pc:sldMk cId="0" sldId="291"/>
        </pc:sldMkLst>
      </pc:sldChg>
      <pc:sldChg chg="modSp mod">
        <pc:chgData name="Mokarram dorri, Bahareh" userId="b65613e7-b782-4797-afbc-3ac9b2e9b774" providerId="ADAL" clId="{37BD6C89-55ED-472F-B553-E5E8986FFCBD}" dt="2024-08-25T00:19:55.145" v="435" actId="20577"/>
        <pc:sldMkLst>
          <pc:docMk/>
          <pc:sldMk cId="3173606911" sldId="292"/>
        </pc:sldMkLst>
      </pc:sldChg>
      <pc:sldChg chg="modSp mod">
        <pc:chgData name="Mokarram dorri, Bahareh" userId="b65613e7-b782-4797-afbc-3ac9b2e9b774" providerId="ADAL" clId="{37BD6C89-55ED-472F-B553-E5E8986FFCBD}" dt="2024-08-25T00:19:22.822" v="433" actId="404"/>
        <pc:sldMkLst>
          <pc:docMk/>
          <pc:sldMk cId="2204347095" sldId="306"/>
        </pc:sldMkLst>
      </pc:sldChg>
      <pc:sldChg chg="modSp mod">
        <pc:chgData name="Mokarram dorri, Bahareh" userId="b65613e7-b782-4797-afbc-3ac9b2e9b774" providerId="ADAL" clId="{37BD6C89-55ED-472F-B553-E5E8986FFCBD}" dt="2024-01-27T20:59:10.194" v="208" actId="108"/>
        <pc:sldMkLst>
          <pc:docMk/>
          <pc:sldMk cId="2481315327" sldId="311"/>
        </pc:sldMkLst>
      </pc:sldChg>
      <pc:sldChg chg="modSp mod">
        <pc:chgData name="Mokarram dorri, Bahareh" userId="b65613e7-b782-4797-afbc-3ac9b2e9b774" providerId="ADAL" clId="{37BD6C89-55ED-472F-B553-E5E8986FFCBD}" dt="2024-01-27T21:00:35.846" v="243" actId="20577"/>
        <pc:sldMkLst>
          <pc:docMk/>
          <pc:sldMk cId="558620994" sldId="312"/>
        </pc:sldMkLst>
      </pc:sldChg>
      <pc:sldChg chg="addSp delSp modSp mod">
        <pc:chgData name="Mokarram dorri, Bahareh" userId="b65613e7-b782-4797-afbc-3ac9b2e9b774" providerId="ADAL" clId="{37BD6C89-55ED-472F-B553-E5E8986FFCBD}" dt="2024-01-27T21:10:29.702" v="394" actId="20577"/>
        <pc:sldMkLst>
          <pc:docMk/>
          <pc:sldMk cId="2058425002" sldId="313"/>
        </pc:sldMkLst>
      </pc:sldChg>
      <pc:sldChg chg="modSp mod">
        <pc:chgData name="Mokarram dorri, Bahareh" userId="b65613e7-b782-4797-afbc-3ac9b2e9b774" providerId="ADAL" clId="{37BD6C89-55ED-472F-B553-E5E8986FFCBD}" dt="2024-08-24T23:55:31.184" v="413" actId="115"/>
        <pc:sldMkLst>
          <pc:docMk/>
          <pc:sldMk cId="2419839737" sldId="321"/>
        </pc:sldMkLst>
      </pc:sldChg>
      <pc:sldChg chg="modSp mod">
        <pc:chgData name="Mokarram dorri, Bahareh" userId="b65613e7-b782-4797-afbc-3ac9b2e9b774" providerId="ADAL" clId="{37BD6C89-55ED-472F-B553-E5E8986FFCBD}" dt="2024-08-24T23:56:38.342" v="422" actId="1076"/>
        <pc:sldMkLst>
          <pc:docMk/>
          <pc:sldMk cId="3395200717" sldId="322"/>
        </pc:sldMkLst>
      </pc:sldChg>
      <pc:sldChg chg="modSp mod">
        <pc:chgData name="Mokarram dorri, Bahareh" userId="b65613e7-b782-4797-afbc-3ac9b2e9b774" providerId="ADAL" clId="{37BD6C89-55ED-472F-B553-E5E8986FFCBD}" dt="2024-08-25T00:13:05.638" v="429" actId="20577"/>
        <pc:sldMkLst>
          <pc:docMk/>
          <pc:sldMk cId="2420401541" sldId="323"/>
        </pc:sldMkLst>
      </pc:sldChg>
    </pc:docChg>
  </pc:docChgLst>
  <pc:docChgLst>
    <pc:chgData name="Mokarram dorri, Bahareh" userId="b65613e7-b782-4797-afbc-3ac9b2e9b774" providerId="ADAL" clId="{4BFDC873-D6C6-4D81-A751-13C98A6FA2A4}"/>
    <pc:docChg chg="undo custSel addSld modSld modMainMaster">
      <pc:chgData name="Mokarram dorri, Bahareh" userId="b65613e7-b782-4797-afbc-3ac9b2e9b774" providerId="ADAL" clId="{4BFDC873-D6C6-4D81-A751-13C98A6FA2A4}" dt="2024-01-22T01:08:10.494" v="593" actId="20577"/>
      <pc:docMkLst>
        <pc:docMk/>
      </pc:docMkLst>
      <pc:sldChg chg="modSp mod modAnim">
        <pc:chgData name="Mokarram dorri, Bahareh" userId="b65613e7-b782-4797-afbc-3ac9b2e9b774" providerId="ADAL" clId="{4BFDC873-D6C6-4D81-A751-13C98A6FA2A4}" dt="2024-01-21T18:09:33.379" v="72"/>
        <pc:sldMkLst>
          <pc:docMk/>
          <pc:sldMk cId="0" sldId="257"/>
        </pc:sldMkLst>
      </pc:sldChg>
      <pc:sldChg chg="modSp mod modAnim">
        <pc:chgData name="Mokarram dorri, Bahareh" userId="b65613e7-b782-4797-afbc-3ac9b2e9b774" providerId="ADAL" clId="{4BFDC873-D6C6-4D81-A751-13C98A6FA2A4}" dt="2024-01-21T18:02:54.736" v="51" actId="115"/>
        <pc:sldMkLst>
          <pc:docMk/>
          <pc:sldMk cId="0" sldId="258"/>
        </pc:sldMkLst>
      </pc:sldChg>
      <pc:sldChg chg="modSp mod modAnim">
        <pc:chgData name="Mokarram dorri, Bahareh" userId="b65613e7-b782-4797-afbc-3ac9b2e9b774" providerId="ADAL" clId="{4BFDC873-D6C6-4D81-A751-13C98A6FA2A4}" dt="2024-01-22T01:04:39.464" v="532" actId="27636"/>
        <pc:sldMkLst>
          <pc:docMk/>
          <pc:sldMk cId="0" sldId="259"/>
        </pc:sldMkLst>
      </pc:sldChg>
      <pc:sldChg chg="modSp mod">
        <pc:chgData name="Mokarram dorri, Bahareh" userId="b65613e7-b782-4797-afbc-3ac9b2e9b774" providerId="ADAL" clId="{4BFDC873-D6C6-4D81-A751-13C98A6FA2A4}" dt="2024-01-22T01:06:37.714" v="582" actId="1076"/>
        <pc:sldMkLst>
          <pc:docMk/>
          <pc:sldMk cId="0" sldId="260"/>
        </pc:sldMkLst>
      </pc:sldChg>
      <pc:sldChg chg="modSp modAnim">
        <pc:chgData name="Mokarram dorri, Bahareh" userId="b65613e7-b782-4797-afbc-3ac9b2e9b774" providerId="ADAL" clId="{4BFDC873-D6C6-4D81-A751-13C98A6FA2A4}" dt="2024-01-21T21:03:36.942" v="394" actId="20577"/>
        <pc:sldMkLst>
          <pc:docMk/>
          <pc:sldMk cId="0" sldId="261"/>
        </pc:sldMkLst>
      </pc:sldChg>
      <pc:sldChg chg="modSp mod modAnim">
        <pc:chgData name="Mokarram dorri, Bahareh" userId="b65613e7-b782-4797-afbc-3ac9b2e9b774" providerId="ADAL" clId="{4BFDC873-D6C6-4D81-A751-13C98A6FA2A4}" dt="2024-01-21T17:54:35.091" v="3" actId="1076"/>
        <pc:sldMkLst>
          <pc:docMk/>
          <pc:sldMk cId="0" sldId="263"/>
        </pc:sldMkLst>
      </pc:sldChg>
      <pc:sldChg chg="addSp modSp mod">
        <pc:chgData name="Mokarram dorri, Bahareh" userId="b65613e7-b782-4797-afbc-3ac9b2e9b774" providerId="ADAL" clId="{4BFDC873-D6C6-4D81-A751-13C98A6FA2A4}" dt="2024-01-21T21:07:56.038" v="425" actId="164"/>
        <pc:sldMkLst>
          <pc:docMk/>
          <pc:sldMk cId="0" sldId="264"/>
        </pc:sldMkLst>
      </pc:sldChg>
      <pc:sldChg chg="addSp modSp mod modAnim">
        <pc:chgData name="Mokarram dorri, Bahareh" userId="b65613e7-b782-4797-afbc-3ac9b2e9b774" providerId="ADAL" clId="{4BFDC873-D6C6-4D81-A751-13C98A6FA2A4}" dt="2024-01-22T01:05:56.184" v="577" actId="1036"/>
        <pc:sldMkLst>
          <pc:docMk/>
          <pc:sldMk cId="0" sldId="265"/>
        </pc:sldMkLst>
      </pc:sldChg>
      <pc:sldChg chg="modSp mod">
        <pc:chgData name="Mokarram dorri, Bahareh" userId="b65613e7-b782-4797-afbc-3ac9b2e9b774" providerId="ADAL" clId="{4BFDC873-D6C6-4D81-A751-13C98A6FA2A4}" dt="2024-01-22T01:05:31.403" v="546" actId="27636"/>
        <pc:sldMkLst>
          <pc:docMk/>
          <pc:sldMk cId="0" sldId="266"/>
        </pc:sldMkLst>
      </pc:sldChg>
      <pc:sldChg chg="modSp mod">
        <pc:chgData name="Mokarram dorri, Bahareh" userId="b65613e7-b782-4797-afbc-3ac9b2e9b774" providerId="ADAL" clId="{4BFDC873-D6C6-4D81-A751-13C98A6FA2A4}" dt="2024-01-22T01:04:39.049" v="528" actId="27636"/>
        <pc:sldMkLst>
          <pc:docMk/>
          <pc:sldMk cId="0" sldId="267"/>
        </pc:sldMkLst>
      </pc:sldChg>
      <pc:sldChg chg="modSp mod modAnim">
        <pc:chgData name="Mokarram dorri, Bahareh" userId="b65613e7-b782-4797-afbc-3ac9b2e9b774" providerId="ADAL" clId="{4BFDC873-D6C6-4D81-A751-13C98A6FA2A4}" dt="2024-01-22T01:05:14.014" v="541" actId="20577"/>
        <pc:sldMkLst>
          <pc:docMk/>
          <pc:sldMk cId="0" sldId="270"/>
        </pc:sldMkLst>
      </pc:sldChg>
      <pc:sldChg chg="modSp mod">
        <pc:chgData name="Mokarram dorri, Bahareh" userId="b65613e7-b782-4797-afbc-3ac9b2e9b774" providerId="ADAL" clId="{4BFDC873-D6C6-4D81-A751-13C98A6FA2A4}" dt="2024-01-22T01:04:39.059" v="529" actId="27636"/>
        <pc:sldMkLst>
          <pc:docMk/>
          <pc:sldMk cId="0" sldId="274"/>
        </pc:sldMkLst>
      </pc:sldChg>
      <pc:sldChg chg="modSp mod">
        <pc:chgData name="Mokarram dorri, Bahareh" userId="b65613e7-b782-4797-afbc-3ac9b2e9b774" providerId="ADAL" clId="{4BFDC873-D6C6-4D81-A751-13C98A6FA2A4}" dt="2024-01-22T01:08:10.494" v="593" actId="20577"/>
        <pc:sldMkLst>
          <pc:docMk/>
          <pc:sldMk cId="0" sldId="275"/>
        </pc:sldMkLst>
      </pc:sldChg>
      <pc:sldChg chg="modSp mod">
        <pc:chgData name="Mokarram dorri, Bahareh" userId="b65613e7-b782-4797-afbc-3ac9b2e9b774" providerId="ADAL" clId="{4BFDC873-D6C6-4D81-A751-13C98A6FA2A4}" dt="2024-01-22T01:07:46.984" v="590" actId="6549"/>
        <pc:sldMkLst>
          <pc:docMk/>
          <pc:sldMk cId="0" sldId="276"/>
        </pc:sldMkLst>
      </pc:sldChg>
      <pc:sldChg chg="modSp mod">
        <pc:chgData name="Mokarram dorri, Bahareh" userId="b65613e7-b782-4797-afbc-3ac9b2e9b774" providerId="ADAL" clId="{4BFDC873-D6C6-4D81-A751-13C98A6FA2A4}" dt="2024-01-22T01:04:39.504" v="535" actId="27636"/>
        <pc:sldMkLst>
          <pc:docMk/>
          <pc:sldMk cId="0" sldId="277"/>
        </pc:sldMkLst>
      </pc:sldChg>
      <pc:sldChg chg="modSp mod">
        <pc:chgData name="Mokarram dorri, Bahareh" userId="b65613e7-b782-4797-afbc-3ac9b2e9b774" providerId="ADAL" clId="{4BFDC873-D6C6-4D81-A751-13C98A6FA2A4}" dt="2024-01-22T01:07:19.525" v="588" actId="27636"/>
        <pc:sldMkLst>
          <pc:docMk/>
          <pc:sldMk cId="0" sldId="282"/>
        </pc:sldMkLst>
      </pc:sldChg>
      <pc:sldChg chg="modSp mod">
        <pc:chgData name="Mokarram dorri, Bahareh" userId="b65613e7-b782-4797-afbc-3ac9b2e9b774" providerId="ADAL" clId="{4BFDC873-D6C6-4D81-A751-13C98A6FA2A4}" dt="2024-01-22T01:04:39.504" v="536" actId="27636"/>
        <pc:sldMkLst>
          <pc:docMk/>
          <pc:sldMk cId="3849776848" sldId="298"/>
        </pc:sldMkLst>
      </pc:sldChg>
      <pc:sldChg chg="modSp modAnim">
        <pc:chgData name="Mokarram dorri, Bahareh" userId="b65613e7-b782-4797-afbc-3ac9b2e9b774" providerId="ADAL" clId="{4BFDC873-D6C6-4D81-A751-13C98A6FA2A4}" dt="2024-01-21T18:08:27.135" v="57" actId="20577"/>
        <pc:sldMkLst>
          <pc:docMk/>
          <pc:sldMk cId="0" sldId="299"/>
        </pc:sldMkLst>
      </pc:sldChg>
      <pc:sldChg chg="modSp">
        <pc:chgData name="Mokarram dorri, Bahareh" userId="b65613e7-b782-4797-afbc-3ac9b2e9b774" providerId="ADAL" clId="{4BFDC873-D6C6-4D81-A751-13C98A6FA2A4}" dt="2024-01-21T21:10:08.878" v="429" actId="20577"/>
        <pc:sldMkLst>
          <pc:docMk/>
          <pc:sldMk cId="0" sldId="301"/>
        </pc:sldMkLst>
      </pc:sldChg>
      <pc:sldChg chg="modSp mod">
        <pc:chgData name="Mokarram dorri, Bahareh" userId="b65613e7-b782-4797-afbc-3ac9b2e9b774" providerId="ADAL" clId="{4BFDC873-D6C6-4D81-A751-13C98A6FA2A4}" dt="2024-01-22T01:06:16.837" v="580" actId="1076"/>
        <pc:sldMkLst>
          <pc:docMk/>
          <pc:sldMk cId="0" sldId="302"/>
        </pc:sldMkLst>
      </pc:sldChg>
      <pc:sldChg chg="modSp mod">
        <pc:chgData name="Mokarram dorri, Bahareh" userId="b65613e7-b782-4797-afbc-3ac9b2e9b774" providerId="ADAL" clId="{4BFDC873-D6C6-4D81-A751-13C98A6FA2A4}" dt="2024-01-22T01:04:39.514" v="537" actId="27636"/>
        <pc:sldMkLst>
          <pc:docMk/>
          <pc:sldMk cId="3716516047" sldId="303"/>
        </pc:sldMkLst>
      </pc:sldChg>
      <pc:sldChg chg="modSp mod">
        <pc:chgData name="Mokarram dorri, Bahareh" userId="b65613e7-b782-4797-afbc-3ac9b2e9b774" providerId="ADAL" clId="{4BFDC873-D6C6-4D81-A751-13C98A6FA2A4}" dt="2024-01-22T01:04:39.065" v="530" actId="27636"/>
        <pc:sldMkLst>
          <pc:docMk/>
          <pc:sldMk cId="0" sldId="304"/>
        </pc:sldMkLst>
      </pc:sldChg>
      <pc:sldChg chg="addSp modSp new mod modAnim">
        <pc:chgData name="Mokarram dorri, Bahareh" userId="b65613e7-b782-4797-afbc-3ac9b2e9b774" providerId="ADAL" clId="{4BFDC873-D6C6-4D81-A751-13C98A6FA2A4}" dt="2024-01-22T01:06:29.914" v="581" actId="20577"/>
        <pc:sldMkLst>
          <pc:docMk/>
          <pc:sldMk cId="842236560" sldId="310"/>
        </pc:sldMkLst>
      </pc:sldChg>
      <pc:sldMasterChg chg="modSldLayout">
        <pc:chgData name="Mokarram dorri, Bahareh" userId="b65613e7-b782-4797-afbc-3ac9b2e9b774" providerId="ADAL" clId="{4BFDC873-D6C6-4D81-A751-13C98A6FA2A4}" dt="2024-01-22T01:04:51.783" v="540" actId="404"/>
        <pc:sldMasterMkLst>
          <pc:docMk/>
          <pc:sldMasterMk cId="0" sldId="2147483648"/>
        </pc:sldMasterMkLst>
        <pc:sldLayoutChg chg="modSp">
          <pc:chgData name="Mokarram dorri, Bahareh" userId="b65613e7-b782-4797-afbc-3ac9b2e9b774" providerId="ADAL" clId="{4BFDC873-D6C6-4D81-A751-13C98A6FA2A4}" dt="2024-01-22T01:04:39.454" v="531" actId="404"/>
          <pc:sldLayoutMkLst>
            <pc:docMk/>
            <pc:sldMasterMk cId="0" sldId="2147483648"/>
            <pc:sldLayoutMk cId="0" sldId="2147483650"/>
          </pc:sldLayoutMkLst>
        </pc:sldLayoutChg>
        <pc:sldLayoutChg chg="modSp">
          <pc:chgData name="Mokarram dorri, Bahareh" userId="b65613e7-b782-4797-afbc-3ac9b2e9b774" providerId="ADAL" clId="{4BFDC873-D6C6-4D81-A751-13C98A6FA2A4}" dt="2024-01-22T01:04:45.504" v="538" actId="404"/>
          <pc:sldLayoutMkLst>
            <pc:docMk/>
            <pc:sldMasterMk cId="0" sldId="2147483648"/>
            <pc:sldLayoutMk cId="0" sldId="2147483652"/>
          </pc:sldLayoutMkLst>
        </pc:sldLayoutChg>
        <pc:sldLayoutChg chg="modSp">
          <pc:chgData name="Mokarram dorri, Bahareh" userId="b65613e7-b782-4797-afbc-3ac9b2e9b774" providerId="ADAL" clId="{4BFDC873-D6C6-4D81-A751-13C98A6FA2A4}" dt="2024-01-22T01:04:48.513" v="539" actId="404"/>
          <pc:sldLayoutMkLst>
            <pc:docMk/>
            <pc:sldMasterMk cId="0" sldId="2147483648"/>
            <pc:sldLayoutMk cId="0" sldId="2147483653"/>
          </pc:sldLayoutMkLst>
        </pc:sldLayoutChg>
        <pc:sldLayoutChg chg="modSp">
          <pc:chgData name="Mokarram dorri, Bahareh" userId="b65613e7-b782-4797-afbc-3ac9b2e9b774" providerId="ADAL" clId="{4BFDC873-D6C6-4D81-A751-13C98A6FA2A4}" dt="2024-01-22T01:04:51.783" v="540" actId="404"/>
          <pc:sldLayoutMkLst>
            <pc:docMk/>
            <pc:sldMasterMk cId="0" sldId="2147483648"/>
            <pc:sldLayoutMk cId="0" sldId="2147483654"/>
          </pc:sldLayoutMkLst>
        </pc:sldLayoutChg>
      </pc:sldMasterChg>
    </pc:docChg>
  </pc:docChgLst>
  <pc:docChgLst>
    <pc:chgData name="Mokarram Dorri, Bahareh" userId="b65613e7-b782-4797-afbc-3ac9b2e9b774" providerId="ADAL" clId="{4BFDC873-D6C6-4D81-A751-13C98A6FA2A4}"/>
    <pc:docChg chg="undo custSel addSld modSld">
      <pc:chgData name="Mokarram Dorri, Bahareh" userId="b65613e7-b782-4797-afbc-3ac9b2e9b774" providerId="ADAL" clId="{4BFDC873-D6C6-4D81-A751-13C98A6FA2A4}" dt="2024-01-17T03:09:44.608" v="110" actId="20577"/>
      <pc:docMkLst>
        <pc:docMk/>
      </pc:docMkLst>
      <pc:sldChg chg="modSp modAnim">
        <pc:chgData name="Mokarram Dorri, Bahareh" userId="b65613e7-b782-4797-afbc-3ac9b2e9b774" providerId="ADAL" clId="{4BFDC873-D6C6-4D81-A751-13C98A6FA2A4}" dt="2024-01-17T00:23:55.855" v="0" actId="20577"/>
        <pc:sldMkLst>
          <pc:docMk/>
          <pc:sldMk cId="0" sldId="263"/>
        </pc:sldMkLst>
      </pc:sldChg>
      <pc:sldChg chg="modSp new mod">
        <pc:chgData name="Mokarram Dorri, Bahareh" userId="b65613e7-b782-4797-afbc-3ac9b2e9b774" providerId="ADAL" clId="{4BFDC873-D6C6-4D81-A751-13C98A6FA2A4}" dt="2024-01-17T03:09:44.608" v="110" actId="20577"/>
        <pc:sldMkLst>
          <pc:docMk/>
          <pc:sldMk cId="4291317860" sldId="308"/>
        </pc:sldMkLst>
      </pc:sldChg>
      <pc:sldChg chg="addSp modSp add mod modAnim modNotesTx">
        <pc:chgData name="Mokarram Dorri, Bahareh" userId="b65613e7-b782-4797-afbc-3ac9b2e9b774" providerId="ADAL" clId="{4BFDC873-D6C6-4D81-A751-13C98A6FA2A4}" dt="2024-01-17T01:53:38.084" v="105"/>
        <pc:sldMkLst>
          <pc:docMk/>
          <pc:sldMk cId="3243757507" sldId="309"/>
        </pc:sldMkLst>
      </pc:sldChg>
    </pc:docChg>
  </pc:docChgLst>
  <pc:docChgLst>
    <pc:chgData name="Mokarram Dorri, Bahareh" userId="b65613e7-b782-4797-afbc-3ac9b2e9b774" providerId="ADAL" clId="{37BD6C89-55ED-472F-B553-E5E8986FFCBD}"/>
    <pc:docChg chg="undo custSel addSld delSld modSld sldOrd modMainMaster">
      <pc:chgData name="Mokarram Dorri, Bahareh" userId="b65613e7-b782-4797-afbc-3ac9b2e9b774" providerId="ADAL" clId="{37BD6C89-55ED-472F-B553-E5E8986FFCBD}" dt="2025-01-27T01:03:12.797" v="4556" actId="404"/>
      <pc:docMkLst>
        <pc:docMk/>
      </pc:docMkLst>
      <pc:sldChg chg="addSp delSp modSp mod">
        <pc:chgData name="Mokarram Dorri, Bahareh" userId="b65613e7-b782-4797-afbc-3ac9b2e9b774" providerId="ADAL" clId="{37BD6C89-55ED-472F-B553-E5E8986FFCBD}" dt="2025-01-08T04:05:18.453" v="4223" actId="478"/>
        <pc:sldMkLst>
          <pc:docMk/>
          <pc:sldMk cId="0" sldId="256"/>
        </pc:sldMkLst>
      </pc:sldChg>
      <pc:sldChg chg="modSp mod modAnim">
        <pc:chgData name="Mokarram Dorri, Bahareh" userId="b65613e7-b782-4797-afbc-3ac9b2e9b774" providerId="ADAL" clId="{37BD6C89-55ED-472F-B553-E5E8986FFCBD}" dt="2024-08-10T18:38:06.819" v="2458" actId="20577"/>
        <pc:sldMkLst>
          <pc:docMk/>
          <pc:sldMk cId="0" sldId="257"/>
        </pc:sldMkLst>
      </pc:sldChg>
      <pc:sldChg chg="modSp mod">
        <pc:chgData name="Mokarram Dorri, Bahareh" userId="b65613e7-b782-4797-afbc-3ac9b2e9b774" providerId="ADAL" clId="{37BD6C89-55ED-472F-B553-E5E8986FFCBD}" dt="2024-07-30T17:51:04.923" v="968" actId="404"/>
        <pc:sldMkLst>
          <pc:docMk/>
          <pc:sldMk cId="0" sldId="258"/>
        </pc:sldMkLst>
      </pc:sldChg>
      <pc:sldChg chg="modSp mod">
        <pc:chgData name="Mokarram Dorri, Bahareh" userId="b65613e7-b782-4797-afbc-3ac9b2e9b774" providerId="ADAL" clId="{37BD6C89-55ED-472F-B553-E5E8986FFCBD}" dt="2024-07-30T17:53:52.103" v="1008" actId="1076"/>
        <pc:sldMkLst>
          <pc:docMk/>
          <pc:sldMk cId="0" sldId="259"/>
        </pc:sldMkLst>
      </pc:sldChg>
      <pc:sldChg chg="modSp mod">
        <pc:chgData name="Mokarram Dorri, Bahareh" userId="b65613e7-b782-4797-afbc-3ac9b2e9b774" providerId="ADAL" clId="{37BD6C89-55ED-472F-B553-E5E8986FFCBD}" dt="2024-07-30T17:54:12.638" v="1010" actId="1076"/>
        <pc:sldMkLst>
          <pc:docMk/>
          <pc:sldMk cId="0" sldId="260"/>
        </pc:sldMkLst>
      </pc:sldChg>
      <pc:sldChg chg="modSp mod">
        <pc:chgData name="Mokarram Dorri, Bahareh" userId="b65613e7-b782-4797-afbc-3ac9b2e9b774" providerId="ADAL" clId="{37BD6C89-55ED-472F-B553-E5E8986FFCBD}" dt="2024-07-30T18:35:59.476" v="1021" actId="1076"/>
        <pc:sldMkLst>
          <pc:docMk/>
          <pc:sldMk cId="0" sldId="261"/>
        </pc:sldMkLst>
      </pc:sldChg>
      <pc:sldChg chg="modSp mod modAnim">
        <pc:chgData name="Mokarram Dorri, Bahareh" userId="b65613e7-b782-4797-afbc-3ac9b2e9b774" providerId="ADAL" clId="{37BD6C89-55ED-472F-B553-E5E8986FFCBD}" dt="2024-07-30T17:52:15.386" v="1003" actId="20577"/>
        <pc:sldMkLst>
          <pc:docMk/>
          <pc:sldMk cId="0" sldId="263"/>
        </pc:sldMkLst>
      </pc:sldChg>
      <pc:sldChg chg="modSp mod">
        <pc:chgData name="Mokarram Dorri, Bahareh" userId="b65613e7-b782-4797-afbc-3ac9b2e9b774" providerId="ADAL" clId="{37BD6C89-55ED-472F-B553-E5E8986FFCBD}" dt="2024-07-30T18:36:48.938" v="1025" actId="1076"/>
        <pc:sldMkLst>
          <pc:docMk/>
          <pc:sldMk cId="0" sldId="264"/>
        </pc:sldMkLst>
      </pc:sldChg>
      <pc:sldChg chg="modSp mod">
        <pc:chgData name="Mokarram Dorri, Bahareh" userId="b65613e7-b782-4797-afbc-3ac9b2e9b774" providerId="ADAL" clId="{37BD6C89-55ED-472F-B553-E5E8986FFCBD}" dt="2024-07-30T18:37:57.848" v="1030" actId="20577"/>
        <pc:sldMkLst>
          <pc:docMk/>
          <pc:sldMk cId="0" sldId="265"/>
        </pc:sldMkLst>
      </pc:sldChg>
      <pc:sldChg chg="modSp mod">
        <pc:chgData name="Mokarram Dorri, Bahareh" userId="b65613e7-b782-4797-afbc-3ac9b2e9b774" providerId="ADAL" clId="{37BD6C89-55ED-472F-B553-E5E8986FFCBD}" dt="2024-07-30T18:38:39.729" v="1034" actId="404"/>
        <pc:sldMkLst>
          <pc:docMk/>
          <pc:sldMk cId="0" sldId="266"/>
        </pc:sldMkLst>
      </pc:sldChg>
      <pc:sldChg chg="addSp delSp modSp mod delAnim modAnim">
        <pc:chgData name="Mokarram Dorri, Bahareh" userId="b65613e7-b782-4797-afbc-3ac9b2e9b774" providerId="ADAL" clId="{37BD6C89-55ED-472F-B553-E5E8986FFCBD}" dt="2025-01-21T20:59:26.582" v="4270"/>
        <pc:sldMkLst>
          <pc:docMk/>
          <pc:sldMk cId="0" sldId="267"/>
        </pc:sldMkLst>
      </pc:sldChg>
      <pc:sldChg chg="modSp mod">
        <pc:chgData name="Mokarram Dorri, Bahareh" userId="b65613e7-b782-4797-afbc-3ac9b2e9b774" providerId="ADAL" clId="{37BD6C89-55ED-472F-B553-E5E8986FFCBD}" dt="2024-07-30T18:39:17.098" v="1038" actId="404"/>
        <pc:sldMkLst>
          <pc:docMk/>
          <pc:sldMk cId="0" sldId="268"/>
        </pc:sldMkLst>
      </pc:sldChg>
      <pc:sldChg chg="modSp mod">
        <pc:chgData name="Mokarram Dorri, Bahareh" userId="b65613e7-b782-4797-afbc-3ac9b2e9b774" providerId="ADAL" clId="{37BD6C89-55ED-472F-B553-E5E8986FFCBD}" dt="2024-07-30T18:39:41.393" v="1039" actId="404"/>
        <pc:sldMkLst>
          <pc:docMk/>
          <pc:sldMk cId="0" sldId="269"/>
        </pc:sldMkLst>
      </pc:sldChg>
      <pc:sldChg chg="modSp mod">
        <pc:chgData name="Mokarram Dorri, Bahareh" userId="b65613e7-b782-4797-afbc-3ac9b2e9b774" providerId="ADAL" clId="{37BD6C89-55ED-472F-B553-E5E8986FFCBD}" dt="2024-07-30T18:41:42.882" v="1040" actId="404"/>
        <pc:sldMkLst>
          <pc:docMk/>
          <pc:sldMk cId="0" sldId="270"/>
        </pc:sldMkLst>
      </pc:sldChg>
      <pc:sldChg chg="modSp mod">
        <pc:chgData name="Mokarram Dorri, Bahareh" userId="b65613e7-b782-4797-afbc-3ac9b2e9b774" providerId="ADAL" clId="{37BD6C89-55ED-472F-B553-E5E8986FFCBD}" dt="2024-07-30T19:10:39.864" v="1044" actId="20577"/>
        <pc:sldMkLst>
          <pc:docMk/>
          <pc:sldMk cId="0" sldId="271"/>
        </pc:sldMkLst>
      </pc:sldChg>
      <pc:sldChg chg="modSp mod">
        <pc:chgData name="Mokarram Dorri, Bahareh" userId="b65613e7-b782-4797-afbc-3ac9b2e9b774" providerId="ADAL" clId="{37BD6C89-55ED-472F-B553-E5E8986FFCBD}" dt="2024-07-30T19:10:48.123" v="1045" actId="404"/>
        <pc:sldMkLst>
          <pc:docMk/>
          <pc:sldMk cId="0" sldId="272"/>
        </pc:sldMkLst>
      </pc:sldChg>
      <pc:sldChg chg="modSp mod">
        <pc:chgData name="Mokarram Dorri, Bahareh" userId="b65613e7-b782-4797-afbc-3ac9b2e9b774" providerId="ADAL" clId="{37BD6C89-55ED-472F-B553-E5E8986FFCBD}" dt="2024-07-30T19:44:01.461" v="1095" actId="1076"/>
        <pc:sldMkLst>
          <pc:docMk/>
          <pc:sldMk cId="0" sldId="273"/>
        </pc:sldMkLst>
      </pc:sldChg>
      <pc:sldChg chg="modSp mod">
        <pc:chgData name="Mokarram Dorri, Bahareh" userId="b65613e7-b782-4797-afbc-3ac9b2e9b774" providerId="ADAL" clId="{37BD6C89-55ED-472F-B553-E5E8986FFCBD}" dt="2024-07-30T19:16:04.180" v="1051" actId="14100"/>
        <pc:sldMkLst>
          <pc:docMk/>
          <pc:sldMk cId="0" sldId="274"/>
        </pc:sldMkLst>
      </pc:sldChg>
      <pc:sldChg chg="modSp mod">
        <pc:chgData name="Mokarram Dorri, Bahareh" userId="b65613e7-b782-4797-afbc-3ac9b2e9b774" providerId="ADAL" clId="{37BD6C89-55ED-472F-B553-E5E8986FFCBD}" dt="2024-07-30T19:16:34.025" v="1056" actId="14100"/>
        <pc:sldMkLst>
          <pc:docMk/>
          <pc:sldMk cId="0" sldId="275"/>
        </pc:sldMkLst>
      </pc:sldChg>
      <pc:sldChg chg="modSp mod">
        <pc:chgData name="Mokarram Dorri, Bahareh" userId="b65613e7-b782-4797-afbc-3ac9b2e9b774" providerId="ADAL" clId="{37BD6C89-55ED-472F-B553-E5E8986FFCBD}" dt="2024-07-30T19:35:39.102" v="1066" actId="1076"/>
        <pc:sldMkLst>
          <pc:docMk/>
          <pc:sldMk cId="0" sldId="276"/>
        </pc:sldMkLst>
      </pc:sldChg>
      <pc:sldChg chg="modSp mod">
        <pc:chgData name="Mokarram Dorri, Bahareh" userId="b65613e7-b782-4797-afbc-3ac9b2e9b774" providerId="ADAL" clId="{37BD6C89-55ED-472F-B553-E5E8986FFCBD}" dt="2024-07-30T19:43:56.532" v="1094" actId="1076"/>
        <pc:sldMkLst>
          <pc:docMk/>
          <pc:sldMk cId="0" sldId="277"/>
        </pc:sldMkLst>
      </pc:sldChg>
      <pc:sldChg chg="modSp mod">
        <pc:chgData name="Mokarram Dorri, Bahareh" userId="b65613e7-b782-4797-afbc-3ac9b2e9b774" providerId="ADAL" clId="{37BD6C89-55ED-472F-B553-E5E8986FFCBD}" dt="2024-07-30T19:36:46.161" v="1075" actId="6549"/>
        <pc:sldMkLst>
          <pc:docMk/>
          <pc:sldMk cId="0" sldId="278"/>
        </pc:sldMkLst>
      </pc:sldChg>
      <pc:sldChg chg="modSp mod">
        <pc:chgData name="Mokarram Dorri, Bahareh" userId="b65613e7-b782-4797-afbc-3ac9b2e9b774" providerId="ADAL" clId="{37BD6C89-55ED-472F-B553-E5E8986FFCBD}" dt="2024-07-30T19:37:12.481" v="1077" actId="404"/>
        <pc:sldMkLst>
          <pc:docMk/>
          <pc:sldMk cId="0" sldId="279"/>
        </pc:sldMkLst>
      </pc:sldChg>
      <pc:sldChg chg="modSp mod">
        <pc:chgData name="Mokarram Dorri, Bahareh" userId="b65613e7-b782-4797-afbc-3ac9b2e9b774" providerId="ADAL" clId="{37BD6C89-55ED-472F-B553-E5E8986FFCBD}" dt="2024-07-30T19:37:42.408" v="1082" actId="14100"/>
        <pc:sldMkLst>
          <pc:docMk/>
          <pc:sldMk cId="0" sldId="280"/>
        </pc:sldMkLst>
      </pc:sldChg>
      <pc:sldChg chg="modSp mod modAnim">
        <pc:chgData name="Mokarram Dorri, Bahareh" userId="b65613e7-b782-4797-afbc-3ac9b2e9b774" providerId="ADAL" clId="{37BD6C89-55ED-472F-B553-E5E8986FFCBD}" dt="2024-07-30T19:43:51.507" v="1093" actId="1076"/>
        <pc:sldMkLst>
          <pc:docMk/>
          <pc:sldMk cId="0" sldId="281"/>
        </pc:sldMkLst>
      </pc:sldChg>
      <pc:sldChg chg="modSp mod">
        <pc:chgData name="Mokarram Dorri, Bahareh" userId="b65613e7-b782-4797-afbc-3ac9b2e9b774" providerId="ADAL" clId="{37BD6C89-55ED-472F-B553-E5E8986FFCBD}" dt="2024-07-30T19:44:38.741" v="1097" actId="20577"/>
        <pc:sldMkLst>
          <pc:docMk/>
          <pc:sldMk cId="0" sldId="282"/>
        </pc:sldMkLst>
      </pc:sldChg>
      <pc:sldChg chg="addSp modSp mod modAnim">
        <pc:chgData name="Mokarram Dorri, Bahareh" userId="b65613e7-b782-4797-afbc-3ac9b2e9b774" providerId="ADAL" clId="{37BD6C89-55ED-472F-B553-E5E8986FFCBD}" dt="2024-08-27T04:33:14.804" v="4137"/>
        <pc:sldMkLst>
          <pc:docMk/>
          <pc:sldMk cId="0" sldId="283"/>
        </pc:sldMkLst>
      </pc:sldChg>
      <pc:sldChg chg="modSp mod modAnim">
        <pc:chgData name="Mokarram Dorri, Bahareh" userId="b65613e7-b782-4797-afbc-3ac9b2e9b774" providerId="ADAL" clId="{37BD6C89-55ED-472F-B553-E5E8986FFCBD}" dt="2025-01-27T00:07:26.053" v="4502" actId="27636"/>
        <pc:sldMkLst>
          <pc:docMk/>
          <pc:sldMk cId="2708509210" sldId="284"/>
        </pc:sldMkLst>
        <pc:spChg chg="mod">
          <ac:chgData name="Mokarram Dorri, Bahareh" userId="b65613e7-b782-4797-afbc-3ac9b2e9b774" providerId="ADAL" clId="{37BD6C89-55ED-472F-B553-E5E8986FFCBD}" dt="2025-01-27T00:06:49.062" v="4482" actId="404"/>
          <ac:spMkLst>
            <pc:docMk/>
            <pc:sldMk cId="2708509210" sldId="28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5-01-27T00:07:26.053" v="4502" actId="27636"/>
          <ac:spMkLst>
            <pc:docMk/>
            <pc:sldMk cId="2708509210" sldId="284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5-01-27T00:07:20.002" v="4500" actId="1036"/>
          <ac:spMkLst>
            <pc:docMk/>
            <pc:sldMk cId="2708509210" sldId="284"/>
            <ac:spMk id="8" creationId="{90229C2F-A96D-C942-0971-33E2FD68811A}"/>
          </ac:spMkLst>
        </pc:spChg>
        <pc:picChg chg="mod">
          <ac:chgData name="Mokarram Dorri, Bahareh" userId="b65613e7-b782-4797-afbc-3ac9b2e9b774" providerId="ADAL" clId="{37BD6C89-55ED-472F-B553-E5E8986FFCBD}" dt="2025-01-27T00:07:20.002" v="4500" actId="1036"/>
          <ac:picMkLst>
            <pc:docMk/>
            <pc:sldMk cId="2708509210" sldId="284"/>
            <ac:picMk id="5" creationId="{2A0E7B53-2880-538B-FFB1-F09458E46F2F}"/>
          </ac:picMkLst>
        </pc:picChg>
      </pc:sldChg>
      <pc:sldChg chg="addSp delSp modSp mod addAnim delAnim modAnim modNotesTx">
        <pc:chgData name="Mokarram Dorri, Bahareh" userId="b65613e7-b782-4797-afbc-3ac9b2e9b774" providerId="ADAL" clId="{37BD6C89-55ED-472F-B553-E5E8986FFCBD}" dt="2025-01-26T18:20:53.002" v="4449" actId="6549"/>
        <pc:sldMkLst>
          <pc:docMk/>
          <pc:sldMk cId="0" sldId="286"/>
        </pc:sldMkLst>
        <pc:spChg chg="mod">
          <ac:chgData name="Mokarram Dorri, Bahareh" userId="b65613e7-b782-4797-afbc-3ac9b2e9b774" providerId="ADAL" clId="{37BD6C89-55ED-472F-B553-E5E8986FFCBD}" dt="2025-01-26T18:20:53.002" v="4449" actId="6549"/>
          <ac:spMkLst>
            <pc:docMk/>
            <pc:sldMk cId="0" sldId="286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5-01-26T18:20:41.355" v="4446" actId="14100"/>
          <ac:spMkLst>
            <pc:docMk/>
            <pc:sldMk cId="0" sldId="286"/>
            <ac:spMk id="10" creationId="{FF897EB1-2FE1-5844-56F5-69122F066106}"/>
          </ac:spMkLst>
        </pc:spChg>
      </pc:sldChg>
      <pc:sldChg chg="addSp delSp modSp mod modAnim">
        <pc:chgData name="Mokarram Dorri, Bahareh" userId="b65613e7-b782-4797-afbc-3ac9b2e9b774" providerId="ADAL" clId="{37BD6C89-55ED-472F-B553-E5E8986FFCBD}" dt="2025-01-25T22:37:22.091" v="4338" actId="20577"/>
        <pc:sldMkLst>
          <pc:docMk/>
          <pc:sldMk cId="0" sldId="287"/>
        </pc:sldMkLst>
        <pc:spChg chg="mod">
          <ac:chgData name="Mokarram Dorri, Bahareh" userId="b65613e7-b782-4797-afbc-3ac9b2e9b774" providerId="ADAL" clId="{37BD6C89-55ED-472F-B553-E5E8986FFCBD}" dt="2025-01-25T22:35:34.211" v="4332" actId="6549"/>
          <ac:spMkLst>
            <pc:docMk/>
            <pc:sldMk cId="0" sldId="28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5-01-25T22:37:22.091" v="4338" actId="20577"/>
          <ac:spMkLst>
            <pc:docMk/>
            <pc:sldMk cId="0" sldId="287"/>
            <ac:spMk id="3" creationId="{00000000-0000-0000-0000-000000000000}"/>
          </ac:spMkLst>
        </pc:spChg>
      </pc:sldChg>
      <pc:sldChg chg="delSp modSp del mod">
        <pc:chgData name="Mokarram Dorri, Bahareh" userId="b65613e7-b782-4797-afbc-3ac9b2e9b774" providerId="ADAL" clId="{37BD6C89-55ED-472F-B553-E5E8986FFCBD}" dt="2024-01-23T23:39:30.115" v="455" actId="47"/>
        <pc:sldMkLst>
          <pc:docMk/>
          <pc:sldMk cId="0" sldId="288"/>
        </pc:sldMkLst>
      </pc:sldChg>
      <pc:sldChg chg="addSp modSp mod modAnim">
        <pc:chgData name="Mokarram Dorri, Bahareh" userId="b65613e7-b782-4797-afbc-3ac9b2e9b774" providerId="ADAL" clId="{37BD6C89-55ED-472F-B553-E5E8986FFCBD}" dt="2025-01-26T23:46:15.798" v="4479" actId="255"/>
        <pc:sldMkLst>
          <pc:docMk/>
          <pc:sldMk cId="0" sldId="289"/>
        </pc:sldMkLst>
        <pc:spChg chg="mod">
          <ac:chgData name="Mokarram Dorri, Bahareh" userId="b65613e7-b782-4797-afbc-3ac9b2e9b774" providerId="ADAL" clId="{37BD6C89-55ED-472F-B553-E5E8986FFCBD}" dt="2025-01-26T18:15:17.732" v="4444" actId="6549"/>
          <ac:spMkLst>
            <pc:docMk/>
            <pc:sldMk cId="0" sldId="289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5-01-26T23:46:15.798" v="4479" actId="255"/>
          <ac:spMkLst>
            <pc:docMk/>
            <pc:sldMk cId="0" sldId="289"/>
            <ac:spMk id="6" creationId="{2751826E-5FD8-3D91-43DB-387BCE93AA64}"/>
          </ac:spMkLst>
        </pc:spChg>
      </pc:sldChg>
      <pc:sldChg chg="modSp mod">
        <pc:chgData name="Mokarram Dorri, Bahareh" userId="b65613e7-b782-4797-afbc-3ac9b2e9b774" providerId="ADAL" clId="{37BD6C89-55ED-472F-B553-E5E8986FFCBD}" dt="2024-07-31T17:01:37.405" v="1120" actId="404"/>
        <pc:sldMkLst>
          <pc:docMk/>
          <pc:sldMk cId="0" sldId="290"/>
        </pc:sldMkLst>
      </pc:sldChg>
      <pc:sldChg chg="modSp mod modAnim">
        <pc:chgData name="Mokarram Dorri, Bahareh" userId="b65613e7-b782-4797-afbc-3ac9b2e9b774" providerId="ADAL" clId="{37BD6C89-55ED-472F-B553-E5E8986FFCBD}" dt="2024-07-31T17:01:14.254" v="1116" actId="404"/>
        <pc:sldMkLst>
          <pc:docMk/>
          <pc:sldMk cId="0" sldId="291"/>
        </pc:sldMkLst>
      </pc:sldChg>
      <pc:sldChg chg="addSp delSp modSp mod">
        <pc:chgData name="Mokarram Dorri, Bahareh" userId="b65613e7-b782-4797-afbc-3ac9b2e9b774" providerId="ADAL" clId="{37BD6C89-55ED-472F-B553-E5E8986FFCBD}" dt="2025-01-26T18:27:22.054" v="4478" actId="14100"/>
        <pc:sldMkLst>
          <pc:docMk/>
          <pc:sldMk cId="3173606911" sldId="292"/>
        </pc:sldMkLst>
        <pc:spChg chg="mod">
          <ac:chgData name="Mokarram Dorri, Bahareh" userId="b65613e7-b782-4797-afbc-3ac9b2e9b774" providerId="ADAL" clId="{37BD6C89-55ED-472F-B553-E5E8986FFCBD}" dt="2025-01-26T18:27:22.054" v="4478" actId="14100"/>
          <ac:spMkLst>
            <pc:docMk/>
            <pc:sldMk cId="3173606911" sldId="292"/>
            <ac:spMk id="3" creationId="{00000000-0000-0000-0000-000000000000}"/>
          </ac:spMkLst>
        </pc:spChg>
      </pc:sldChg>
      <pc:sldChg chg="modSp del mod modShow">
        <pc:chgData name="Mokarram Dorri, Bahareh" userId="b65613e7-b782-4797-afbc-3ac9b2e9b774" providerId="ADAL" clId="{37BD6C89-55ED-472F-B553-E5E8986FFCBD}" dt="2025-01-27T00:07:44.740" v="4503" actId="2696"/>
        <pc:sldMkLst>
          <pc:docMk/>
          <pc:sldMk cId="3846700047" sldId="294"/>
        </pc:sldMkLst>
      </pc:sldChg>
      <pc:sldChg chg="modSp mod modShow">
        <pc:chgData name="Mokarram Dorri, Bahareh" userId="b65613e7-b782-4797-afbc-3ac9b2e9b774" providerId="ADAL" clId="{37BD6C89-55ED-472F-B553-E5E8986FFCBD}" dt="2024-08-01T18:17:45.736" v="1131" actId="20577"/>
        <pc:sldMkLst>
          <pc:docMk/>
          <pc:sldMk cId="4082085117" sldId="295"/>
        </pc:sldMkLst>
      </pc:sldChg>
      <pc:sldChg chg="modSp">
        <pc:chgData name="Mokarram Dorri, Bahareh" userId="b65613e7-b782-4797-afbc-3ac9b2e9b774" providerId="ADAL" clId="{37BD6C89-55ED-472F-B553-E5E8986FFCBD}" dt="2024-01-22T01:23:39.653" v="16"/>
        <pc:sldMkLst>
          <pc:docMk/>
          <pc:sldMk cId="383991514" sldId="296"/>
        </pc:sldMkLst>
      </pc:sldChg>
      <pc:sldChg chg="modSp mod modShow">
        <pc:chgData name="Mokarram Dorri, Bahareh" userId="b65613e7-b782-4797-afbc-3ac9b2e9b774" providerId="ADAL" clId="{37BD6C89-55ED-472F-B553-E5E8986FFCBD}" dt="2025-01-27T00:11:51.259" v="4525" actId="20577"/>
        <pc:sldMkLst>
          <pc:docMk/>
          <pc:sldMk cId="3410335745" sldId="297"/>
        </pc:sldMkLst>
        <pc:spChg chg="mod">
          <ac:chgData name="Mokarram Dorri, Bahareh" userId="b65613e7-b782-4797-afbc-3ac9b2e9b774" providerId="ADAL" clId="{37BD6C89-55ED-472F-B553-E5E8986FFCBD}" dt="2025-01-27T00:09:38.921" v="4514" actId="404"/>
          <ac:spMkLst>
            <pc:docMk/>
            <pc:sldMk cId="3410335745" sldId="29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5-01-27T00:11:51.259" v="4525" actId="20577"/>
          <ac:spMkLst>
            <pc:docMk/>
            <pc:sldMk cId="3410335745" sldId="297"/>
            <ac:spMk id="3" creationId="{00000000-0000-0000-0000-000000000000}"/>
          </ac:spMkLst>
        </pc:spChg>
      </pc:sldChg>
      <pc:sldChg chg="addSp modSp mod">
        <pc:chgData name="Mokarram Dorri, Bahareh" userId="b65613e7-b782-4797-afbc-3ac9b2e9b774" providerId="ADAL" clId="{37BD6C89-55ED-472F-B553-E5E8986FFCBD}" dt="2025-01-27T00:06:44.874" v="4481" actId="404"/>
        <pc:sldMkLst>
          <pc:docMk/>
          <pc:sldMk cId="3849776848" sldId="298"/>
        </pc:sldMkLst>
        <pc:spChg chg="mod">
          <ac:chgData name="Mokarram Dorri, Bahareh" userId="b65613e7-b782-4797-afbc-3ac9b2e9b774" providerId="ADAL" clId="{37BD6C89-55ED-472F-B553-E5E8986FFCBD}" dt="2025-01-27T00:06:44.874" v="4481" actId="404"/>
          <ac:spMkLst>
            <pc:docMk/>
            <pc:sldMk cId="3849776848" sldId="298"/>
            <ac:spMk id="2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7:51:21.939" v="971" actId="404"/>
        <pc:sldMkLst>
          <pc:docMk/>
          <pc:sldMk cId="0" sldId="299"/>
        </pc:sldMkLst>
      </pc:sldChg>
      <pc:sldChg chg="modSp mod">
        <pc:chgData name="Mokarram Dorri, Bahareh" userId="b65613e7-b782-4797-afbc-3ac9b2e9b774" providerId="ADAL" clId="{37BD6C89-55ED-472F-B553-E5E8986FFCBD}" dt="2024-07-30T17:55:42.706" v="1017" actId="20577"/>
        <pc:sldMkLst>
          <pc:docMk/>
          <pc:sldMk cId="0" sldId="300"/>
        </pc:sldMkLst>
      </pc:sldChg>
      <pc:sldChg chg="modSp mod">
        <pc:chgData name="Mokarram Dorri, Bahareh" userId="b65613e7-b782-4797-afbc-3ac9b2e9b774" providerId="ADAL" clId="{37BD6C89-55ED-472F-B553-E5E8986FFCBD}" dt="2024-07-30T18:36:58.642" v="1026" actId="404"/>
        <pc:sldMkLst>
          <pc:docMk/>
          <pc:sldMk cId="0" sldId="301"/>
        </pc:sldMkLst>
      </pc:sldChg>
      <pc:sldChg chg="addSp delSp modSp mod">
        <pc:chgData name="Mokarram Dorri, Bahareh" userId="b65613e7-b782-4797-afbc-3ac9b2e9b774" providerId="ADAL" clId="{37BD6C89-55ED-472F-B553-E5E8986FFCBD}" dt="2025-01-20T19:47:48.852" v="4230" actId="478"/>
        <pc:sldMkLst>
          <pc:docMk/>
          <pc:sldMk cId="0" sldId="302"/>
        </pc:sldMkLst>
      </pc:sldChg>
      <pc:sldChg chg="modSp mod modShow">
        <pc:chgData name="Mokarram Dorri, Bahareh" userId="b65613e7-b782-4797-afbc-3ac9b2e9b774" providerId="ADAL" clId="{37BD6C89-55ED-472F-B553-E5E8986FFCBD}" dt="2025-01-27T00:09:24.714" v="4513" actId="255"/>
        <pc:sldMkLst>
          <pc:docMk/>
          <pc:sldMk cId="3716516047" sldId="303"/>
        </pc:sldMkLst>
        <pc:spChg chg="mod">
          <ac:chgData name="Mokarram Dorri, Bahareh" userId="b65613e7-b782-4797-afbc-3ac9b2e9b774" providerId="ADAL" clId="{37BD6C89-55ED-472F-B553-E5E8986FFCBD}" dt="2025-01-27T00:07:48.718" v="4504" actId="404"/>
          <ac:spMkLst>
            <pc:docMk/>
            <pc:sldMk cId="3716516047" sldId="303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5-01-27T00:09:24.714" v="4513" actId="255"/>
          <ac:spMkLst>
            <pc:docMk/>
            <pc:sldMk cId="3716516047" sldId="303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1-22T01:23:39.653" v="16"/>
        <pc:sldMkLst>
          <pc:docMk/>
          <pc:sldMk cId="0" sldId="304"/>
        </pc:sldMkLst>
      </pc:sldChg>
      <pc:sldChg chg="modSp del">
        <pc:chgData name="Mokarram Dorri, Bahareh" userId="b65613e7-b782-4797-afbc-3ac9b2e9b774" providerId="ADAL" clId="{37BD6C89-55ED-472F-B553-E5E8986FFCBD}" dt="2024-02-13T03:45:08.757" v="588" actId="47"/>
        <pc:sldMkLst>
          <pc:docMk/>
          <pc:sldMk cId="0" sldId="305"/>
        </pc:sldMkLst>
      </pc:sldChg>
      <pc:sldChg chg="addSp modSp mod">
        <pc:chgData name="Mokarram Dorri, Bahareh" userId="b65613e7-b782-4797-afbc-3ac9b2e9b774" providerId="ADAL" clId="{37BD6C89-55ED-472F-B553-E5E8986FFCBD}" dt="2025-01-26T18:26:03.424" v="4474" actId="14100"/>
        <pc:sldMkLst>
          <pc:docMk/>
          <pc:sldMk cId="2204347095" sldId="306"/>
        </pc:sldMkLst>
        <pc:spChg chg="mod">
          <ac:chgData name="Mokarram Dorri, Bahareh" userId="b65613e7-b782-4797-afbc-3ac9b2e9b774" providerId="ADAL" clId="{37BD6C89-55ED-472F-B553-E5E8986FFCBD}" dt="2025-01-26T18:26:03.424" v="4474" actId="14100"/>
          <ac:spMkLst>
            <pc:docMk/>
            <pc:sldMk cId="2204347095" sldId="306"/>
            <ac:spMk id="3" creationId="{00000000-0000-0000-0000-000000000000}"/>
          </ac:spMkLst>
        </pc:spChg>
        <pc:grpChg chg="mod">
          <ac:chgData name="Mokarram Dorri, Bahareh" userId="b65613e7-b782-4797-afbc-3ac9b2e9b774" providerId="ADAL" clId="{37BD6C89-55ED-472F-B553-E5E8986FFCBD}" dt="2025-01-26T18:25:59.167" v="4472" actId="1076"/>
          <ac:grpSpMkLst>
            <pc:docMk/>
            <pc:sldMk cId="2204347095" sldId="306"/>
            <ac:grpSpMk id="6" creationId="{F2C2A05C-A39C-6088-F92A-5815F249584B}"/>
          </ac:grpSpMkLst>
        </pc:grpChg>
      </pc:sldChg>
      <pc:sldChg chg="addSp delSp modSp mod ord modShow">
        <pc:chgData name="Mokarram Dorri, Bahareh" userId="b65613e7-b782-4797-afbc-3ac9b2e9b774" providerId="ADAL" clId="{37BD6C89-55ED-472F-B553-E5E8986FFCBD}" dt="2025-01-08T04:15:39.648" v="4228" actId="14100"/>
        <pc:sldMkLst>
          <pc:docMk/>
          <pc:sldMk cId="1319809997" sldId="307"/>
        </pc:sldMkLst>
        <pc:picChg chg="mod">
          <ac:chgData name="Mokarram Dorri, Bahareh" userId="b65613e7-b782-4797-afbc-3ac9b2e9b774" providerId="ADAL" clId="{37BD6C89-55ED-472F-B553-E5E8986FFCBD}" dt="2025-01-08T04:15:39.648" v="4228" actId="14100"/>
          <ac:picMkLst>
            <pc:docMk/>
            <pc:sldMk cId="1319809997" sldId="307"/>
            <ac:picMk id="6" creationId="{F4DABD3C-A0CD-864B-D883-9BC96044277A}"/>
          </ac:picMkLst>
        </pc:picChg>
      </pc:sldChg>
      <pc:sldChg chg="modSp mod modShow modNotesTx">
        <pc:chgData name="Mokarram Dorri, Bahareh" userId="b65613e7-b782-4797-afbc-3ac9b2e9b774" providerId="ADAL" clId="{37BD6C89-55ED-472F-B553-E5E8986FFCBD}" dt="2024-08-10T00:24:29.401" v="1762" actId="729"/>
        <pc:sldMkLst>
          <pc:docMk/>
          <pc:sldMk cId="4291317860" sldId="308"/>
        </pc:sldMkLst>
      </pc:sldChg>
      <pc:sldChg chg="modSp del">
        <pc:chgData name="Mokarram Dorri, Bahareh" userId="b65613e7-b782-4797-afbc-3ac9b2e9b774" providerId="ADAL" clId="{37BD6C89-55ED-472F-B553-E5E8986FFCBD}" dt="2024-02-13T03:45:05.837" v="587" actId="47"/>
        <pc:sldMkLst>
          <pc:docMk/>
          <pc:sldMk cId="3243757507" sldId="309"/>
        </pc:sldMkLst>
      </pc:sldChg>
      <pc:sldChg chg="modSp mod">
        <pc:chgData name="Mokarram Dorri, Bahareh" userId="b65613e7-b782-4797-afbc-3ac9b2e9b774" providerId="ADAL" clId="{37BD6C89-55ED-472F-B553-E5E8986FFCBD}" dt="2024-07-30T17:55:01.935" v="1013" actId="1076"/>
        <pc:sldMkLst>
          <pc:docMk/>
          <pc:sldMk cId="842236560" sldId="310"/>
        </pc:sldMkLst>
      </pc:sldChg>
      <pc:sldChg chg="modSp mod modShow modNotesTx">
        <pc:chgData name="Mokarram Dorri, Bahareh" userId="b65613e7-b782-4797-afbc-3ac9b2e9b774" providerId="ADAL" clId="{37BD6C89-55ED-472F-B553-E5E8986FFCBD}" dt="2024-08-10T00:24:20.795" v="1761" actId="729"/>
        <pc:sldMkLst>
          <pc:docMk/>
          <pc:sldMk cId="2481315327" sldId="311"/>
        </pc:sldMkLst>
      </pc:sldChg>
      <pc:sldChg chg="modSp mod modAnim modShow modNotesTx">
        <pc:chgData name="Mokarram Dorri, Bahareh" userId="b65613e7-b782-4797-afbc-3ac9b2e9b774" providerId="ADAL" clId="{37BD6C89-55ED-472F-B553-E5E8986FFCBD}" dt="2025-01-27T00:19:16.727" v="4546" actId="404"/>
        <pc:sldMkLst>
          <pc:docMk/>
          <pc:sldMk cId="558620994" sldId="312"/>
        </pc:sldMkLst>
        <pc:spChg chg="mod">
          <ac:chgData name="Mokarram Dorri, Bahareh" userId="b65613e7-b782-4797-afbc-3ac9b2e9b774" providerId="ADAL" clId="{37BD6C89-55ED-472F-B553-E5E8986FFCBD}" dt="2025-01-27T00:19:16.727" v="4546" actId="404"/>
          <ac:spMkLst>
            <pc:docMk/>
            <pc:sldMk cId="558620994" sldId="312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37BD6C89-55ED-472F-B553-E5E8986FFCBD}" dt="2025-01-27T00:16:02.377" v="4540" actId="20577"/>
          <ac:spMkLst>
            <pc:docMk/>
            <pc:sldMk cId="558620994" sldId="312"/>
            <ac:spMk id="3" creationId="{0939FE79-F014-6A5D-02D9-2F0047565998}"/>
          </ac:spMkLst>
        </pc:spChg>
      </pc:sldChg>
      <pc:sldChg chg="delSp modSp mod modAnim modNotesTx">
        <pc:chgData name="Mokarram Dorri, Bahareh" userId="b65613e7-b782-4797-afbc-3ac9b2e9b774" providerId="ADAL" clId="{37BD6C89-55ED-472F-B553-E5E8986FFCBD}" dt="2025-01-27T01:02:19.222" v="4550" actId="20577"/>
        <pc:sldMkLst>
          <pc:docMk/>
          <pc:sldMk cId="2058425002" sldId="313"/>
        </pc:sldMkLst>
        <pc:spChg chg="mod">
          <ac:chgData name="Mokarram Dorri, Bahareh" userId="b65613e7-b782-4797-afbc-3ac9b2e9b774" providerId="ADAL" clId="{37BD6C89-55ED-472F-B553-E5E8986FFCBD}" dt="2025-01-27T00:19:25.954" v="4549" actId="404"/>
          <ac:spMkLst>
            <pc:docMk/>
            <pc:sldMk cId="2058425002" sldId="313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37BD6C89-55ED-472F-B553-E5E8986FFCBD}" dt="2025-01-27T01:02:19.222" v="4550" actId="20577"/>
          <ac:spMkLst>
            <pc:docMk/>
            <pc:sldMk cId="2058425002" sldId="313"/>
            <ac:spMk id="3" creationId="{0939FE79-F014-6A5D-02D9-2F0047565998}"/>
          </ac:spMkLst>
        </pc:spChg>
      </pc:sldChg>
      <pc:sldChg chg="addSp delSp modSp mod modAnim modShow modNotesTx">
        <pc:chgData name="Mokarram Dorri, Bahareh" userId="b65613e7-b782-4797-afbc-3ac9b2e9b774" providerId="ADAL" clId="{37BD6C89-55ED-472F-B553-E5E8986FFCBD}" dt="2024-09-05T05:52:01.224" v="4221" actId="14100"/>
        <pc:sldMkLst>
          <pc:docMk/>
          <pc:sldMk cId="2172516372" sldId="314"/>
        </pc:sldMkLst>
      </pc:sldChg>
      <pc:sldChg chg="addSp delSp modSp mod modAnim">
        <pc:chgData name="Mokarram Dorri, Bahareh" userId="b65613e7-b782-4797-afbc-3ac9b2e9b774" providerId="ADAL" clId="{37BD6C89-55ED-472F-B553-E5E8986FFCBD}" dt="2024-02-14T02:25:58.213" v="874" actId="1076"/>
        <pc:sldMkLst>
          <pc:docMk/>
          <pc:sldMk cId="2633295443" sldId="315"/>
        </pc:sldMkLst>
      </pc:sldChg>
      <pc:sldChg chg="addSp new mod modNotesTx">
        <pc:chgData name="Mokarram Dorri, Bahareh" userId="b65613e7-b782-4797-afbc-3ac9b2e9b774" providerId="ADAL" clId="{37BD6C89-55ED-472F-B553-E5E8986FFCBD}" dt="2024-02-13T04:38:29.493" v="589"/>
        <pc:sldMkLst>
          <pc:docMk/>
          <pc:sldMk cId="1920988427" sldId="316"/>
        </pc:sldMkLst>
      </pc:sldChg>
      <pc:sldChg chg="modSp new mod modShow">
        <pc:chgData name="Mokarram Dorri, Bahareh" userId="b65613e7-b782-4797-afbc-3ac9b2e9b774" providerId="ADAL" clId="{37BD6C89-55ED-472F-B553-E5E8986FFCBD}" dt="2024-08-13T17:00:52.714" v="4118" actId="729"/>
        <pc:sldMkLst>
          <pc:docMk/>
          <pc:sldMk cId="2642957962" sldId="317"/>
        </pc:sldMkLst>
      </pc:sldChg>
      <pc:sldChg chg="addSp modSp new mod modAnim">
        <pc:chgData name="Mokarram Dorri, Bahareh" userId="b65613e7-b782-4797-afbc-3ac9b2e9b774" providerId="ADAL" clId="{37BD6C89-55ED-472F-B553-E5E8986FFCBD}" dt="2024-02-14T03:39:03.628" v="913" actId="404"/>
        <pc:sldMkLst>
          <pc:docMk/>
          <pc:sldMk cId="1902267029" sldId="318"/>
        </pc:sldMkLst>
      </pc:sldChg>
      <pc:sldChg chg="addSp modSp new mod modAnim">
        <pc:chgData name="Mokarram Dorri, Bahareh" userId="b65613e7-b782-4797-afbc-3ac9b2e9b774" providerId="ADAL" clId="{37BD6C89-55ED-472F-B553-E5E8986FFCBD}" dt="2024-08-13T17:01:13.476" v="4119" actId="404"/>
        <pc:sldMkLst>
          <pc:docMk/>
          <pc:sldMk cId="884143447" sldId="319"/>
        </pc:sldMkLst>
      </pc:sldChg>
      <pc:sldChg chg="modSp new mod modNotesTx">
        <pc:chgData name="Mokarram Dorri, Bahareh" userId="b65613e7-b782-4797-afbc-3ac9b2e9b774" providerId="ADAL" clId="{37BD6C89-55ED-472F-B553-E5E8986FFCBD}" dt="2024-02-14T00:53:36.790" v="749" actId="20577"/>
        <pc:sldMkLst>
          <pc:docMk/>
          <pc:sldMk cId="928004529" sldId="320"/>
        </pc:sldMkLst>
      </pc:sldChg>
      <pc:sldChg chg="addSp delSp modSp add mod delAnim modAnim modNotesTx">
        <pc:chgData name="Mokarram Dorri, Bahareh" userId="b65613e7-b782-4797-afbc-3ac9b2e9b774" providerId="ADAL" clId="{37BD6C89-55ED-472F-B553-E5E8986FFCBD}" dt="2025-01-26T17:57:19.980" v="4434" actId="1076"/>
        <pc:sldMkLst>
          <pc:docMk/>
          <pc:sldMk cId="2419839737" sldId="321"/>
        </pc:sldMkLst>
        <pc:spChg chg="mod">
          <ac:chgData name="Mokarram Dorri, Bahareh" userId="b65613e7-b782-4797-afbc-3ac9b2e9b774" providerId="ADAL" clId="{37BD6C89-55ED-472F-B553-E5E8986FFCBD}" dt="2025-01-26T17:56:47.929" v="4424" actId="14100"/>
          <ac:spMkLst>
            <pc:docMk/>
            <pc:sldMk cId="2419839737" sldId="321"/>
            <ac:spMk id="3" creationId="{00000000-0000-0000-0000-000000000000}"/>
          </ac:spMkLst>
        </pc:spChg>
        <pc:spChg chg="del">
          <ac:chgData name="Mokarram Dorri, Bahareh" userId="b65613e7-b782-4797-afbc-3ac9b2e9b774" providerId="ADAL" clId="{37BD6C89-55ED-472F-B553-E5E8986FFCBD}" dt="2025-01-26T17:57:11.939" v="4431" actId="478"/>
          <ac:spMkLst>
            <pc:docMk/>
            <pc:sldMk cId="2419839737" sldId="321"/>
            <ac:spMk id="4" creationId="{00000000-0000-0000-0000-000000000000}"/>
          </ac:spMkLst>
        </pc:spChg>
        <pc:spChg chg="add mod">
          <ac:chgData name="Mokarram Dorri, Bahareh" userId="b65613e7-b782-4797-afbc-3ac9b2e9b774" providerId="ADAL" clId="{37BD6C89-55ED-472F-B553-E5E8986FFCBD}" dt="2025-01-26T17:57:19.980" v="4434" actId="1076"/>
          <ac:spMkLst>
            <pc:docMk/>
            <pc:sldMk cId="2419839737" sldId="321"/>
            <ac:spMk id="6" creationId="{A679D73F-FEB1-4D02-30F4-15A5FE912028}"/>
          </ac:spMkLst>
        </pc:spChg>
        <pc:picChg chg="mod">
          <ac:chgData name="Mokarram Dorri, Bahareh" userId="b65613e7-b782-4797-afbc-3ac9b2e9b774" providerId="ADAL" clId="{37BD6C89-55ED-472F-B553-E5E8986FFCBD}" dt="2025-01-26T17:56:50.171" v="4425" actId="1076"/>
          <ac:picMkLst>
            <pc:docMk/>
            <pc:sldMk cId="2419839737" sldId="321"/>
            <ac:picMk id="14" creationId="{1AABAE7F-4509-457E-CE36-6AEA260DFBEF}"/>
          </ac:picMkLst>
        </pc:picChg>
      </pc:sldChg>
      <pc:sldChg chg="addSp delSp modSp add del mod delAnim modAnim modNotesTx">
        <pc:chgData name="Mokarram Dorri, Bahareh" userId="b65613e7-b782-4797-afbc-3ac9b2e9b774" providerId="ADAL" clId="{37BD6C89-55ED-472F-B553-E5E8986FFCBD}" dt="2025-01-26T17:58:41.431" v="4439" actId="114"/>
        <pc:sldMkLst>
          <pc:docMk/>
          <pc:sldMk cId="3395200717" sldId="322"/>
        </pc:sldMkLst>
        <pc:spChg chg="mod">
          <ac:chgData name="Mokarram Dorri, Bahareh" userId="b65613e7-b782-4797-afbc-3ac9b2e9b774" providerId="ADAL" clId="{37BD6C89-55ED-472F-B553-E5E8986FFCBD}" dt="2025-01-26T17:58:41.431" v="4439" actId="114"/>
          <ac:spMkLst>
            <pc:docMk/>
            <pc:sldMk cId="3395200717" sldId="32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5-01-26T17:58:30.654" v="4437" actId="20577"/>
          <ac:spMkLst>
            <pc:docMk/>
            <pc:sldMk cId="3395200717" sldId="322"/>
            <ac:spMk id="6" creationId="{CF1AE23F-36B1-6C61-2390-A859D695E97E}"/>
          </ac:spMkLst>
        </pc:spChg>
      </pc:sldChg>
      <pc:sldChg chg="addSp modSp add mod modAnim modNotesTx">
        <pc:chgData name="Mokarram Dorri, Bahareh" userId="b65613e7-b782-4797-afbc-3ac9b2e9b774" providerId="ADAL" clId="{37BD6C89-55ED-472F-B553-E5E8986FFCBD}" dt="2024-08-01T23:54:50.568" v="1686" actId="313"/>
        <pc:sldMkLst>
          <pc:docMk/>
          <pc:sldMk cId="2420401541" sldId="323"/>
        </pc:sldMkLst>
      </pc:sldChg>
      <pc:sldChg chg="addSp modSp add mod ord">
        <pc:chgData name="Mokarram Dorri, Bahareh" userId="b65613e7-b782-4797-afbc-3ac9b2e9b774" providerId="ADAL" clId="{37BD6C89-55ED-472F-B553-E5E8986FFCBD}" dt="2025-01-27T01:02:39.637" v="4553" actId="404"/>
        <pc:sldMkLst>
          <pc:docMk/>
          <pc:sldMk cId="1014343988" sldId="324"/>
        </pc:sldMkLst>
        <pc:spChg chg="mod">
          <ac:chgData name="Mokarram Dorri, Bahareh" userId="b65613e7-b782-4797-afbc-3ac9b2e9b774" providerId="ADAL" clId="{37BD6C89-55ED-472F-B553-E5E8986FFCBD}" dt="2025-01-27T01:02:39.637" v="4553" actId="404"/>
          <ac:spMkLst>
            <pc:docMk/>
            <pc:sldMk cId="1014343988" sldId="324"/>
            <ac:spMk id="2" creationId="{80DD3A92-A76D-00CC-055F-D24C5BD239BE}"/>
          </ac:spMkLst>
        </pc:spChg>
      </pc:sldChg>
      <pc:sldChg chg="addSp delSp modSp add mod modAnim modNotesTx">
        <pc:chgData name="Mokarram Dorri, Bahareh" userId="b65613e7-b782-4797-afbc-3ac9b2e9b774" providerId="ADAL" clId="{37BD6C89-55ED-472F-B553-E5E8986FFCBD}" dt="2025-01-27T01:02:28.158" v="4552" actId="404"/>
        <pc:sldMkLst>
          <pc:docMk/>
          <pc:sldMk cId="763025402" sldId="325"/>
        </pc:sldMkLst>
        <pc:spChg chg="mod">
          <ac:chgData name="Mokarram Dorri, Bahareh" userId="b65613e7-b782-4797-afbc-3ac9b2e9b774" providerId="ADAL" clId="{37BD6C89-55ED-472F-B553-E5E8986FFCBD}" dt="2025-01-27T01:02:28.158" v="4552" actId="404"/>
          <ac:spMkLst>
            <pc:docMk/>
            <pc:sldMk cId="763025402" sldId="325"/>
            <ac:spMk id="2" creationId="{DE4D0AC2-6598-9831-B681-209C77FEFFE5}"/>
          </ac:spMkLst>
        </pc:spChg>
      </pc:sldChg>
      <pc:sldChg chg="modSp add mod modAnim modNotesTx">
        <pc:chgData name="Mokarram Dorri, Bahareh" userId="b65613e7-b782-4797-afbc-3ac9b2e9b774" providerId="ADAL" clId="{37BD6C89-55ED-472F-B553-E5E8986FFCBD}" dt="2025-01-27T00:19:22.793" v="4548" actId="404"/>
        <pc:sldMkLst>
          <pc:docMk/>
          <pc:sldMk cId="3967770526" sldId="326"/>
        </pc:sldMkLst>
        <pc:spChg chg="mod">
          <ac:chgData name="Mokarram Dorri, Bahareh" userId="b65613e7-b782-4797-afbc-3ac9b2e9b774" providerId="ADAL" clId="{37BD6C89-55ED-472F-B553-E5E8986FFCBD}" dt="2025-01-27T00:19:22.793" v="4548" actId="404"/>
          <ac:spMkLst>
            <pc:docMk/>
            <pc:sldMk cId="3967770526" sldId="326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37BD6C89-55ED-472F-B553-E5E8986FFCBD}" dt="2025-01-27T00:18:50.900" v="4542" actId="14100"/>
          <ac:spMkLst>
            <pc:docMk/>
            <pc:sldMk cId="3967770526" sldId="326"/>
            <ac:spMk id="3" creationId="{0939FE79-F014-6A5D-02D9-2F0047565998}"/>
          </ac:spMkLst>
        </pc:spChg>
      </pc:sldChg>
      <pc:sldChg chg="delSp modSp add mod modNotesTx">
        <pc:chgData name="Mokarram Dorri, Bahareh" userId="b65613e7-b782-4797-afbc-3ac9b2e9b774" providerId="ADAL" clId="{37BD6C89-55ED-472F-B553-E5E8986FFCBD}" dt="2024-08-13T16:59:44.680" v="4116" actId="20577"/>
        <pc:sldMkLst>
          <pc:docMk/>
          <pc:sldMk cId="3251673182" sldId="327"/>
        </pc:sldMkLst>
      </pc:sldChg>
      <pc:sldChg chg="addSp delSp modSp add mod modNotesTx">
        <pc:chgData name="Mokarram Dorri, Bahareh" userId="b65613e7-b782-4797-afbc-3ac9b2e9b774" providerId="ADAL" clId="{37BD6C89-55ED-472F-B553-E5E8986FFCBD}" dt="2025-01-27T01:02:55.587" v="4554" actId="404"/>
        <pc:sldMkLst>
          <pc:docMk/>
          <pc:sldMk cId="3285493301" sldId="328"/>
        </pc:sldMkLst>
        <pc:spChg chg="mod">
          <ac:chgData name="Mokarram Dorri, Bahareh" userId="b65613e7-b782-4797-afbc-3ac9b2e9b774" providerId="ADAL" clId="{37BD6C89-55ED-472F-B553-E5E8986FFCBD}" dt="2025-01-27T01:02:55.587" v="4554" actId="404"/>
          <ac:spMkLst>
            <pc:docMk/>
            <pc:sldMk cId="3285493301" sldId="328"/>
            <ac:spMk id="2" creationId="{DE4D0AC2-6598-9831-B681-209C77FEFFE5}"/>
          </ac:spMkLst>
        </pc:spChg>
      </pc:sldChg>
      <pc:sldChg chg="add mod modShow">
        <pc:chgData name="Mokarram Dorri, Bahareh" userId="b65613e7-b782-4797-afbc-3ac9b2e9b774" providerId="ADAL" clId="{37BD6C89-55ED-472F-B553-E5E8986FFCBD}" dt="2024-08-13T17:00:22.270" v="4117" actId="729"/>
        <pc:sldMkLst>
          <pc:docMk/>
          <pc:sldMk cId="1746406268" sldId="329"/>
        </pc:sldMkLst>
      </pc:sldChg>
      <pc:sldChg chg="modSp mod">
        <pc:chgData name="Mokarram Dorri, Bahareh" userId="b65613e7-b782-4797-afbc-3ac9b2e9b774" providerId="ADAL" clId="{37BD6C89-55ED-472F-B553-E5E8986FFCBD}" dt="2025-01-27T01:03:12.797" v="4556" actId="404"/>
        <pc:sldMkLst>
          <pc:docMk/>
          <pc:sldMk cId="1538189308" sldId="330"/>
        </pc:sldMkLst>
        <pc:spChg chg="mod">
          <ac:chgData name="Mokarram Dorri, Bahareh" userId="b65613e7-b782-4797-afbc-3ac9b2e9b774" providerId="ADAL" clId="{37BD6C89-55ED-472F-B553-E5E8986FFCBD}" dt="2025-01-27T01:03:12.797" v="4556" actId="404"/>
          <ac:spMkLst>
            <pc:docMk/>
            <pc:sldMk cId="1538189308" sldId="330"/>
            <ac:spMk id="2" creationId="{DE4D0AC2-6598-9831-B681-209C77FEFFE5}"/>
          </ac:spMkLst>
        </pc:spChg>
      </pc:sldChg>
      <pc:sldChg chg="add">
        <pc:chgData name="Mokarram Dorri, Bahareh" userId="b65613e7-b782-4797-afbc-3ac9b2e9b774" providerId="ADAL" clId="{37BD6C89-55ED-472F-B553-E5E8986FFCBD}" dt="2024-09-05T05:12:10.570" v="4161" actId="2890"/>
        <pc:sldMkLst>
          <pc:docMk/>
          <pc:sldMk cId="1918019492" sldId="331"/>
        </pc:sldMkLst>
      </pc:sldChg>
      <pc:sldChg chg="addSp delSp modSp add mod ord delAnim modNotesTx">
        <pc:chgData name="Mokarram Dorri, Bahareh" userId="b65613e7-b782-4797-afbc-3ac9b2e9b774" providerId="ADAL" clId="{37BD6C89-55ED-472F-B553-E5E8986FFCBD}" dt="2025-01-26T17:34:50.824" v="4340" actId="20577"/>
        <pc:sldMkLst>
          <pc:docMk/>
          <pc:sldMk cId="2783923128" sldId="332"/>
        </pc:sldMkLst>
        <pc:spChg chg="mod">
          <ac:chgData name="Mokarram Dorri, Bahareh" userId="b65613e7-b782-4797-afbc-3ac9b2e9b774" providerId="ADAL" clId="{37BD6C89-55ED-472F-B553-E5E8986FFCBD}" dt="2025-01-25T22:26:46.137" v="4278" actId="6549"/>
          <ac:spMkLst>
            <pc:docMk/>
            <pc:sldMk cId="2783923128" sldId="332"/>
            <ac:spMk id="2" creationId="{A68E1311-20A4-8272-F060-F534FC815086}"/>
          </ac:spMkLst>
        </pc:spChg>
        <pc:spChg chg="add mod">
          <ac:chgData name="Mokarram Dorri, Bahareh" userId="b65613e7-b782-4797-afbc-3ac9b2e9b774" providerId="ADAL" clId="{37BD6C89-55ED-472F-B553-E5E8986FFCBD}" dt="2025-01-26T17:34:50.824" v="4340" actId="20577"/>
          <ac:spMkLst>
            <pc:docMk/>
            <pc:sldMk cId="2783923128" sldId="332"/>
            <ac:spMk id="9" creationId="{74D94191-0D51-B845-22C3-B23BDB0C676E}"/>
          </ac:spMkLst>
        </pc:spChg>
      </pc:sldChg>
      <pc:sldChg chg="add mod modShow">
        <pc:chgData name="Mokarram Dorri, Bahareh" userId="b65613e7-b782-4797-afbc-3ac9b2e9b774" providerId="ADAL" clId="{37BD6C89-55ED-472F-B553-E5E8986FFCBD}" dt="2025-01-26T17:56:23.432" v="4419" actId="729"/>
        <pc:sldMkLst>
          <pc:docMk/>
          <pc:sldMk cId="225737041" sldId="333"/>
        </pc:sldMkLst>
      </pc:sldChg>
      <pc:sldMasterChg chg="modSldLayout">
        <pc:chgData name="Mokarram Dorri, Bahareh" userId="b65613e7-b782-4797-afbc-3ac9b2e9b774" providerId="ADAL" clId="{37BD6C89-55ED-472F-B553-E5E8986FFCBD}" dt="2024-01-22T01:34:02.973" v="219" actId="1076"/>
        <pc:sldMasterMkLst>
          <pc:docMk/>
          <pc:sldMasterMk cId="0" sldId="2147483648"/>
        </pc:sldMasterMkLst>
        <pc:sldLayoutChg chg="addSp delSp modSp mod">
          <pc:chgData name="Mokarram Dorri, Bahareh" userId="b65613e7-b782-4797-afbc-3ac9b2e9b774" providerId="ADAL" clId="{37BD6C89-55ED-472F-B553-E5E8986FFCBD}" dt="2024-01-22T01:33:33.265" v="215" actId="207"/>
          <pc:sldLayoutMkLst>
            <pc:docMk/>
            <pc:sldMasterMk cId="0" sldId="2147483648"/>
            <pc:sldLayoutMk cId="0" sldId="2147483650"/>
          </pc:sldLayoutMkLst>
        </pc:sldLayoutChg>
        <pc:sldLayoutChg chg="addSp delSp modSp mod">
          <pc:chgData name="Mokarram Dorri, Bahareh" userId="b65613e7-b782-4797-afbc-3ac9b2e9b774" providerId="ADAL" clId="{37BD6C89-55ED-472F-B553-E5E8986FFCBD}" dt="2024-01-22T01:34:02.973" v="219" actId="1076"/>
          <pc:sldLayoutMkLst>
            <pc:docMk/>
            <pc:sldMasterMk cId="0" sldId="2147483648"/>
            <pc:sldLayoutMk cId="0" sldId="2147483654"/>
          </pc:sldLayoutMkLst>
        </pc:sldLayoutChg>
      </pc:sldMasterChg>
    </pc:docChg>
  </pc:docChgLst>
  <pc:docChgLst>
    <pc:chgData name="Mokarram dorri, Bahareh" userId="b65613e7-b782-4797-afbc-3ac9b2e9b774" providerId="ADAL" clId="{4F96B20A-37BA-42EB-BDCD-E027CEBE1692}"/>
    <pc:docChg chg="undo custSel addSld delSld modSld sldOrd modMainMaster">
      <pc:chgData name="Mokarram dorri, Bahareh" userId="b65613e7-b782-4797-afbc-3ac9b2e9b774" providerId="ADAL" clId="{4F96B20A-37BA-42EB-BDCD-E027CEBE1692}" dt="2023-08-31T17:35:40.829" v="2416" actId="729"/>
      <pc:docMkLst>
        <pc:docMk/>
      </pc:docMkLst>
      <pc:sldChg chg="modSp mod">
        <pc:chgData name="Mokarram dorri, Bahareh" userId="b65613e7-b782-4797-afbc-3ac9b2e9b774" providerId="ADAL" clId="{4F96B20A-37BA-42EB-BDCD-E027CEBE1692}" dt="2023-08-19T00:45:14.931" v="8" actId="1076"/>
        <pc:sldMkLst>
          <pc:docMk/>
          <pc:sldMk cId="0" sldId="256"/>
        </pc:sldMkLst>
      </pc:sldChg>
      <pc:sldChg chg="modSp mod modAnim modNotesTx">
        <pc:chgData name="Mokarram dorri, Bahareh" userId="b65613e7-b782-4797-afbc-3ac9b2e9b774" providerId="ADAL" clId="{4F96B20A-37BA-42EB-BDCD-E027CEBE1692}" dt="2023-08-24T15:21:23.972" v="1041" actId="20577"/>
        <pc:sldMkLst>
          <pc:docMk/>
          <pc:sldMk cId="0" sldId="257"/>
        </pc:sldMkLst>
      </pc:sldChg>
      <pc:sldChg chg="modSp mod ord modAnim modNotesTx">
        <pc:chgData name="Mokarram dorri, Bahareh" userId="b65613e7-b782-4797-afbc-3ac9b2e9b774" providerId="ADAL" clId="{4F96B20A-37BA-42EB-BDCD-E027CEBE1692}" dt="2023-08-24T15:18:33.652" v="1037" actId="1035"/>
        <pc:sldMkLst>
          <pc:docMk/>
          <pc:sldMk cId="0" sldId="258"/>
        </pc:sldMkLst>
      </pc:sldChg>
      <pc:sldChg chg="modSp mod">
        <pc:chgData name="Mokarram dorri, Bahareh" userId="b65613e7-b782-4797-afbc-3ac9b2e9b774" providerId="ADAL" clId="{4F96B20A-37BA-42EB-BDCD-E027CEBE1692}" dt="2023-08-23T18:59:08.807" v="339" actId="1038"/>
        <pc:sldMkLst>
          <pc:docMk/>
          <pc:sldMk cId="0" sldId="260"/>
        </pc:sldMkLst>
      </pc:sldChg>
      <pc:sldChg chg="addSp delSp modSp mod modAnim">
        <pc:chgData name="Mokarram dorri, Bahareh" userId="b65613e7-b782-4797-afbc-3ac9b2e9b774" providerId="ADAL" clId="{4F96B20A-37BA-42EB-BDCD-E027CEBE1692}" dt="2023-08-24T15:46:54.907" v="1057" actId="20577"/>
        <pc:sldMkLst>
          <pc:docMk/>
          <pc:sldMk cId="0" sldId="261"/>
        </pc:sldMkLst>
      </pc:sldChg>
      <pc:sldChg chg="modSp mod modAnim modNotesTx">
        <pc:chgData name="Mokarram dorri, Bahareh" userId="b65613e7-b782-4797-afbc-3ac9b2e9b774" providerId="ADAL" clId="{4F96B20A-37BA-42EB-BDCD-E027CEBE1692}" dt="2023-08-24T17:35:09.467" v="1156" actId="20577"/>
        <pc:sldMkLst>
          <pc:docMk/>
          <pc:sldMk cId="0" sldId="263"/>
        </pc:sldMkLst>
      </pc:sldChg>
      <pc:sldChg chg="addSp delSp modSp mod">
        <pc:chgData name="Mokarram dorri, Bahareh" userId="b65613e7-b782-4797-afbc-3ac9b2e9b774" providerId="ADAL" clId="{4F96B20A-37BA-42EB-BDCD-E027CEBE1692}" dt="2023-08-24T04:23:45.410" v="711" actId="20577"/>
        <pc:sldMkLst>
          <pc:docMk/>
          <pc:sldMk cId="0" sldId="264"/>
        </pc:sldMkLst>
      </pc:sldChg>
      <pc:sldChg chg="modSp mod">
        <pc:chgData name="Mokarram dorri, Bahareh" userId="b65613e7-b782-4797-afbc-3ac9b2e9b774" providerId="ADAL" clId="{4F96B20A-37BA-42EB-BDCD-E027CEBE1692}" dt="2023-08-24T16:02:02.795" v="1059" actId="1035"/>
        <pc:sldMkLst>
          <pc:docMk/>
          <pc:sldMk cId="0" sldId="266"/>
        </pc:sldMkLst>
      </pc:sldChg>
      <pc:sldChg chg="addSp modSp mod modAnim modNotesTx">
        <pc:chgData name="Mokarram dorri, Bahareh" userId="b65613e7-b782-4797-afbc-3ac9b2e9b774" providerId="ADAL" clId="{4F96B20A-37BA-42EB-BDCD-E027CEBE1692}" dt="2023-08-26T04:53:40.933" v="1183" actId="20577"/>
        <pc:sldMkLst>
          <pc:docMk/>
          <pc:sldMk cId="0" sldId="267"/>
        </pc:sldMkLst>
      </pc:sldChg>
      <pc:sldChg chg="addSp modSp mod modNotesTx">
        <pc:chgData name="Mokarram dorri, Bahareh" userId="b65613e7-b782-4797-afbc-3ac9b2e9b774" providerId="ADAL" clId="{4F96B20A-37BA-42EB-BDCD-E027CEBE1692}" dt="2023-08-24T16:04:10.209" v="1096" actId="1038"/>
        <pc:sldMkLst>
          <pc:docMk/>
          <pc:sldMk cId="0" sldId="269"/>
        </pc:sldMkLst>
      </pc:sldChg>
      <pc:sldChg chg="modSp mod modAnim">
        <pc:chgData name="Mokarram dorri, Bahareh" userId="b65613e7-b782-4797-afbc-3ac9b2e9b774" providerId="ADAL" clId="{4F96B20A-37BA-42EB-BDCD-E027CEBE1692}" dt="2023-08-29T17:19:57.071" v="2002" actId="255"/>
        <pc:sldMkLst>
          <pc:docMk/>
          <pc:sldMk cId="0" sldId="270"/>
        </pc:sldMkLst>
      </pc:sldChg>
      <pc:sldChg chg="modAnim">
        <pc:chgData name="Mokarram dorri, Bahareh" userId="b65613e7-b782-4797-afbc-3ac9b2e9b774" providerId="ADAL" clId="{4F96B20A-37BA-42EB-BDCD-E027CEBE1692}" dt="2023-08-29T17:33:01.069" v="2015"/>
        <pc:sldMkLst>
          <pc:docMk/>
          <pc:sldMk cId="0" sldId="271"/>
        </pc:sldMkLst>
      </pc:sldChg>
      <pc:sldChg chg="modSp mod modAnim modNotesTx">
        <pc:chgData name="Mokarram dorri, Bahareh" userId="b65613e7-b782-4797-afbc-3ac9b2e9b774" providerId="ADAL" clId="{4F96B20A-37BA-42EB-BDCD-E027CEBE1692}" dt="2023-08-29T17:34:14.100" v="2018" actId="20577"/>
        <pc:sldMkLst>
          <pc:docMk/>
          <pc:sldMk cId="0" sldId="272"/>
        </pc:sldMkLst>
      </pc:sldChg>
      <pc:sldChg chg="addSp delSp modSp mod modAnim modNotesTx">
        <pc:chgData name="Mokarram dorri, Bahareh" userId="b65613e7-b782-4797-afbc-3ac9b2e9b774" providerId="ADAL" clId="{4F96B20A-37BA-42EB-BDCD-E027CEBE1692}" dt="2023-08-29T17:51:54.169" v="2190" actId="1076"/>
        <pc:sldMkLst>
          <pc:docMk/>
          <pc:sldMk cId="0" sldId="273"/>
        </pc:sldMkLst>
      </pc:sldChg>
      <pc:sldChg chg="modSp mod modAnim">
        <pc:chgData name="Mokarram dorri, Bahareh" userId="b65613e7-b782-4797-afbc-3ac9b2e9b774" providerId="ADAL" clId="{4F96B20A-37BA-42EB-BDCD-E027CEBE1692}" dt="2023-08-26T05:28:40.027" v="1221" actId="207"/>
        <pc:sldMkLst>
          <pc:docMk/>
          <pc:sldMk cId="0" sldId="274"/>
        </pc:sldMkLst>
      </pc:sldChg>
      <pc:sldChg chg="modSp mod">
        <pc:chgData name="Mokarram dorri, Bahareh" userId="b65613e7-b782-4797-afbc-3ac9b2e9b774" providerId="ADAL" clId="{4F96B20A-37BA-42EB-BDCD-E027CEBE1692}" dt="2023-08-26T05:28:57.774" v="1223" actId="114"/>
        <pc:sldMkLst>
          <pc:docMk/>
          <pc:sldMk cId="0" sldId="275"/>
        </pc:sldMkLst>
      </pc:sldChg>
      <pc:sldChg chg="addSp modSp mod">
        <pc:chgData name="Mokarram dorri, Bahareh" userId="b65613e7-b782-4797-afbc-3ac9b2e9b774" providerId="ADAL" clId="{4F96B20A-37BA-42EB-BDCD-E027CEBE1692}" dt="2023-08-29T01:03:35.344" v="1226" actId="1076"/>
        <pc:sldMkLst>
          <pc:docMk/>
          <pc:sldMk cId="0" sldId="277"/>
        </pc:sldMkLst>
      </pc:sldChg>
      <pc:sldChg chg="modSp">
        <pc:chgData name="Mokarram dorri, Bahareh" userId="b65613e7-b782-4797-afbc-3ac9b2e9b774" providerId="ADAL" clId="{4F96B20A-37BA-42EB-BDCD-E027CEBE1692}" dt="2023-08-19T21:49:54.101" v="197" actId="20577"/>
        <pc:sldMkLst>
          <pc:docMk/>
          <pc:sldMk cId="0" sldId="278"/>
        </pc:sldMkLst>
      </pc:sldChg>
      <pc:sldChg chg="modAnim">
        <pc:chgData name="Mokarram dorri, Bahareh" userId="b65613e7-b782-4797-afbc-3ac9b2e9b774" providerId="ADAL" clId="{4F96B20A-37BA-42EB-BDCD-E027CEBE1692}" dt="2023-08-19T22:27:52.373" v="217"/>
        <pc:sldMkLst>
          <pc:docMk/>
          <pc:sldMk cId="0" sldId="280"/>
        </pc:sldMkLst>
      </pc:sldChg>
      <pc:sldChg chg="addSp modSp mod modAnim">
        <pc:chgData name="Mokarram dorri, Bahareh" userId="b65613e7-b782-4797-afbc-3ac9b2e9b774" providerId="ADAL" clId="{4F96B20A-37BA-42EB-BDCD-E027CEBE1692}" dt="2023-08-29T01:56:51.100" v="1283" actId="1076"/>
        <pc:sldMkLst>
          <pc:docMk/>
          <pc:sldMk cId="0" sldId="281"/>
        </pc:sldMkLst>
      </pc:sldChg>
      <pc:sldChg chg="modSp mod">
        <pc:chgData name="Mokarram dorri, Bahareh" userId="b65613e7-b782-4797-afbc-3ac9b2e9b774" providerId="ADAL" clId="{4F96B20A-37BA-42EB-BDCD-E027CEBE1692}" dt="2023-08-29T17:20:13.181" v="2005" actId="20577"/>
        <pc:sldMkLst>
          <pc:docMk/>
          <pc:sldMk cId="0" sldId="282"/>
        </pc:sldMkLst>
      </pc:sldChg>
      <pc:sldChg chg="modSp mod modAnim modNotesTx">
        <pc:chgData name="Mokarram dorri, Bahareh" userId="b65613e7-b782-4797-afbc-3ac9b2e9b774" providerId="ADAL" clId="{4F96B20A-37BA-42EB-BDCD-E027CEBE1692}" dt="2023-08-29T14:49:11.376" v="1919" actId="20577"/>
        <pc:sldMkLst>
          <pc:docMk/>
          <pc:sldMk cId="0" sldId="283"/>
        </pc:sldMkLst>
      </pc:sldChg>
      <pc:sldChg chg="addSp modSp add mod ord modAnim">
        <pc:chgData name="Mokarram dorri, Bahareh" userId="b65613e7-b782-4797-afbc-3ac9b2e9b774" providerId="ADAL" clId="{4F96B20A-37BA-42EB-BDCD-E027CEBE1692}" dt="2023-08-29T05:02:59.408" v="1500" actId="20577"/>
        <pc:sldMkLst>
          <pc:docMk/>
          <pc:sldMk cId="2708509210" sldId="284"/>
        </pc:sldMkLst>
      </pc:sldChg>
      <pc:sldChg chg="del">
        <pc:chgData name="Mokarram dorri, Bahareh" userId="b65613e7-b782-4797-afbc-3ac9b2e9b774" providerId="ADAL" clId="{4F96B20A-37BA-42EB-BDCD-E027CEBE1692}" dt="2023-08-29T01:30:13.381" v="1272" actId="2696"/>
        <pc:sldMkLst>
          <pc:docMk/>
          <pc:sldMk cId="0" sldId="285"/>
        </pc:sldMkLst>
      </pc:sldChg>
      <pc:sldChg chg="addSp delSp modSp add del mod ord">
        <pc:chgData name="Mokarram dorri, Bahareh" userId="b65613e7-b782-4797-afbc-3ac9b2e9b774" providerId="ADAL" clId="{4F96B20A-37BA-42EB-BDCD-E027CEBE1692}" dt="2023-08-29T05:03:21.953" v="1501" actId="47"/>
        <pc:sldMkLst>
          <pc:docMk/>
          <pc:sldMk cId="1470587565" sldId="285"/>
        </pc:sldMkLst>
      </pc:sldChg>
      <pc:sldChg chg="addSp modSp mod modAnim modNotesTx">
        <pc:chgData name="Mokarram dorri, Bahareh" userId="b65613e7-b782-4797-afbc-3ac9b2e9b774" providerId="ADAL" clId="{4F96B20A-37BA-42EB-BDCD-E027CEBE1692}" dt="2023-08-29T14:48:57.776" v="1915" actId="20577"/>
        <pc:sldMkLst>
          <pc:docMk/>
          <pc:sldMk cId="0" sldId="286"/>
        </pc:sldMkLst>
      </pc:sldChg>
      <pc:sldChg chg="delSp modSp modAnim">
        <pc:chgData name="Mokarram dorri, Bahareh" userId="b65613e7-b782-4797-afbc-3ac9b2e9b774" providerId="ADAL" clId="{4F96B20A-37BA-42EB-BDCD-E027CEBE1692}" dt="2023-08-31T17:13:29.215" v="2294" actId="20577"/>
        <pc:sldMkLst>
          <pc:docMk/>
          <pc:sldMk cId="0" sldId="287"/>
        </pc:sldMkLst>
      </pc:sldChg>
      <pc:sldChg chg="addSp modSp mod">
        <pc:chgData name="Mokarram dorri, Bahareh" userId="b65613e7-b782-4797-afbc-3ac9b2e9b774" providerId="ADAL" clId="{4F96B20A-37BA-42EB-BDCD-E027CEBE1692}" dt="2023-08-29T14:42:29.217" v="1775" actId="20577"/>
        <pc:sldMkLst>
          <pc:docMk/>
          <pc:sldMk cId="0" sldId="288"/>
        </pc:sldMkLst>
      </pc:sldChg>
      <pc:sldChg chg="addSp delSp modSp mod delAnim modAnim modNotesTx">
        <pc:chgData name="Mokarram dorri, Bahareh" userId="b65613e7-b782-4797-afbc-3ac9b2e9b774" providerId="ADAL" clId="{4F96B20A-37BA-42EB-BDCD-E027CEBE1692}" dt="2023-08-29T14:50:06.296" v="1933" actId="20577"/>
        <pc:sldMkLst>
          <pc:docMk/>
          <pc:sldMk cId="0" sldId="289"/>
        </pc:sldMkLst>
      </pc:sldChg>
      <pc:sldChg chg="modSp mod ord">
        <pc:chgData name="Mokarram dorri, Bahareh" userId="b65613e7-b782-4797-afbc-3ac9b2e9b774" providerId="ADAL" clId="{4F96B20A-37BA-42EB-BDCD-E027CEBE1692}" dt="2023-08-29T14:55:14.036" v="1998"/>
        <pc:sldMkLst>
          <pc:docMk/>
          <pc:sldMk cId="0" sldId="290"/>
        </pc:sldMkLst>
      </pc:sldChg>
      <pc:sldChg chg="modSp mod">
        <pc:chgData name="Mokarram dorri, Bahareh" userId="b65613e7-b782-4797-afbc-3ac9b2e9b774" providerId="ADAL" clId="{4F96B20A-37BA-42EB-BDCD-E027CEBE1692}" dt="2023-08-31T17:13:19.355" v="2292" actId="20577"/>
        <pc:sldMkLst>
          <pc:docMk/>
          <pc:sldMk cId="0" sldId="291"/>
        </pc:sldMkLst>
      </pc:sldChg>
      <pc:sldChg chg="delSp modSp mod delAnim">
        <pc:chgData name="Mokarram dorri, Bahareh" userId="b65613e7-b782-4797-afbc-3ac9b2e9b774" providerId="ADAL" clId="{4F96B20A-37BA-42EB-BDCD-E027CEBE1692}" dt="2023-08-31T17:18:05.045" v="2382" actId="20577"/>
        <pc:sldMkLst>
          <pc:docMk/>
          <pc:sldMk cId="3173606911" sldId="292"/>
        </pc:sldMkLst>
      </pc:sldChg>
      <pc:sldChg chg="modSp del modAnim">
        <pc:chgData name="Mokarram dorri, Bahareh" userId="b65613e7-b782-4797-afbc-3ac9b2e9b774" providerId="ADAL" clId="{4F96B20A-37BA-42EB-BDCD-E027CEBE1692}" dt="2023-08-29T14:55:32.746" v="1999" actId="47"/>
        <pc:sldMkLst>
          <pc:docMk/>
          <pc:sldMk cId="862680347" sldId="293"/>
        </pc:sldMkLst>
      </pc:sldChg>
      <pc:sldChg chg="del">
        <pc:chgData name="Mokarram dorri, Bahareh" userId="b65613e7-b782-4797-afbc-3ac9b2e9b774" providerId="ADAL" clId="{4F96B20A-37BA-42EB-BDCD-E027CEBE1692}" dt="2023-08-29T05:03:32.538" v="1502" actId="2696"/>
        <pc:sldMkLst>
          <pc:docMk/>
          <pc:sldMk cId="3313174820" sldId="294"/>
        </pc:sldMkLst>
      </pc:sldChg>
      <pc:sldChg chg="modSp add mod ord">
        <pc:chgData name="Mokarram dorri, Bahareh" userId="b65613e7-b782-4797-afbc-3ac9b2e9b774" providerId="ADAL" clId="{4F96B20A-37BA-42EB-BDCD-E027CEBE1692}" dt="2023-08-29T05:03:55.448" v="1506"/>
        <pc:sldMkLst>
          <pc:docMk/>
          <pc:sldMk cId="3846700047" sldId="294"/>
        </pc:sldMkLst>
      </pc:sldChg>
      <pc:sldChg chg="modSp mod modShow">
        <pc:chgData name="Mokarram dorri, Bahareh" userId="b65613e7-b782-4797-afbc-3ac9b2e9b774" providerId="ADAL" clId="{4F96B20A-37BA-42EB-BDCD-E027CEBE1692}" dt="2023-08-29T14:22:31.738" v="1512" actId="729"/>
        <pc:sldMkLst>
          <pc:docMk/>
          <pc:sldMk cId="4082085117" sldId="295"/>
        </pc:sldMkLst>
      </pc:sldChg>
      <pc:sldChg chg="mod modShow">
        <pc:chgData name="Mokarram dorri, Bahareh" userId="b65613e7-b782-4797-afbc-3ac9b2e9b774" providerId="ADAL" clId="{4F96B20A-37BA-42EB-BDCD-E027CEBE1692}" dt="2023-08-29T14:22:39.268" v="1513" actId="729"/>
        <pc:sldMkLst>
          <pc:docMk/>
          <pc:sldMk cId="383991514" sldId="296"/>
        </pc:sldMkLst>
      </pc:sldChg>
      <pc:sldChg chg="modSp mod modAnim modNotesTx">
        <pc:chgData name="Mokarram dorri, Bahareh" userId="b65613e7-b782-4797-afbc-3ac9b2e9b774" providerId="ADAL" clId="{4F96B20A-37BA-42EB-BDCD-E027CEBE1692}" dt="2023-08-31T17:32:28.664" v="2406" actId="114"/>
        <pc:sldMkLst>
          <pc:docMk/>
          <pc:sldMk cId="3410335745" sldId="297"/>
        </pc:sldMkLst>
      </pc:sldChg>
      <pc:sldChg chg="addSp delSp modSp mod">
        <pc:chgData name="Mokarram dorri, Bahareh" userId="b65613e7-b782-4797-afbc-3ac9b2e9b774" providerId="ADAL" clId="{4F96B20A-37BA-42EB-BDCD-E027CEBE1692}" dt="2023-08-29T14:55:38.282" v="2001" actId="478"/>
        <pc:sldMkLst>
          <pc:docMk/>
          <pc:sldMk cId="3849776848" sldId="298"/>
        </pc:sldMkLst>
      </pc:sldChg>
      <pc:sldChg chg="ord">
        <pc:chgData name="Mokarram dorri, Bahareh" userId="b65613e7-b782-4797-afbc-3ac9b2e9b774" providerId="ADAL" clId="{4F96B20A-37BA-42EB-BDCD-E027CEBE1692}" dt="2023-08-19T04:28:52.817" v="103"/>
        <pc:sldMkLst>
          <pc:docMk/>
          <pc:sldMk cId="0" sldId="299"/>
        </pc:sldMkLst>
      </pc:sldChg>
      <pc:sldChg chg="addSp delSp modSp mod modAnim">
        <pc:chgData name="Mokarram dorri, Bahareh" userId="b65613e7-b782-4797-afbc-3ac9b2e9b774" providerId="ADAL" clId="{4F96B20A-37BA-42EB-BDCD-E027CEBE1692}" dt="2023-08-24T15:42:04.910" v="1047" actId="20577"/>
        <pc:sldMkLst>
          <pc:docMk/>
          <pc:sldMk cId="0" sldId="300"/>
        </pc:sldMkLst>
      </pc:sldChg>
      <pc:sldChg chg="addSp modSp mod modAnim">
        <pc:chgData name="Mokarram dorri, Bahareh" userId="b65613e7-b782-4797-afbc-3ac9b2e9b774" providerId="ADAL" clId="{4F96B20A-37BA-42EB-BDCD-E027CEBE1692}" dt="2023-08-20T01:57:45.603" v="305" actId="1038"/>
        <pc:sldMkLst>
          <pc:docMk/>
          <pc:sldMk cId="0" sldId="301"/>
        </pc:sldMkLst>
      </pc:sldChg>
      <pc:sldChg chg="addSp modSp mod modAnim">
        <pc:chgData name="Mokarram dorri, Bahareh" userId="b65613e7-b782-4797-afbc-3ac9b2e9b774" providerId="ADAL" clId="{4F96B20A-37BA-42EB-BDCD-E027CEBE1692}" dt="2023-08-24T00:53:14.538" v="417"/>
        <pc:sldMkLst>
          <pc:docMk/>
          <pc:sldMk cId="0" sldId="302"/>
        </pc:sldMkLst>
      </pc:sldChg>
      <pc:sldChg chg="modSp del mod modShow">
        <pc:chgData name="Mokarram dorri, Bahareh" userId="b65613e7-b782-4797-afbc-3ac9b2e9b774" providerId="ADAL" clId="{4F96B20A-37BA-42EB-BDCD-E027CEBE1692}" dt="2023-08-31T17:33:54.004" v="2408" actId="2696"/>
        <pc:sldMkLst>
          <pc:docMk/>
          <pc:sldMk cId="3716516047" sldId="303"/>
        </pc:sldMkLst>
      </pc:sldChg>
      <pc:sldChg chg="modSp mod modShow">
        <pc:chgData name="Mokarram dorri, Bahareh" userId="b65613e7-b782-4797-afbc-3ac9b2e9b774" providerId="ADAL" clId="{4F96B20A-37BA-42EB-BDCD-E027CEBE1692}" dt="2023-08-31T17:35:40.829" v="2416" actId="729"/>
        <pc:sldMkLst>
          <pc:docMk/>
          <pc:sldMk cId="0" sldId="304"/>
        </pc:sldMkLst>
      </pc:sldChg>
      <pc:sldChg chg="addSp delSp modSp add mod">
        <pc:chgData name="Mokarram dorri, Bahareh" userId="b65613e7-b782-4797-afbc-3ac9b2e9b774" providerId="ADAL" clId="{4F96B20A-37BA-42EB-BDCD-E027CEBE1692}" dt="2023-08-31T17:17:34.254" v="2379" actId="113"/>
        <pc:sldMkLst>
          <pc:docMk/>
          <pc:sldMk cId="2204347095" sldId="306"/>
        </pc:sldMkLst>
      </pc:sldChg>
      <pc:sldMasterChg chg="modSldLayout">
        <pc:chgData name="Mokarram dorri, Bahareh" userId="b65613e7-b782-4797-afbc-3ac9b2e9b774" providerId="ADAL" clId="{4F96B20A-37BA-42EB-BDCD-E027CEBE1692}" dt="2023-08-18T23:27:49.766" v="5" actId="207"/>
        <pc:sldMasterMkLst>
          <pc:docMk/>
          <pc:sldMasterMk cId="0" sldId="2147483648"/>
        </pc:sldMasterMkLst>
        <pc:sldLayoutChg chg="modSp">
          <pc:chgData name="Mokarram dorri, Bahareh" userId="b65613e7-b782-4797-afbc-3ac9b2e9b774" providerId="ADAL" clId="{4F96B20A-37BA-42EB-BDCD-E027CEBE1692}" dt="2023-08-18T23:27:36.266" v="2" actId="207"/>
          <pc:sldLayoutMkLst>
            <pc:docMk/>
            <pc:sldMasterMk cId="0" sldId="2147483648"/>
            <pc:sldLayoutMk cId="0" sldId="2147483650"/>
          </pc:sldLayoutMkLst>
        </pc:sldLayoutChg>
        <pc:sldLayoutChg chg="modSp">
          <pc:chgData name="Mokarram dorri, Bahareh" userId="b65613e7-b782-4797-afbc-3ac9b2e9b774" providerId="ADAL" clId="{4F96B20A-37BA-42EB-BDCD-E027CEBE1692}" dt="2023-08-18T23:27:40.996" v="3" actId="207"/>
          <pc:sldLayoutMkLst>
            <pc:docMk/>
            <pc:sldMasterMk cId="0" sldId="2147483648"/>
            <pc:sldLayoutMk cId="0" sldId="2147483652"/>
          </pc:sldLayoutMkLst>
        </pc:sldLayoutChg>
        <pc:sldLayoutChg chg="modSp">
          <pc:chgData name="Mokarram dorri, Bahareh" userId="b65613e7-b782-4797-afbc-3ac9b2e9b774" providerId="ADAL" clId="{4F96B20A-37BA-42EB-BDCD-E027CEBE1692}" dt="2023-08-18T23:27:45.059" v="4" actId="207"/>
          <pc:sldLayoutMkLst>
            <pc:docMk/>
            <pc:sldMasterMk cId="0" sldId="2147483648"/>
            <pc:sldLayoutMk cId="0" sldId="2147483653"/>
          </pc:sldLayoutMkLst>
        </pc:sldLayoutChg>
        <pc:sldLayoutChg chg="modSp">
          <pc:chgData name="Mokarram dorri, Bahareh" userId="b65613e7-b782-4797-afbc-3ac9b2e9b774" providerId="ADAL" clId="{4F96B20A-37BA-42EB-BDCD-E027CEBE1692}" dt="2023-08-18T23:27:49.766" v="5" actId="207"/>
          <pc:sldLayoutMkLst>
            <pc:docMk/>
            <pc:sldMasterMk cId="0" sldId="2147483648"/>
            <pc:sldLayoutMk cId="0" sldId="214748365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AC709-871C-4FCA-B421-B0E781B38C80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C2922-4DEB-40B1-967C-BB12A08504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65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34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82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66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1A33F-3C90-991C-D56B-CF72A6D4A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C65B56-A183-7333-A5A4-77ED6D68CF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271466-6301-9432-BBA4-18E1F384F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CFCE-2A73-BDE7-510D-AE86A0F4E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62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42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03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11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5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E16E-DD41-4B45-ADFF-1AA9A65D478C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84A8-5B82-4736-852A-A031023DF9B8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6AED-ED89-4470-8D35-F5A519B05CD5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070C0"/>
              </a:gs>
              <a:gs pos="99000">
                <a:schemeClr val="accent5">
                  <a:lumMod val="75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B7C8-3DFC-41A9-8C10-CB854901F012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A3D5-619C-42D8-AFA0-F5703EEBDB84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E998-A4A2-4F8D-BA18-00C949EB5EEA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73ED-5A20-4994-A480-CD7AB9A9CD32}" type="datetime1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09E2-D1DD-42CE-B85E-C02ADA4C7B60}" type="datetime1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200407-23A7-56F6-1924-5796437CCD85}"/>
              </a:ext>
            </a:extLst>
          </p:cNvPr>
          <p:cNvSpPr txBox="1">
            <a:spLocks/>
          </p:cNvSpPr>
          <p:nvPr userDrawn="1"/>
        </p:nvSpPr>
        <p:spPr>
          <a:xfrm>
            <a:off x="457200" y="301532"/>
            <a:ext cx="8229600" cy="1143000"/>
          </a:xfrm>
          <a:prstGeom prst="rect">
            <a:avLst/>
          </a:prstGeom>
          <a:gradFill>
            <a:gsLst>
              <a:gs pos="0">
                <a:srgbClr val="0070C0"/>
              </a:gs>
              <a:gs pos="99000">
                <a:schemeClr val="accent5">
                  <a:lumMod val="75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27B18-CE9F-4DDA-8238-E070C69A53CD}" type="datetime1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DB6A-0C95-41B9-9B66-B8CEBFA704F6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7EEB-7C39-4058-A90E-877DFAFFB9D5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01DC-D26C-4BD7-B5FB-51A76EE6D7AA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Complexity Analysis of Algorithms: </a:t>
            </a:r>
            <a:br>
              <a:rPr lang="en-US" sz="3200"/>
            </a:br>
            <a:r>
              <a:rPr lang="en-US" sz="2800" i="1"/>
              <a:t>Third Attack!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373" y="1624012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/>
              <a:t>Obtaining </a:t>
            </a:r>
            <a:r>
              <a:rPr lang="en-US" sz="2400" u="sng"/>
              <a:t>exact</a:t>
            </a:r>
            <a:r>
              <a:rPr lang="en-US" sz="2400"/>
              <a:t> complexity functions are tedious and </a:t>
            </a:r>
            <a:br>
              <a:rPr lang="en-US" sz="2400"/>
            </a:br>
            <a:r>
              <a:rPr lang="en-US" sz="2400"/>
              <a:t>not necessary</a:t>
            </a:r>
            <a:br>
              <a:rPr lang="en-US" sz="2400"/>
            </a:br>
            <a:endParaRPr lang="en-US" sz="2400"/>
          </a:p>
          <a:p>
            <a:r>
              <a:rPr lang="en-US" sz="2400"/>
              <a:t>In fact, for large values of input size, the </a:t>
            </a:r>
            <a:r>
              <a:rPr lang="en-US" sz="2400" u="sng"/>
              <a:t>highest order </a:t>
            </a:r>
            <a:r>
              <a:rPr lang="en-US" sz="2400"/>
              <a:t>of the complexity function dominates the whole function</a:t>
            </a:r>
          </a:p>
          <a:p>
            <a:pPr lvl="1"/>
            <a:r>
              <a:rPr lang="en-US" sz="2000" i="1"/>
              <a:t>We can </a:t>
            </a:r>
            <a:r>
              <a:rPr lang="en-US" sz="2000" b="1" i="1"/>
              <a:t>ignore</a:t>
            </a:r>
            <a:r>
              <a:rPr lang="en-US" sz="2000" i="1"/>
              <a:t> the lower orders of the function</a:t>
            </a:r>
            <a:br>
              <a:rPr lang="en-US" sz="2000" i="1"/>
            </a:br>
            <a:endParaRPr lang="en-US" sz="2000" i="1"/>
          </a:p>
          <a:p>
            <a:r>
              <a:rPr lang="en-US" sz="2400"/>
              <a:t>Using the concept of “order” we “classify” algorithms based on their higher orders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Examples of </a:t>
            </a:r>
            <a:r>
              <a:rPr lang="el-GR" sz="3600"/>
              <a:t>Ω</a:t>
            </a:r>
            <a:r>
              <a:rPr lang="en-US" sz="360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333"/>
            <a:ext cx="8398871" cy="4756150"/>
          </a:xfrm>
        </p:spPr>
        <p:txBody>
          <a:bodyPr>
            <a:normAutofit/>
          </a:bodyPr>
          <a:lstStyle/>
          <a:p>
            <a:r>
              <a:rPr lang="en-US" sz="2800"/>
              <a:t>Is 5n</a:t>
            </a:r>
            <a:r>
              <a:rPr lang="en-US" sz="2800" baseline="30000"/>
              <a:t>2</a:t>
            </a:r>
            <a:r>
              <a:rPr lang="en-US" sz="2800"/>
              <a:t> </a:t>
            </a:r>
            <a:r>
              <a:rPr lang="el-GR" sz="2800"/>
              <a:t>ϵ</a:t>
            </a:r>
            <a:r>
              <a:rPr lang="el-GR" sz="2800">
                <a:solidFill>
                  <a:srgbClr val="FF0000"/>
                </a:solidFill>
              </a:rPr>
              <a:t> </a:t>
            </a:r>
            <a:r>
              <a:rPr lang="el-GR" sz="2800"/>
              <a:t>Ω</a:t>
            </a:r>
            <a:r>
              <a:rPr lang="en-US" sz="2800"/>
              <a:t>(n</a:t>
            </a:r>
            <a:r>
              <a:rPr lang="en-US" sz="2800" baseline="30000"/>
              <a:t>2</a:t>
            </a:r>
            <a:r>
              <a:rPr lang="en-US" sz="2800"/>
              <a:t>)?</a:t>
            </a:r>
          </a:p>
          <a:p>
            <a:pPr lvl="1"/>
            <a:r>
              <a:rPr lang="en-US" sz="2400"/>
              <a:t>Assume c=1 and </a:t>
            </a:r>
            <a:r>
              <a:rPr lang="en-US" sz="2400">
                <a:solidFill>
                  <a:prstClr val="black"/>
                </a:solidFill>
              </a:rPr>
              <a:t>k=</a:t>
            </a:r>
            <a:r>
              <a:rPr lang="en-US" sz="2400"/>
              <a:t>0, then we have: 5n</a:t>
            </a:r>
            <a:r>
              <a:rPr lang="en-US" sz="2400" baseline="30000"/>
              <a:t>2 </a:t>
            </a:r>
            <a:r>
              <a:rPr lang="en-US" sz="2400"/>
              <a:t>≥ 1n</a:t>
            </a:r>
            <a:r>
              <a:rPr lang="en-US" sz="2400" baseline="30000"/>
              <a:t>2     </a:t>
            </a:r>
            <a:r>
              <a:rPr lang="en-US" sz="2400"/>
              <a:t>for n&gt;0</a:t>
            </a:r>
            <a:br>
              <a:rPr lang="en-US" sz="2400" baseline="30000"/>
            </a:br>
            <a:endParaRPr lang="en-US" sz="2400" baseline="30000"/>
          </a:p>
          <a:p>
            <a:r>
              <a:rPr lang="en-US" sz="2800"/>
              <a:t>Is n</a:t>
            </a:r>
            <a:r>
              <a:rPr lang="en-US" sz="2800" baseline="30000"/>
              <a:t>2 </a:t>
            </a:r>
            <a:r>
              <a:rPr lang="en-US" sz="2800"/>
              <a:t>+ 10n </a:t>
            </a:r>
            <a:r>
              <a:rPr lang="el-GR" sz="2800"/>
              <a:t>ϵ</a:t>
            </a:r>
            <a:r>
              <a:rPr lang="el-GR" sz="2800">
                <a:solidFill>
                  <a:srgbClr val="FF0000"/>
                </a:solidFill>
              </a:rPr>
              <a:t> </a:t>
            </a:r>
            <a:r>
              <a:rPr lang="el-GR" sz="2800"/>
              <a:t>Ω</a:t>
            </a:r>
            <a:r>
              <a:rPr lang="en-US" sz="2800"/>
              <a:t>(n</a:t>
            </a:r>
            <a:r>
              <a:rPr lang="en-US" sz="2800" baseline="30000"/>
              <a:t>2</a:t>
            </a:r>
            <a:r>
              <a:rPr lang="en-US" sz="2800"/>
              <a:t>)?</a:t>
            </a:r>
          </a:p>
          <a:p>
            <a:pPr lvl="1"/>
            <a:r>
              <a:rPr lang="en-US" sz="2400"/>
              <a:t>Assume c=1 and k=0, then we have: n</a:t>
            </a:r>
            <a:r>
              <a:rPr lang="en-US" sz="2400" baseline="30000"/>
              <a:t>2 </a:t>
            </a:r>
            <a:r>
              <a:rPr lang="en-US" sz="2400"/>
              <a:t>+ 10n ≥ 1n</a:t>
            </a:r>
            <a:r>
              <a:rPr lang="en-US" sz="2400" baseline="30000"/>
              <a:t>2</a:t>
            </a:r>
            <a:r>
              <a:rPr lang="en-US" sz="2400"/>
              <a:t>   for n&gt;0</a:t>
            </a:r>
            <a:br>
              <a:rPr lang="en-US" sz="2400"/>
            </a:br>
            <a:endParaRPr lang="en-US" sz="2400"/>
          </a:p>
          <a:p>
            <a:r>
              <a:rPr lang="en-US" sz="2800"/>
              <a:t>Is n(n-1)/2 </a:t>
            </a:r>
            <a:r>
              <a:rPr lang="el-GR" sz="2800"/>
              <a:t>ϵ</a:t>
            </a:r>
            <a:r>
              <a:rPr lang="el-GR" sz="2800">
                <a:solidFill>
                  <a:srgbClr val="FF0000"/>
                </a:solidFill>
              </a:rPr>
              <a:t> </a:t>
            </a:r>
            <a:r>
              <a:rPr lang="el-GR" sz="2800"/>
              <a:t>Ω</a:t>
            </a:r>
            <a:r>
              <a:rPr lang="en-US" sz="2800"/>
              <a:t>(n</a:t>
            </a:r>
            <a:r>
              <a:rPr lang="en-US" sz="2800" baseline="30000"/>
              <a:t>2</a:t>
            </a:r>
            <a:r>
              <a:rPr lang="en-US" sz="2800"/>
              <a:t>)?</a:t>
            </a:r>
          </a:p>
          <a:p>
            <a:pPr lvl="1"/>
            <a:r>
              <a:rPr lang="en-US" sz="2400"/>
              <a:t>Assume c=0.1 and k=2 then: n(n-1)/2 ≥ 0.1 n</a:t>
            </a:r>
            <a:r>
              <a:rPr lang="en-US" sz="2400" baseline="30000"/>
              <a:t>2   </a:t>
            </a:r>
            <a:r>
              <a:rPr lang="en-US" sz="2400"/>
              <a:t>  for n&gt;2</a:t>
            </a:r>
            <a:br>
              <a:rPr lang="en-US" sz="2400" baseline="30000"/>
            </a:br>
            <a:endParaRPr lang="en-US" sz="2400" baseline="30000"/>
          </a:p>
          <a:p>
            <a:r>
              <a:rPr lang="en-US" sz="2800"/>
              <a:t>Is n</a:t>
            </a:r>
            <a:r>
              <a:rPr lang="en-US" sz="2800" baseline="30000"/>
              <a:t>3</a:t>
            </a:r>
            <a:r>
              <a:rPr lang="el-GR" sz="2800"/>
              <a:t>ϵ</a:t>
            </a:r>
            <a:r>
              <a:rPr lang="el-GR" sz="2800">
                <a:solidFill>
                  <a:srgbClr val="FF0000"/>
                </a:solidFill>
              </a:rPr>
              <a:t> </a:t>
            </a:r>
            <a:r>
              <a:rPr lang="el-GR" sz="2800"/>
              <a:t>Ω</a:t>
            </a:r>
            <a:r>
              <a:rPr lang="en-US" sz="2800"/>
              <a:t>(n</a:t>
            </a:r>
            <a:r>
              <a:rPr lang="en-US" sz="2800" baseline="30000"/>
              <a:t>2</a:t>
            </a:r>
            <a:r>
              <a:rPr lang="en-US" sz="2800"/>
              <a:t>)?</a:t>
            </a:r>
          </a:p>
          <a:p>
            <a:pPr lvl="1"/>
            <a:r>
              <a:rPr lang="en-US" sz="2400"/>
              <a:t>Yes! Assume c=1 and k=0 then: n</a:t>
            </a:r>
            <a:r>
              <a:rPr lang="en-US" sz="2400" baseline="30000"/>
              <a:t>3</a:t>
            </a:r>
            <a:r>
              <a:rPr lang="en-US" sz="2400"/>
              <a:t> ≥ 1n</a:t>
            </a:r>
            <a:r>
              <a:rPr lang="en-US" sz="2400" baseline="30000"/>
              <a:t>2     </a:t>
            </a:r>
            <a:r>
              <a:rPr lang="en-US" sz="2400"/>
              <a:t>for n&gt;0</a:t>
            </a:r>
          </a:p>
          <a:p>
            <a:endParaRPr lang="en-US" baseline="300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/>
              <a:t>Formal Definition of Theta (</a:t>
            </a:r>
            <a:r>
              <a:rPr lang="el-GR" sz="3200"/>
              <a:t>Θ</a:t>
            </a:r>
            <a:r>
              <a:rPr lang="en-US" sz="320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956" y="1427543"/>
            <a:ext cx="7528822" cy="16722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Suppose </a:t>
            </a:r>
            <a:r>
              <a:rPr lang="en-US" sz="2400" i="1" dirty="0"/>
              <a:t>f(n)</a:t>
            </a:r>
            <a:r>
              <a:rPr lang="en-US" sz="2400" dirty="0"/>
              <a:t> and </a:t>
            </a:r>
            <a:r>
              <a:rPr lang="en-US" sz="2400" i="1" dirty="0"/>
              <a:t>g(n)</a:t>
            </a:r>
            <a:r>
              <a:rPr lang="en-US" sz="2400" dirty="0"/>
              <a:t> are two functions. </a:t>
            </a:r>
            <a:br>
              <a:rPr lang="en-US" sz="2400" dirty="0"/>
            </a:br>
            <a:r>
              <a:rPr lang="en-US" sz="2400" i="1" dirty="0"/>
              <a:t>f(n)=</a:t>
            </a:r>
            <a:r>
              <a:rPr lang="el-GR" sz="2400" dirty="0"/>
              <a:t> Θ</a:t>
            </a:r>
            <a:r>
              <a:rPr lang="en-US" sz="2400" i="1" dirty="0"/>
              <a:t>(g(n)) </a:t>
            </a:r>
            <a:r>
              <a:rPr lang="en-US" sz="2400" dirty="0"/>
              <a:t>if and only if  </a:t>
            </a:r>
            <a:r>
              <a:rPr lang="en-US" sz="2400" i="1" dirty="0"/>
              <a:t>f(n)=O(g(n)) </a:t>
            </a:r>
            <a:r>
              <a:rPr lang="en-US" sz="2400" b="1" dirty="0"/>
              <a:t>and</a:t>
            </a:r>
            <a:r>
              <a:rPr lang="en-US" sz="2400" dirty="0"/>
              <a:t> </a:t>
            </a:r>
            <a:r>
              <a:rPr lang="en-US" sz="2400" i="1" dirty="0"/>
              <a:t>f(n)=</a:t>
            </a:r>
            <a:r>
              <a:rPr lang="el-GR" sz="2400" dirty="0"/>
              <a:t> Ω</a:t>
            </a:r>
            <a:r>
              <a:rPr lang="en-US" sz="2400" i="1" dirty="0"/>
              <a:t>(g(n)) 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C2A05C-A39C-6088-F92A-5815F249584B}"/>
              </a:ext>
            </a:extLst>
          </p:cNvPr>
          <p:cNvGrpSpPr/>
          <p:nvPr/>
        </p:nvGrpSpPr>
        <p:grpSpPr>
          <a:xfrm>
            <a:off x="2848078" y="3099777"/>
            <a:ext cx="3298469" cy="3529288"/>
            <a:chOff x="5173884" y="2632107"/>
            <a:chExt cx="3512916" cy="3758741"/>
          </a:xfrm>
        </p:grpSpPr>
        <p:pic>
          <p:nvPicPr>
            <p:cNvPr id="4" name="Picture 3" descr="A graph of lines and letters&#10;&#10;Description automatically generated with medium confidence">
              <a:extLst>
                <a:ext uri="{FF2B5EF4-FFF2-40B4-BE49-F238E27FC236}">
                  <a16:creationId xmlns:a16="http://schemas.microsoft.com/office/drawing/2014/main" id="{977EFCB0-9545-84B6-7301-49C746EF3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3884" y="2632107"/>
              <a:ext cx="3512916" cy="375874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A3929C-2E1E-E90D-2B88-4AF352EC806A}"/>
                </a:ext>
              </a:extLst>
            </p:cNvPr>
            <p:cNvSpPr txBox="1"/>
            <p:nvPr/>
          </p:nvSpPr>
          <p:spPr>
            <a:xfrm>
              <a:off x="5985361" y="5853447"/>
              <a:ext cx="37975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k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20434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4012"/>
            <a:ext cx="814548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If </a:t>
            </a:r>
            <a:r>
              <a:rPr lang="en-US" sz="2400" i="1" dirty="0"/>
              <a:t>f(n)</a:t>
            </a:r>
            <a:r>
              <a:rPr lang="en-US" sz="2400" dirty="0"/>
              <a:t> has both </a:t>
            </a:r>
            <a:r>
              <a:rPr lang="en-US" sz="2400" i="1" dirty="0"/>
              <a:t>O(n</a:t>
            </a:r>
            <a:r>
              <a:rPr lang="en-US" sz="2400" i="1" baseline="30000" dirty="0"/>
              <a:t>2</a:t>
            </a:r>
            <a:r>
              <a:rPr lang="en-US" sz="2400" i="1" dirty="0"/>
              <a:t>)</a:t>
            </a:r>
            <a:r>
              <a:rPr lang="en-US" sz="2400" dirty="0"/>
              <a:t> and </a:t>
            </a:r>
            <a:r>
              <a:rPr lang="el-GR" sz="2400" i="1" dirty="0"/>
              <a:t>Ω</a:t>
            </a:r>
            <a:r>
              <a:rPr lang="en-US" sz="2400" i="1" dirty="0"/>
              <a:t>(n</a:t>
            </a:r>
            <a:r>
              <a:rPr lang="en-US" sz="2400" i="1" baseline="30000" dirty="0"/>
              <a:t>2</a:t>
            </a:r>
            <a:r>
              <a:rPr lang="en-US" sz="2400" i="1" dirty="0"/>
              <a:t>)</a:t>
            </a:r>
            <a:r>
              <a:rPr lang="en-US" sz="2400" dirty="0"/>
              <a:t>, it means that it’s complexity:</a:t>
            </a:r>
          </a:p>
          <a:p>
            <a:pPr lvl="1"/>
            <a:r>
              <a:rPr lang="en-US" sz="2400" i="1" dirty="0"/>
              <a:t>Is better (i.e., lower) than some n</a:t>
            </a:r>
            <a:r>
              <a:rPr lang="en-US" sz="2400" i="1" baseline="30000" dirty="0"/>
              <a:t>2 </a:t>
            </a:r>
            <a:r>
              <a:rPr lang="en-US" sz="2400" i="1" dirty="0"/>
              <a:t>functions</a:t>
            </a:r>
          </a:p>
          <a:p>
            <a:pPr lvl="1"/>
            <a:r>
              <a:rPr lang="en-US" sz="2400" i="1" dirty="0"/>
              <a:t>Is worse (i.e., higher) than some other n</a:t>
            </a:r>
            <a:r>
              <a:rPr lang="en-US" sz="2400" i="1" baseline="30000" dirty="0"/>
              <a:t>2 </a:t>
            </a:r>
            <a:r>
              <a:rPr lang="en-US" sz="2400" i="1" dirty="0"/>
              <a:t>functions</a:t>
            </a:r>
          </a:p>
          <a:p>
            <a:endParaRPr lang="en-US" sz="2400" dirty="0"/>
          </a:p>
          <a:p>
            <a:r>
              <a:rPr lang="en-US" sz="2400" dirty="0"/>
              <a:t>We can conclude that </a:t>
            </a:r>
            <a:r>
              <a:rPr lang="en-US" sz="2400" i="1" dirty="0"/>
              <a:t>f(n)</a:t>
            </a:r>
            <a:r>
              <a:rPr lang="en-US" sz="2400" dirty="0"/>
              <a:t> growth is “similar” to 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baseline="30000" dirty="0"/>
              <a:t> </a:t>
            </a:r>
            <a:r>
              <a:rPr lang="en-US" sz="2400" dirty="0"/>
              <a:t>functions </a:t>
            </a:r>
            <a:r>
              <a:rPr lang="en-US" sz="2400" i="1" dirty="0"/>
              <a:t>(</a:t>
            </a:r>
            <a:r>
              <a:rPr lang="el-GR" sz="2400" i="1" dirty="0"/>
              <a:t>Θ</a:t>
            </a:r>
            <a:r>
              <a:rPr lang="en-US" sz="2400" i="1" dirty="0"/>
              <a:t>(n</a:t>
            </a:r>
            <a:r>
              <a:rPr lang="en-US" sz="2400" i="1" baseline="30000" dirty="0"/>
              <a:t>2 </a:t>
            </a:r>
            <a:r>
              <a:rPr lang="en-US" sz="2400" i="1" dirty="0"/>
              <a:t>))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4"/>
            <a:ext cx="8229600" cy="925811"/>
          </a:xfrm>
        </p:spPr>
        <p:txBody>
          <a:bodyPr>
            <a:normAutofit/>
          </a:bodyPr>
          <a:lstStyle/>
          <a:p>
            <a:r>
              <a:rPr lang="en-US" sz="3600"/>
              <a:t>More Examples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28600" y="1752600"/>
            <a:ext cx="3962400" cy="4447160"/>
            <a:chOff x="228600" y="1752600"/>
            <a:chExt cx="3962400" cy="4447160"/>
          </a:xfrm>
        </p:grpSpPr>
        <p:sp>
          <p:nvSpPr>
            <p:cNvPr id="4" name="Oval 3"/>
            <p:cNvSpPr/>
            <p:nvPr/>
          </p:nvSpPr>
          <p:spPr>
            <a:xfrm>
              <a:off x="228600" y="1752600"/>
              <a:ext cx="3962400" cy="3657600"/>
            </a:xfrm>
            <a:prstGeom prst="ellipse">
              <a:avLst/>
            </a:prstGeom>
            <a:solidFill>
              <a:schemeClr val="accent3">
                <a:lumMod val="50000"/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3299" y="2662535"/>
              <a:ext cx="13260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3logn + 8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08101" y="3276600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5n + 7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4158" y="3886200"/>
              <a:ext cx="14013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2n + </a:t>
              </a:r>
              <a:r>
                <a:rPr lang="en-US" sz="2400" err="1">
                  <a:solidFill>
                    <a:schemeClr val="bg1"/>
                  </a:solidFill>
                </a:rPr>
                <a:t>logn</a:t>
              </a:r>
              <a:r>
                <a:rPr lang="en-US" sz="240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43200" y="2891135"/>
              <a:ext cx="606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4n</a:t>
              </a:r>
              <a:r>
                <a:rPr lang="en-US" sz="2400" baseline="30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14600" y="3424535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6n</a:t>
              </a:r>
              <a:r>
                <a:rPr lang="en-US" sz="2400" baseline="30000">
                  <a:solidFill>
                    <a:schemeClr val="bg1"/>
                  </a:solidFill>
                </a:rPr>
                <a:t>2</a:t>
              </a:r>
              <a:r>
                <a:rPr lang="en-US" sz="2400">
                  <a:solidFill>
                    <a:schemeClr val="bg1"/>
                  </a:solidFill>
                </a:rPr>
                <a:t> + 9</a:t>
              </a:r>
              <a:endParaRPr lang="en-US" sz="2400" baseline="3000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38400" y="4110335"/>
              <a:ext cx="1215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5n</a:t>
              </a:r>
              <a:r>
                <a:rPr lang="en-US" sz="2400" baseline="30000">
                  <a:solidFill>
                    <a:schemeClr val="bg1"/>
                  </a:solidFill>
                </a:rPr>
                <a:t>2</a:t>
              </a:r>
              <a:r>
                <a:rPr lang="en-US" sz="2400">
                  <a:solidFill>
                    <a:schemeClr val="bg1"/>
                  </a:solidFill>
                </a:rPr>
                <a:t> + 2n</a:t>
              </a:r>
              <a:endParaRPr lang="en-US" sz="2400" baseline="3000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17686" y="5491874"/>
              <a:ext cx="12779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/>
                <a:t>O(n</a:t>
              </a:r>
              <a:r>
                <a:rPr lang="en-US" sz="4000" baseline="30000"/>
                <a:t>2</a:t>
              </a:r>
              <a:r>
                <a:rPr lang="en-US" sz="4000"/>
                <a:t>)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00600" y="1600200"/>
            <a:ext cx="4038600" cy="4594086"/>
            <a:chOff x="4800600" y="1600200"/>
            <a:chExt cx="4038600" cy="4594086"/>
          </a:xfrm>
        </p:grpSpPr>
        <p:sp>
          <p:nvSpPr>
            <p:cNvPr id="5" name="Oval 4"/>
            <p:cNvSpPr/>
            <p:nvPr/>
          </p:nvSpPr>
          <p:spPr>
            <a:xfrm>
              <a:off x="4800600" y="1600200"/>
              <a:ext cx="4038600" cy="3962400"/>
            </a:xfrm>
            <a:prstGeom prst="ellipse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72200" y="5486400"/>
              <a:ext cx="12795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4000"/>
                <a:t>Ω</a:t>
              </a:r>
              <a:r>
                <a:rPr lang="en-US" sz="4000"/>
                <a:t>(n</a:t>
              </a:r>
              <a:r>
                <a:rPr lang="en-US" sz="4000" baseline="30000"/>
                <a:t>2</a:t>
              </a:r>
              <a:r>
                <a:rPr lang="en-US" sz="4000"/>
                <a:t>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62141" y="2819400"/>
              <a:ext cx="606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4n</a:t>
              </a:r>
              <a:r>
                <a:rPr lang="en-US" sz="2400" baseline="3000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19746" y="3391712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6n</a:t>
              </a:r>
              <a:r>
                <a:rPr lang="en-US" sz="2400" baseline="30000"/>
                <a:t>2</a:t>
              </a:r>
              <a:r>
                <a:rPr lang="en-US" sz="2400"/>
                <a:t> + 9</a:t>
              </a:r>
              <a:endParaRPr lang="en-US" sz="2400" baseline="300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57800" y="4038600"/>
              <a:ext cx="1215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5n</a:t>
              </a:r>
              <a:r>
                <a:rPr lang="en-US" sz="2400" baseline="30000"/>
                <a:t>2</a:t>
              </a:r>
              <a:r>
                <a:rPr lang="en-US" sz="2400"/>
                <a:t> + 2n</a:t>
              </a:r>
              <a:endParaRPr lang="en-US" sz="2400" baseline="300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10008" y="2814935"/>
              <a:ext cx="13195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4n</a:t>
              </a:r>
              <a:r>
                <a:rPr lang="en-US" sz="2400" baseline="30000"/>
                <a:t>3</a:t>
              </a:r>
              <a:r>
                <a:rPr lang="en-US" sz="2400"/>
                <a:t> + 3n</a:t>
              </a:r>
              <a:r>
                <a:rPr lang="en-US" sz="2400" baseline="30000"/>
                <a:t>2</a:t>
              </a:r>
            </a:p>
            <a:p>
              <a:endParaRPr lang="en-US" sz="2400" baseline="300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938003" y="3424535"/>
              <a:ext cx="11641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6n</a:t>
              </a:r>
              <a:r>
                <a:rPr lang="en-US" sz="2400" baseline="30000"/>
                <a:t>6</a:t>
              </a:r>
              <a:r>
                <a:rPr lang="en-US" sz="2400"/>
                <a:t> + n</a:t>
              </a:r>
              <a:r>
                <a:rPr lang="en-US" sz="2400" baseline="30000"/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14203" y="4110335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2</a:t>
              </a:r>
              <a:r>
                <a:rPr lang="en-US" sz="2400" baseline="30000"/>
                <a:t>n</a:t>
              </a:r>
              <a:r>
                <a:rPr lang="en-US" sz="2400"/>
                <a:t> + 4n</a:t>
              </a:r>
              <a:endParaRPr lang="en-US" sz="2400" baseline="3000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55258" y="5464314"/>
            <a:ext cx="545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∩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4152106" y="2082982"/>
            <a:ext cx="838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14800" y="1055076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>
                <a:solidFill>
                  <a:srgbClr val="FF0000"/>
                </a:solidFill>
              </a:rPr>
              <a:t>Θ</a:t>
            </a:r>
            <a:r>
              <a:rPr lang="en-US" sz="3200">
                <a:solidFill>
                  <a:srgbClr val="FF0000"/>
                </a:solidFill>
              </a:rPr>
              <a:t>(n</a:t>
            </a:r>
            <a:r>
              <a:rPr lang="en-US" sz="3200" baseline="30000">
                <a:solidFill>
                  <a:srgbClr val="FF0000"/>
                </a:solidFill>
              </a:rPr>
              <a:t>2</a:t>
            </a:r>
            <a:r>
              <a:rPr lang="en-US" sz="32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4796" y="5503121"/>
            <a:ext cx="1454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>
                <a:solidFill>
                  <a:srgbClr val="FF0000"/>
                </a:solidFill>
              </a:rPr>
              <a:t>Θ</a:t>
            </a:r>
            <a:r>
              <a:rPr lang="en-US" sz="3200">
                <a:solidFill>
                  <a:srgbClr val="FF0000"/>
                </a:solidFill>
              </a:rPr>
              <a:t>(n</a:t>
            </a:r>
            <a:r>
              <a:rPr lang="en-US" sz="3200" baseline="30000">
                <a:solidFill>
                  <a:srgbClr val="FF0000"/>
                </a:solidFill>
              </a:rPr>
              <a:t>2</a:t>
            </a:r>
            <a:r>
              <a:rPr lang="en-US" sz="3200">
                <a:solidFill>
                  <a:srgbClr val="FF0000"/>
                </a:solidFill>
              </a:rPr>
              <a:t>) = 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15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5833 -0.005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Graphical Presentation of O, </a:t>
            </a:r>
            <a:r>
              <a:rPr lang="el-GR" sz="3200" dirty="0"/>
              <a:t>Ω</a:t>
            </a:r>
            <a:r>
              <a:rPr lang="en-US" sz="3200" dirty="0"/>
              <a:t>, and </a:t>
            </a:r>
            <a:r>
              <a:rPr lang="el-GR" sz="3200" dirty="0"/>
              <a:t>Θ</a:t>
            </a:r>
            <a:r>
              <a:rPr lang="en-US" sz="3200" dirty="0"/>
              <a:t> </a:t>
            </a:r>
          </a:p>
        </p:txBody>
      </p:sp>
      <p:pic>
        <p:nvPicPr>
          <p:cNvPr id="7" name="Content Placeholder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23A866C-6357-137B-558D-BD6835D8F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311" y="1890449"/>
            <a:ext cx="3030744" cy="329071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0D9BFA-575F-F0B8-F65B-46EEA1BDD00E}"/>
              </a:ext>
            </a:extLst>
          </p:cNvPr>
          <p:cNvGrpSpPr/>
          <p:nvPr/>
        </p:nvGrpSpPr>
        <p:grpSpPr>
          <a:xfrm>
            <a:off x="52427" y="1895577"/>
            <a:ext cx="2995147" cy="3252066"/>
            <a:chOff x="52427" y="1895577"/>
            <a:chExt cx="2995147" cy="3252066"/>
          </a:xfrm>
        </p:grpSpPr>
        <p:pic>
          <p:nvPicPr>
            <p:cNvPr id="9" name="Picture 8" descr="A graph with blue lines&#10;&#10;Description automatically generated">
              <a:extLst>
                <a:ext uri="{FF2B5EF4-FFF2-40B4-BE49-F238E27FC236}">
                  <a16:creationId xmlns:a16="http://schemas.microsoft.com/office/drawing/2014/main" id="{2A9C5014-C9AB-56AF-90F6-E292091FB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27" y="1895577"/>
              <a:ext cx="2995147" cy="325206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BBAEF3-1216-2AA7-F98F-684B382E1A4F}"/>
                </a:ext>
              </a:extLst>
            </p:cNvPr>
            <p:cNvSpPr txBox="1"/>
            <p:nvPr/>
          </p:nvSpPr>
          <p:spPr>
            <a:xfrm>
              <a:off x="815484" y="4690291"/>
              <a:ext cx="37975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k</a:t>
              </a:r>
              <a:endParaRPr lang="en-US" b="1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90D649B-F768-0DF0-9D5D-A431472489BF}"/>
              </a:ext>
            </a:extLst>
          </p:cNvPr>
          <p:cNvSpPr txBox="1"/>
          <p:nvPr/>
        </p:nvSpPr>
        <p:spPr>
          <a:xfrm>
            <a:off x="3774949" y="4712242"/>
            <a:ext cx="3797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/>
              <a:t>k</a:t>
            </a:r>
            <a:endParaRPr lang="en-US" b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B66E4C-0FDF-86D8-B554-7C574A33804A}"/>
              </a:ext>
            </a:extLst>
          </p:cNvPr>
          <p:cNvGrpSpPr/>
          <p:nvPr/>
        </p:nvGrpSpPr>
        <p:grpSpPr>
          <a:xfrm>
            <a:off x="5983751" y="2006295"/>
            <a:ext cx="3039378" cy="3252066"/>
            <a:chOff x="5983751" y="2006295"/>
            <a:chExt cx="3039378" cy="3252066"/>
          </a:xfrm>
        </p:grpSpPr>
        <p:pic>
          <p:nvPicPr>
            <p:cNvPr id="11" name="Picture 10" descr="A graph of lines and letters&#10;&#10;Description automatically generated with medium confidence">
              <a:extLst>
                <a:ext uri="{FF2B5EF4-FFF2-40B4-BE49-F238E27FC236}">
                  <a16:creationId xmlns:a16="http://schemas.microsoft.com/office/drawing/2014/main" id="{DD318CA1-C826-B740-59F8-7557C1296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751" y="2006295"/>
              <a:ext cx="3039378" cy="32520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B20AB2-A8B2-9D87-65AA-C9CC10F8B82B}"/>
                </a:ext>
              </a:extLst>
            </p:cNvPr>
            <p:cNvSpPr txBox="1"/>
            <p:nvPr/>
          </p:nvSpPr>
          <p:spPr>
            <a:xfrm>
              <a:off x="6676367" y="4810383"/>
              <a:ext cx="37975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k</a:t>
              </a:r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84977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Pre-defined Complexity Classes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724" y="1482941"/>
            <a:ext cx="7940566" cy="114300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There are pre-defined orders of complexity:</a:t>
            </a:r>
            <a:endParaRPr lang="en-US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/>
              <a:t>O(log n) &lt; O(n) &lt; O(nlogn) &lt; O(n</a:t>
            </a:r>
            <a:r>
              <a:rPr lang="en-US" sz="2400" baseline="30000" dirty="0"/>
              <a:t>2</a:t>
            </a:r>
            <a:r>
              <a:rPr lang="en-US" sz="2400" dirty="0"/>
              <a:t>) &lt; O(n</a:t>
            </a:r>
            <a:r>
              <a:rPr lang="en-US" sz="2400" baseline="30000" dirty="0"/>
              <a:t>3</a:t>
            </a:r>
            <a:r>
              <a:rPr lang="en-US" sz="2400" dirty="0"/>
              <a:t>) &lt; O(2</a:t>
            </a:r>
            <a:r>
              <a:rPr lang="en-US" sz="2400" baseline="30000" dirty="0"/>
              <a:t>n</a:t>
            </a:r>
            <a:r>
              <a:rPr lang="en-US" sz="2400" dirty="0"/>
              <a:t>) &lt;O(n!)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2A0E7B53-2880-538B-FFB1-F09458E46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8" t="8744" r="10937"/>
          <a:stretch/>
        </p:blipFill>
        <p:spPr>
          <a:xfrm>
            <a:off x="1099528" y="2911808"/>
            <a:ext cx="3331780" cy="3545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CFF849-99CB-3A04-F5D0-08B89A8046A4}"/>
              </a:ext>
            </a:extLst>
          </p:cNvPr>
          <p:cNvSpPr txBox="1"/>
          <p:nvPr/>
        </p:nvSpPr>
        <p:spPr>
          <a:xfrm>
            <a:off x="4808485" y="3547513"/>
            <a:ext cx="43355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general, complexities up to O(</a:t>
            </a:r>
            <a:r>
              <a:rPr lang="en-US" sz="2400" i="1" dirty="0"/>
              <a:t>nlogn</a:t>
            </a:r>
            <a:r>
              <a:rPr lang="en-US" sz="2400" dirty="0"/>
              <a:t>) are acceptable. </a:t>
            </a:r>
            <a:br>
              <a:rPr lang="en-US" sz="2400" dirty="0"/>
            </a:br>
            <a:r>
              <a:rPr lang="en-US" sz="2400" i="1" dirty="0"/>
              <a:t>Even higher orders can work for problems up to a certain size.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29C2F-A96D-C942-0971-33E2FD68811A}"/>
              </a:ext>
            </a:extLst>
          </p:cNvPr>
          <p:cNvSpPr txBox="1"/>
          <p:nvPr/>
        </p:nvSpPr>
        <p:spPr>
          <a:xfrm rot="16200000">
            <a:off x="-811676" y="4258477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Approximate number of times </a:t>
            </a:r>
            <a:br>
              <a:rPr lang="en-US" dirty="0"/>
            </a:br>
            <a:r>
              <a:rPr lang="en-US" dirty="0"/>
              <a:t>basic operations are executed</a:t>
            </a:r>
          </a:p>
        </p:txBody>
      </p:sp>
    </p:spTree>
    <p:extLst>
      <p:ext uri="{BB962C8B-B14F-4D97-AF65-F5344CB8AC3E}">
        <p14:creationId xmlns:p14="http://schemas.microsoft.com/office/powerpoint/2010/main" val="270850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Remember These Complexity Classes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5"/>
                <a:ext cx="8549014" cy="4572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l-GR" sz="2400" dirty="0"/>
                  <a:t>Θ</a:t>
                </a:r>
                <a:r>
                  <a:rPr lang="en-US" sz="2400" dirty="0"/>
                  <a:t>(k) &lt;</a:t>
                </a:r>
                <a:r>
                  <a:rPr lang="el-GR" sz="2400" dirty="0"/>
                  <a:t>Θ</a:t>
                </a:r>
                <a:r>
                  <a:rPr lang="en-US" sz="2400" dirty="0"/>
                  <a:t>(</a:t>
                </a:r>
                <a:r>
                  <a:rPr lang="en-US" sz="2400" dirty="0" err="1"/>
                  <a:t>log</a:t>
                </a:r>
                <a:r>
                  <a:rPr lang="en-US" sz="2400" baseline="30000" dirty="0" err="1"/>
                  <a:t>n</a:t>
                </a:r>
                <a:r>
                  <a:rPr lang="en-US" sz="2400" dirty="0"/>
                  <a:t>) &lt;</a:t>
                </a:r>
                <a:r>
                  <a:rPr lang="el-GR" sz="2400" dirty="0"/>
                  <a:t>Θ</a:t>
                </a:r>
                <a:r>
                  <a:rPr lang="en-US" sz="2400" dirty="0"/>
                  <a:t>(n) &lt;</a:t>
                </a:r>
                <a:r>
                  <a:rPr lang="el-GR" sz="2400" dirty="0"/>
                  <a:t>Θ</a:t>
                </a:r>
                <a:r>
                  <a:rPr lang="en-US" sz="2400" dirty="0"/>
                  <a:t>(nlog</a:t>
                </a:r>
                <a:r>
                  <a:rPr lang="en-US" sz="2400" baseline="30000" dirty="0"/>
                  <a:t>n</a:t>
                </a:r>
                <a:r>
                  <a:rPr lang="en-US" sz="2400" dirty="0"/>
                  <a:t>) &lt;</a:t>
                </a:r>
                <a:r>
                  <a:rPr lang="el-GR" sz="2400" dirty="0"/>
                  <a:t>Θ</a:t>
                </a:r>
                <a:r>
                  <a:rPr lang="en-US" sz="2400" dirty="0"/>
                  <a:t>(n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) &lt;</a:t>
                </a:r>
                <a:r>
                  <a:rPr lang="el-GR" sz="2400" dirty="0"/>
                  <a:t>Θ</a:t>
                </a:r>
                <a:r>
                  <a:rPr lang="en-US" sz="2400" dirty="0"/>
                  <a:t>(</a:t>
                </a:r>
                <a:r>
                  <a:rPr lang="en-US" sz="2400" dirty="0" err="1"/>
                  <a:t>n</a:t>
                </a:r>
                <a:r>
                  <a:rPr lang="en-US" sz="2400" baseline="30000" dirty="0" err="1"/>
                  <a:t>i</a:t>
                </a:r>
                <a:r>
                  <a:rPr lang="en-US" sz="2400" dirty="0"/>
                  <a:t>) &lt;</a:t>
                </a:r>
                <a:r>
                  <a:rPr lang="el-GR" sz="2400" dirty="0"/>
                  <a:t>Θ</a:t>
                </a:r>
                <a:r>
                  <a:rPr lang="en-US" sz="2400" dirty="0"/>
                  <a:t>(a</a:t>
                </a:r>
                <a:r>
                  <a:rPr lang="en-US" sz="2400" baseline="30000" dirty="0"/>
                  <a:t>n</a:t>
                </a:r>
                <a:r>
                  <a:rPr lang="en-US" sz="2400" dirty="0"/>
                  <a:t>) &lt;</a:t>
                </a:r>
                <a:r>
                  <a:rPr lang="el-GR" sz="2400" dirty="0"/>
                  <a:t>Θ</a:t>
                </a:r>
                <a:r>
                  <a:rPr lang="en-US" sz="2400" dirty="0"/>
                  <a:t>(n!)</a:t>
                </a:r>
              </a:p>
              <a:p>
                <a:endParaRPr lang="en-US" sz="1200" dirty="0"/>
              </a:p>
              <a:p>
                <a:r>
                  <a:rPr lang="en-US" sz="2400" dirty="0"/>
                  <a:t>Polynomial class of complexity are in general form of: </a:t>
                </a:r>
                <a:br>
                  <a:rPr lang="en-US" sz="2400" b="0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)=</m:t>
                    </m:r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pt-BR" sz="2400" i="1" smtClean="0">
                            <a:latin typeface="Cambria Math"/>
                          </a:rPr>
                          <m:t>=</m:t>
                        </m:r>
                        <m:r>
                          <a:rPr lang="pt-BR" sz="240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Is a </a:t>
                </a:r>
                <a:r>
                  <a:rPr lang="en-US" sz="2000" i="1" dirty="0"/>
                  <a:t>polynomial of degree d</a:t>
                </a:r>
              </a:p>
              <a:p>
                <a:endParaRPr lang="en-US" sz="1100" dirty="0"/>
              </a:p>
              <a:p>
                <a:r>
                  <a:rPr lang="en-US" sz="2400" dirty="0"/>
                  <a:t>Logarithmic class of complexity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Exponential class of complexity are in general form of: </a:t>
                </a:r>
                <a:r>
                  <a:rPr lang="en-US" sz="3000" i="1" dirty="0"/>
                  <a:t>a</a:t>
                </a:r>
                <a:r>
                  <a:rPr lang="en-US" sz="3000" b="1" i="1" baseline="30000" dirty="0"/>
                  <a:t>n</a:t>
                </a:r>
              </a:p>
              <a:p>
                <a:endParaRPr lang="en-US" sz="1800" i="1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5"/>
                <a:ext cx="8549014" cy="4572000"/>
              </a:xfrm>
              <a:blipFill>
                <a:blip r:embed="rId2"/>
                <a:stretch>
                  <a:fillRect l="-1070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1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91" y="136524"/>
            <a:ext cx="8229600" cy="1006475"/>
          </a:xfrm>
        </p:spPr>
        <p:txBody>
          <a:bodyPr>
            <a:normAutofit/>
          </a:bodyPr>
          <a:lstStyle/>
          <a:p>
            <a:r>
              <a:rPr lang="en-US" sz="3200" dirty="0"/>
              <a:t>Properties of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080" y="1588367"/>
            <a:ext cx="7787811" cy="2706232"/>
          </a:xfrm>
        </p:spPr>
        <p:txBody>
          <a:bodyPr>
            <a:normAutofit/>
          </a:bodyPr>
          <a:lstStyle/>
          <a:p>
            <a:r>
              <a:rPr lang="en-US" sz="2400" dirty="0"/>
              <a:t>g(n) </a:t>
            </a:r>
            <a:r>
              <a:rPr lang="el-GR" sz="2400" dirty="0"/>
              <a:t>ϵ</a:t>
            </a:r>
            <a:r>
              <a:rPr lang="en-US" sz="2400" dirty="0"/>
              <a:t> O(f(n)) if and only if: f(n) </a:t>
            </a:r>
            <a:r>
              <a:rPr lang="el-GR" sz="2400" dirty="0"/>
              <a:t>ϵ</a:t>
            </a:r>
            <a:r>
              <a:rPr lang="en-US" sz="2400" dirty="0"/>
              <a:t> </a:t>
            </a:r>
            <a:r>
              <a:rPr lang="el-GR" sz="2400" dirty="0"/>
              <a:t>Ω</a:t>
            </a:r>
            <a:r>
              <a:rPr lang="en-US" sz="2400" dirty="0"/>
              <a:t>(g(n))</a:t>
            </a:r>
          </a:p>
          <a:p>
            <a:pPr marL="0" indent="0" algn="ctr">
              <a:buNone/>
            </a:pPr>
            <a:endParaRPr lang="en-US" sz="2400" dirty="0"/>
          </a:p>
          <a:p>
            <a:r>
              <a:rPr lang="en-US" sz="2400" dirty="0"/>
              <a:t>All logarithmic complexity functions are in the same class: </a:t>
            </a:r>
          </a:p>
          <a:p>
            <a:pPr lvl="1"/>
            <a:r>
              <a:rPr lang="en-US" sz="2400" i="1" dirty="0"/>
              <a:t>For a&gt;1 and b&gt;1 we have log</a:t>
            </a:r>
            <a:r>
              <a:rPr lang="en-US" sz="2400" i="1" baseline="-25000" dirty="0"/>
              <a:t>a</a:t>
            </a:r>
            <a:r>
              <a:rPr lang="en-US" sz="2400" i="1" dirty="0"/>
              <a:t>n </a:t>
            </a:r>
            <a:r>
              <a:rPr lang="el-GR" sz="2400" i="1" dirty="0"/>
              <a:t>ϵ</a:t>
            </a:r>
            <a:r>
              <a:rPr lang="en-US" sz="2400" i="1" dirty="0"/>
              <a:t> </a:t>
            </a:r>
            <a:r>
              <a:rPr lang="el-GR" sz="2400" i="1" dirty="0"/>
              <a:t>Θ</a:t>
            </a:r>
            <a:r>
              <a:rPr lang="en-US" sz="2400" i="1" dirty="0"/>
              <a:t>(</a:t>
            </a:r>
            <a:r>
              <a:rPr lang="en-US" sz="2400" i="1" dirty="0" err="1"/>
              <a:t>log</a:t>
            </a:r>
            <a:r>
              <a:rPr lang="en-US" sz="2400" i="1" baseline="-25000" dirty="0" err="1"/>
              <a:t>b</a:t>
            </a:r>
            <a:r>
              <a:rPr lang="en-US" sz="2400" i="1" dirty="0" err="1"/>
              <a:t>n</a:t>
            </a:r>
            <a:r>
              <a:rPr lang="en-US" sz="2400" i="1" dirty="0"/>
              <a:t>)</a:t>
            </a:r>
            <a:br>
              <a:rPr lang="en-US" sz="3200" i="1" dirty="0"/>
            </a:b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6325"/>
            <a:ext cx="6134470" cy="278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f(n) = 5n</a:t>
            </a:r>
            <a:r>
              <a:rPr lang="en-US" sz="2800" baseline="30000"/>
              <a:t>2</a:t>
            </a:r>
            <a:r>
              <a:rPr lang="en-US" sz="2800"/>
              <a:t>+100n+20 </a:t>
            </a:r>
          </a:p>
          <a:p>
            <a:pPr marL="0" indent="0">
              <a:buNone/>
            </a:pPr>
            <a:br>
              <a:rPr lang="en-US" sz="2800"/>
            </a:br>
            <a:r>
              <a:rPr lang="en-US" sz="2800"/>
              <a:t>We say that f(n) is an order of n</a:t>
            </a:r>
            <a:r>
              <a:rPr lang="en-US" sz="2800" baseline="30000"/>
              <a:t>2</a:t>
            </a:r>
            <a:endParaRPr lang="en-US" sz="2800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52F11-9D48-4B80-B8C4-74ADE32B9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1311-20A4-8272-F060-F534FC81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Big </a:t>
            </a:r>
            <a:r>
              <a:rPr lang="en-US" sz="3600" i="1" dirty="0"/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5A9C6-3B43-5ED6-EA41-A15F35F0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94191-0D51-B845-22C3-B23BDB0C676E}"/>
              </a:ext>
            </a:extLst>
          </p:cNvPr>
          <p:cNvSpPr txBox="1"/>
          <p:nvPr/>
        </p:nvSpPr>
        <p:spPr>
          <a:xfrm>
            <a:off x="574158" y="1670759"/>
            <a:ext cx="811264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Big O notation describes how the runtime or resource </a:t>
            </a:r>
            <a:br>
              <a:rPr lang="en-US" sz="2400" dirty="0"/>
            </a:br>
            <a:r>
              <a:rPr lang="en-US" sz="2400" dirty="0"/>
              <a:t>usage of an algorithm grows as the input size increases. </a:t>
            </a:r>
            <a:br>
              <a:rPr lang="en-US" sz="2400" dirty="0"/>
            </a:b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It focuses on the </a:t>
            </a:r>
            <a:r>
              <a:rPr lang="en-US" sz="2400" b="1" dirty="0"/>
              <a:t>asymptotic behavior</a:t>
            </a:r>
            <a:r>
              <a:rPr lang="en-US" sz="2400" dirty="0"/>
              <a:t>, meaning it tells us what happens for very large input sizes.</a:t>
            </a:r>
          </a:p>
        </p:txBody>
      </p:sp>
    </p:spTree>
    <p:extLst>
      <p:ext uri="{BB962C8B-B14F-4D97-AF65-F5344CB8AC3E}">
        <p14:creationId xmlns:p14="http://schemas.microsoft.com/office/powerpoint/2010/main" val="278392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Formal Definition of Big </a:t>
            </a:r>
            <a:r>
              <a:rPr lang="en-US" sz="3600" i="1" dirty="0"/>
              <a:t>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867" y="1543393"/>
            <a:ext cx="7348857" cy="1643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</a:t>
            </a:r>
            <a:r>
              <a:rPr lang="en-US" sz="2400" i="1" dirty="0"/>
              <a:t>f(n)</a:t>
            </a:r>
            <a:r>
              <a:rPr lang="en-US" sz="2400" dirty="0"/>
              <a:t> and </a:t>
            </a:r>
            <a:r>
              <a:rPr lang="en-US" sz="2400" i="1" dirty="0"/>
              <a:t>g(n)</a:t>
            </a:r>
            <a:r>
              <a:rPr lang="en-US" sz="2400" dirty="0"/>
              <a:t> are two functions. </a:t>
            </a:r>
            <a:br>
              <a:rPr lang="en-US" sz="2400" dirty="0"/>
            </a:br>
            <a:r>
              <a:rPr lang="en-US" sz="2400" i="1" dirty="0"/>
              <a:t>f(n)=O(g(n)) </a:t>
            </a:r>
            <a:r>
              <a:rPr lang="en-US" sz="2400" dirty="0"/>
              <a:t>if and only if there exist constants k and c that </a:t>
            </a:r>
            <a:r>
              <a:rPr lang="en-US" sz="2400" i="1" dirty="0"/>
              <a:t>f(n) </a:t>
            </a:r>
            <a:r>
              <a:rPr lang="en-US" sz="2400" i="1" dirty="0">
                <a:solidFill>
                  <a:srgbClr val="00B050"/>
                </a:solidFill>
              </a:rPr>
              <a:t>≤</a:t>
            </a:r>
            <a:r>
              <a:rPr lang="en-US" sz="2400" i="1" dirty="0"/>
              <a:t> cg(n) </a:t>
            </a:r>
            <a:r>
              <a:rPr lang="en-US" sz="2400" dirty="0"/>
              <a:t>for all </a:t>
            </a:r>
            <a:r>
              <a:rPr lang="en-US" sz="2400" dirty="0" err="1"/>
              <a:t>n≥k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2AEDB9-0E77-5493-E120-CE40E86EC3E4}"/>
              </a:ext>
            </a:extLst>
          </p:cNvPr>
          <p:cNvGrpSpPr/>
          <p:nvPr/>
        </p:nvGrpSpPr>
        <p:grpSpPr>
          <a:xfrm>
            <a:off x="592059" y="3039856"/>
            <a:ext cx="3749745" cy="3681619"/>
            <a:chOff x="1365782" y="3176381"/>
            <a:chExt cx="3749745" cy="3681619"/>
          </a:xfrm>
        </p:grpSpPr>
        <p:pic>
          <p:nvPicPr>
            <p:cNvPr id="6" name="Picture 5" descr="A graph with blue lines&#10;&#10;Description automatically generated">
              <a:extLst>
                <a:ext uri="{FF2B5EF4-FFF2-40B4-BE49-F238E27FC236}">
                  <a16:creationId xmlns:a16="http://schemas.microsoft.com/office/drawing/2014/main" id="{3D5B9E28-1012-B056-91D5-237FE639A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74"/>
            <a:stretch/>
          </p:blipFill>
          <p:spPr>
            <a:xfrm>
              <a:off x="1365782" y="3176381"/>
              <a:ext cx="3749745" cy="368161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E7D8C2-0CF1-0AF9-CEC8-16C7160CC89E}"/>
                </a:ext>
              </a:extLst>
            </p:cNvPr>
            <p:cNvSpPr txBox="1"/>
            <p:nvPr/>
          </p:nvSpPr>
          <p:spPr>
            <a:xfrm>
              <a:off x="2338394" y="6246851"/>
              <a:ext cx="37975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k</a:t>
              </a:r>
              <a:endParaRPr lang="en-US" b="1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F897EB1-2FE1-5844-56F5-69122F066106}"/>
              </a:ext>
            </a:extLst>
          </p:cNvPr>
          <p:cNvSpPr txBox="1"/>
          <p:nvPr/>
        </p:nvSpPr>
        <p:spPr>
          <a:xfrm>
            <a:off x="3975641" y="4837355"/>
            <a:ext cx="491150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We can say that </a:t>
            </a:r>
            <a:r>
              <a:rPr lang="en-US" sz="2000" i="1" dirty="0"/>
              <a:t>f(n) </a:t>
            </a:r>
            <a:r>
              <a:rPr lang="en-US" sz="2000" dirty="0"/>
              <a:t>is at least as good as </a:t>
            </a:r>
            <a:r>
              <a:rPr lang="en-US" sz="2000" i="1" dirty="0"/>
              <a:t>g(n) </a:t>
            </a:r>
            <a:br>
              <a:rPr lang="en-US" sz="2000" i="1" dirty="0"/>
            </a:br>
            <a:r>
              <a:rPr lang="en-US" sz="2000" i="1" dirty="0"/>
              <a:t>or</a:t>
            </a:r>
            <a:r>
              <a:rPr lang="en-US" sz="2000" dirty="0"/>
              <a:t> they are asymptotically equivalent.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99222"/>
            <a:ext cx="8229600" cy="29422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Example: f(n)=n</a:t>
            </a:r>
            <a:r>
              <a:rPr lang="en-US" baseline="30000" dirty="0"/>
              <a:t>2</a:t>
            </a:r>
            <a:r>
              <a:rPr lang="en-US" dirty="0"/>
              <a:t> + 10n </a:t>
            </a:r>
          </a:p>
          <a:p>
            <a:pPr lvl="1"/>
            <a:r>
              <a:rPr lang="en-US" dirty="0"/>
              <a:t>We claim f(n)=O(n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support our claim, </a:t>
            </a:r>
            <a:br>
              <a:rPr lang="en-US" dirty="0"/>
            </a:br>
            <a:r>
              <a:rPr lang="en-US" dirty="0"/>
              <a:t>we should find c and k that f(n)≤ cn</a:t>
            </a:r>
            <a:r>
              <a:rPr lang="en-US" baseline="30000" dirty="0"/>
              <a:t>2 </a:t>
            </a:r>
            <a:r>
              <a:rPr lang="en-US" dirty="0"/>
              <a:t>for all </a:t>
            </a:r>
            <a:r>
              <a:rPr lang="en-US" dirty="0" err="1"/>
              <a:t>n≥k</a:t>
            </a:r>
            <a:endParaRPr lang="en-US" dirty="0"/>
          </a:p>
          <a:p>
            <a:pPr lvl="2"/>
            <a:r>
              <a:rPr lang="en-US" dirty="0"/>
              <a:t>Assume c=2 and k=10, </a:t>
            </a:r>
            <a:br>
              <a:rPr lang="en-US" dirty="0"/>
            </a:br>
            <a:r>
              <a:rPr lang="en-US" dirty="0"/>
              <a:t>then we have n</a:t>
            </a:r>
            <a:r>
              <a:rPr lang="en-US" baseline="30000" dirty="0"/>
              <a:t>2</a:t>
            </a:r>
            <a:r>
              <a:rPr lang="en-US" dirty="0"/>
              <a:t> + 10n ≤ 2 n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Formal Definition of Little </a:t>
            </a:r>
            <a:r>
              <a:rPr lang="en-US" sz="3600" i="1" dirty="0"/>
              <a:t>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1816"/>
            <a:ext cx="8394970" cy="327026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300" dirty="0"/>
              <a:t>Suppose </a:t>
            </a:r>
            <a:r>
              <a:rPr lang="en-US" sz="2300" i="1" dirty="0"/>
              <a:t>f(n)</a:t>
            </a:r>
            <a:r>
              <a:rPr lang="en-US" sz="2300" dirty="0"/>
              <a:t> and </a:t>
            </a:r>
            <a:r>
              <a:rPr lang="en-US" sz="2300" i="1" dirty="0"/>
              <a:t>g(n)</a:t>
            </a:r>
            <a:r>
              <a:rPr lang="en-US" sz="2300" dirty="0"/>
              <a:t> are two functions. </a:t>
            </a:r>
            <a:br>
              <a:rPr lang="en-US" sz="2300" dirty="0"/>
            </a:br>
            <a:r>
              <a:rPr lang="en-US" sz="2300" i="1" dirty="0"/>
              <a:t>f(n)=o(g(n)) </a:t>
            </a:r>
            <a:r>
              <a:rPr lang="en-US" sz="2300" dirty="0"/>
              <a:t>if and only if </a:t>
            </a:r>
            <a:r>
              <a:rPr lang="en-US" sz="2300" u="sng" dirty="0"/>
              <a:t>for every positive constant </a:t>
            </a:r>
            <a:r>
              <a:rPr lang="en-US" sz="2300" u="sng" dirty="0">
                <a:sym typeface="Symbol" panose="05050102010706020507" pitchFamily="18" charset="2"/>
              </a:rPr>
              <a:t></a:t>
            </a:r>
            <a:r>
              <a:rPr lang="en-US" sz="2300" dirty="0"/>
              <a:t> there exist constant k that </a:t>
            </a:r>
            <a:r>
              <a:rPr lang="en-US" sz="2300" i="1" dirty="0"/>
              <a:t>f(n) </a:t>
            </a:r>
            <a:r>
              <a:rPr lang="en-US" sz="2300" i="1" dirty="0">
                <a:solidFill>
                  <a:srgbClr val="00B050"/>
                </a:solidFill>
              </a:rPr>
              <a:t>&lt;</a:t>
            </a:r>
            <a:r>
              <a:rPr lang="en-US" sz="2300" i="1" dirty="0"/>
              <a:t> </a:t>
            </a:r>
            <a:r>
              <a:rPr lang="en-US" sz="2300" dirty="0">
                <a:sym typeface="Symbol" panose="05050102010706020507" pitchFamily="18" charset="2"/>
              </a:rPr>
              <a:t></a:t>
            </a:r>
            <a:r>
              <a:rPr lang="en-US" sz="2300" dirty="0"/>
              <a:t> </a:t>
            </a:r>
            <a:r>
              <a:rPr lang="en-US" sz="2300" i="1" dirty="0"/>
              <a:t>g(n) </a:t>
            </a:r>
            <a:r>
              <a:rPr lang="en-US" sz="2300" dirty="0"/>
              <a:t>for all n ≥ k</a:t>
            </a:r>
          </a:p>
          <a:p>
            <a:pPr>
              <a:lnSpc>
                <a:spcPct val="170000"/>
              </a:lnSpc>
            </a:pPr>
            <a:r>
              <a:rPr lang="en-US" sz="2300" dirty="0"/>
              <a:t>Little </a:t>
            </a:r>
            <a:r>
              <a:rPr lang="en-US" sz="2300" i="1" dirty="0"/>
              <a:t>o</a:t>
            </a:r>
            <a:r>
              <a:rPr lang="en-US" sz="2300" dirty="0"/>
              <a:t> is used to describe that one function grows </a:t>
            </a:r>
            <a:r>
              <a:rPr lang="en-US" sz="2300" u="sng" dirty="0"/>
              <a:t>significantly</a:t>
            </a:r>
            <a:r>
              <a:rPr lang="en-US" sz="2300" dirty="0"/>
              <a:t> </a:t>
            </a:r>
            <a:r>
              <a:rPr lang="en-US" sz="2300" u="sng" dirty="0"/>
              <a:t>slower</a:t>
            </a:r>
            <a:r>
              <a:rPr lang="en-US" sz="2300" dirty="0"/>
              <a:t> than another as the input size approaches infinity.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BAE7F-4509-457E-CE36-6AEA260D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43" y="4673963"/>
            <a:ext cx="2087687" cy="1909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79D73F-FEB1-4D02-30F4-15A5FE912028}"/>
              </a:ext>
            </a:extLst>
          </p:cNvPr>
          <p:cNvSpPr txBox="1"/>
          <p:nvPr/>
        </p:nvSpPr>
        <p:spPr>
          <a:xfrm>
            <a:off x="3481410" y="4959055"/>
            <a:ext cx="520539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100" dirty="0"/>
              <a:t>Big </a:t>
            </a:r>
            <a:r>
              <a:rPr lang="en-US" sz="2100" i="1" dirty="0"/>
              <a:t>O</a:t>
            </a:r>
            <a:r>
              <a:rPr lang="en-US" sz="2100" dirty="0"/>
              <a:t> means “f is of the same order as g”. </a:t>
            </a:r>
          </a:p>
          <a:p>
            <a:r>
              <a:rPr lang="en-US" sz="2100" dirty="0"/>
              <a:t>Little </a:t>
            </a:r>
            <a:r>
              <a:rPr lang="en-US" sz="2100" i="1" dirty="0"/>
              <a:t>o</a:t>
            </a:r>
            <a:r>
              <a:rPr lang="en-US" sz="2100" dirty="0"/>
              <a:t> means “f is ultimately smaller than g”.</a:t>
            </a:r>
          </a:p>
        </p:txBody>
      </p:sp>
    </p:spTree>
    <p:extLst>
      <p:ext uri="{BB962C8B-B14F-4D97-AF65-F5344CB8AC3E}">
        <p14:creationId xmlns:p14="http://schemas.microsoft.com/office/powerpoint/2010/main" val="241983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Example of </a:t>
            </a:r>
            <a:r>
              <a:rPr lang="en-US" sz="3600" i="1" dirty="0"/>
              <a:t>little o</a:t>
            </a:r>
            <a:r>
              <a:rPr lang="en-US" sz="3600" dirty="0"/>
              <a:t> application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AE23F-36B1-6C61-2390-A859D695E97E}"/>
              </a:ext>
            </a:extLst>
          </p:cNvPr>
          <p:cNvSpPr txBox="1"/>
          <p:nvPr/>
        </p:nvSpPr>
        <p:spPr>
          <a:xfrm>
            <a:off x="583191" y="1609041"/>
            <a:ext cx="8365601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/>
              <a:t>Little o notation is useful for refining performance analysis, </a:t>
            </a:r>
            <a:br>
              <a:rPr lang="en-US" sz="2300" dirty="0"/>
            </a:br>
            <a:r>
              <a:rPr lang="en-US" sz="2300" dirty="0"/>
              <a:t>particularly when we need to indicate that certain terms in an </a:t>
            </a:r>
            <a:br>
              <a:rPr lang="en-US" sz="2300" dirty="0"/>
            </a:br>
            <a:r>
              <a:rPr lang="en-US" sz="2300" dirty="0"/>
              <a:t>algorithm's runtime become negligible as the input size grows.</a:t>
            </a:r>
            <a:br>
              <a:rPr lang="en-US" sz="2300" dirty="0"/>
            </a:br>
            <a:endParaRPr lang="en-US" sz="2300" dirty="0"/>
          </a:p>
          <a:p>
            <a:r>
              <a:rPr lang="en-US" sz="2300" dirty="0"/>
              <a:t>Example: </a:t>
            </a:r>
            <a:br>
              <a:rPr lang="en-US" sz="2300" dirty="0"/>
            </a:br>
            <a:r>
              <a:rPr lang="en-US" sz="2300" dirty="0"/>
              <a:t>Suppose an algorithm's runtime is </a:t>
            </a:r>
            <a:r>
              <a:rPr lang="en-US" sz="2300" i="1" dirty="0"/>
              <a:t>T(n)=n + o(n)</a:t>
            </a:r>
          </a:p>
          <a:p>
            <a:r>
              <a:rPr lang="en-US" sz="2300" dirty="0"/>
              <a:t>This means the algorithm takes n steps as the dominant factor, </a:t>
            </a:r>
            <a:br>
              <a:rPr lang="en-US" sz="2300" dirty="0"/>
            </a:br>
            <a:r>
              <a:rPr lang="en-US" sz="2300" dirty="0"/>
              <a:t>and the rest of the operations grow slower than n, becoming </a:t>
            </a:r>
            <a:br>
              <a:rPr lang="en-US" sz="2300" dirty="0"/>
            </a:br>
            <a:r>
              <a:rPr lang="en-US" sz="2300" dirty="0"/>
              <a:t>negligible for large n.</a:t>
            </a:r>
          </a:p>
        </p:txBody>
      </p:sp>
    </p:spTree>
    <p:extLst>
      <p:ext uri="{BB962C8B-B14F-4D97-AF65-F5344CB8AC3E}">
        <p14:creationId xmlns:p14="http://schemas.microsoft.com/office/powerpoint/2010/main" val="339520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421" y="1755509"/>
            <a:ext cx="6391072" cy="2417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What is the little o for f(n) = n?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800"/>
              <a:t>For any </a:t>
            </a:r>
            <a:r>
              <a:rPr lang="en-US" sz="2800">
                <a:sym typeface="Symbol" panose="05050102010706020507" pitchFamily="18" charset="2"/>
              </a:rPr>
              <a:t></a:t>
            </a:r>
            <a:r>
              <a:rPr lang="en-US" sz="2800"/>
              <a:t> &gt; 0, there exists a constant k such that n &lt; </a:t>
            </a:r>
            <a:r>
              <a:rPr lang="en-US" sz="2800">
                <a:sym typeface="Symbol" panose="05050102010706020507" pitchFamily="18" charset="2"/>
              </a:rPr>
              <a:t></a:t>
            </a:r>
            <a:r>
              <a:rPr lang="en-US" sz="2800"/>
              <a:t>n</a:t>
            </a:r>
            <a:r>
              <a:rPr lang="en-US" sz="2800" baseline="30000"/>
              <a:t>2</a:t>
            </a:r>
            <a:r>
              <a:rPr lang="en-US" sz="2800"/>
              <a:t> for all k ≤ n.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92480FB-955A-8400-2E2C-8DB6E8DCAC4F}"/>
              </a:ext>
            </a:extLst>
          </p:cNvPr>
          <p:cNvSpPr/>
          <p:nvPr/>
        </p:nvSpPr>
        <p:spPr>
          <a:xfrm>
            <a:off x="4299625" y="3988341"/>
            <a:ext cx="505838" cy="53502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AD88D-E9E1-22CB-6420-C4B6E5A12254}"/>
              </a:ext>
            </a:extLst>
          </p:cNvPr>
          <p:cNvSpPr txBox="1"/>
          <p:nvPr/>
        </p:nvSpPr>
        <p:spPr>
          <a:xfrm>
            <a:off x="4192621" y="4620638"/>
            <a:ext cx="10019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/>
              <a:t>o(n</a:t>
            </a:r>
            <a:r>
              <a:rPr lang="en-US" sz="2800" baseline="30000"/>
              <a:t>2</a:t>
            </a:r>
            <a:r>
              <a:rPr lang="en-US" sz="2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040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Formal Definition of Omega (</a:t>
            </a:r>
            <a:r>
              <a:rPr lang="el-GR" sz="3200"/>
              <a:t>Ω</a:t>
            </a:r>
            <a:r>
              <a:rPr lang="en-US" sz="320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548" y="1600200"/>
            <a:ext cx="7079257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Suppose </a:t>
            </a:r>
            <a:r>
              <a:rPr lang="en-US" sz="2400" i="1" dirty="0"/>
              <a:t>f(n)</a:t>
            </a:r>
            <a:r>
              <a:rPr lang="en-US" sz="2400" dirty="0"/>
              <a:t> and </a:t>
            </a:r>
            <a:r>
              <a:rPr lang="en-US" sz="2400" i="1" dirty="0"/>
              <a:t>g(n)</a:t>
            </a:r>
            <a:r>
              <a:rPr lang="en-US" sz="2400" dirty="0"/>
              <a:t> are two functions. </a:t>
            </a:r>
            <a:br>
              <a:rPr lang="en-US" sz="2400" dirty="0"/>
            </a:br>
            <a:r>
              <a:rPr lang="en-US" sz="2400" i="1" dirty="0"/>
              <a:t>f(n)=</a:t>
            </a:r>
            <a:r>
              <a:rPr lang="el-GR" sz="2400" dirty="0"/>
              <a:t> Ω</a:t>
            </a:r>
            <a:r>
              <a:rPr lang="en-US" sz="2400" i="1" dirty="0"/>
              <a:t>(g(n)) </a:t>
            </a:r>
            <a:r>
              <a:rPr lang="en-US" sz="2400" dirty="0"/>
              <a:t>if and only if there exist constants k and c that </a:t>
            </a:r>
            <a:r>
              <a:rPr lang="en-US" sz="2400" i="1" dirty="0"/>
              <a:t>cg(n) ≤ f(n) </a:t>
            </a:r>
            <a:r>
              <a:rPr lang="en-US" sz="2400" dirty="0"/>
              <a:t>for all </a:t>
            </a:r>
            <a:r>
              <a:rPr lang="en-US" sz="2400" dirty="0" err="1"/>
              <a:t>n≥k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A8DD01-30C4-D072-83AA-D63F281D5367}"/>
              </a:ext>
            </a:extLst>
          </p:cNvPr>
          <p:cNvGrpSpPr/>
          <p:nvPr/>
        </p:nvGrpSpPr>
        <p:grpSpPr>
          <a:xfrm>
            <a:off x="654545" y="3161141"/>
            <a:ext cx="4267200" cy="3696859"/>
            <a:chOff x="1088571" y="3254826"/>
            <a:chExt cx="4267200" cy="3696859"/>
          </a:xfrm>
        </p:grpSpPr>
        <p:pic>
          <p:nvPicPr>
            <p:cNvPr id="10" name="Content Placeholder 6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F353630D-5DFD-18CE-0F29-A02398D237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11" b="-1"/>
            <a:stretch/>
          </p:blipFill>
          <p:spPr>
            <a:xfrm>
              <a:off x="1088571" y="3254826"/>
              <a:ext cx="4267200" cy="369685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69720F-85B9-1A27-CD44-837251F6F3EC}"/>
                </a:ext>
              </a:extLst>
            </p:cNvPr>
            <p:cNvSpPr txBox="1"/>
            <p:nvPr/>
          </p:nvSpPr>
          <p:spPr>
            <a:xfrm>
              <a:off x="2200165" y="6246851"/>
              <a:ext cx="37975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k</a:t>
              </a:r>
              <a:endParaRPr lang="en-US" b="1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751826E-5FD8-3D91-43DB-387BCE93AA64}"/>
              </a:ext>
            </a:extLst>
          </p:cNvPr>
          <p:cNvSpPr txBox="1"/>
          <p:nvPr/>
        </p:nvSpPr>
        <p:spPr>
          <a:xfrm>
            <a:off x="5116530" y="4728001"/>
            <a:ext cx="33729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300" dirty="0"/>
              <a:t>We can say that f(n) </a:t>
            </a:r>
            <a:br>
              <a:rPr lang="en-US" sz="2300" dirty="0"/>
            </a:br>
            <a:r>
              <a:rPr lang="en-US" sz="2300" dirty="0"/>
              <a:t>is at most as good as g(n).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1902</TotalTime>
  <Words>1149</Words>
  <Application>Microsoft Office PowerPoint</Application>
  <PresentationFormat>On-screen Show (4:3)</PresentationFormat>
  <Paragraphs>125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Symbol</vt:lpstr>
      <vt:lpstr>Office Theme</vt:lpstr>
      <vt:lpstr>Complexity Analysis of Algorithms:  Third Attack!</vt:lpstr>
      <vt:lpstr>Example</vt:lpstr>
      <vt:lpstr>Big O</vt:lpstr>
      <vt:lpstr>Formal Definition of Big O</vt:lpstr>
      <vt:lpstr>Example</vt:lpstr>
      <vt:lpstr>Formal Definition of Little o</vt:lpstr>
      <vt:lpstr>Example of little o application</vt:lpstr>
      <vt:lpstr>Example</vt:lpstr>
      <vt:lpstr>Formal Definition of Omega (Ω)</vt:lpstr>
      <vt:lpstr>Examples of Ω </vt:lpstr>
      <vt:lpstr>Formal Definition of Theta (Θ)</vt:lpstr>
      <vt:lpstr>Example</vt:lpstr>
      <vt:lpstr>More Examples </vt:lpstr>
      <vt:lpstr>Graphical Presentation of O, Ω, and Θ </vt:lpstr>
      <vt:lpstr>Pre-defined Complexity Classes </vt:lpstr>
      <vt:lpstr>Remember These Complexity Classes </vt:lpstr>
      <vt:lpstr>Properties of Orders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Efficiency, Analysis, and Order</dc:title>
  <dc:creator>Mohsen Amini</dc:creator>
  <cp:lastModifiedBy>Mokarram Dorri, Bahareh</cp:lastModifiedBy>
  <cp:revision>1</cp:revision>
  <dcterms:created xsi:type="dcterms:W3CDTF">2006-08-16T00:00:00Z</dcterms:created>
  <dcterms:modified xsi:type="dcterms:W3CDTF">2025-01-27T01:08:26Z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202f9-8d41-4950-b014-f183e397b746_Enabled">
    <vt:lpwstr>true</vt:lpwstr>
  </property>
  <property fmtid="{D5CDD505-2E9C-101B-9397-08002B2CF9AE}" pid="3" name="MSIP_Label_638202f9-8d41-4950-b014-f183e397b746_SetDate">
    <vt:lpwstr>2023-06-13T00:47:01Z</vt:lpwstr>
  </property>
  <property fmtid="{D5CDD505-2E9C-101B-9397-08002B2CF9AE}" pid="4" name="MSIP_Label_638202f9-8d41-4950-b014-f183e397b746_Method">
    <vt:lpwstr>Standard</vt:lpwstr>
  </property>
  <property fmtid="{D5CDD505-2E9C-101B-9397-08002B2CF9AE}" pid="5" name="MSIP_Label_638202f9-8d41-4950-b014-f183e397b746_Name">
    <vt:lpwstr>defa4170-0d19-0005-0004-bc88714345d2</vt:lpwstr>
  </property>
  <property fmtid="{D5CDD505-2E9C-101B-9397-08002B2CF9AE}" pid="6" name="MSIP_Label_638202f9-8d41-4950-b014-f183e397b746_SiteId">
    <vt:lpwstr>13b3b0ce-cd75-49a4-bfea-0a03b01ff1ab</vt:lpwstr>
  </property>
  <property fmtid="{D5CDD505-2E9C-101B-9397-08002B2CF9AE}" pid="7" name="MSIP_Label_638202f9-8d41-4950-b014-f183e397b746_ActionId">
    <vt:lpwstr>1638c00b-24ca-4153-a3e8-951c8ef9a2c0</vt:lpwstr>
  </property>
  <property fmtid="{D5CDD505-2E9C-101B-9397-08002B2CF9AE}" pid="8" name="MSIP_Label_638202f9-8d41-4950-b014-f183e397b746_ContentBits">
    <vt:lpwstr>0</vt:lpwstr>
  </property>
</Properties>
</file>