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2" r:id="rId2"/>
    <p:sldId id="326" r:id="rId3"/>
    <p:sldId id="313" r:id="rId4"/>
    <p:sldId id="325" r:id="rId5"/>
    <p:sldId id="324" r:id="rId6"/>
    <p:sldId id="327" r:id="rId7"/>
    <p:sldId id="334" r:id="rId8"/>
    <p:sldId id="317" r:id="rId9"/>
    <p:sldId id="318" r:id="rId10"/>
    <p:sldId id="319" r:id="rId11"/>
    <p:sldId id="314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053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BD6C89-55ED-472F-B553-E5E8986FFCBD}" v="174" dt="2025-01-29T00:31:41.161"/>
    <p1510:client id="{AD7FB833-D57C-4D8F-ABA1-9B666276A62F}" v="55" dt="2025-01-29T01:49:31.1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404" autoAdjust="0"/>
  </p:normalViewPr>
  <p:slideViewPr>
    <p:cSldViewPr snapToGrid="0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karram Dorri, Bahareh" userId="b65613e7-b782-4797-afbc-3ac9b2e9b774" providerId="ADAL" clId="{BB99979B-E464-4924-8D74-5D23118BDE4C}"/>
    <pc:docChg chg="undo custSel addSld modSld">
      <pc:chgData name="Mokarram Dorri, Bahareh" userId="b65613e7-b782-4797-afbc-3ac9b2e9b774" providerId="ADAL" clId="{BB99979B-E464-4924-8D74-5D23118BDE4C}" dt="2024-02-14T16:39:23.789" v="371" actId="6549"/>
      <pc:docMkLst>
        <pc:docMk/>
      </pc:docMkLst>
      <pc:sldChg chg="modAnim">
        <pc:chgData name="Mokarram Dorri, Bahareh" userId="b65613e7-b782-4797-afbc-3ac9b2e9b774" providerId="ADAL" clId="{BB99979B-E464-4924-8D74-5D23118BDE4C}" dt="2024-01-22T17:13:41.681" v="3"/>
        <pc:sldMkLst>
          <pc:docMk/>
          <pc:sldMk cId="0" sldId="257"/>
        </pc:sldMkLst>
      </pc:sldChg>
      <pc:sldChg chg="modSp">
        <pc:chgData name="Mokarram Dorri, Bahareh" userId="b65613e7-b782-4797-afbc-3ac9b2e9b774" providerId="ADAL" clId="{BB99979B-E464-4924-8D74-5D23118BDE4C}" dt="2024-01-22T17:11:39.560" v="1" actId="115"/>
        <pc:sldMkLst>
          <pc:docMk/>
          <pc:sldMk cId="0" sldId="258"/>
        </pc:sldMkLst>
      </pc:sldChg>
      <pc:sldChg chg="modAnim">
        <pc:chgData name="Mokarram Dorri, Bahareh" userId="b65613e7-b782-4797-afbc-3ac9b2e9b774" providerId="ADAL" clId="{BB99979B-E464-4924-8D74-5D23118BDE4C}" dt="2024-01-22T17:15:01.239" v="4"/>
        <pc:sldMkLst>
          <pc:docMk/>
          <pc:sldMk cId="0" sldId="260"/>
        </pc:sldMkLst>
      </pc:sldChg>
      <pc:sldChg chg="modNotesTx">
        <pc:chgData name="Mokarram Dorri, Bahareh" userId="b65613e7-b782-4797-afbc-3ac9b2e9b774" providerId="ADAL" clId="{BB99979B-E464-4924-8D74-5D23118BDE4C}" dt="2024-01-22T17:09:57.835" v="0" actId="6549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BB99979B-E464-4924-8D74-5D23118BDE4C}" dt="2024-01-29T17:14:20.522" v="37" actId="14100"/>
        <pc:sldMkLst>
          <pc:docMk/>
          <pc:sldMk cId="0" sldId="290"/>
        </pc:sldMkLst>
      </pc:sldChg>
      <pc:sldChg chg="modSp mod">
        <pc:chgData name="Mokarram Dorri, Bahareh" userId="b65613e7-b782-4797-afbc-3ac9b2e9b774" providerId="ADAL" clId="{BB99979B-E464-4924-8D74-5D23118BDE4C}" dt="2024-01-29T17:10:24.181" v="35" actId="20577"/>
        <pc:sldMkLst>
          <pc:docMk/>
          <pc:sldMk cId="0" sldId="291"/>
        </pc:sldMkLst>
      </pc:sldChg>
      <pc:sldChg chg="mod modShow">
        <pc:chgData name="Mokarram Dorri, Bahareh" userId="b65613e7-b782-4797-afbc-3ac9b2e9b774" providerId="ADAL" clId="{BB99979B-E464-4924-8D74-5D23118BDE4C}" dt="2024-01-24T17:17:30.320" v="7" actId="729"/>
        <pc:sldMkLst>
          <pc:docMk/>
          <pc:sldMk cId="0" sldId="305"/>
        </pc:sldMkLst>
      </pc:sldChg>
      <pc:sldChg chg="modSp mod modAnim modShow">
        <pc:chgData name="Mokarram Dorri, Bahareh" userId="b65613e7-b782-4797-afbc-3ac9b2e9b774" providerId="ADAL" clId="{BB99979B-E464-4924-8D74-5D23118BDE4C}" dt="2024-02-12T17:11:35.806" v="353" actId="729"/>
        <pc:sldMkLst>
          <pc:docMk/>
          <pc:sldMk cId="4291317860" sldId="308"/>
        </pc:sldMkLst>
      </pc:sldChg>
      <pc:sldChg chg="mod modShow">
        <pc:chgData name="Mokarram Dorri, Bahareh" userId="b65613e7-b782-4797-afbc-3ac9b2e9b774" providerId="ADAL" clId="{BB99979B-E464-4924-8D74-5D23118BDE4C}" dt="2024-01-24T17:17:28.258" v="6" actId="729"/>
        <pc:sldMkLst>
          <pc:docMk/>
          <pc:sldMk cId="3243757507" sldId="309"/>
        </pc:sldMkLst>
      </pc:sldChg>
      <pc:sldChg chg="modSp mod modShow">
        <pc:chgData name="Mokarram Dorri, Bahareh" userId="b65613e7-b782-4797-afbc-3ac9b2e9b774" providerId="ADAL" clId="{BB99979B-E464-4924-8D74-5D23118BDE4C}" dt="2024-02-12T17:11:33.087" v="352" actId="729"/>
        <pc:sldMkLst>
          <pc:docMk/>
          <pc:sldMk cId="2481315327" sldId="311"/>
        </pc:sldMkLst>
      </pc:sldChg>
      <pc:sldChg chg="mod modShow">
        <pc:chgData name="Mokarram Dorri, Bahareh" userId="b65613e7-b782-4797-afbc-3ac9b2e9b774" providerId="ADAL" clId="{BB99979B-E464-4924-8D74-5D23118BDE4C}" dt="2024-02-12T17:11:30.171" v="351" actId="729"/>
        <pc:sldMkLst>
          <pc:docMk/>
          <pc:sldMk cId="558620994" sldId="312"/>
        </pc:sldMkLst>
      </pc:sldChg>
      <pc:sldChg chg="modSp mod modShow">
        <pc:chgData name="Mokarram Dorri, Bahareh" userId="b65613e7-b782-4797-afbc-3ac9b2e9b774" providerId="ADAL" clId="{BB99979B-E464-4924-8D74-5D23118BDE4C}" dt="2024-02-12T17:01:21.345" v="350" actId="729"/>
        <pc:sldMkLst>
          <pc:docMk/>
          <pc:sldMk cId="2058425002" sldId="313"/>
        </pc:sldMkLst>
      </pc:sldChg>
      <pc:sldChg chg="addSp modSp new mod modAnim">
        <pc:chgData name="Mokarram Dorri, Bahareh" userId="b65613e7-b782-4797-afbc-3ac9b2e9b774" providerId="ADAL" clId="{BB99979B-E464-4924-8D74-5D23118BDE4C}" dt="2024-02-12T16:54:13.542" v="279" actId="20577"/>
        <pc:sldMkLst>
          <pc:docMk/>
          <pc:sldMk cId="2172516372" sldId="314"/>
        </pc:sldMkLst>
      </pc:sldChg>
      <pc:sldChg chg="addSp delSp modSp add mod modAnim">
        <pc:chgData name="Mokarram Dorri, Bahareh" userId="b65613e7-b782-4797-afbc-3ac9b2e9b774" providerId="ADAL" clId="{BB99979B-E464-4924-8D74-5D23118BDE4C}" dt="2024-02-14T16:39:23.789" v="371" actId="6549"/>
        <pc:sldMkLst>
          <pc:docMk/>
          <pc:sldMk cId="2633295443" sldId="315"/>
        </pc:sldMkLst>
      </pc:sldChg>
    </pc:docChg>
  </pc:docChgLst>
  <pc:docChgLst>
    <pc:chgData name="Mokarram dorri, Bahareh" userId="S::bahareh.mokarramdorri@unt.edu::b65613e7-b782-4797-afbc-3ac9b2e9b774" providerId="AD" clId="Web-{515BF422-2651-4385-A776-031CBF7CCE98}"/>
    <pc:docChg chg="modSld">
      <pc:chgData name="Mokarram dorri, Bahareh" userId="S::bahareh.mokarramdorri@unt.edu::b65613e7-b782-4797-afbc-3ac9b2e9b774" providerId="AD" clId="Web-{515BF422-2651-4385-A776-031CBF7CCE98}" dt="2023-08-31T18:29:30.920" v="0" actId="20577"/>
      <pc:docMkLst>
        <pc:docMk/>
      </pc:docMkLst>
      <pc:sldChg chg="modSp">
        <pc:chgData name="Mokarram dorri, Bahareh" userId="S::bahareh.mokarramdorri@unt.edu::b65613e7-b782-4797-afbc-3ac9b2e9b774" providerId="AD" clId="Web-{515BF422-2651-4385-A776-031CBF7CCE98}" dt="2023-08-31T18:29:30.920" v="0" actId="20577"/>
        <pc:sldMkLst>
          <pc:docMk/>
          <pc:sldMk cId="0" sldId="287"/>
        </pc:sldMkLst>
      </pc:sldChg>
    </pc:docChg>
  </pc:docChgLst>
  <pc:docChgLst>
    <pc:chgData name="Mokarram Dorri, Bahareh" userId="S::bahareh.mokarramdorri@unt.edu::b65613e7-b782-4797-afbc-3ac9b2e9b774" providerId="AD" clId="Web-{F9F58F9D-092E-5F3F-93C1-91A286529588}"/>
    <pc:docChg chg="sldOrd">
      <pc:chgData name="Mokarram Dorri, Bahareh" userId="S::bahareh.mokarramdorri@unt.edu::b65613e7-b782-4797-afbc-3ac9b2e9b774" providerId="AD" clId="Web-{F9F58F9D-092E-5F3F-93C1-91A286529588}" dt="2024-08-29T18:50:44.823" v="1"/>
      <pc:docMkLst>
        <pc:docMk/>
      </pc:docMkLst>
      <pc:sldChg chg="ord">
        <pc:chgData name="Mokarram Dorri, Bahareh" userId="S::bahareh.mokarramdorri@unt.edu::b65613e7-b782-4797-afbc-3ac9b2e9b774" providerId="AD" clId="Web-{F9F58F9D-092E-5F3F-93C1-91A286529588}" dt="2024-08-29T18:50:44.823" v="1"/>
        <pc:sldMkLst>
          <pc:docMk/>
          <pc:sldMk cId="558620994" sldId="312"/>
        </pc:sldMkLst>
      </pc:sldChg>
      <pc:sldChg chg="ord">
        <pc:chgData name="Mokarram Dorri, Bahareh" userId="S::bahareh.mokarramdorri@unt.edu::b65613e7-b782-4797-afbc-3ac9b2e9b774" providerId="AD" clId="Web-{F9F58F9D-092E-5F3F-93C1-91A286529588}" dt="2024-08-29T18:34:18.889" v="0"/>
        <pc:sldMkLst>
          <pc:docMk/>
          <pc:sldMk cId="3967770526" sldId="326"/>
        </pc:sldMkLst>
      </pc:sldChg>
    </pc:docChg>
  </pc:docChgLst>
  <pc:docChgLst>
    <pc:chgData name="Mokarram Dorri, Bahareh" userId="b65613e7-b782-4797-afbc-3ac9b2e9b774" providerId="ADAL" clId="{E266BC1B-F0DE-4FB9-95FC-F93326F4F6DD}"/>
    <pc:docChg chg="addSld delSld modSld">
      <pc:chgData name="Mokarram Dorri, Bahareh" userId="b65613e7-b782-4797-afbc-3ac9b2e9b774" providerId="ADAL" clId="{E266BC1B-F0DE-4FB9-95FC-F93326F4F6DD}" dt="2024-01-27T16:54:16.137" v="9"/>
      <pc:docMkLst>
        <pc:docMk/>
      </pc:docMkLst>
      <pc:sldChg chg="modSp add mod">
        <pc:chgData name="Mokarram Dorri, Bahareh" userId="b65613e7-b782-4797-afbc-3ac9b2e9b774" providerId="ADAL" clId="{E266BC1B-F0DE-4FB9-95FC-F93326F4F6DD}" dt="2024-01-27T16:52:04.222" v="3"/>
        <pc:sldMkLst>
          <pc:docMk/>
          <pc:sldMk cId="2481315327" sldId="311"/>
        </pc:sldMkLst>
      </pc:sldChg>
      <pc:sldChg chg="modSp add mod">
        <pc:chgData name="Mokarram Dorri, Bahareh" userId="b65613e7-b782-4797-afbc-3ac9b2e9b774" providerId="ADAL" clId="{E266BC1B-F0DE-4FB9-95FC-F93326F4F6DD}" dt="2024-01-27T16:52:54.996" v="5"/>
        <pc:sldMkLst>
          <pc:docMk/>
          <pc:sldMk cId="558620994" sldId="312"/>
        </pc:sldMkLst>
      </pc:sldChg>
      <pc:sldChg chg="add del">
        <pc:chgData name="Mokarram Dorri, Bahareh" userId="b65613e7-b782-4797-afbc-3ac9b2e9b774" providerId="ADAL" clId="{E266BC1B-F0DE-4FB9-95FC-F93326F4F6DD}" dt="2024-01-27T16:51:45.862" v="2"/>
        <pc:sldMkLst>
          <pc:docMk/>
          <pc:sldMk cId="2733936859" sldId="312"/>
        </pc:sldMkLst>
      </pc:sldChg>
      <pc:sldChg chg="modSp add mod modNotesTx">
        <pc:chgData name="Mokarram Dorri, Bahareh" userId="b65613e7-b782-4797-afbc-3ac9b2e9b774" providerId="ADAL" clId="{E266BC1B-F0DE-4FB9-95FC-F93326F4F6DD}" dt="2024-01-27T16:54:16.137" v="9"/>
        <pc:sldMkLst>
          <pc:docMk/>
          <pc:sldMk cId="2058425002" sldId="313"/>
        </pc:sldMkLst>
      </pc:sldChg>
    </pc:docChg>
  </pc:docChgLst>
  <pc:docChgLst>
    <pc:chgData name="Mokarram Dorri, Bahareh" userId="b65613e7-b782-4797-afbc-3ac9b2e9b774" providerId="ADAL" clId="{A0CB47CB-F163-4F2C-9344-34C276604577}"/>
    <pc:docChg chg="addSld modSld">
      <pc:chgData name="Mokarram Dorri, Bahareh" userId="b65613e7-b782-4797-afbc-3ac9b2e9b774" providerId="ADAL" clId="{A0CB47CB-F163-4F2C-9344-34C276604577}" dt="2023-10-13T00:35:57.817" v="2"/>
      <pc:docMkLst>
        <pc:docMk/>
      </pc:docMkLst>
      <pc:sldChg chg="addSp new mod modNotesTx">
        <pc:chgData name="Mokarram Dorri, Bahareh" userId="b65613e7-b782-4797-afbc-3ac9b2e9b774" providerId="ADAL" clId="{A0CB47CB-F163-4F2C-9344-34C276604577}" dt="2023-10-13T00:35:57.817" v="2"/>
        <pc:sldMkLst>
          <pc:docMk/>
          <pc:sldMk cId="1319809997" sldId="307"/>
        </pc:sldMkLst>
      </pc:sldChg>
    </pc:docChg>
  </pc:docChgLst>
  <pc:docChgLst>
    <pc:chgData name="Mokarram Dorri, Bahareh" userId="b65613e7-b782-4797-afbc-3ac9b2e9b774" providerId="ADAL" clId="{5B07FE5B-E0C3-4C77-B4B9-BABC3DBE2F6A}"/>
    <pc:docChg chg="modSld">
      <pc:chgData name="Mokarram Dorri, Bahareh" userId="b65613e7-b782-4797-afbc-3ac9b2e9b774" providerId="ADAL" clId="{5B07FE5B-E0C3-4C77-B4B9-BABC3DBE2F6A}" dt="2024-09-11T17:39:37.194" v="8" actId="20577"/>
      <pc:docMkLst>
        <pc:docMk/>
      </pc:docMkLst>
      <pc:sldChg chg="modSp mod">
        <pc:chgData name="Mokarram Dorri, Bahareh" userId="b65613e7-b782-4797-afbc-3ac9b2e9b774" providerId="ADAL" clId="{5B07FE5B-E0C3-4C77-B4B9-BABC3DBE2F6A}" dt="2024-09-05T22:50:10.466" v="6" actId="20577"/>
        <pc:sldMkLst>
          <pc:docMk/>
          <pc:sldMk cId="0" sldId="256"/>
        </pc:sldMkLst>
      </pc:sldChg>
      <pc:sldChg chg="mod modShow">
        <pc:chgData name="Mokarram Dorri, Bahareh" userId="b65613e7-b782-4797-afbc-3ac9b2e9b774" providerId="ADAL" clId="{5B07FE5B-E0C3-4C77-B4B9-BABC3DBE2F6A}" dt="2024-08-22T21:44:48.812" v="0" actId="729"/>
        <pc:sldMkLst>
          <pc:docMk/>
          <pc:sldMk cId="4082085117" sldId="295"/>
        </pc:sldMkLst>
      </pc:sldChg>
      <pc:sldChg chg="modSp mod">
        <pc:chgData name="Mokarram Dorri, Bahareh" userId="b65613e7-b782-4797-afbc-3ac9b2e9b774" providerId="ADAL" clId="{5B07FE5B-E0C3-4C77-B4B9-BABC3DBE2F6A}" dt="2024-09-11T17:39:37.194" v="8" actId="20577"/>
        <pc:sldMkLst>
          <pc:docMk/>
          <pc:sldMk cId="3285493301" sldId="328"/>
        </pc:sldMkLst>
      </pc:sldChg>
    </pc:docChg>
  </pc:docChgLst>
  <pc:docChgLst>
    <pc:chgData name="Mokarram Dorri, Bahareh" userId="b65613e7-b782-4797-afbc-3ac9b2e9b774" providerId="ADAL" clId="{AD7FB833-D57C-4D8F-ABA1-9B666276A62F}"/>
    <pc:docChg chg="undo custSel addSld delSld modSld sldOrd">
      <pc:chgData name="Mokarram Dorri, Bahareh" userId="b65613e7-b782-4797-afbc-3ac9b2e9b774" providerId="ADAL" clId="{AD7FB833-D57C-4D8F-ABA1-9B666276A62F}" dt="2025-01-29T01:51:47.944" v="124" actId="1076"/>
      <pc:docMkLst>
        <pc:docMk/>
      </pc:docMkLst>
      <pc:sldChg chg="modSp modNotesTx">
        <pc:chgData name="Mokarram Dorri, Bahareh" userId="b65613e7-b782-4797-afbc-3ac9b2e9b774" providerId="ADAL" clId="{AD7FB833-D57C-4D8F-ABA1-9B666276A62F}" dt="2025-01-22T01:39:50.657" v="2" actId="58"/>
        <pc:sldMkLst>
          <pc:docMk/>
          <pc:sldMk cId="0" sldId="272"/>
        </pc:sldMkLst>
        <pc:spChg chg="mod">
          <ac:chgData name="Mokarram Dorri, Bahareh" userId="b65613e7-b782-4797-afbc-3ac9b2e9b774" providerId="ADAL" clId="{AD7FB833-D57C-4D8F-ABA1-9B666276A62F}" dt="2025-01-15T05:08:03.159" v="0" actId="113"/>
          <ac:spMkLst>
            <pc:docMk/>
            <pc:sldMk cId="0" sldId="272"/>
            <ac:spMk id="3" creationId="{00000000-0000-0000-0000-000000000000}"/>
          </ac:spMkLst>
        </pc:spChg>
      </pc:sldChg>
      <pc:sldChg chg="modSp">
        <pc:chgData name="Mokarram Dorri, Bahareh" userId="b65613e7-b782-4797-afbc-3ac9b2e9b774" providerId="ADAL" clId="{AD7FB833-D57C-4D8F-ABA1-9B666276A62F}" dt="2025-01-22T02:07:03.301" v="7" actId="20577"/>
        <pc:sldMkLst>
          <pc:docMk/>
          <pc:sldMk cId="0" sldId="281"/>
        </pc:sldMkLst>
        <pc:spChg chg="mod">
          <ac:chgData name="Mokarram Dorri, Bahareh" userId="b65613e7-b782-4797-afbc-3ac9b2e9b774" providerId="ADAL" clId="{AD7FB833-D57C-4D8F-ABA1-9B666276A62F}" dt="2025-01-22T02:07:03.301" v="7" actId="20577"/>
          <ac:spMkLst>
            <pc:docMk/>
            <pc:sldMk cId="0" sldId="281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AD7FB833-D57C-4D8F-ABA1-9B666276A62F}" dt="2025-01-22T02:11:33.966" v="9" actId="14100"/>
        <pc:sldMkLst>
          <pc:docMk/>
          <pc:sldMk cId="0" sldId="283"/>
        </pc:sldMkLst>
        <pc:spChg chg="mod">
          <ac:chgData name="Mokarram Dorri, Bahareh" userId="b65613e7-b782-4797-afbc-3ac9b2e9b774" providerId="ADAL" clId="{AD7FB833-D57C-4D8F-ABA1-9B666276A62F}" dt="2025-01-22T02:11:33.966" v="9" actId="14100"/>
          <ac:spMkLst>
            <pc:docMk/>
            <pc:sldMk cId="0" sldId="283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AD7FB833-D57C-4D8F-ABA1-9B666276A62F}" dt="2025-01-29T01:51:47.944" v="124" actId="1076"/>
        <pc:sldMkLst>
          <pc:docMk/>
          <pc:sldMk cId="2172516372" sldId="314"/>
        </pc:sldMkLst>
        <pc:picChg chg="mod">
          <ac:chgData name="Mokarram Dorri, Bahareh" userId="b65613e7-b782-4797-afbc-3ac9b2e9b774" providerId="ADAL" clId="{AD7FB833-D57C-4D8F-ABA1-9B666276A62F}" dt="2025-01-29T01:51:47.944" v="124" actId="1076"/>
          <ac:picMkLst>
            <pc:docMk/>
            <pc:sldMk cId="2172516372" sldId="314"/>
            <ac:picMk id="7" creationId="{4CD215FE-B170-217A-ADE5-312000733272}"/>
          </ac:picMkLst>
        </pc:picChg>
      </pc:sldChg>
      <pc:sldChg chg="mod modShow">
        <pc:chgData name="Mokarram Dorri, Bahareh" userId="b65613e7-b782-4797-afbc-3ac9b2e9b774" providerId="ADAL" clId="{AD7FB833-D57C-4D8F-ABA1-9B666276A62F}" dt="2025-01-29T01:45:16.318" v="52" actId="729"/>
        <pc:sldMkLst>
          <pc:docMk/>
          <pc:sldMk cId="2642957962" sldId="317"/>
        </pc:sldMkLst>
      </pc:sldChg>
      <pc:sldChg chg="modSp mod">
        <pc:chgData name="Mokarram Dorri, Bahareh" userId="b65613e7-b782-4797-afbc-3ac9b2e9b774" providerId="ADAL" clId="{AD7FB833-D57C-4D8F-ABA1-9B666276A62F}" dt="2025-01-29T01:48:29.263" v="119" actId="1035"/>
        <pc:sldMkLst>
          <pc:docMk/>
          <pc:sldMk cId="1902267029" sldId="318"/>
        </pc:sldMkLst>
        <pc:spChg chg="mod">
          <ac:chgData name="Mokarram Dorri, Bahareh" userId="b65613e7-b782-4797-afbc-3ac9b2e9b774" providerId="ADAL" clId="{AD7FB833-D57C-4D8F-ABA1-9B666276A62F}" dt="2025-01-29T01:48:29.263" v="119" actId="1035"/>
          <ac:spMkLst>
            <pc:docMk/>
            <pc:sldMk cId="1902267029" sldId="318"/>
            <ac:spMk id="3" creationId="{CF117C3F-613A-DBEB-89DC-ABE2D726CB0E}"/>
          </ac:spMkLst>
        </pc:spChg>
        <pc:picChg chg="mod">
          <ac:chgData name="Mokarram Dorri, Bahareh" userId="b65613e7-b782-4797-afbc-3ac9b2e9b774" providerId="ADAL" clId="{AD7FB833-D57C-4D8F-ABA1-9B666276A62F}" dt="2025-01-29T01:48:12.192" v="107" actId="14100"/>
          <ac:picMkLst>
            <pc:docMk/>
            <pc:sldMk cId="1902267029" sldId="318"/>
            <ac:picMk id="6" creationId="{6AFCD2B8-0F6B-53C7-4B07-152E100C9A9A}"/>
          </ac:picMkLst>
        </pc:picChg>
        <pc:picChg chg="mod">
          <ac:chgData name="Mokarram Dorri, Bahareh" userId="b65613e7-b782-4797-afbc-3ac9b2e9b774" providerId="ADAL" clId="{AD7FB833-D57C-4D8F-ABA1-9B666276A62F}" dt="2025-01-29T01:48:17.078" v="108" actId="14100"/>
          <ac:picMkLst>
            <pc:docMk/>
            <pc:sldMk cId="1902267029" sldId="318"/>
            <ac:picMk id="8" creationId="{BFA787F2-748E-8387-7C51-D39786FB4326}"/>
          </ac:picMkLst>
        </pc:picChg>
      </pc:sldChg>
      <pc:sldChg chg="modSp mod">
        <pc:chgData name="Mokarram Dorri, Bahareh" userId="b65613e7-b782-4797-afbc-3ac9b2e9b774" providerId="ADAL" clId="{AD7FB833-D57C-4D8F-ABA1-9B666276A62F}" dt="2025-01-29T01:49:31.108" v="122" actId="20577"/>
        <pc:sldMkLst>
          <pc:docMk/>
          <pc:sldMk cId="884143447" sldId="319"/>
        </pc:sldMkLst>
        <pc:spChg chg="mod">
          <ac:chgData name="Mokarram Dorri, Bahareh" userId="b65613e7-b782-4797-afbc-3ac9b2e9b774" providerId="ADAL" clId="{AD7FB833-D57C-4D8F-ABA1-9B666276A62F}" dt="2025-01-29T01:49:31.108" v="122" actId="20577"/>
          <ac:spMkLst>
            <pc:docMk/>
            <pc:sldMk cId="884143447" sldId="319"/>
            <ac:spMk id="3" creationId="{D67F578A-2214-321C-6430-95483202C6C3}"/>
          </ac:spMkLst>
        </pc:spChg>
        <pc:picChg chg="mod">
          <ac:chgData name="Mokarram Dorri, Bahareh" userId="b65613e7-b782-4797-afbc-3ac9b2e9b774" providerId="ADAL" clId="{AD7FB833-D57C-4D8F-ABA1-9B666276A62F}" dt="2025-01-29T01:49:05.106" v="121" actId="14100"/>
          <ac:picMkLst>
            <pc:docMk/>
            <pc:sldMk cId="884143447" sldId="319"/>
            <ac:picMk id="6" creationId="{747A5A7D-0D31-5458-7603-F55516894195}"/>
          </ac:picMkLst>
        </pc:picChg>
      </pc:sldChg>
      <pc:sldChg chg="addSp modSp mod">
        <pc:chgData name="Mokarram Dorri, Bahareh" userId="b65613e7-b782-4797-afbc-3ac9b2e9b774" providerId="ADAL" clId="{AD7FB833-D57C-4D8F-ABA1-9B666276A62F}" dt="2025-01-29T01:30:37.777" v="21" actId="14100"/>
        <pc:sldMkLst>
          <pc:docMk/>
          <pc:sldMk cId="3251673182" sldId="327"/>
        </pc:sldMkLst>
        <pc:spChg chg="add mod">
          <ac:chgData name="Mokarram Dorri, Bahareh" userId="b65613e7-b782-4797-afbc-3ac9b2e9b774" providerId="ADAL" clId="{AD7FB833-D57C-4D8F-ABA1-9B666276A62F}" dt="2025-01-29T01:30:37.777" v="21" actId="14100"/>
          <ac:spMkLst>
            <pc:docMk/>
            <pc:sldMk cId="3251673182" sldId="327"/>
            <ac:spMk id="5" creationId="{3FA177C8-BDF0-A0B1-F575-E05B9467F1B9}"/>
          </ac:spMkLst>
        </pc:spChg>
      </pc:sldChg>
      <pc:sldChg chg="delSp mod">
        <pc:chgData name="Mokarram Dorri, Bahareh" userId="b65613e7-b782-4797-afbc-3ac9b2e9b774" providerId="ADAL" clId="{AD7FB833-D57C-4D8F-ABA1-9B666276A62F}" dt="2025-01-29T01:31:50.503" v="23" actId="478"/>
        <pc:sldMkLst>
          <pc:docMk/>
          <pc:sldMk cId="3285493301" sldId="328"/>
        </pc:sldMkLst>
        <pc:spChg chg="del">
          <ac:chgData name="Mokarram Dorri, Bahareh" userId="b65613e7-b782-4797-afbc-3ac9b2e9b774" providerId="ADAL" clId="{AD7FB833-D57C-4D8F-ABA1-9B666276A62F}" dt="2025-01-29T01:31:50.503" v="23" actId="478"/>
          <ac:spMkLst>
            <pc:docMk/>
            <pc:sldMk cId="3285493301" sldId="328"/>
            <ac:spMk id="7" creationId="{BCBA82F9-EB77-AA40-9705-831D785444C9}"/>
          </ac:spMkLst>
        </pc:spChg>
      </pc:sldChg>
      <pc:sldChg chg="del ord">
        <pc:chgData name="Mokarram Dorri, Bahareh" userId="b65613e7-b782-4797-afbc-3ac9b2e9b774" providerId="ADAL" clId="{AD7FB833-D57C-4D8F-ABA1-9B666276A62F}" dt="2025-01-29T01:30:39.953" v="22" actId="47"/>
        <pc:sldMkLst>
          <pc:docMk/>
          <pc:sldMk cId="1538189308" sldId="330"/>
        </pc:sldMkLst>
      </pc:sldChg>
      <pc:sldChg chg="delSp modSp add mod">
        <pc:chgData name="Mokarram Dorri, Bahareh" userId="b65613e7-b782-4797-afbc-3ac9b2e9b774" providerId="ADAL" clId="{AD7FB833-D57C-4D8F-ABA1-9B666276A62F}" dt="2025-01-29T01:41:08.834" v="51" actId="20577"/>
        <pc:sldMkLst>
          <pc:docMk/>
          <pc:sldMk cId="3640656007" sldId="334"/>
        </pc:sldMkLst>
        <pc:spChg chg="mod">
          <ac:chgData name="Mokarram Dorri, Bahareh" userId="b65613e7-b782-4797-afbc-3ac9b2e9b774" providerId="ADAL" clId="{AD7FB833-D57C-4D8F-ABA1-9B666276A62F}" dt="2025-01-29T01:41:03.218" v="50"/>
          <ac:spMkLst>
            <pc:docMk/>
            <pc:sldMk cId="3640656007" sldId="334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AD7FB833-D57C-4D8F-ABA1-9B666276A62F}" dt="2025-01-29T01:41:08.834" v="51" actId="20577"/>
          <ac:spMkLst>
            <pc:docMk/>
            <pc:sldMk cId="3640656007" sldId="334"/>
            <ac:spMk id="3" creationId="{0939FE79-F014-6A5D-02D9-2F0047565998}"/>
          </ac:spMkLst>
        </pc:spChg>
        <pc:spChg chg="del">
          <ac:chgData name="Mokarram Dorri, Bahareh" userId="b65613e7-b782-4797-afbc-3ac9b2e9b774" providerId="ADAL" clId="{AD7FB833-D57C-4D8F-ABA1-9B666276A62F}" dt="2025-01-29T01:38:58.966" v="25" actId="478"/>
          <ac:spMkLst>
            <pc:docMk/>
            <pc:sldMk cId="3640656007" sldId="334"/>
            <ac:spMk id="5" creationId="{3FA177C8-BDF0-A0B1-F575-E05B9467F1B9}"/>
          </ac:spMkLst>
        </pc:spChg>
      </pc:sldChg>
    </pc:docChg>
  </pc:docChgLst>
  <pc:docChgLst>
    <pc:chgData name="Mokarram Dorri, Bahareh" userId="S::bahareh.mokarramdorri@unt.edu::b65613e7-b782-4797-afbc-3ac9b2e9b774" providerId="AD" clId="Web-{16B965AB-F627-D9F6-D888-4F76F3C4BC2F}"/>
    <pc:docChg chg="modSld">
      <pc:chgData name="Mokarram Dorri, Bahareh" userId="S::bahareh.mokarramdorri@unt.edu::b65613e7-b782-4797-afbc-3ac9b2e9b774" providerId="AD" clId="Web-{16B965AB-F627-D9F6-D888-4F76F3C4BC2F}" dt="2024-08-29T20:13:03.854" v="3" actId="20577"/>
      <pc:docMkLst>
        <pc:docMk/>
      </pc:docMkLst>
      <pc:sldChg chg="modSp">
        <pc:chgData name="Mokarram Dorri, Bahareh" userId="S::bahareh.mokarramdorri@unt.edu::b65613e7-b782-4797-afbc-3ac9b2e9b774" providerId="AD" clId="Web-{16B965AB-F627-D9F6-D888-4F76F3C4BC2F}" dt="2024-08-29T20:12:55.713" v="1" actId="20577"/>
        <pc:sldMkLst>
          <pc:docMk/>
          <pc:sldMk cId="1014343988" sldId="324"/>
        </pc:sldMkLst>
      </pc:sldChg>
      <pc:sldChg chg="modSp">
        <pc:chgData name="Mokarram Dorri, Bahareh" userId="S::bahareh.mokarramdorri@unt.edu::b65613e7-b782-4797-afbc-3ac9b2e9b774" providerId="AD" clId="Web-{16B965AB-F627-D9F6-D888-4F76F3C4BC2F}" dt="2024-08-29T20:13:03.854" v="3" actId="20577"/>
        <pc:sldMkLst>
          <pc:docMk/>
          <pc:sldMk cId="3285493301" sldId="328"/>
        </pc:sldMkLst>
      </pc:sldChg>
    </pc:docChg>
  </pc:docChgLst>
  <pc:docChgLst>
    <pc:chgData name="Mokarram Dorri, Bahareh" userId="S::bahareh.mokarramdorri@unt.edu::b65613e7-b782-4797-afbc-3ac9b2e9b774" providerId="AD" clId="Web-{93DE37CD-E94D-A510-ED55-AC37DB845189}"/>
    <pc:docChg chg="modSld">
      <pc:chgData name="Mokarram Dorri, Bahareh" userId="S::bahareh.mokarramdorri@unt.edu::b65613e7-b782-4797-afbc-3ac9b2e9b774" providerId="AD" clId="Web-{93DE37CD-E94D-A510-ED55-AC37DB845189}" dt="2024-02-12T18:33:30.140" v="22" actId="20577"/>
      <pc:docMkLst>
        <pc:docMk/>
      </pc:docMkLst>
      <pc:sldChg chg="modSp">
        <pc:chgData name="Mokarram Dorri, Bahareh" userId="S::bahareh.mokarramdorri@unt.edu::b65613e7-b782-4797-afbc-3ac9b2e9b774" providerId="AD" clId="Web-{93DE37CD-E94D-A510-ED55-AC37DB845189}" dt="2024-02-12T18:33:30.140" v="22" actId="20577"/>
        <pc:sldMkLst>
          <pc:docMk/>
          <pc:sldMk cId="2633295443" sldId="315"/>
        </pc:sldMkLst>
      </pc:sldChg>
    </pc:docChg>
  </pc:docChgLst>
  <pc:docChgLst>
    <pc:chgData name="Mokarram dorri, Bahareh" userId="b65613e7-b782-4797-afbc-3ac9b2e9b774" providerId="ADAL" clId="{37BD6C89-55ED-472F-B553-E5E8986FFCBD}"/>
    <pc:docChg chg="undo custSel modSld">
      <pc:chgData name="Mokarram dorri, Bahareh" userId="b65613e7-b782-4797-afbc-3ac9b2e9b774" providerId="ADAL" clId="{37BD6C89-55ED-472F-B553-E5E8986FFCBD}" dt="2024-08-25T00:19:55.145" v="435" actId="20577"/>
      <pc:docMkLst>
        <pc:docMk/>
      </pc:docMkLst>
      <pc:sldChg chg="modSp modAnim">
        <pc:chgData name="Mokarram dorri, Bahareh" userId="b65613e7-b782-4797-afbc-3ac9b2e9b774" providerId="ADAL" clId="{37BD6C89-55ED-472F-B553-E5E8986FFCBD}" dt="2024-01-22T01:38:53.393" v="27"/>
        <pc:sldMkLst>
          <pc:docMk/>
          <pc:sldMk cId="0" sldId="271"/>
        </pc:sldMkLst>
      </pc:sldChg>
      <pc:sldChg chg="modSp mod">
        <pc:chgData name="Mokarram dorri, Bahareh" userId="b65613e7-b782-4797-afbc-3ac9b2e9b774" providerId="ADAL" clId="{37BD6C89-55ED-472F-B553-E5E8986FFCBD}" dt="2024-01-22T02:35:23.584" v="36" actId="404"/>
        <pc:sldMkLst>
          <pc:docMk/>
          <pc:sldMk cId="0" sldId="272"/>
        </pc:sldMkLst>
      </pc:sldChg>
      <pc:sldChg chg="modSp modAnim">
        <pc:chgData name="Mokarram dorri, Bahareh" userId="b65613e7-b782-4797-afbc-3ac9b2e9b774" providerId="ADAL" clId="{37BD6C89-55ED-472F-B553-E5E8986FFCBD}" dt="2024-01-22T05:06:21.030" v="45" actId="6549"/>
        <pc:sldMkLst>
          <pc:docMk/>
          <pc:sldMk cId="0" sldId="273"/>
        </pc:sldMkLst>
      </pc:sldChg>
      <pc:sldChg chg="modSp modAnim">
        <pc:chgData name="Mokarram dorri, Bahareh" userId="b65613e7-b782-4797-afbc-3ac9b2e9b774" providerId="ADAL" clId="{37BD6C89-55ED-472F-B553-E5E8986FFCBD}" dt="2024-01-22T05:09:49.540" v="60" actId="20577"/>
        <pc:sldMkLst>
          <pc:docMk/>
          <pc:sldMk cId="0" sldId="274"/>
        </pc:sldMkLst>
      </pc:sldChg>
      <pc:sldChg chg="modAnim">
        <pc:chgData name="Mokarram dorri, Bahareh" userId="b65613e7-b782-4797-afbc-3ac9b2e9b774" providerId="ADAL" clId="{37BD6C89-55ED-472F-B553-E5E8986FFCBD}" dt="2024-01-22T05:10:29.090" v="61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37BD6C89-55ED-472F-B553-E5E8986FFCBD}" dt="2024-08-24T23:19:02.317" v="401" actId="404"/>
        <pc:sldMkLst>
          <pc:docMk/>
          <pc:sldMk cId="0" sldId="276"/>
        </pc:sldMkLst>
      </pc:sldChg>
      <pc:sldChg chg="modSp mod modAnim">
        <pc:chgData name="Mokarram dorri, Bahareh" userId="b65613e7-b782-4797-afbc-3ac9b2e9b774" providerId="ADAL" clId="{37BD6C89-55ED-472F-B553-E5E8986FFCBD}" dt="2024-08-24T23:18:47.325" v="400" actId="404"/>
        <pc:sldMkLst>
          <pc:docMk/>
          <pc:sldMk cId="0" sldId="277"/>
        </pc:sldMkLst>
      </pc:sldChg>
      <pc:sldChg chg="modSp mod modAnim">
        <pc:chgData name="Mokarram dorri, Bahareh" userId="b65613e7-b782-4797-afbc-3ac9b2e9b774" providerId="ADAL" clId="{37BD6C89-55ED-472F-B553-E5E8986FFCBD}" dt="2024-08-24T23:18:43.399" v="399" actId="404"/>
        <pc:sldMkLst>
          <pc:docMk/>
          <pc:sldMk cId="0" sldId="278"/>
        </pc:sldMkLst>
      </pc:sldChg>
      <pc:sldChg chg="modSp mod modAnim modNotesTx">
        <pc:chgData name="Mokarram dorri, Bahareh" userId="b65613e7-b782-4797-afbc-3ac9b2e9b774" providerId="ADAL" clId="{37BD6C89-55ED-472F-B553-E5E8986FFCBD}" dt="2024-08-24T23:18:39.950" v="398" actId="404"/>
        <pc:sldMkLst>
          <pc:docMk/>
          <pc:sldMk cId="0" sldId="279"/>
        </pc:sldMkLst>
      </pc:sldChg>
      <pc:sldChg chg="modSp mod modAnim">
        <pc:chgData name="Mokarram dorri, Bahareh" userId="b65613e7-b782-4797-afbc-3ac9b2e9b774" providerId="ADAL" clId="{37BD6C89-55ED-472F-B553-E5E8986FFCBD}" dt="2024-01-22T05:26:33.479" v="184" actId="113"/>
        <pc:sldMkLst>
          <pc:docMk/>
          <pc:sldMk cId="0" sldId="280"/>
        </pc:sldMkLst>
      </pc:sldChg>
      <pc:sldChg chg="modSp mod modAnim">
        <pc:chgData name="Mokarram dorri, Bahareh" userId="b65613e7-b782-4797-afbc-3ac9b2e9b774" providerId="ADAL" clId="{37BD6C89-55ED-472F-B553-E5E8986FFCBD}" dt="2024-01-22T05:28:30.610" v="195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37BD6C89-55ED-472F-B553-E5E8986FFCBD}" dt="2024-08-24T23:21:48.562" v="404" actId="113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37BD6C89-55ED-472F-B553-E5E8986FFCBD}" dt="2024-08-24T23:22:06.287" v="407" actId="404"/>
        <pc:sldMkLst>
          <pc:docMk/>
          <pc:sldMk cId="0" sldId="283"/>
        </pc:sldMkLst>
      </pc:sldChg>
      <pc:sldChg chg="modSp mod">
        <pc:chgData name="Mokarram dorri, Bahareh" userId="b65613e7-b782-4797-afbc-3ac9b2e9b774" providerId="ADAL" clId="{37BD6C89-55ED-472F-B553-E5E8986FFCBD}" dt="2024-08-24T23:33:09.611" v="409" actId="404"/>
        <pc:sldMkLst>
          <pc:docMk/>
          <pc:sldMk cId="0" sldId="287"/>
        </pc:sldMkLst>
      </pc:sldChg>
      <pc:sldChg chg="modSp mod">
        <pc:chgData name="Mokarram dorri, Bahareh" userId="b65613e7-b782-4797-afbc-3ac9b2e9b774" providerId="ADAL" clId="{37BD6C89-55ED-472F-B553-E5E8986FFCBD}" dt="2024-08-25T00:17:56.439" v="432" actId="404"/>
        <pc:sldMkLst>
          <pc:docMk/>
          <pc:sldMk cId="0" sldId="289"/>
        </pc:sldMkLst>
      </pc:sldChg>
      <pc:sldChg chg="modSp mod">
        <pc:chgData name="Mokarram dorri, Bahareh" userId="b65613e7-b782-4797-afbc-3ac9b2e9b774" providerId="ADAL" clId="{37BD6C89-55ED-472F-B553-E5E8986FFCBD}" dt="2024-08-25T00:17:51.698" v="431" actId="403"/>
        <pc:sldMkLst>
          <pc:docMk/>
          <pc:sldMk cId="0" sldId="291"/>
        </pc:sldMkLst>
      </pc:sldChg>
      <pc:sldChg chg="modSp mod">
        <pc:chgData name="Mokarram dorri, Bahareh" userId="b65613e7-b782-4797-afbc-3ac9b2e9b774" providerId="ADAL" clId="{37BD6C89-55ED-472F-B553-E5E8986FFCBD}" dt="2024-08-25T00:19:55.145" v="435" actId="20577"/>
        <pc:sldMkLst>
          <pc:docMk/>
          <pc:sldMk cId="3173606911" sldId="292"/>
        </pc:sldMkLst>
      </pc:sldChg>
      <pc:sldChg chg="modSp mod">
        <pc:chgData name="Mokarram dorri, Bahareh" userId="b65613e7-b782-4797-afbc-3ac9b2e9b774" providerId="ADAL" clId="{37BD6C89-55ED-472F-B553-E5E8986FFCBD}" dt="2024-08-25T00:19:22.822" v="433" actId="404"/>
        <pc:sldMkLst>
          <pc:docMk/>
          <pc:sldMk cId="2204347095" sldId="306"/>
        </pc:sldMkLst>
      </pc:sldChg>
      <pc:sldChg chg="modSp mod">
        <pc:chgData name="Mokarram dorri, Bahareh" userId="b65613e7-b782-4797-afbc-3ac9b2e9b774" providerId="ADAL" clId="{37BD6C89-55ED-472F-B553-E5E8986FFCBD}" dt="2024-01-27T20:59:10.194" v="208" actId="108"/>
        <pc:sldMkLst>
          <pc:docMk/>
          <pc:sldMk cId="2481315327" sldId="311"/>
        </pc:sldMkLst>
      </pc:sldChg>
      <pc:sldChg chg="modSp mod">
        <pc:chgData name="Mokarram dorri, Bahareh" userId="b65613e7-b782-4797-afbc-3ac9b2e9b774" providerId="ADAL" clId="{37BD6C89-55ED-472F-B553-E5E8986FFCBD}" dt="2024-01-27T21:00:35.846" v="243" actId="20577"/>
        <pc:sldMkLst>
          <pc:docMk/>
          <pc:sldMk cId="558620994" sldId="312"/>
        </pc:sldMkLst>
      </pc:sldChg>
      <pc:sldChg chg="addSp delSp modSp mod">
        <pc:chgData name="Mokarram dorri, Bahareh" userId="b65613e7-b782-4797-afbc-3ac9b2e9b774" providerId="ADAL" clId="{37BD6C89-55ED-472F-B553-E5E8986FFCBD}" dt="2024-01-27T21:10:29.702" v="394" actId="20577"/>
        <pc:sldMkLst>
          <pc:docMk/>
          <pc:sldMk cId="2058425002" sldId="313"/>
        </pc:sldMkLst>
      </pc:sldChg>
      <pc:sldChg chg="modSp mod">
        <pc:chgData name="Mokarram dorri, Bahareh" userId="b65613e7-b782-4797-afbc-3ac9b2e9b774" providerId="ADAL" clId="{37BD6C89-55ED-472F-B553-E5E8986FFCBD}" dt="2024-08-24T23:55:31.184" v="413" actId="115"/>
        <pc:sldMkLst>
          <pc:docMk/>
          <pc:sldMk cId="2419839737" sldId="321"/>
        </pc:sldMkLst>
      </pc:sldChg>
      <pc:sldChg chg="modSp mod">
        <pc:chgData name="Mokarram dorri, Bahareh" userId="b65613e7-b782-4797-afbc-3ac9b2e9b774" providerId="ADAL" clId="{37BD6C89-55ED-472F-B553-E5E8986FFCBD}" dt="2024-08-24T23:56:38.342" v="422" actId="1076"/>
        <pc:sldMkLst>
          <pc:docMk/>
          <pc:sldMk cId="3395200717" sldId="322"/>
        </pc:sldMkLst>
      </pc:sldChg>
      <pc:sldChg chg="modSp mod">
        <pc:chgData name="Mokarram dorri, Bahareh" userId="b65613e7-b782-4797-afbc-3ac9b2e9b774" providerId="ADAL" clId="{37BD6C89-55ED-472F-B553-E5E8986FFCBD}" dt="2024-08-25T00:13:05.638" v="429" actId="20577"/>
        <pc:sldMkLst>
          <pc:docMk/>
          <pc:sldMk cId="2420401541" sldId="323"/>
        </pc:sldMkLst>
      </pc:sldChg>
    </pc:docChg>
  </pc:docChgLst>
  <pc:docChgLst>
    <pc:chgData name="Mokarram dorri, Bahareh" userId="b65613e7-b782-4797-afbc-3ac9b2e9b774" providerId="ADAL" clId="{4BFDC873-D6C6-4D81-A751-13C98A6FA2A4}"/>
    <pc:docChg chg="undo custSel addSld modSld modMainMaster">
      <pc:chgData name="Mokarram dorri, Bahareh" userId="b65613e7-b782-4797-afbc-3ac9b2e9b774" providerId="ADAL" clId="{4BFDC873-D6C6-4D81-A751-13C98A6FA2A4}" dt="2024-01-22T01:08:10.494" v="593" actId="20577"/>
      <pc:docMkLst>
        <pc:docMk/>
      </pc:docMkLst>
      <pc:sldChg chg="modSp mod modAnim">
        <pc:chgData name="Mokarram dorri, Bahareh" userId="b65613e7-b782-4797-afbc-3ac9b2e9b774" providerId="ADAL" clId="{4BFDC873-D6C6-4D81-A751-13C98A6FA2A4}" dt="2024-01-21T18:09:33.379" v="72"/>
        <pc:sldMkLst>
          <pc:docMk/>
          <pc:sldMk cId="0" sldId="257"/>
        </pc:sldMkLst>
      </pc:sldChg>
      <pc:sldChg chg="modSp mod modAnim">
        <pc:chgData name="Mokarram dorri, Bahareh" userId="b65613e7-b782-4797-afbc-3ac9b2e9b774" providerId="ADAL" clId="{4BFDC873-D6C6-4D81-A751-13C98A6FA2A4}" dt="2024-01-21T18:02:54.736" v="51" actId="115"/>
        <pc:sldMkLst>
          <pc:docMk/>
          <pc:sldMk cId="0" sldId="258"/>
        </pc:sldMkLst>
      </pc:sldChg>
      <pc:sldChg chg="modSp mod modAnim">
        <pc:chgData name="Mokarram dorri, Bahareh" userId="b65613e7-b782-4797-afbc-3ac9b2e9b774" providerId="ADAL" clId="{4BFDC873-D6C6-4D81-A751-13C98A6FA2A4}" dt="2024-01-22T01:04:39.464" v="532" actId="27636"/>
        <pc:sldMkLst>
          <pc:docMk/>
          <pc:sldMk cId="0" sldId="259"/>
        </pc:sldMkLst>
      </pc:sldChg>
      <pc:sldChg chg="modSp mod">
        <pc:chgData name="Mokarram dorri, Bahareh" userId="b65613e7-b782-4797-afbc-3ac9b2e9b774" providerId="ADAL" clId="{4BFDC873-D6C6-4D81-A751-13C98A6FA2A4}" dt="2024-01-22T01:06:37.714" v="582" actId="1076"/>
        <pc:sldMkLst>
          <pc:docMk/>
          <pc:sldMk cId="0" sldId="260"/>
        </pc:sldMkLst>
      </pc:sldChg>
      <pc:sldChg chg="modSp modAnim">
        <pc:chgData name="Mokarram dorri, Bahareh" userId="b65613e7-b782-4797-afbc-3ac9b2e9b774" providerId="ADAL" clId="{4BFDC873-D6C6-4D81-A751-13C98A6FA2A4}" dt="2024-01-21T21:03:36.942" v="394" actId="20577"/>
        <pc:sldMkLst>
          <pc:docMk/>
          <pc:sldMk cId="0" sldId="261"/>
        </pc:sldMkLst>
      </pc:sldChg>
      <pc:sldChg chg="modSp mod modAnim">
        <pc:chgData name="Mokarram dorri, Bahareh" userId="b65613e7-b782-4797-afbc-3ac9b2e9b774" providerId="ADAL" clId="{4BFDC873-D6C6-4D81-A751-13C98A6FA2A4}" dt="2024-01-21T17:54:35.091" v="3" actId="1076"/>
        <pc:sldMkLst>
          <pc:docMk/>
          <pc:sldMk cId="0" sldId="263"/>
        </pc:sldMkLst>
      </pc:sldChg>
      <pc:sldChg chg="addSp modSp mod">
        <pc:chgData name="Mokarram dorri, Bahareh" userId="b65613e7-b782-4797-afbc-3ac9b2e9b774" providerId="ADAL" clId="{4BFDC873-D6C6-4D81-A751-13C98A6FA2A4}" dt="2024-01-21T21:07:56.038" v="425" actId="164"/>
        <pc:sldMkLst>
          <pc:docMk/>
          <pc:sldMk cId="0" sldId="264"/>
        </pc:sldMkLst>
      </pc:sldChg>
      <pc:sldChg chg="addSp modSp mod modAnim">
        <pc:chgData name="Mokarram dorri, Bahareh" userId="b65613e7-b782-4797-afbc-3ac9b2e9b774" providerId="ADAL" clId="{4BFDC873-D6C6-4D81-A751-13C98A6FA2A4}" dt="2024-01-22T01:05:56.184" v="577" actId="1036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4BFDC873-D6C6-4D81-A751-13C98A6FA2A4}" dt="2024-01-22T01:05:31.403" v="546" actId="27636"/>
        <pc:sldMkLst>
          <pc:docMk/>
          <pc:sldMk cId="0" sldId="266"/>
        </pc:sldMkLst>
      </pc:sldChg>
      <pc:sldChg chg="modSp mod">
        <pc:chgData name="Mokarram dorri, Bahareh" userId="b65613e7-b782-4797-afbc-3ac9b2e9b774" providerId="ADAL" clId="{4BFDC873-D6C6-4D81-A751-13C98A6FA2A4}" dt="2024-01-22T01:04:39.049" v="528" actId="27636"/>
        <pc:sldMkLst>
          <pc:docMk/>
          <pc:sldMk cId="0" sldId="267"/>
        </pc:sldMkLst>
      </pc:sldChg>
      <pc:sldChg chg="modSp mod modAnim">
        <pc:chgData name="Mokarram dorri, Bahareh" userId="b65613e7-b782-4797-afbc-3ac9b2e9b774" providerId="ADAL" clId="{4BFDC873-D6C6-4D81-A751-13C98A6FA2A4}" dt="2024-01-22T01:05:14.014" v="541" actId="20577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4BFDC873-D6C6-4D81-A751-13C98A6FA2A4}" dt="2024-01-22T01:04:39.059" v="529" actId="27636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4BFDC873-D6C6-4D81-A751-13C98A6FA2A4}" dt="2024-01-22T01:08:10.494" v="593" actId="20577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4BFDC873-D6C6-4D81-A751-13C98A6FA2A4}" dt="2024-01-22T01:07:46.984" v="590" actId="6549"/>
        <pc:sldMkLst>
          <pc:docMk/>
          <pc:sldMk cId="0" sldId="276"/>
        </pc:sldMkLst>
      </pc:sldChg>
      <pc:sldChg chg="modSp mod">
        <pc:chgData name="Mokarram dorri, Bahareh" userId="b65613e7-b782-4797-afbc-3ac9b2e9b774" providerId="ADAL" clId="{4BFDC873-D6C6-4D81-A751-13C98A6FA2A4}" dt="2024-01-22T01:04:39.504" v="535" actId="27636"/>
        <pc:sldMkLst>
          <pc:docMk/>
          <pc:sldMk cId="0" sldId="277"/>
        </pc:sldMkLst>
      </pc:sldChg>
      <pc:sldChg chg="modSp mod">
        <pc:chgData name="Mokarram dorri, Bahareh" userId="b65613e7-b782-4797-afbc-3ac9b2e9b774" providerId="ADAL" clId="{4BFDC873-D6C6-4D81-A751-13C98A6FA2A4}" dt="2024-01-22T01:07:19.525" v="588" actId="27636"/>
        <pc:sldMkLst>
          <pc:docMk/>
          <pc:sldMk cId="0" sldId="282"/>
        </pc:sldMkLst>
      </pc:sldChg>
      <pc:sldChg chg="modSp mod">
        <pc:chgData name="Mokarram dorri, Bahareh" userId="b65613e7-b782-4797-afbc-3ac9b2e9b774" providerId="ADAL" clId="{4BFDC873-D6C6-4D81-A751-13C98A6FA2A4}" dt="2024-01-22T01:04:39.504" v="536" actId="27636"/>
        <pc:sldMkLst>
          <pc:docMk/>
          <pc:sldMk cId="3849776848" sldId="298"/>
        </pc:sldMkLst>
      </pc:sldChg>
      <pc:sldChg chg="modSp modAnim">
        <pc:chgData name="Mokarram dorri, Bahareh" userId="b65613e7-b782-4797-afbc-3ac9b2e9b774" providerId="ADAL" clId="{4BFDC873-D6C6-4D81-A751-13C98A6FA2A4}" dt="2024-01-21T18:08:27.135" v="57" actId="20577"/>
        <pc:sldMkLst>
          <pc:docMk/>
          <pc:sldMk cId="0" sldId="299"/>
        </pc:sldMkLst>
      </pc:sldChg>
      <pc:sldChg chg="modSp">
        <pc:chgData name="Mokarram dorri, Bahareh" userId="b65613e7-b782-4797-afbc-3ac9b2e9b774" providerId="ADAL" clId="{4BFDC873-D6C6-4D81-A751-13C98A6FA2A4}" dt="2024-01-21T21:10:08.878" v="429" actId="20577"/>
        <pc:sldMkLst>
          <pc:docMk/>
          <pc:sldMk cId="0" sldId="301"/>
        </pc:sldMkLst>
      </pc:sldChg>
      <pc:sldChg chg="modSp mod">
        <pc:chgData name="Mokarram dorri, Bahareh" userId="b65613e7-b782-4797-afbc-3ac9b2e9b774" providerId="ADAL" clId="{4BFDC873-D6C6-4D81-A751-13C98A6FA2A4}" dt="2024-01-22T01:06:16.837" v="580" actId="1076"/>
        <pc:sldMkLst>
          <pc:docMk/>
          <pc:sldMk cId="0" sldId="302"/>
        </pc:sldMkLst>
      </pc:sldChg>
      <pc:sldChg chg="modSp mod">
        <pc:chgData name="Mokarram dorri, Bahareh" userId="b65613e7-b782-4797-afbc-3ac9b2e9b774" providerId="ADAL" clId="{4BFDC873-D6C6-4D81-A751-13C98A6FA2A4}" dt="2024-01-22T01:04:39.514" v="537" actId="27636"/>
        <pc:sldMkLst>
          <pc:docMk/>
          <pc:sldMk cId="3716516047" sldId="303"/>
        </pc:sldMkLst>
      </pc:sldChg>
      <pc:sldChg chg="modSp mod">
        <pc:chgData name="Mokarram dorri, Bahareh" userId="b65613e7-b782-4797-afbc-3ac9b2e9b774" providerId="ADAL" clId="{4BFDC873-D6C6-4D81-A751-13C98A6FA2A4}" dt="2024-01-22T01:04:39.065" v="530" actId="27636"/>
        <pc:sldMkLst>
          <pc:docMk/>
          <pc:sldMk cId="0" sldId="304"/>
        </pc:sldMkLst>
      </pc:sldChg>
      <pc:sldChg chg="addSp modSp new mod modAnim">
        <pc:chgData name="Mokarram dorri, Bahareh" userId="b65613e7-b782-4797-afbc-3ac9b2e9b774" providerId="ADAL" clId="{4BFDC873-D6C6-4D81-A751-13C98A6FA2A4}" dt="2024-01-22T01:06:29.914" v="581" actId="20577"/>
        <pc:sldMkLst>
          <pc:docMk/>
          <pc:sldMk cId="842236560" sldId="310"/>
        </pc:sldMkLst>
      </pc:sldChg>
      <pc:sldMasterChg chg="modSldLayout">
        <pc:chgData name="Mokarram dorri, Bahareh" userId="b65613e7-b782-4797-afbc-3ac9b2e9b774" providerId="ADAL" clId="{4BFDC873-D6C6-4D81-A751-13C98A6FA2A4}" dt="2024-01-22T01:04:51.783" v="540" actId="404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BFDC873-D6C6-4D81-A751-13C98A6FA2A4}" dt="2024-01-22T01:04:39.454" v="531" actId="404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45.504" v="538" actId="404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48.513" v="539" actId="404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4BFDC873-D6C6-4D81-A751-13C98A6FA2A4}" dt="2024-01-22T01:04:51.783" v="540" actId="404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4F96B20A-37BA-42EB-BDCD-E027CEBE1692}"/>
    <pc:docChg chg="undo custSel addSld delSld modSld sldOrd modMainMaster">
      <pc:chgData name="Mokarram dorri, Bahareh" userId="b65613e7-b782-4797-afbc-3ac9b2e9b774" providerId="ADAL" clId="{4F96B20A-37BA-42EB-BDCD-E027CEBE1692}" dt="2023-08-31T17:35:40.829" v="2416" actId="729"/>
      <pc:docMkLst>
        <pc:docMk/>
      </pc:docMkLst>
      <pc:sldChg chg="modSp mod">
        <pc:chgData name="Mokarram dorri, Bahareh" userId="b65613e7-b782-4797-afbc-3ac9b2e9b774" providerId="ADAL" clId="{4F96B20A-37BA-42EB-BDCD-E027CEBE1692}" dt="2023-08-19T00:45:14.931" v="8" actId="1076"/>
        <pc:sldMkLst>
          <pc:docMk/>
          <pc:sldMk cId="0" sldId="256"/>
        </pc:sldMkLst>
      </pc:sldChg>
      <pc:sldChg chg="modSp mod modAnim modNotesTx">
        <pc:chgData name="Mokarram dorri, Bahareh" userId="b65613e7-b782-4797-afbc-3ac9b2e9b774" providerId="ADAL" clId="{4F96B20A-37BA-42EB-BDCD-E027CEBE1692}" dt="2023-08-24T15:21:23.972" v="1041" actId="20577"/>
        <pc:sldMkLst>
          <pc:docMk/>
          <pc:sldMk cId="0" sldId="257"/>
        </pc:sldMkLst>
      </pc:sldChg>
      <pc:sldChg chg="modSp mod ord modAnim modNotesTx">
        <pc:chgData name="Mokarram dorri, Bahareh" userId="b65613e7-b782-4797-afbc-3ac9b2e9b774" providerId="ADAL" clId="{4F96B20A-37BA-42EB-BDCD-E027CEBE1692}" dt="2023-08-24T15:18:33.652" v="1037" actId="1035"/>
        <pc:sldMkLst>
          <pc:docMk/>
          <pc:sldMk cId="0" sldId="258"/>
        </pc:sldMkLst>
      </pc:sldChg>
      <pc:sldChg chg="modSp mod">
        <pc:chgData name="Mokarram dorri, Bahareh" userId="b65613e7-b782-4797-afbc-3ac9b2e9b774" providerId="ADAL" clId="{4F96B20A-37BA-42EB-BDCD-E027CEBE1692}" dt="2023-08-23T18:59:08.807" v="339" actId="1038"/>
        <pc:sldMkLst>
          <pc:docMk/>
          <pc:sldMk cId="0" sldId="260"/>
        </pc:sldMkLst>
      </pc:sldChg>
      <pc:sldChg chg="addSp delSp modSp mod modAnim">
        <pc:chgData name="Mokarram dorri, Bahareh" userId="b65613e7-b782-4797-afbc-3ac9b2e9b774" providerId="ADAL" clId="{4F96B20A-37BA-42EB-BDCD-E027CEBE1692}" dt="2023-08-24T15:46:54.907" v="1057" actId="20577"/>
        <pc:sldMkLst>
          <pc:docMk/>
          <pc:sldMk cId="0" sldId="261"/>
        </pc:sldMkLst>
      </pc:sldChg>
      <pc:sldChg chg="modSp mod modAnim modNotesTx">
        <pc:chgData name="Mokarram dorri, Bahareh" userId="b65613e7-b782-4797-afbc-3ac9b2e9b774" providerId="ADAL" clId="{4F96B20A-37BA-42EB-BDCD-E027CEBE1692}" dt="2023-08-24T17:35:09.467" v="1156" actId="20577"/>
        <pc:sldMkLst>
          <pc:docMk/>
          <pc:sldMk cId="0" sldId="263"/>
        </pc:sldMkLst>
      </pc:sldChg>
      <pc:sldChg chg="addSp delSp modSp mod">
        <pc:chgData name="Mokarram dorri, Bahareh" userId="b65613e7-b782-4797-afbc-3ac9b2e9b774" providerId="ADAL" clId="{4F96B20A-37BA-42EB-BDCD-E027CEBE1692}" dt="2023-08-24T04:23:45.410" v="711" actId="20577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4F96B20A-37BA-42EB-BDCD-E027CEBE1692}" dt="2023-08-24T16:02:02.795" v="1059" actId="1035"/>
        <pc:sldMkLst>
          <pc:docMk/>
          <pc:sldMk cId="0" sldId="266"/>
        </pc:sldMkLst>
      </pc:sldChg>
      <pc:sldChg chg="addSp modSp mod modAnim modNotesTx">
        <pc:chgData name="Mokarram dorri, Bahareh" userId="b65613e7-b782-4797-afbc-3ac9b2e9b774" providerId="ADAL" clId="{4F96B20A-37BA-42EB-BDCD-E027CEBE1692}" dt="2023-08-26T04:53:40.933" v="1183" actId="20577"/>
        <pc:sldMkLst>
          <pc:docMk/>
          <pc:sldMk cId="0" sldId="267"/>
        </pc:sldMkLst>
      </pc:sldChg>
      <pc:sldChg chg="addSp modSp mod modNotesTx">
        <pc:chgData name="Mokarram dorri, Bahareh" userId="b65613e7-b782-4797-afbc-3ac9b2e9b774" providerId="ADAL" clId="{4F96B20A-37BA-42EB-BDCD-E027CEBE1692}" dt="2023-08-24T16:04:10.209" v="1096" actId="1038"/>
        <pc:sldMkLst>
          <pc:docMk/>
          <pc:sldMk cId="0" sldId="269"/>
        </pc:sldMkLst>
      </pc:sldChg>
      <pc:sldChg chg="modSp mod modAnim">
        <pc:chgData name="Mokarram dorri, Bahareh" userId="b65613e7-b782-4797-afbc-3ac9b2e9b774" providerId="ADAL" clId="{4F96B20A-37BA-42EB-BDCD-E027CEBE1692}" dt="2023-08-29T17:19:57.071" v="2002" actId="255"/>
        <pc:sldMkLst>
          <pc:docMk/>
          <pc:sldMk cId="0" sldId="270"/>
        </pc:sldMkLst>
      </pc:sldChg>
      <pc:sldChg chg="modAnim">
        <pc:chgData name="Mokarram dorri, Bahareh" userId="b65613e7-b782-4797-afbc-3ac9b2e9b774" providerId="ADAL" clId="{4F96B20A-37BA-42EB-BDCD-E027CEBE1692}" dt="2023-08-29T17:33:01.069" v="2015"/>
        <pc:sldMkLst>
          <pc:docMk/>
          <pc:sldMk cId="0" sldId="271"/>
        </pc:sldMkLst>
      </pc:sldChg>
      <pc:sldChg chg="modSp mod modAnim modNotesTx">
        <pc:chgData name="Mokarram dorri, Bahareh" userId="b65613e7-b782-4797-afbc-3ac9b2e9b774" providerId="ADAL" clId="{4F96B20A-37BA-42EB-BDCD-E027CEBE1692}" dt="2023-08-29T17:34:14.100" v="2018" actId="20577"/>
        <pc:sldMkLst>
          <pc:docMk/>
          <pc:sldMk cId="0" sldId="272"/>
        </pc:sldMkLst>
      </pc:sldChg>
      <pc:sldChg chg="addSp delSp modSp mod modAnim modNotesTx">
        <pc:chgData name="Mokarram dorri, Bahareh" userId="b65613e7-b782-4797-afbc-3ac9b2e9b774" providerId="ADAL" clId="{4F96B20A-37BA-42EB-BDCD-E027CEBE1692}" dt="2023-08-29T17:51:54.169" v="2190" actId="1076"/>
        <pc:sldMkLst>
          <pc:docMk/>
          <pc:sldMk cId="0" sldId="273"/>
        </pc:sldMkLst>
      </pc:sldChg>
      <pc:sldChg chg="modSp mod modAnim">
        <pc:chgData name="Mokarram dorri, Bahareh" userId="b65613e7-b782-4797-afbc-3ac9b2e9b774" providerId="ADAL" clId="{4F96B20A-37BA-42EB-BDCD-E027CEBE1692}" dt="2023-08-26T05:28:40.027" v="1221" actId="207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4F96B20A-37BA-42EB-BDCD-E027CEBE1692}" dt="2023-08-26T05:28:57.774" v="1223" actId="114"/>
        <pc:sldMkLst>
          <pc:docMk/>
          <pc:sldMk cId="0" sldId="275"/>
        </pc:sldMkLst>
      </pc:sldChg>
      <pc:sldChg chg="addSp modSp mod">
        <pc:chgData name="Mokarram dorri, Bahareh" userId="b65613e7-b782-4797-afbc-3ac9b2e9b774" providerId="ADAL" clId="{4F96B20A-37BA-42EB-BDCD-E027CEBE1692}" dt="2023-08-29T01:03:35.344" v="1226" actId="1076"/>
        <pc:sldMkLst>
          <pc:docMk/>
          <pc:sldMk cId="0" sldId="277"/>
        </pc:sldMkLst>
      </pc:sldChg>
      <pc:sldChg chg="modSp">
        <pc:chgData name="Mokarram dorri, Bahareh" userId="b65613e7-b782-4797-afbc-3ac9b2e9b774" providerId="ADAL" clId="{4F96B20A-37BA-42EB-BDCD-E027CEBE1692}" dt="2023-08-19T21:49:54.101" v="197" actId="20577"/>
        <pc:sldMkLst>
          <pc:docMk/>
          <pc:sldMk cId="0" sldId="278"/>
        </pc:sldMkLst>
      </pc:sldChg>
      <pc:sldChg chg="modAnim">
        <pc:chgData name="Mokarram dorri, Bahareh" userId="b65613e7-b782-4797-afbc-3ac9b2e9b774" providerId="ADAL" clId="{4F96B20A-37BA-42EB-BDCD-E027CEBE1692}" dt="2023-08-19T22:27:52.373" v="217"/>
        <pc:sldMkLst>
          <pc:docMk/>
          <pc:sldMk cId="0" sldId="280"/>
        </pc:sldMkLst>
      </pc:sldChg>
      <pc:sldChg chg="addSp modSp mod modAnim">
        <pc:chgData name="Mokarram dorri, Bahareh" userId="b65613e7-b782-4797-afbc-3ac9b2e9b774" providerId="ADAL" clId="{4F96B20A-37BA-42EB-BDCD-E027CEBE1692}" dt="2023-08-29T01:56:51.100" v="1283" actId="1076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4F96B20A-37BA-42EB-BDCD-E027CEBE1692}" dt="2023-08-29T17:20:13.181" v="2005" actId="20577"/>
        <pc:sldMkLst>
          <pc:docMk/>
          <pc:sldMk cId="0" sldId="282"/>
        </pc:sldMkLst>
      </pc:sldChg>
      <pc:sldChg chg="modSp mod modAnim modNotesTx">
        <pc:chgData name="Mokarram dorri, Bahareh" userId="b65613e7-b782-4797-afbc-3ac9b2e9b774" providerId="ADAL" clId="{4F96B20A-37BA-42EB-BDCD-E027CEBE1692}" dt="2023-08-29T14:49:11.376" v="1919" actId="20577"/>
        <pc:sldMkLst>
          <pc:docMk/>
          <pc:sldMk cId="0" sldId="283"/>
        </pc:sldMkLst>
      </pc:sldChg>
      <pc:sldChg chg="addSp modSp add mod ord modAnim">
        <pc:chgData name="Mokarram dorri, Bahareh" userId="b65613e7-b782-4797-afbc-3ac9b2e9b774" providerId="ADAL" clId="{4F96B20A-37BA-42EB-BDCD-E027CEBE1692}" dt="2023-08-29T05:02:59.408" v="1500" actId="20577"/>
        <pc:sldMkLst>
          <pc:docMk/>
          <pc:sldMk cId="2708509210" sldId="284"/>
        </pc:sldMkLst>
      </pc:sldChg>
      <pc:sldChg chg="del">
        <pc:chgData name="Mokarram dorri, Bahareh" userId="b65613e7-b782-4797-afbc-3ac9b2e9b774" providerId="ADAL" clId="{4F96B20A-37BA-42EB-BDCD-E027CEBE1692}" dt="2023-08-29T01:30:13.381" v="1272" actId="2696"/>
        <pc:sldMkLst>
          <pc:docMk/>
          <pc:sldMk cId="0" sldId="285"/>
        </pc:sldMkLst>
      </pc:sldChg>
      <pc:sldChg chg="addSp delSp modSp add del mod ord">
        <pc:chgData name="Mokarram dorri, Bahareh" userId="b65613e7-b782-4797-afbc-3ac9b2e9b774" providerId="ADAL" clId="{4F96B20A-37BA-42EB-BDCD-E027CEBE1692}" dt="2023-08-29T05:03:21.953" v="1501" actId="47"/>
        <pc:sldMkLst>
          <pc:docMk/>
          <pc:sldMk cId="1470587565" sldId="285"/>
        </pc:sldMkLst>
      </pc:sldChg>
      <pc:sldChg chg="addSp modSp mod modAnim modNotesTx">
        <pc:chgData name="Mokarram dorri, Bahareh" userId="b65613e7-b782-4797-afbc-3ac9b2e9b774" providerId="ADAL" clId="{4F96B20A-37BA-42EB-BDCD-E027CEBE1692}" dt="2023-08-29T14:48:57.776" v="1915" actId="20577"/>
        <pc:sldMkLst>
          <pc:docMk/>
          <pc:sldMk cId="0" sldId="286"/>
        </pc:sldMkLst>
      </pc:sldChg>
      <pc:sldChg chg="delSp modSp modAnim">
        <pc:chgData name="Mokarram dorri, Bahareh" userId="b65613e7-b782-4797-afbc-3ac9b2e9b774" providerId="ADAL" clId="{4F96B20A-37BA-42EB-BDCD-E027CEBE1692}" dt="2023-08-31T17:13:29.215" v="2294" actId="20577"/>
        <pc:sldMkLst>
          <pc:docMk/>
          <pc:sldMk cId="0" sldId="287"/>
        </pc:sldMkLst>
      </pc:sldChg>
      <pc:sldChg chg="addSp modSp mod">
        <pc:chgData name="Mokarram dorri, Bahareh" userId="b65613e7-b782-4797-afbc-3ac9b2e9b774" providerId="ADAL" clId="{4F96B20A-37BA-42EB-BDCD-E027CEBE1692}" dt="2023-08-29T14:42:29.217" v="1775" actId="20577"/>
        <pc:sldMkLst>
          <pc:docMk/>
          <pc:sldMk cId="0" sldId="288"/>
        </pc:sldMkLst>
      </pc:sldChg>
      <pc:sldChg chg="addSp delSp modSp mod delAnim modAnim modNotesTx">
        <pc:chgData name="Mokarram dorri, Bahareh" userId="b65613e7-b782-4797-afbc-3ac9b2e9b774" providerId="ADAL" clId="{4F96B20A-37BA-42EB-BDCD-E027CEBE1692}" dt="2023-08-29T14:50:06.296" v="1933" actId="20577"/>
        <pc:sldMkLst>
          <pc:docMk/>
          <pc:sldMk cId="0" sldId="289"/>
        </pc:sldMkLst>
      </pc:sldChg>
      <pc:sldChg chg="modSp mod ord">
        <pc:chgData name="Mokarram dorri, Bahareh" userId="b65613e7-b782-4797-afbc-3ac9b2e9b774" providerId="ADAL" clId="{4F96B20A-37BA-42EB-BDCD-E027CEBE1692}" dt="2023-08-29T14:55:14.036" v="1998"/>
        <pc:sldMkLst>
          <pc:docMk/>
          <pc:sldMk cId="0" sldId="290"/>
        </pc:sldMkLst>
      </pc:sldChg>
      <pc:sldChg chg="modSp mod">
        <pc:chgData name="Mokarram dorri, Bahareh" userId="b65613e7-b782-4797-afbc-3ac9b2e9b774" providerId="ADAL" clId="{4F96B20A-37BA-42EB-BDCD-E027CEBE1692}" dt="2023-08-31T17:13:19.355" v="2292" actId="20577"/>
        <pc:sldMkLst>
          <pc:docMk/>
          <pc:sldMk cId="0" sldId="291"/>
        </pc:sldMkLst>
      </pc:sldChg>
      <pc:sldChg chg="delSp modSp mod delAnim">
        <pc:chgData name="Mokarram dorri, Bahareh" userId="b65613e7-b782-4797-afbc-3ac9b2e9b774" providerId="ADAL" clId="{4F96B20A-37BA-42EB-BDCD-E027CEBE1692}" dt="2023-08-31T17:18:05.045" v="2382" actId="20577"/>
        <pc:sldMkLst>
          <pc:docMk/>
          <pc:sldMk cId="3173606911" sldId="292"/>
        </pc:sldMkLst>
      </pc:sldChg>
      <pc:sldChg chg="modSp del modAnim">
        <pc:chgData name="Mokarram dorri, Bahareh" userId="b65613e7-b782-4797-afbc-3ac9b2e9b774" providerId="ADAL" clId="{4F96B20A-37BA-42EB-BDCD-E027CEBE1692}" dt="2023-08-29T14:55:32.746" v="1999" actId="47"/>
        <pc:sldMkLst>
          <pc:docMk/>
          <pc:sldMk cId="862680347" sldId="293"/>
        </pc:sldMkLst>
      </pc:sldChg>
      <pc:sldChg chg="del">
        <pc:chgData name="Mokarram dorri, Bahareh" userId="b65613e7-b782-4797-afbc-3ac9b2e9b774" providerId="ADAL" clId="{4F96B20A-37BA-42EB-BDCD-E027CEBE1692}" dt="2023-08-29T05:03:32.538" v="1502" actId="2696"/>
        <pc:sldMkLst>
          <pc:docMk/>
          <pc:sldMk cId="3313174820" sldId="294"/>
        </pc:sldMkLst>
      </pc:sldChg>
      <pc:sldChg chg="modSp add mod ord">
        <pc:chgData name="Mokarram dorri, Bahareh" userId="b65613e7-b782-4797-afbc-3ac9b2e9b774" providerId="ADAL" clId="{4F96B20A-37BA-42EB-BDCD-E027CEBE1692}" dt="2023-08-29T05:03:55.448" v="1506"/>
        <pc:sldMkLst>
          <pc:docMk/>
          <pc:sldMk cId="3846700047" sldId="294"/>
        </pc:sldMkLst>
      </pc:sldChg>
      <pc:sldChg chg="modSp mod modShow">
        <pc:chgData name="Mokarram dorri, Bahareh" userId="b65613e7-b782-4797-afbc-3ac9b2e9b774" providerId="ADAL" clId="{4F96B20A-37BA-42EB-BDCD-E027CEBE1692}" dt="2023-08-29T14:22:31.738" v="1512" actId="729"/>
        <pc:sldMkLst>
          <pc:docMk/>
          <pc:sldMk cId="4082085117" sldId="295"/>
        </pc:sldMkLst>
      </pc:sldChg>
      <pc:sldChg chg="mod modShow">
        <pc:chgData name="Mokarram dorri, Bahareh" userId="b65613e7-b782-4797-afbc-3ac9b2e9b774" providerId="ADAL" clId="{4F96B20A-37BA-42EB-BDCD-E027CEBE1692}" dt="2023-08-29T14:22:39.268" v="1513" actId="729"/>
        <pc:sldMkLst>
          <pc:docMk/>
          <pc:sldMk cId="383991514" sldId="296"/>
        </pc:sldMkLst>
      </pc:sldChg>
      <pc:sldChg chg="modSp mod modAnim modNotesTx">
        <pc:chgData name="Mokarram dorri, Bahareh" userId="b65613e7-b782-4797-afbc-3ac9b2e9b774" providerId="ADAL" clId="{4F96B20A-37BA-42EB-BDCD-E027CEBE1692}" dt="2023-08-31T17:32:28.664" v="2406" actId="114"/>
        <pc:sldMkLst>
          <pc:docMk/>
          <pc:sldMk cId="3410335745" sldId="297"/>
        </pc:sldMkLst>
      </pc:sldChg>
      <pc:sldChg chg="addSp delSp modSp mod">
        <pc:chgData name="Mokarram dorri, Bahareh" userId="b65613e7-b782-4797-afbc-3ac9b2e9b774" providerId="ADAL" clId="{4F96B20A-37BA-42EB-BDCD-E027CEBE1692}" dt="2023-08-29T14:55:38.282" v="2001" actId="478"/>
        <pc:sldMkLst>
          <pc:docMk/>
          <pc:sldMk cId="3849776848" sldId="298"/>
        </pc:sldMkLst>
      </pc:sldChg>
      <pc:sldChg chg="ord">
        <pc:chgData name="Mokarram dorri, Bahareh" userId="b65613e7-b782-4797-afbc-3ac9b2e9b774" providerId="ADAL" clId="{4F96B20A-37BA-42EB-BDCD-E027CEBE1692}" dt="2023-08-19T04:28:52.817" v="103"/>
        <pc:sldMkLst>
          <pc:docMk/>
          <pc:sldMk cId="0" sldId="299"/>
        </pc:sldMkLst>
      </pc:sldChg>
      <pc:sldChg chg="addSp delSp modSp mod modAnim">
        <pc:chgData name="Mokarram dorri, Bahareh" userId="b65613e7-b782-4797-afbc-3ac9b2e9b774" providerId="ADAL" clId="{4F96B20A-37BA-42EB-BDCD-E027CEBE1692}" dt="2023-08-24T15:42:04.910" v="1047" actId="20577"/>
        <pc:sldMkLst>
          <pc:docMk/>
          <pc:sldMk cId="0" sldId="300"/>
        </pc:sldMkLst>
      </pc:sldChg>
      <pc:sldChg chg="addSp modSp mod modAnim">
        <pc:chgData name="Mokarram dorri, Bahareh" userId="b65613e7-b782-4797-afbc-3ac9b2e9b774" providerId="ADAL" clId="{4F96B20A-37BA-42EB-BDCD-E027CEBE1692}" dt="2023-08-20T01:57:45.603" v="305" actId="1038"/>
        <pc:sldMkLst>
          <pc:docMk/>
          <pc:sldMk cId="0" sldId="301"/>
        </pc:sldMkLst>
      </pc:sldChg>
      <pc:sldChg chg="addSp modSp mod modAnim">
        <pc:chgData name="Mokarram dorri, Bahareh" userId="b65613e7-b782-4797-afbc-3ac9b2e9b774" providerId="ADAL" clId="{4F96B20A-37BA-42EB-BDCD-E027CEBE1692}" dt="2023-08-24T00:53:14.538" v="417"/>
        <pc:sldMkLst>
          <pc:docMk/>
          <pc:sldMk cId="0" sldId="302"/>
        </pc:sldMkLst>
      </pc:sldChg>
      <pc:sldChg chg="modSp del mod modShow">
        <pc:chgData name="Mokarram dorri, Bahareh" userId="b65613e7-b782-4797-afbc-3ac9b2e9b774" providerId="ADAL" clId="{4F96B20A-37BA-42EB-BDCD-E027CEBE1692}" dt="2023-08-31T17:33:54.004" v="2408" actId="2696"/>
        <pc:sldMkLst>
          <pc:docMk/>
          <pc:sldMk cId="3716516047" sldId="303"/>
        </pc:sldMkLst>
      </pc:sldChg>
      <pc:sldChg chg="modSp mod modShow">
        <pc:chgData name="Mokarram dorri, Bahareh" userId="b65613e7-b782-4797-afbc-3ac9b2e9b774" providerId="ADAL" clId="{4F96B20A-37BA-42EB-BDCD-E027CEBE1692}" dt="2023-08-31T17:35:40.829" v="2416" actId="729"/>
        <pc:sldMkLst>
          <pc:docMk/>
          <pc:sldMk cId="0" sldId="304"/>
        </pc:sldMkLst>
      </pc:sldChg>
      <pc:sldChg chg="addSp delSp modSp add mod">
        <pc:chgData name="Mokarram dorri, Bahareh" userId="b65613e7-b782-4797-afbc-3ac9b2e9b774" providerId="ADAL" clId="{4F96B20A-37BA-42EB-BDCD-E027CEBE1692}" dt="2023-08-31T17:17:34.254" v="2379" actId="113"/>
        <pc:sldMkLst>
          <pc:docMk/>
          <pc:sldMk cId="2204347095" sldId="306"/>
        </pc:sldMkLst>
      </pc:sldChg>
      <pc:sldMasterChg chg="modSldLayout">
        <pc:chgData name="Mokarram dorri, Bahareh" userId="b65613e7-b782-4797-afbc-3ac9b2e9b774" providerId="ADAL" clId="{4F96B20A-37BA-42EB-BDCD-E027CEBE1692}" dt="2023-08-18T23:27:49.766" v="5" actId="207"/>
        <pc:sldMasterMkLst>
          <pc:docMk/>
          <pc:sldMasterMk cId="0" sldId="2147483648"/>
        </pc:sldMasterMkLst>
        <pc:sldLayoutChg chg="modSp">
          <pc:chgData name="Mokarram dorri, Bahareh" userId="b65613e7-b782-4797-afbc-3ac9b2e9b774" providerId="ADAL" clId="{4F96B20A-37BA-42EB-BDCD-E027CEBE1692}" dt="2023-08-18T23:27:36.266" v="2" actId="207"/>
          <pc:sldLayoutMkLst>
            <pc:docMk/>
            <pc:sldMasterMk cId="0" sldId="2147483648"/>
            <pc:sldLayoutMk cId="0" sldId="2147483650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0.996" v="3" actId="207"/>
          <pc:sldLayoutMkLst>
            <pc:docMk/>
            <pc:sldMasterMk cId="0" sldId="2147483648"/>
            <pc:sldLayoutMk cId="0" sldId="2147483652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5.059" v="4" actId="207"/>
          <pc:sldLayoutMkLst>
            <pc:docMk/>
            <pc:sldMasterMk cId="0" sldId="2147483648"/>
            <pc:sldLayoutMk cId="0" sldId="2147483653"/>
          </pc:sldLayoutMkLst>
        </pc:sldLayoutChg>
        <pc:sldLayoutChg chg="modSp">
          <pc:chgData name="Mokarram dorri, Bahareh" userId="b65613e7-b782-4797-afbc-3ac9b2e9b774" providerId="ADAL" clId="{4F96B20A-37BA-42EB-BDCD-E027CEBE1692}" dt="2023-08-18T23:27:49.766" v="5" actId="207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37BD6C89-55ED-472F-B553-E5E8986FFCBD}"/>
    <pc:docChg chg="undo custSel addSld delSld modSld sldOrd modMainMaster">
      <pc:chgData name="Mokarram Dorri, Bahareh" userId="b65613e7-b782-4797-afbc-3ac9b2e9b774" providerId="ADAL" clId="{37BD6C89-55ED-472F-B553-E5E8986FFCBD}" dt="2025-01-29T00:37:57.516" v="4723" actId="1076"/>
      <pc:docMkLst>
        <pc:docMk/>
      </pc:docMkLst>
      <pc:sldChg chg="addSp delSp modSp mod">
        <pc:chgData name="Mokarram Dorri, Bahareh" userId="b65613e7-b782-4797-afbc-3ac9b2e9b774" providerId="ADAL" clId="{37BD6C89-55ED-472F-B553-E5E8986FFCBD}" dt="2025-01-08T04:05:18.453" v="4223" actId="478"/>
        <pc:sldMkLst>
          <pc:docMk/>
          <pc:sldMk cId="0" sldId="256"/>
        </pc:sldMkLst>
      </pc:sldChg>
      <pc:sldChg chg="modSp mod modAnim">
        <pc:chgData name="Mokarram Dorri, Bahareh" userId="b65613e7-b782-4797-afbc-3ac9b2e9b774" providerId="ADAL" clId="{37BD6C89-55ED-472F-B553-E5E8986FFCBD}" dt="2024-08-10T18:38:06.819" v="2458" actId="20577"/>
        <pc:sldMkLst>
          <pc:docMk/>
          <pc:sldMk cId="0" sldId="257"/>
        </pc:sldMkLst>
      </pc:sldChg>
      <pc:sldChg chg="modSp mod">
        <pc:chgData name="Mokarram Dorri, Bahareh" userId="b65613e7-b782-4797-afbc-3ac9b2e9b774" providerId="ADAL" clId="{37BD6C89-55ED-472F-B553-E5E8986FFCBD}" dt="2024-07-30T17:51:04.923" v="968" actId="404"/>
        <pc:sldMkLst>
          <pc:docMk/>
          <pc:sldMk cId="0" sldId="258"/>
        </pc:sldMkLst>
      </pc:sldChg>
      <pc:sldChg chg="modSp mod">
        <pc:chgData name="Mokarram Dorri, Bahareh" userId="b65613e7-b782-4797-afbc-3ac9b2e9b774" providerId="ADAL" clId="{37BD6C89-55ED-472F-B553-E5E8986FFCBD}" dt="2024-07-30T17:53:52.103" v="1008" actId="1076"/>
        <pc:sldMkLst>
          <pc:docMk/>
          <pc:sldMk cId="0" sldId="259"/>
        </pc:sldMkLst>
      </pc:sldChg>
      <pc:sldChg chg="modSp mod">
        <pc:chgData name="Mokarram Dorri, Bahareh" userId="b65613e7-b782-4797-afbc-3ac9b2e9b774" providerId="ADAL" clId="{37BD6C89-55ED-472F-B553-E5E8986FFCBD}" dt="2024-07-30T17:54:12.638" v="1010" actId="1076"/>
        <pc:sldMkLst>
          <pc:docMk/>
          <pc:sldMk cId="0" sldId="260"/>
        </pc:sldMkLst>
      </pc:sldChg>
      <pc:sldChg chg="modSp mod">
        <pc:chgData name="Mokarram Dorri, Bahareh" userId="b65613e7-b782-4797-afbc-3ac9b2e9b774" providerId="ADAL" clId="{37BD6C89-55ED-472F-B553-E5E8986FFCBD}" dt="2024-07-30T18:35:59.476" v="1021" actId="1076"/>
        <pc:sldMkLst>
          <pc:docMk/>
          <pc:sldMk cId="0" sldId="261"/>
        </pc:sldMkLst>
      </pc:sldChg>
      <pc:sldChg chg="modSp mod modAnim">
        <pc:chgData name="Mokarram Dorri, Bahareh" userId="b65613e7-b782-4797-afbc-3ac9b2e9b774" providerId="ADAL" clId="{37BD6C89-55ED-472F-B553-E5E8986FFCBD}" dt="2024-07-30T17:52:15.386" v="1003" actId="20577"/>
        <pc:sldMkLst>
          <pc:docMk/>
          <pc:sldMk cId="0" sldId="263"/>
        </pc:sldMkLst>
      </pc:sldChg>
      <pc:sldChg chg="modSp mod">
        <pc:chgData name="Mokarram Dorri, Bahareh" userId="b65613e7-b782-4797-afbc-3ac9b2e9b774" providerId="ADAL" clId="{37BD6C89-55ED-472F-B553-E5E8986FFCBD}" dt="2024-07-30T18:36:48.938" v="1025" actId="1076"/>
        <pc:sldMkLst>
          <pc:docMk/>
          <pc:sldMk cId="0" sldId="264"/>
        </pc:sldMkLst>
      </pc:sldChg>
      <pc:sldChg chg="modSp mod">
        <pc:chgData name="Mokarram Dorri, Bahareh" userId="b65613e7-b782-4797-afbc-3ac9b2e9b774" providerId="ADAL" clId="{37BD6C89-55ED-472F-B553-E5E8986FFCBD}" dt="2024-07-30T18:37:57.848" v="1030" actId="20577"/>
        <pc:sldMkLst>
          <pc:docMk/>
          <pc:sldMk cId="0" sldId="265"/>
        </pc:sldMkLst>
      </pc:sldChg>
      <pc:sldChg chg="modSp mod">
        <pc:chgData name="Mokarram Dorri, Bahareh" userId="b65613e7-b782-4797-afbc-3ac9b2e9b774" providerId="ADAL" clId="{37BD6C89-55ED-472F-B553-E5E8986FFCBD}" dt="2024-07-30T18:38:39.729" v="1034" actId="404"/>
        <pc:sldMkLst>
          <pc:docMk/>
          <pc:sldMk cId="0" sldId="266"/>
        </pc:sldMkLst>
      </pc:sldChg>
      <pc:sldChg chg="addSp delSp modSp mod delAnim modAnim">
        <pc:chgData name="Mokarram Dorri, Bahareh" userId="b65613e7-b782-4797-afbc-3ac9b2e9b774" providerId="ADAL" clId="{37BD6C89-55ED-472F-B553-E5E8986FFCBD}" dt="2025-01-21T20:59:26.582" v="4270"/>
        <pc:sldMkLst>
          <pc:docMk/>
          <pc:sldMk cId="0" sldId="267"/>
        </pc:sldMkLst>
        <pc:spChg chg="mod">
          <ac:chgData name="Mokarram Dorri, Bahareh" userId="b65613e7-b782-4797-afbc-3ac9b2e9b774" providerId="ADAL" clId="{37BD6C89-55ED-472F-B553-E5E8986FFCBD}" dt="2025-01-21T20:54:22.513" v="4236" actId="404"/>
          <ac:spMkLst>
            <pc:docMk/>
            <pc:sldMk cId="0" sldId="267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1T20:57:40.537" v="4254" actId="1076"/>
          <ac:spMkLst>
            <pc:docMk/>
            <pc:sldMk cId="0" sldId="267"/>
            <ac:spMk id="5" creationId="{45F7F641-A93B-443C-3484-C1F5F813633E}"/>
          </ac:spMkLst>
        </pc:spChg>
        <pc:spChg chg="add mod">
          <ac:chgData name="Mokarram Dorri, Bahareh" userId="b65613e7-b782-4797-afbc-3ac9b2e9b774" providerId="ADAL" clId="{37BD6C89-55ED-472F-B553-E5E8986FFCBD}" dt="2025-01-21T20:58:37.934" v="4261" actId="1076"/>
          <ac:spMkLst>
            <pc:docMk/>
            <pc:sldMk cId="0" sldId="267"/>
            <ac:spMk id="9" creationId="{7581A071-68D8-C5C4-9A69-356D93950B22}"/>
          </ac:spMkLst>
        </pc:spChg>
        <pc:spChg chg="add mod">
          <ac:chgData name="Mokarram Dorri, Bahareh" userId="b65613e7-b782-4797-afbc-3ac9b2e9b774" providerId="ADAL" clId="{37BD6C89-55ED-472F-B553-E5E8986FFCBD}" dt="2025-01-21T20:58:48.836" v="4263" actId="1076"/>
          <ac:spMkLst>
            <pc:docMk/>
            <pc:sldMk cId="0" sldId="267"/>
            <ac:spMk id="10" creationId="{CF794A94-07A4-C436-F68B-0AC485E1BBA3}"/>
          </ac:spMkLst>
        </pc:spChg>
        <pc:picChg chg="add mod ord">
          <ac:chgData name="Mokarram Dorri, Bahareh" userId="b65613e7-b782-4797-afbc-3ac9b2e9b774" providerId="ADAL" clId="{37BD6C89-55ED-472F-B553-E5E8986FFCBD}" dt="2025-01-21T20:57:07.375" v="4250" actId="1076"/>
          <ac:picMkLst>
            <pc:docMk/>
            <pc:sldMk cId="0" sldId="267"/>
            <ac:picMk id="8" creationId="{18F82BFA-6CF3-C3D6-3805-9FB356253A83}"/>
          </ac:picMkLst>
        </pc:picChg>
      </pc:sldChg>
      <pc:sldChg chg="modSp mod">
        <pc:chgData name="Mokarram Dorri, Bahareh" userId="b65613e7-b782-4797-afbc-3ac9b2e9b774" providerId="ADAL" clId="{37BD6C89-55ED-472F-B553-E5E8986FFCBD}" dt="2024-07-30T18:39:17.098" v="1038" actId="404"/>
        <pc:sldMkLst>
          <pc:docMk/>
          <pc:sldMk cId="0" sldId="268"/>
        </pc:sldMkLst>
      </pc:sldChg>
      <pc:sldChg chg="modSp mod">
        <pc:chgData name="Mokarram Dorri, Bahareh" userId="b65613e7-b782-4797-afbc-3ac9b2e9b774" providerId="ADAL" clId="{37BD6C89-55ED-472F-B553-E5E8986FFCBD}" dt="2024-07-30T18:39:41.393" v="1039" actId="404"/>
        <pc:sldMkLst>
          <pc:docMk/>
          <pc:sldMk cId="0" sldId="269"/>
        </pc:sldMkLst>
      </pc:sldChg>
      <pc:sldChg chg="modSp mod">
        <pc:chgData name="Mokarram Dorri, Bahareh" userId="b65613e7-b782-4797-afbc-3ac9b2e9b774" providerId="ADAL" clId="{37BD6C89-55ED-472F-B553-E5E8986FFCBD}" dt="2024-07-30T18:41:42.882" v="1040" actId="404"/>
        <pc:sldMkLst>
          <pc:docMk/>
          <pc:sldMk cId="0" sldId="270"/>
        </pc:sldMkLst>
      </pc:sldChg>
      <pc:sldChg chg="modSp mod">
        <pc:chgData name="Mokarram Dorri, Bahareh" userId="b65613e7-b782-4797-afbc-3ac9b2e9b774" providerId="ADAL" clId="{37BD6C89-55ED-472F-B553-E5E8986FFCBD}" dt="2024-07-30T19:10:39.864" v="1044" actId="20577"/>
        <pc:sldMkLst>
          <pc:docMk/>
          <pc:sldMk cId="0" sldId="271"/>
        </pc:sldMkLst>
      </pc:sldChg>
      <pc:sldChg chg="modSp mod">
        <pc:chgData name="Mokarram Dorri, Bahareh" userId="b65613e7-b782-4797-afbc-3ac9b2e9b774" providerId="ADAL" clId="{37BD6C89-55ED-472F-B553-E5E8986FFCBD}" dt="2024-07-30T19:10:48.123" v="1045" actId="404"/>
        <pc:sldMkLst>
          <pc:docMk/>
          <pc:sldMk cId="0" sldId="272"/>
        </pc:sldMkLst>
      </pc:sldChg>
      <pc:sldChg chg="modSp mod">
        <pc:chgData name="Mokarram Dorri, Bahareh" userId="b65613e7-b782-4797-afbc-3ac9b2e9b774" providerId="ADAL" clId="{37BD6C89-55ED-472F-B553-E5E8986FFCBD}" dt="2024-07-30T19:44:01.461" v="1095" actId="1076"/>
        <pc:sldMkLst>
          <pc:docMk/>
          <pc:sldMk cId="0" sldId="273"/>
        </pc:sldMkLst>
      </pc:sldChg>
      <pc:sldChg chg="modSp mod">
        <pc:chgData name="Mokarram Dorri, Bahareh" userId="b65613e7-b782-4797-afbc-3ac9b2e9b774" providerId="ADAL" clId="{37BD6C89-55ED-472F-B553-E5E8986FFCBD}" dt="2024-07-30T19:16:04.180" v="1051" actId="14100"/>
        <pc:sldMkLst>
          <pc:docMk/>
          <pc:sldMk cId="0" sldId="274"/>
        </pc:sldMkLst>
      </pc:sldChg>
      <pc:sldChg chg="modSp mod">
        <pc:chgData name="Mokarram Dorri, Bahareh" userId="b65613e7-b782-4797-afbc-3ac9b2e9b774" providerId="ADAL" clId="{37BD6C89-55ED-472F-B553-E5E8986FFCBD}" dt="2024-07-30T19:16:34.025" v="1056" actId="14100"/>
        <pc:sldMkLst>
          <pc:docMk/>
          <pc:sldMk cId="0" sldId="275"/>
        </pc:sldMkLst>
      </pc:sldChg>
      <pc:sldChg chg="modSp mod">
        <pc:chgData name="Mokarram Dorri, Bahareh" userId="b65613e7-b782-4797-afbc-3ac9b2e9b774" providerId="ADAL" clId="{37BD6C89-55ED-472F-B553-E5E8986FFCBD}" dt="2024-07-30T19:35:39.102" v="1066" actId="1076"/>
        <pc:sldMkLst>
          <pc:docMk/>
          <pc:sldMk cId="0" sldId="276"/>
        </pc:sldMkLst>
      </pc:sldChg>
      <pc:sldChg chg="modSp mod">
        <pc:chgData name="Mokarram Dorri, Bahareh" userId="b65613e7-b782-4797-afbc-3ac9b2e9b774" providerId="ADAL" clId="{37BD6C89-55ED-472F-B553-E5E8986FFCBD}" dt="2024-07-30T19:43:56.532" v="1094" actId="1076"/>
        <pc:sldMkLst>
          <pc:docMk/>
          <pc:sldMk cId="0" sldId="277"/>
        </pc:sldMkLst>
      </pc:sldChg>
      <pc:sldChg chg="modSp mod">
        <pc:chgData name="Mokarram Dorri, Bahareh" userId="b65613e7-b782-4797-afbc-3ac9b2e9b774" providerId="ADAL" clId="{37BD6C89-55ED-472F-B553-E5E8986FFCBD}" dt="2024-07-30T19:36:46.161" v="1075" actId="6549"/>
        <pc:sldMkLst>
          <pc:docMk/>
          <pc:sldMk cId="0" sldId="278"/>
        </pc:sldMkLst>
      </pc:sldChg>
      <pc:sldChg chg="modSp mod">
        <pc:chgData name="Mokarram Dorri, Bahareh" userId="b65613e7-b782-4797-afbc-3ac9b2e9b774" providerId="ADAL" clId="{37BD6C89-55ED-472F-B553-E5E8986FFCBD}" dt="2024-07-30T19:37:12.481" v="1077" actId="404"/>
        <pc:sldMkLst>
          <pc:docMk/>
          <pc:sldMk cId="0" sldId="279"/>
        </pc:sldMkLst>
      </pc:sldChg>
      <pc:sldChg chg="modSp mod">
        <pc:chgData name="Mokarram Dorri, Bahareh" userId="b65613e7-b782-4797-afbc-3ac9b2e9b774" providerId="ADAL" clId="{37BD6C89-55ED-472F-B553-E5E8986FFCBD}" dt="2024-07-30T19:37:42.408" v="1082" actId="14100"/>
        <pc:sldMkLst>
          <pc:docMk/>
          <pc:sldMk cId="0" sldId="280"/>
        </pc:sldMkLst>
      </pc:sldChg>
      <pc:sldChg chg="modSp mod modAnim">
        <pc:chgData name="Mokarram Dorri, Bahareh" userId="b65613e7-b782-4797-afbc-3ac9b2e9b774" providerId="ADAL" clId="{37BD6C89-55ED-472F-B553-E5E8986FFCBD}" dt="2024-07-30T19:43:51.507" v="1093" actId="1076"/>
        <pc:sldMkLst>
          <pc:docMk/>
          <pc:sldMk cId="0" sldId="281"/>
        </pc:sldMkLst>
      </pc:sldChg>
      <pc:sldChg chg="modSp mod">
        <pc:chgData name="Mokarram Dorri, Bahareh" userId="b65613e7-b782-4797-afbc-3ac9b2e9b774" providerId="ADAL" clId="{37BD6C89-55ED-472F-B553-E5E8986FFCBD}" dt="2024-07-30T19:44:38.741" v="1097" actId="20577"/>
        <pc:sldMkLst>
          <pc:docMk/>
          <pc:sldMk cId="0" sldId="282"/>
        </pc:sldMkLst>
      </pc:sldChg>
      <pc:sldChg chg="addSp modSp mod modAnim">
        <pc:chgData name="Mokarram Dorri, Bahareh" userId="b65613e7-b782-4797-afbc-3ac9b2e9b774" providerId="ADAL" clId="{37BD6C89-55ED-472F-B553-E5E8986FFCBD}" dt="2024-08-27T04:33:14.804" v="4137"/>
        <pc:sldMkLst>
          <pc:docMk/>
          <pc:sldMk cId="0" sldId="283"/>
        </pc:sldMkLst>
      </pc:sldChg>
      <pc:sldChg chg="modSp mod modAnim">
        <pc:chgData name="Mokarram Dorri, Bahareh" userId="b65613e7-b782-4797-afbc-3ac9b2e9b774" providerId="ADAL" clId="{37BD6C89-55ED-472F-B553-E5E8986FFCBD}" dt="2025-01-27T00:07:26.053" v="4502" actId="27636"/>
        <pc:sldMkLst>
          <pc:docMk/>
          <pc:sldMk cId="2708509210" sldId="284"/>
        </pc:sldMkLst>
        <pc:spChg chg="mod">
          <ac:chgData name="Mokarram Dorri, Bahareh" userId="b65613e7-b782-4797-afbc-3ac9b2e9b774" providerId="ADAL" clId="{37BD6C89-55ED-472F-B553-E5E8986FFCBD}" dt="2025-01-27T00:06:49.062" v="4482" actId="404"/>
          <ac:spMkLst>
            <pc:docMk/>
            <pc:sldMk cId="2708509210" sldId="284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7:26.053" v="4502" actId="27636"/>
          <ac:spMkLst>
            <pc:docMk/>
            <pc:sldMk cId="2708509210" sldId="284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7:20.002" v="4500" actId="1036"/>
          <ac:spMkLst>
            <pc:docMk/>
            <pc:sldMk cId="2708509210" sldId="284"/>
            <ac:spMk id="8" creationId="{90229C2F-A96D-C942-0971-33E2FD68811A}"/>
          </ac:spMkLst>
        </pc:spChg>
        <pc:picChg chg="mod">
          <ac:chgData name="Mokarram Dorri, Bahareh" userId="b65613e7-b782-4797-afbc-3ac9b2e9b774" providerId="ADAL" clId="{37BD6C89-55ED-472F-B553-E5E8986FFCBD}" dt="2025-01-27T00:07:20.002" v="4500" actId="1036"/>
          <ac:picMkLst>
            <pc:docMk/>
            <pc:sldMk cId="2708509210" sldId="284"/>
            <ac:picMk id="5" creationId="{2A0E7B53-2880-538B-FFB1-F09458E46F2F}"/>
          </ac:picMkLst>
        </pc:picChg>
      </pc:sldChg>
      <pc:sldChg chg="addSp delSp modSp mod addAnim delAnim modAnim modNotesTx">
        <pc:chgData name="Mokarram Dorri, Bahareh" userId="b65613e7-b782-4797-afbc-3ac9b2e9b774" providerId="ADAL" clId="{37BD6C89-55ED-472F-B553-E5E8986FFCBD}" dt="2025-01-26T18:20:53.002" v="4449" actId="6549"/>
        <pc:sldMkLst>
          <pc:docMk/>
          <pc:sldMk cId="0" sldId="286"/>
        </pc:sldMkLst>
        <pc:spChg chg="mod">
          <ac:chgData name="Mokarram Dorri, Bahareh" userId="b65613e7-b782-4797-afbc-3ac9b2e9b774" providerId="ADAL" clId="{37BD6C89-55ED-472F-B553-E5E8986FFCBD}" dt="2025-01-26T18:20:53.002" v="4449" actId="6549"/>
          <ac:spMkLst>
            <pc:docMk/>
            <pc:sldMk cId="0" sldId="286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18:20:41.355" v="4446" actId="14100"/>
          <ac:spMkLst>
            <pc:docMk/>
            <pc:sldMk cId="0" sldId="286"/>
            <ac:spMk id="10" creationId="{FF897EB1-2FE1-5844-56F5-69122F066106}"/>
          </ac:spMkLst>
        </pc:spChg>
      </pc:sldChg>
      <pc:sldChg chg="addSp delSp modSp mod modAnim">
        <pc:chgData name="Mokarram Dorri, Bahareh" userId="b65613e7-b782-4797-afbc-3ac9b2e9b774" providerId="ADAL" clId="{37BD6C89-55ED-472F-B553-E5E8986FFCBD}" dt="2025-01-25T22:37:22.091" v="4338" actId="20577"/>
        <pc:sldMkLst>
          <pc:docMk/>
          <pc:sldMk cId="0" sldId="287"/>
        </pc:sldMkLst>
        <pc:spChg chg="mod">
          <ac:chgData name="Mokarram Dorri, Bahareh" userId="b65613e7-b782-4797-afbc-3ac9b2e9b774" providerId="ADAL" clId="{37BD6C89-55ED-472F-B553-E5E8986FFCBD}" dt="2025-01-25T22:35:34.211" v="4332" actId="6549"/>
          <ac:spMkLst>
            <pc:docMk/>
            <pc:sldMk cId="0" sldId="28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5T22:37:22.091" v="4338" actId="20577"/>
          <ac:spMkLst>
            <pc:docMk/>
            <pc:sldMk cId="0" sldId="287"/>
            <ac:spMk id="3" creationId="{00000000-0000-0000-0000-000000000000}"/>
          </ac:spMkLst>
        </pc:spChg>
      </pc:sldChg>
      <pc:sldChg chg="delSp modSp del mod">
        <pc:chgData name="Mokarram Dorri, Bahareh" userId="b65613e7-b782-4797-afbc-3ac9b2e9b774" providerId="ADAL" clId="{37BD6C89-55ED-472F-B553-E5E8986FFCBD}" dt="2024-01-23T23:39:30.115" v="455" actId="47"/>
        <pc:sldMkLst>
          <pc:docMk/>
          <pc:sldMk cId="0" sldId="288"/>
        </pc:sldMkLst>
      </pc:sldChg>
      <pc:sldChg chg="addSp modSp mod modAnim">
        <pc:chgData name="Mokarram Dorri, Bahareh" userId="b65613e7-b782-4797-afbc-3ac9b2e9b774" providerId="ADAL" clId="{37BD6C89-55ED-472F-B553-E5E8986FFCBD}" dt="2025-01-26T23:46:15.798" v="4479" actId="255"/>
        <pc:sldMkLst>
          <pc:docMk/>
          <pc:sldMk cId="0" sldId="289"/>
        </pc:sldMkLst>
        <pc:spChg chg="mod">
          <ac:chgData name="Mokarram Dorri, Bahareh" userId="b65613e7-b782-4797-afbc-3ac9b2e9b774" providerId="ADAL" clId="{37BD6C89-55ED-472F-B553-E5E8986FFCBD}" dt="2025-01-26T18:15:17.732" v="4444" actId="6549"/>
          <ac:spMkLst>
            <pc:docMk/>
            <pc:sldMk cId="0" sldId="289"/>
            <ac:spMk id="3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23:46:15.798" v="4479" actId="255"/>
          <ac:spMkLst>
            <pc:docMk/>
            <pc:sldMk cId="0" sldId="289"/>
            <ac:spMk id="6" creationId="{2751826E-5FD8-3D91-43DB-387BCE93AA64}"/>
          </ac:spMkLst>
        </pc:spChg>
      </pc:sldChg>
      <pc:sldChg chg="modSp mod">
        <pc:chgData name="Mokarram Dorri, Bahareh" userId="b65613e7-b782-4797-afbc-3ac9b2e9b774" providerId="ADAL" clId="{37BD6C89-55ED-472F-B553-E5E8986FFCBD}" dt="2024-07-31T17:01:37.405" v="1120" actId="404"/>
        <pc:sldMkLst>
          <pc:docMk/>
          <pc:sldMk cId="0" sldId="290"/>
        </pc:sldMkLst>
      </pc:sldChg>
      <pc:sldChg chg="modSp mod modAnim">
        <pc:chgData name="Mokarram Dorri, Bahareh" userId="b65613e7-b782-4797-afbc-3ac9b2e9b774" providerId="ADAL" clId="{37BD6C89-55ED-472F-B553-E5E8986FFCBD}" dt="2024-07-31T17:01:14.254" v="1116" actId="404"/>
        <pc:sldMkLst>
          <pc:docMk/>
          <pc:sldMk cId="0" sldId="291"/>
        </pc:sldMkLst>
      </pc:sldChg>
      <pc:sldChg chg="addSp delSp modSp mod">
        <pc:chgData name="Mokarram Dorri, Bahareh" userId="b65613e7-b782-4797-afbc-3ac9b2e9b774" providerId="ADAL" clId="{37BD6C89-55ED-472F-B553-E5E8986FFCBD}" dt="2025-01-26T18:27:22.054" v="4478" actId="14100"/>
        <pc:sldMkLst>
          <pc:docMk/>
          <pc:sldMk cId="3173606911" sldId="292"/>
        </pc:sldMkLst>
        <pc:spChg chg="mod">
          <ac:chgData name="Mokarram Dorri, Bahareh" userId="b65613e7-b782-4797-afbc-3ac9b2e9b774" providerId="ADAL" clId="{37BD6C89-55ED-472F-B553-E5E8986FFCBD}" dt="2025-01-26T18:27:22.054" v="4478" actId="14100"/>
          <ac:spMkLst>
            <pc:docMk/>
            <pc:sldMk cId="3173606911" sldId="292"/>
            <ac:spMk id="3" creationId="{00000000-0000-0000-0000-000000000000}"/>
          </ac:spMkLst>
        </pc:spChg>
      </pc:sldChg>
      <pc:sldChg chg="modSp del mod modShow">
        <pc:chgData name="Mokarram Dorri, Bahareh" userId="b65613e7-b782-4797-afbc-3ac9b2e9b774" providerId="ADAL" clId="{37BD6C89-55ED-472F-B553-E5E8986FFCBD}" dt="2025-01-27T00:07:44.740" v="4503" actId="2696"/>
        <pc:sldMkLst>
          <pc:docMk/>
          <pc:sldMk cId="3846700047" sldId="294"/>
        </pc:sldMkLst>
      </pc:sldChg>
      <pc:sldChg chg="modSp mod modShow">
        <pc:chgData name="Mokarram Dorri, Bahareh" userId="b65613e7-b782-4797-afbc-3ac9b2e9b774" providerId="ADAL" clId="{37BD6C89-55ED-472F-B553-E5E8986FFCBD}" dt="2024-08-01T18:17:45.736" v="1131" actId="20577"/>
        <pc:sldMkLst>
          <pc:docMk/>
          <pc:sldMk cId="4082085117" sldId="295"/>
        </pc:sldMkLst>
      </pc:sldChg>
      <pc:sldChg chg="modSp">
        <pc:chgData name="Mokarram Dorri, Bahareh" userId="b65613e7-b782-4797-afbc-3ac9b2e9b774" providerId="ADAL" clId="{37BD6C89-55ED-472F-B553-E5E8986FFCBD}" dt="2024-01-22T01:23:39.653" v="16"/>
        <pc:sldMkLst>
          <pc:docMk/>
          <pc:sldMk cId="383991514" sldId="296"/>
        </pc:sldMkLst>
      </pc:sldChg>
      <pc:sldChg chg="modSp mod modShow">
        <pc:chgData name="Mokarram Dorri, Bahareh" userId="b65613e7-b782-4797-afbc-3ac9b2e9b774" providerId="ADAL" clId="{37BD6C89-55ED-472F-B553-E5E8986FFCBD}" dt="2025-01-27T00:11:51.259" v="4525" actId="20577"/>
        <pc:sldMkLst>
          <pc:docMk/>
          <pc:sldMk cId="3410335745" sldId="297"/>
        </pc:sldMkLst>
        <pc:spChg chg="mod">
          <ac:chgData name="Mokarram Dorri, Bahareh" userId="b65613e7-b782-4797-afbc-3ac9b2e9b774" providerId="ADAL" clId="{37BD6C89-55ED-472F-B553-E5E8986FFCBD}" dt="2025-01-27T00:09:38.921" v="4514" actId="404"/>
          <ac:spMkLst>
            <pc:docMk/>
            <pc:sldMk cId="3410335745" sldId="297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11:51.259" v="4525" actId="20577"/>
          <ac:spMkLst>
            <pc:docMk/>
            <pc:sldMk cId="3410335745" sldId="297"/>
            <ac:spMk id="3" creationId="{00000000-0000-0000-0000-000000000000}"/>
          </ac:spMkLst>
        </pc:spChg>
      </pc:sldChg>
      <pc:sldChg chg="addSp modSp mod">
        <pc:chgData name="Mokarram Dorri, Bahareh" userId="b65613e7-b782-4797-afbc-3ac9b2e9b774" providerId="ADAL" clId="{37BD6C89-55ED-472F-B553-E5E8986FFCBD}" dt="2025-01-27T00:06:44.874" v="4481" actId="404"/>
        <pc:sldMkLst>
          <pc:docMk/>
          <pc:sldMk cId="3849776848" sldId="298"/>
        </pc:sldMkLst>
        <pc:spChg chg="mod">
          <ac:chgData name="Mokarram Dorri, Bahareh" userId="b65613e7-b782-4797-afbc-3ac9b2e9b774" providerId="ADAL" clId="{37BD6C89-55ED-472F-B553-E5E8986FFCBD}" dt="2025-01-27T00:06:44.874" v="4481" actId="404"/>
          <ac:spMkLst>
            <pc:docMk/>
            <pc:sldMk cId="3849776848" sldId="298"/>
            <ac:spMk id="2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7-30T17:51:21.939" v="971" actId="404"/>
        <pc:sldMkLst>
          <pc:docMk/>
          <pc:sldMk cId="0" sldId="299"/>
        </pc:sldMkLst>
      </pc:sldChg>
      <pc:sldChg chg="modSp mod">
        <pc:chgData name="Mokarram Dorri, Bahareh" userId="b65613e7-b782-4797-afbc-3ac9b2e9b774" providerId="ADAL" clId="{37BD6C89-55ED-472F-B553-E5E8986FFCBD}" dt="2024-07-30T17:55:42.706" v="1017" actId="20577"/>
        <pc:sldMkLst>
          <pc:docMk/>
          <pc:sldMk cId="0" sldId="300"/>
        </pc:sldMkLst>
      </pc:sldChg>
      <pc:sldChg chg="modSp mod">
        <pc:chgData name="Mokarram Dorri, Bahareh" userId="b65613e7-b782-4797-afbc-3ac9b2e9b774" providerId="ADAL" clId="{37BD6C89-55ED-472F-B553-E5E8986FFCBD}" dt="2024-07-30T18:36:58.642" v="1026" actId="404"/>
        <pc:sldMkLst>
          <pc:docMk/>
          <pc:sldMk cId="0" sldId="301"/>
        </pc:sldMkLst>
      </pc:sldChg>
      <pc:sldChg chg="addSp delSp modSp mod">
        <pc:chgData name="Mokarram Dorri, Bahareh" userId="b65613e7-b782-4797-afbc-3ac9b2e9b774" providerId="ADAL" clId="{37BD6C89-55ED-472F-B553-E5E8986FFCBD}" dt="2025-01-20T19:47:48.852" v="4230" actId="478"/>
        <pc:sldMkLst>
          <pc:docMk/>
          <pc:sldMk cId="0" sldId="302"/>
        </pc:sldMkLst>
      </pc:sldChg>
      <pc:sldChg chg="modSp mod modShow">
        <pc:chgData name="Mokarram Dorri, Bahareh" userId="b65613e7-b782-4797-afbc-3ac9b2e9b774" providerId="ADAL" clId="{37BD6C89-55ED-472F-B553-E5E8986FFCBD}" dt="2025-01-27T00:09:24.714" v="4513" actId="255"/>
        <pc:sldMkLst>
          <pc:docMk/>
          <pc:sldMk cId="3716516047" sldId="303"/>
        </pc:sldMkLst>
        <pc:spChg chg="mod">
          <ac:chgData name="Mokarram Dorri, Bahareh" userId="b65613e7-b782-4797-afbc-3ac9b2e9b774" providerId="ADAL" clId="{37BD6C89-55ED-472F-B553-E5E8986FFCBD}" dt="2025-01-27T00:07:48.718" v="4504" actId="404"/>
          <ac:spMkLst>
            <pc:docMk/>
            <pc:sldMk cId="3716516047" sldId="303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7T00:09:24.714" v="4513" actId="255"/>
          <ac:spMkLst>
            <pc:docMk/>
            <pc:sldMk cId="3716516047" sldId="303"/>
            <ac:spMk id="3" creationId="{00000000-0000-0000-0000-000000000000}"/>
          </ac:spMkLst>
        </pc:spChg>
      </pc:sldChg>
      <pc:sldChg chg="modSp mod">
        <pc:chgData name="Mokarram Dorri, Bahareh" userId="b65613e7-b782-4797-afbc-3ac9b2e9b774" providerId="ADAL" clId="{37BD6C89-55ED-472F-B553-E5E8986FFCBD}" dt="2024-01-22T01:23:39.653" v="16"/>
        <pc:sldMkLst>
          <pc:docMk/>
          <pc:sldMk cId="0" sldId="304"/>
        </pc:sldMkLst>
      </pc:sldChg>
      <pc:sldChg chg="modSp del">
        <pc:chgData name="Mokarram Dorri, Bahareh" userId="b65613e7-b782-4797-afbc-3ac9b2e9b774" providerId="ADAL" clId="{37BD6C89-55ED-472F-B553-E5E8986FFCBD}" dt="2024-02-13T03:45:08.757" v="588" actId="47"/>
        <pc:sldMkLst>
          <pc:docMk/>
          <pc:sldMk cId="0" sldId="305"/>
        </pc:sldMkLst>
      </pc:sldChg>
      <pc:sldChg chg="addSp modSp mod">
        <pc:chgData name="Mokarram Dorri, Bahareh" userId="b65613e7-b782-4797-afbc-3ac9b2e9b774" providerId="ADAL" clId="{37BD6C89-55ED-472F-B553-E5E8986FFCBD}" dt="2025-01-26T18:26:03.424" v="4474" actId="14100"/>
        <pc:sldMkLst>
          <pc:docMk/>
          <pc:sldMk cId="2204347095" sldId="306"/>
        </pc:sldMkLst>
        <pc:spChg chg="mod">
          <ac:chgData name="Mokarram Dorri, Bahareh" userId="b65613e7-b782-4797-afbc-3ac9b2e9b774" providerId="ADAL" clId="{37BD6C89-55ED-472F-B553-E5E8986FFCBD}" dt="2025-01-26T18:26:03.424" v="4474" actId="14100"/>
          <ac:spMkLst>
            <pc:docMk/>
            <pc:sldMk cId="2204347095" sldId="306"/>
            <ac:spMk id="3" creationId="{00000000-0000-0000-0000-000000000000}"/>
          </ac:spMkLst>
        </pc:spChg>
        <pc:grpChg chg="mod">
          <ac:chgData name="Mokarram Dorri, Bahareh" userId="b65613e7-b782-4797-afbc-3ac9b2e9b774" providerId="ADAL" clId="{37BD6C89-55ED-472F-B553-E5E8986FFCBD}" dt="2025-01-26T18:25:59.167" v="4472" actId="1076"/>
          <ac:grpSpMkLst>
            <pc:docMk/>
            <pc:sldMk cId="2204347095" sldId="306"/>
            <ac:grpSpMk id="6" creationId="{F2C2A05C-A39C-6088-F92A-5815F249584B}"/>
          </ac:grpSpMkLst>
        </pc:grpChg>
      </pc:sldChg>
      <pc:sldChg chg="addSp delSp modSp mod ord modShow">
        <pc:chgData name="Mokarram Dorri, Bahareh" userId="b65613e7-b782-4797-afbc-3ac9b2e9b774" providerId="ADAL" clId="{37BD6C89-55ED-472F-B553-E5E8986FFCBD}" dt="2025-01-08T04:15:39.648" v="4228" actId="14100"/>
        <pc:sldMkLst>
          <pc:docMk/>
          <pc:sldMk cId="1319809997" sldId="307"/>
        </pc:sldMkLst>
        <pc:picChg chg="mod">
          <ac:chgData name="Mokarram Dorri, Bahareh" userId="b65613e7-b782-4797-afbc-3ac9b2e9b774" providerId="ADAL" clId="{37BD6C89-55ED-472F-B553-E5E8986FFCBD}" dt="2025-01-08T04:15:39.648" v="4228" actId="14100"/>
          <ac:picMkLst>
            <pc:docMk/>
            <pc:sldMk cId="1319809997" sldId="307"/>
            <ac:picMk id="6" creationId="{F4DABD3C-A0CD-864B-D883-9BC96044277A}"/>
          </ac:picMkLst>
        </pc:picChg>
      </pc:sldChg>
      <pc:sldChg chg="modSp mod modShow modNotesTx">
        <pc:chgData name="Mokarram Dorri, Bahareh" userId="b65613e7-b782-4797-afbc-3ac9b2e9b774" providerId="ADAL" clId="{37BD6C89-55ED-472F-B553-E5E8986FFCBD}" dt="2024-08-10T00:24:29.401" v="1762" actId="729"/>
        <pc:sldMkLst>
          <pc:docMk/>
          <pc:sldMk cId="4291317860" sldId="308"/>
        </pc:sldMkLst>
      </pc:sldChg>
      <pc:sldChg chg="modSp del">
        <pc:chgData name="Mokarram Dorri, Bahareh" userId="b65613e7-b782-4797-afbc-3ac9b2e9b774" providerId="ADAL" clId="{37BD6C89-55ED-472F-B553-E5E8986FFCBD}" dt="2024-02-13T03:45:05.837" v="587" actId="47"/>
        <pc:sldMkLst>
          <pc:docMk/>
          <pc:sldMk cId="3243757507" sldId="309"/>
        </pc:sldMkLst>
      </pc:sldChg>
      <pc:sldChg chg="modSp mod">
        <pc:chgData name="Mokarram Dorri, Bahareh" userId="b65613e7-b782-4797-afbc-3ac9b2e9b774" providerId="ADAL" clId="{37BD6C89-55ED-472F-B553-E5E8986FFCBD}" dt="2024-07-30T17:55:01.935" v="1013" actId="1076"/>
        <pc:sldMkLst>
          <pc:docMk/>
          <pc:sldMk cId="842236560" sldId="310"/>
        </pc:sldMkLst>
      </pc:sldChg>
      <pc:sldChg chg="modSp mod modShow modNotesTx">
        <pc:chgData name="Mokarram Dorri, Bahareh" userId="b65613e7-b782-4797-afbc-3ac9b2e9b774" providerId="ADAL" clId="{37BD6C89-55ED-472F-B553-E5E8986FFCBD}" dt="2024-08-10T00:24:20.795" v="1761" actId="729"/>
        <pc:sldMkLst>
          <pc:docMk/>
          <pc:sldMk cId="2481315327" sldId="311"/>
        </pc:sldMkLst>
      </pc:sldChg>
      <pc:sldChg chg="modSp mod modAnim modShow modNotesTx">
        <pc:chgData name="Mokarram Dorri, Bahareh" userId="b65613e7-b782-4797-afbc-3ac9b2e9b774" providerId="ADAL" clId="{37BD6C89-55ED-472F-B553-E5E8986FFCBD}" dt="2025-01-29T00:18:36.347" v="4567" actId="27636"/>
        <pc:sldMkLst>
          <pc:docMk/>
          <pc:sldMk cId="558620994" sldId="312"/>
        </pc:sldMkLst>
        <pc:spChg chg="mod">
          <ac:chgData name="Mokarram Dorri, Bahareh" userId="b65613e7-b782-4797-afbc-3ac9b2e9b774" providerId="ADAL" clId="{37BD6C89-55ED-472F-B553-E5E8986FFCBD}" dt="2025-01-27T00:19:16.727" v="4546" actId="404"/>
          <ac:spMkLst>
            <pc:docMk/>
            <pc:sldMk cId="558620994" sldId="312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9T00:18:36.347" v="4567" actId="27636"/>
          <ac:spMkLst>
            <pc:docMk/>
            <pc:sldMk cId="558620994" sldId="312"/>
            <ac:spMk id="3" creationId="{0939FE79-F014-6A5D-02D9-2F0047565998}"/>
          </ac:spMkLst>
        </pc:spChg>
      </pc:sldChg>
      <pc:sldChg chg="delSp modSp mod modAnim modNotesTx">
        <pc:chgData name="Mokarram Dorri, Bahareh" userId="b65613e7-b782-4797-afbc-3ac9b2e9b774" providerId="ADAL" clId="{37BD6C89-55ED-472F-B553-E5E8986FFCBD}" dt="2025-01-29T00:31:41.159" v="4663" actId="403"/>
        <pc:sldMkLst>
          <pc:docMk/>
          <pc:sldMk cId="2058425002" sldId="313"/>
        </pc:sldMkLst>
        <pc:spChg chg="mod">
          <ac:chgData name="Mokarram Dorri, Bahareh" userId="b65613e7-b782-4797-afbc-3ac9b2e9b774" providerId="ADAL" clId="{37BD6C89-55ED-472F-B553-E5E8986FFCBD}" dt="2025-01-27T00:19:25.954" v="4549" actId="404"/>
          <ac:spMkLst>
            <pc:docMk/>
            <pc:sldMk cId="2058425002" sldId="313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9T00:31:41.159" v="4663" actId="403"/>
          <ac:spMkLst>
            <pc:docMk/>
            <pc:sldMk cId="2058425002" sldId="313"/>
            <ac:spMk id="3" creationId="{0939FE79-F014-6A5D-02D9-2F0047565998}"/>
          </ac:spMkLst>
        </pc:spChg>
      </pc:sldChg>
      <pc:sldChg chg="addSp delSp modSp mod modAnim modShow modNotesTx">
        <pc:chgData name="Mokarram Dorri, Bahareh" userId="b65613e7-b782-4797-afbc-3ac9b2e9b774" providerId="ADAL" clId="{37BD6C89-55ED-472F-B553-E5E8986FFCBD}" dt="2024-09-05T05:52:01.224" v="4221" actId="14100"/>
        <pc:sldMkLst>
          <pc:docMk/>
          <pc:sldMk cId="2172516372" sldId="314"/>
        </pc:sldMkLst>
      </pc:sldChg>
      <pc:sldChg chg="addSp delSp modSp mod modAnim">
        <pc:chgData name="Mokarram Dorri, Bahareh" userId="b65613e7-b782-4797-afbc-3ac9b2e9b774" providerId="ADAL" clId="{37BD6C89-55ED-472F-B553-E5E8986FFCBD}" dt="2024-02-14T02:25:58.213" v="874" actId="1076"/>
        <pc:sldMkLst>
          <pc:docMk/>
          <pc:sldMk cId="2633295443" sldId="315"/>
        </pc:sldMkLst>
      </pc:sldChg>
      <pc:sldChg chg="addSp new mod modNotesTx">
        <pc:chgData name="Mokarram Dorri, Bahareh" userId="b65613e7-b782-4797-afbc-3ac9b2e9b774" providerId="ADAL" clId="{37BD6C89-55ED-472F-B553-E5E8986FFCBD}" dt="2024-02-13T04:38:29.493" v="589"/>
        <pc:sldMkLst>
          <pc:docMk/>
          <pc:sldMk cId="1920988427" sldId="316"/>
        </pc:sldMkLst>
      </pc:sldChg>
      <pc:sldChg chg="modSp new mod modShow">
        <pc:chgData name="Mokarram Dorri, Bahareh" userId="b65613e7-b782-4797-afbc-3ac9b2e9b774" providerId="ADAL" clId="{37BD6C89-55ED-472F-B553-E5E8986FFCBD}" dt="2024-08-13T17:00:52.714" v="4118" actId="729"/>
        <pc:sldMkLst>
          <pc:docMk/>
          <pc:sldMk cId="2642957962" sldId="317"/>
        </pc:sldMkLst>
      </pc:sldChg>
      <pc:sldChg chg="addSp modSp new mod modAnim">
        <pc:chgData name="Mokarram Dorri, Bahareh" userId="b65613e7-b782-4797-afbc-3ac9b2e9b774" providerId="ADAL" clId="{37BD6C89-55ED-472F-B553-E5E8986FFCBD}" dt="2024-02-14T03:39:03.628" v="913" actId="404"/>
        <pc:sldMkLst>
          <pc:docMk/>
          <pc:sldMk cId="1902267029" sldId="318"/>
        </pc:sldMkLst>
      </pc:sldChg>
      <pc:sldChg chg="addSp modSp new mod modAnim">
        <pc:chgData name="Mokarram Dorri, Bahareh" userId="b65613e7-b782-4797-afbc-3ac9b2e9b774" providerId="ADAL" clId="{37BD6C89-55ED-472F-B553-E5E8986FFCBD}" dt="2024-08-13T17:01:13.476" v="4119" actId="404"/>
        <pc:sldMkLst>
          <pc:docMk/>
          <pc:sldMk cId="884143447" sldId="319"/>
        </pc:sldMkLst>
      </pc:sldChg>
      <pc:sldChg chg="modSp new mod modNotesTx">
        <pc:chgData name="Mokarram Dorri, Bahareh" userId="b65613e7-b782-4797-afbc-3ac9b2e9b774" providerId="ADAL" clId="{37BD6C89-55ED-472F-B553-E5E8986FFCBD}" dt="2024-02-14T00:53:36.790" v="749" actId="20577"/>
        <pc:sldMkLst>
          <pc:docMk/>
          <pc:sldMk cId="928004529" sldId="320"/>
        </pc:sldMkLst>
      </pc:sldChg>
      <pc:sldChg chg="addSp delSp modSp add mod delAnim modAnim modNotesTx">
        <pc:chgData name="Mokarram Dorri, Bahareh" userId="b65613e7-b782-4797-afbc-3ac9b2e9b774" providerId="ADAL" clId="{37BD6C89-55ED-472F-B553-E5E8986FFCBD}" dt="2025-01-26T17:57:19.980" v="4434" actId="1076"/>
        <pc:sldMkLst>
          <pc:docMk/>
          <pc:sldMk cId="2419839737" sldId="321"/>
        </pc:sldMkLst>
        <pc:spChg chg="mod">
          <ac:chgData name="Mokarram Dorri, Bahareh" userId="b65613e7-b782-4797-afbc-3ac9b2e9b774" providerId="ADAL" clId="{37BD6C89-55ED-472F-B553-E5E8986FFCBD}" dt="2025-01-26T17:56:47.929" v="4424" actId="14100"/>
          <ac:spMkLst>
            <pc:docMk/>
            <pc:sldMk cId="2419839737" sldId="321"/>
            <ac:spMk id="3" creationId="{00000000-0000-0000-0000-000000000000}"/>
          </ac:spMkLst>
        </pc:spChg>
        <pc:spChg chg="add mod">
          <ac:chgData name="Mokarram Dorri, Bahareh" userId="b65613e7-b782-4797-afbc-3ac9b2e9b774" providerId="ADAL" clId="{37BD6C89-55ED-472F-B553-E5E8986FFCBD}" dt="2025-01-26T17:57:19.980" v="4434" actId="1076"/>
          <ac:spMkLst>
            <pc:docMk/>
            <pc:sldMk cId="2419839737" sldId="321"/>
            <ac:spMk id="6" creationId="{A679D73F-FEB1-4D02-30F4-15A5FE912028}"/>
          </ac:spMkLst>
        </pc:spChg>
        <pc:picChg chg="mod">
          <ac:chgData name="Mokarram Dorri, Bahareh" userId="b65613e7-b782-4797-afbc-3ac9b2e9b774" providerId="ADAL" clId="{37BD6C89-55ED-472F-B553-E5E8986FFCBD}" dt="2025-01-26T17:56:50.171" v="4425" actId="1076"/>
          <ac:picMkLst>
            <pc:docMk/>
            <pc:sldMk cId="2419839737" sldId="321"/>
            <ac:picMk id="14" creationId="{1AABAE7F-4509-457E-CE36-6AEA260DFBEF}"/>
          </ac:picMkLst>
        </pc:picChg>
      </pc:sldChg>
      <pc:sldChg chg="addSp delSp modSp add del mod delAnim modAnim modNotesTx">
        <pc:chgData name="Mokarram Dorri, Bahareh" userId="b65613e7-b782-4797-afbc-3ac9b2e9b774" providerId="ADAL" clId="{37BD6C89-55ED-472F-B553-E5E8986FFCBD}" dt="2025-01-26T17:58:41.431" v="4439" actId="114"/>
        <pc:sldMkLst>
          <pc:docMk/>
          <pc:sldMk cId="3395200717" sldId="322"/>
        </pc:sldMkLst>
        <pc:spChg chg="mod">
          <ac:chgData name="Mokarram Dorri, Bahareh" userId="b65613e7-b782-4797-afbc-3ac9b2e9b774" providerId="ADAL" clId="{37BD6C89-55ED-472F-B553-E5E8986FFCBD}" dt="2025-01-26T17:58:41.431" v="4439" actId="114"/>
          <ac:spMkLst>
            <pc:docMk/>
            <pc:sldMk cId="3395200717" sldId="322"/>
            <ac:spMk id="2" creationId="{00000000-0000-0000-0000-000000000000}"/>
          </ac:spMkLst>
        </pc:spChg>
        <pc:spChg chg="mod">
          <ac:chgData name="Mokarram Dorri, Bahareh" userId="b65613e7-b782-4797-afbc-3ac9b2e9b774" providerId="ADAL" clId="{37BD6C89-55ED-472F-B553-E5E8986FFCBD}" dt="2025-01-26T17:58:30.654" v="4437" actId="20577"/>
          <ac:spMkLst>
            <pc:docMk/>
            <pc:sldMk cId="3395200717" sldId="322"/>
            <ac:spMk id="6" creationId="{CF1AE23F-36B1-6C61-2390-A859D695E97E}"/>
          </ac:spMkLst>
        </pc:spChg>
      </pc:sldChg>
      <pc:sldChg chg="addSp modSp add mod modAnim modNotesTx">
        <pc:chgData name="Mokarram Dorri, Bahareh" userId="b65613e7-b782-4797-afbc-3ac9b2e9b774" providerId="ADAL" clId="{37BD6C89-55ED-472F-B553-E5E8986FFCBD}" dt="2024-08-01T23:54:50.568" v="1686" actId="313"/>
        <pc:sldMkLst>
          <pc:docMk/>
          <pc:sldMk cId="2420401541" sldId="323"/>
        </pc:sldMkLst>
      </pc:sldChg>
      <pc:sldChg chg="addSp modSp add mod ord">
        <pc:chgData name="Mokarram Dorri, Bahareh" userId="b65613e7-b782-4797-afbc-3ac9b2e9b774" providerId="ADAL" clId="{37BD6C89-55ED-472F-B553-E5E8986FFCBD}" dt="2025-01-29T00:32:43.609" v="4675" actId="14100"/>
        <pc:sldMkLst>
          <pc:docMk/>
          <pc:sldMk cId="1014343988" sldId="324"/>
        </pc:sldMkLst>
        <pc:spChg chg="mod">
          <ac:chgData name="Mokarram Dorri, Bahareh" userId="b65613e7-b782-4797-afbc-3ac9b2e9b774" providerId="ADAL" clId="{37BD6C89-55ED-472F-B553-E5E8986FFCBD}" dt="2025-01-27T01:02:39.637" v="4553" actId="404"/>
          <ac:spMkLst>
            <pc:docMk/>
            <pc:sldMk cId="1014343988" sldId="324"/>
            <ac:spMk id="2" creationId="{80DD3A92-A76D-00CC-055F-D24C5BD239BE}"/>
          </ac:spMkLst>
        </pc:spChg>
        <pc:spChg chg="mod">
          <ac:chgData name="Mokarram Dorri, Bahareh" userId="b65613e7-b782-4797-afbc-3ac9b2e9b774" providerId="ADAL" clId="{37BD6C89-55ED-472F-B553-E5E8986FFCBD}" dt="2025-01-29T00:32:43.609" v="4675" actId="14100"/>
          <ac:spMkLst>
            <pc:docMk/>
            <pc:sldMk cId="1014343988" sldId="324"/>
            <ac:spMk id="3" creationId="{3850E698-B465-354D-16C5-C542E049A8CB}"/>
          </ac:spMkLst>
        </pc:spChg>
        <pc:spChg chg="mod">
          <ac:chgData name="Mokarram Dorri, Bahareh" userId="b65613e7-b782-4797-afbc-3ac9b2e9b774" providerId="ADAL" clId="{37BD6C89-55ED-472F-B553-E5E8986FFCBD}" dt="2025-01-29T00:26:06.741" v="4593" actId="1076"/>
          <ac:spMkLst>
            <pc:docMk/>
            <pc:sldMk cId="1014343988" sldId="324"/>
            <ac:spMk id="5" creationId="{5514D83F-2721-4C6E-5B39-2E5547BA8ABE}"/>
          </ac:spMkLst>
        </pc:spChg>
        <pc:spChg chg="mod">
          <ac:chgData name="Mokarram Dorri, Bahareh" userId="b65613e7-b782-4797-afbc-3ac9b2e9b774" providerId="ADAL" clId="{37BD6C89-55ED-472F-B553-E5E8986FFCBD}" dt="2025-01-29T00:26:25.639" v="4597" actId="20577"/>
          <ac:spMkLst>
            <pc:docMk/>
            <pc:sldMk cId="1014343988" sldId="324"/>
            <ac:spMk id="6" creationId="{817D5EA8-2DF7-5F07-25F2-5A459F1FD05F}"/>
          </ac:spMkLst>
        </pc:spChg>
      </pc:sldChg>
      <pc:sldChg chg="addSp delSp modSp add mod modAnim modNotesTx">
        <pc:chgData name="Mokarram Dorri, Bahareh" userId="b65613e7-b782-4797-afbc-3ac9b2e9b774" providerId="ADAL" clId="{37BD6C89-55ED-472F-B553-E5E8986FFCBD}" dt="2025-01-29T00:32:29.079" v="4674" actId="1035"/>
        <pc:sldMkLst>
          <pc:docMk/>
          <pc:sldMk cId="763025402" sldId="325"/>
        </pc:sldMkLst>
        <pc:spChg chg="mod">
          <ac:chgData name="Mokarram Dorri, Bahareh" userId="b65613e7-b782-4797-afbc-3ac9b2e9b774" providerId="ADAL" clId="{37BD6C89-55ED-472F-B553-E5E8986FFCBD}" dt="2025-01-27T01:02:28.158" v="4552" actId="404"/>
          <ac:spMkLst>
            <pc:docMk/>
            <pc:sldMk cId="763025402" sldId="325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9T00:22:47.854" v="4581" actId="6549"/>
          <ac:spMkLst>
            <pc:docMk/>
            <pc:sldMk cId="763025402" sldId="325"/>
            <ac:spMk id="3" creationId="{0939FE79-F014-6A5D-02D9-2F0047565998}"/>
          </ac:spMkLst>
        </pc:spChg>
        <pc:spChg chg="mod">
          <ac:chgData name="Mokarram Dorri, Bahareh" userId="b65613e7-b782-4797-afbc-3ac9b2e9b774" providerId="ADAL" clId="{37BD6C89-55ED-472F-B553-E5E8986FFCBD}" dt="2025-01-29T00:32:29.079" v="4674" actId="1035"/>
          <ac:spMkLst>
            <pc:docMk/>
            <pc:sldMk cId="763025402" sldId="325"/>
            <ac:spMk id="8" creationId="{59B7DC54-01BB-015E-3D12-47607D464CC6}"/>
          </ac:spMkLst>
        </pc:spChg>
        <pc:spChg chg="mod">
          <ac:chgData name="Mokarram Dorri, Bahareh" userId="b65613e7-b782-4797-afbc-3ac9b2e9b774" providerId="ADAL" clId="{37BD6C89-55ED-472F-B553-E5E8986FFCBD}" dt="2025-01-29T00:32:22.839" v="4669" actId="1036"/>
          <ac:spMkLst>
            <pc:docMk/>
            <pc:sldMk cId="763025402" sldId="325"/>
            <ac:spMk id="9" creationId="{8A343A09-1BE7-CE4F-F87D-DB42D5158CFB}"/>
          </ac:spMkLst>
        </pc:spChg>
        <pc:cxnChg chg="mod">
          <ac:chgData name="Mokarram Dorri, Bahareh" userId="b65613e7-b782-4797-afbc-3ac9b2e9b774" providerId="ADAL" clId="{37BD6C89-55ED-472F-B553-E5E8986FFCBD}" dt="2025-01-29T00:32:29.079" v="4674" actId="1035"/>
          <ac:cxnSpMkLst>
            <pc:docMk/>
            <pc:sldMk cId="763025402" sldId="325"/>
            <ac:cxnSpMk id="7" creationId="{30C1FB91-942C-0055-BE57-2A2886C43E22}"/>
          </ac:cxnSpMkLst>
        </pc:cxnChg>
      </pc:sldChg>
      <pc:sldChg chg="modSp add mod modAnim modNotesTx">
        <pc:chgData name="Mokarram Dorri, Bahareh" userId="b65613e7-b782-4797-afbc-3ac9b2e9b774" providerId="ADAL" clId="{37BD6C89-55ED-472F-B553-E5E8986FFCBD}" dt="2025-01-29T00:20:32.749" v="4572" actId="20577"/>
        <pc:sldMkLst>
          <pc:docMk/>
          <pc:sldMk cId="3967770526" sldId="326"/>
        </pc:sldMkLst>
        <pc:spChg chg="mod">
          <ac:chgData name="Mokarram Dorri, Bahareh" userId="b65613e7-b782-4797-afbc-3ac9b2e9b774" providerId="ADAL" clId="{37BD6C89-55ED-472F-B553-E5E8986FFCBD}" dt="2025-01-27T00:19:22.793" v="4548" actId="404"/>
          <ac:spMkLst>
            <pc:docMk/>
            <pc:sldMk cId="3967770526" sldId="326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9T00:20:32.749" v="4572" actId="20577"/>
          <ac:spMkLst>
            <pc:docMk/>
            <pc:sldMk cId="3967770526" sldId="326"/>
            <ac:spMk id="3" creationId="{0939FE79-F014-6A5D-02D9-2F0047565998}"/>
          </ac:spMkLst>
        </pc:spChg>
      </pc:sldChg>
      <pc:sldChg chg="delSp modSp add mod modNotesTx">
        <pc:chgData name="Mokarram Dorri, Bahareh" userId="b65613e7-b782-4797-afbc-3ac9b2e9b774" providerId="ADAL" clId="{37BD6C89-55ED-472F-B553-E5E8986FFCBD}" dt="2024-08-13T16:59:44.680" v="4116" actId="20577"/>
        <pc:sldMkLst>
          <pc:docMk/>
          <pc:sldMk cId="3251673182" sldId="327"/>
        </pc:sldMkLst>
      </pc:sldChg>
      <pc:sldChg chg="addSp delSp modSp add mod modNotesTx">
        <pc:chgData name="Mokarram Dorri, Bahareh" userId="b65613e7-b782-4797-afbc-3ac9b2e9b774" providerId="ADAL" clId="{37BD6C89-55ED-472F-B553-E5E8986FFCBD}" dt="2025-01-29T00:37:57.516" v="4723" actId="1076"/>
        <pc:sldMkLst>
          <pc:docMk/>
          <pc:sldMk cId="3285493301" sldId="328"/>
        </pc:sldMkLst>
        <pc:spChg chg="mod">
          <ac:chgData name="Mokarram Dorri, Bahareh" userId="b65613e7-b782-4797-afbc-3ac9b2e9b774" providerId="ADAL" clId="{37BD6C89-55ED-472F-B553-E5E8986FFCBD}" dt="2025-01-27T01:02:55.587" v="4554" actId="404"/>
          <ac:spMkLst>
            <pc:docMk/>
            <pc:sldMk cId="3285493301" sldId="328"/>
            <ac:spMk id="2" creationId="{DE4D0AC2-6598-9831-B681-209C77FEFFE5}"/>
          </ac:spMkLst>
        </pc:spChg>
        <pc:spChg chg="mod">
          <ac:chgData name="Mokarram Dorri, Bahareh" userId="b65613e7-b782-4797-afbc-3ac9b2e9b774" providerId="ADAL" clId="{37BD6C89-55ED-472F-B553-E5E8986FFCBD}" dt="2025-01-29T00:36:31.260" v="4676" actId="12"/>
          <ac:spMkLst>
            <pc:docMk/>
            <pc:sldMk cId="3285493301" sldId="328"/>
            <ac:spMk id="3" creationId="{0939FE79-F014-6A5D-02D9-2F0047565998}"/>
          </ac:spMkLst>
        </pc:spChg>
        <pc:spChg chg="mod">
          <ac:chgData name="Mokarram Dorri, Bahareh" userId="b65613e7-b782-4797-afbc-3ac9b2e9b774" providerId="ADAL" clId="{37BD6C89-55ED-472F-B553-E5E8986FFCBD}" dt="2025-01-29T00:37:57.516" v="4723" actId="1076"/>
          <ac:spMkLst>
            <pc:docMk/>
            <pc:sldMk cId="3285493301" sldId="328"/>
            <ac:spMk id="7" creationId="{BCBA82F9-EB77-AA40-9705-831D785444C9}"/>
          </ac:spMkLst>
        </pc:spChg>
        <pc:spChg chg="mod">
          <ac:chgData name="Mokarram Dorri, Bahareh" userId="b65613e7-b782-4797-afbc-3ac9b2e9b774" providerId="ADAL" clId="{37BD6C89-55ED-472F-B553-E5E8986FFCBD}" dt="2025-01-29T00:37:52.388" v="4720" actId="20577"/>
          <ac:spMkLst>
            <pc:docMk/>
            <pc:sldMk cId="3285493301" sldId="328"/>
            <ac:spMk id="8" creationId="{898A8B0F-43EA-967D-E28F-8CDF34083F61}"/>
          </ac:spMkLst>
        </pc:spChg>
        <pc:spChg chg="mod">
          <ac:chgData name="Mokarram Dorri, Bahareh" userId="b65613e7-b782-4797-afbc-3ac9b2e9b774" providerId="ADAL" clId="{37BD6C89-55ED-472F-B553-E5E8986FFCBD}" dt="2025-01-29T00:37:55.168" v="4722" actId="20577"/>
          <ac:spMkLst>
            <pc:docMk/>
            <pc:sldMk cId="3285493301" sldId="328"/>
            <ac:spMk id="9" creationId="{8A343A09-1BE7-CE4F-F87D-DB42D5158CFB}"/>
          </ac:spMkLst>
        </pc:spChg>
      </pc:sldChg>
      <pc:sldChg chg="add mod modShow">
        <pc:chgData name="Mokarram Dorri, Bahareh" userId="b65613e7-b782-4797-afbc-3ac9b2e9b774" providerId="ADAL" clId="{37BD6C89-55ED-472F-B553-E5E8986FFCBD}" dt="2024-08-13T17:00:22.270" v="4117" actId="729"/>
        <pc:sldMkLst>
          <pc:docMk/>
          <pc:sldMk cId="1746406268" sldId="329"/>
        </pc:sldMkLst>
      </pc:sldChg>
      <pc:sldChg chg="modSp mod">
        <pc:chgData name="Mokarram Dorri, Bahareh" userId="b65613e7-b782-4797-afbc-3ac9b2e9b774" providerId="ADAL" clId="{37BD6C89-55ED-472F-B553-E5E8986FFCBD}" dt="2025-01-27T01:03:12.797" v="4556" actId="404"/>
        <pc:sldMkLst>
          <pc:docMk/>
          <pc:sldMk cId="1538189308" sldId="330"/>
        </pc:sldMkLst>
        <pc:spChg chg="mod">
          <ac:chgData name="Mokarram Dorri, Bahareh" userId="b65613e7-b782-4797-afbc-3ac9b2e9b774" providerId="ADAL" clId="{37BD6C89-55ED-472F-B553-E5E8986FFCBD}" dt="2025-01-27T01:03:12.797" v="4556" actId="404"/>
          <ac:spMkLst>
            <pc:docMk/>
            <pc:sldMk cId="1538189308" sldId="330"/>
            <ac:spMk id="2" creationId="{DE4D0AC2-6598-9831-B681-209C77FEFFE5}"/>
          </ac:spMkLst>
        </pc:spChg>
      </pc:sldChg>
      <pc:sldChg chg="add">
        <pc:chgData name="Mokarram Dorri, Bahareh" userId="b65613e7-b782-4797-afbc-3ac9b2e9b774" providerId="ADAL" clId="{37BD6C89-55ED-472F-B553-E5E8986FFCBD}" dt="2024-09-05T05:12:10.570" v="4161" actId="2890"/>
        <pc:sldMkLst>
          <pc:docMk/>
          <pc:sldMk cId="1918019492" sldId="331"/>
        </pc:sldMkLst>
      </pc:sldChg>
      <pc:sldChg chg="addSp delSp modSp add mod ord delAnim modNotesTx">
        <pc:chgData name="Mokarram Dorri, Bahareh" userId="b65613e7-b782-4797-afbc-3ac9b2e9b774" providerId="ADAL" clId="{37BD6C89-55ED-472F-B553-E5E8986FFCBD}" dt="2025-01-26T17:34:50.824" v="4340" actId="20577"/>
        <pc:sldMkLst>
          <pc:docMk/>
          <pc:sldMk cId="2783923128" sldId="332"/>
        </pc:sldMkLst>
        <pc:spChg chg="mod">
          <ac:chgData name="Mokarram Dorri, Bahareh" userId="b65613e7-b782-4797-afbc-3ac9b2e9b774" providerId="ADAL" clId="{37BD6C89-55ED-472F-B553-E5E8986FFCBD}" dt="2025-01-25T22:26:46.137" v="4278" actId="6549"/>
          <ac:spMkLst>
            <pc:docMk/>
            <pc:sldMk cId="2783923128" sldId="332"/>
            <ac:spMk id="2" creationId="{A68E1311-20A4-8272-F060-F534FC815086}"/>
          </ac:spMkLst>
        </pc:spChg>
        <pc:spChg chg="add mod">
          <ac:chgData name="Mokarram Dorri, Bahareh" userId="b65613e7-b782-4797-afbc-3ac9b2e9b774" providerId="ADAL" clId="{37BD6C89-55ED-472F-B553-E5E8986FFCBD}" dt="2025-01-26T17:34:50.824" v="4340" actId="20577"/>
          <ac:spMkLst>
            <pc:docMk/>
            <pc:sldMk cId="2783923128" sldId="332"/>
            <ac:spMk id="9" creationId="{74D94191-0D51-B845-22C3-B23BDB0C676E}"/>
          </ac:spMkLst>
        </pc:spChg>
      </pc:sldChg>
      <pc:sldChg chg="add mod modShow">
        <pc:chgData name="Mokarram Dorri, Bahareh" userId="b65613e7-b782-4797-afbc-3ac9b2e9b774" providerId="ADAL" clId="{37BD6C89-55ED-472F-B553-E5E8986FFCBD}" dt="2025-01-26T17:56:23.432" v="4419" actId="729"/>
        <pc:sldMkLst>
          <pc:docMk/>
          <pc:sldMk cId="225737041" sldId="333"/>
        </pc:sldMkLst>
      </pc:sldChg>
      <pc:sldMasterChg chg="modSldLayout">
        <pc:chgData name="Mokarram Dorri, Bahareh" userId="b65613e7-b782-4797-afbc-3ac9b2e9b774" providerId="ADAL" clId="{37BD6C89-55ED-472F-B553-E5E8986FFCBD}" dt="2024-01-22T01:34:02.973" v="219" actId="1076"/>
        <pc:sldMasterMkLst>
          <pc:docMk/>
          <pc:sldMasterMk cId="0" sldId="2147483648"/>
        </pc:sldMasterMkLst>
        <pc:sldLayoutChg chg="addSp delSp modSp mod">
          <pc:chgData name="Mokarram Dorri, Bahareh" userId="b65613e7-b782-4797-afbc-3ac9b2e9b774" providerId="ADAL" clId="{37BD6C89-55ED-472F-B553-E5E8986FFCBD}" dt="2024-01-22T01:33:33.265" v="215" actId="207"/>
          <pc:sldLayoutMkLst>
            <pc:docMk/>
            <pc:sldMasterMk cId="0" sldId="2147483648"/>
            <pc:sldLayoutMk cId="0" sldId="2147483650"/>
          </pc:sldLayoutMkLst>
        </pc:sldLayoutChg>
        <pc:sldLayoutChg chg="addSp delSp modSp mod">
          <pc:chgData name="Mokarram Dorri, Bahareh" userId="b65613e7-b782-4797-afbc-3ac9b2e9b774" providerId="ADAL" clId="{37BD6C89-55ED-472F-B553-E5E8986FFCBD}" dt="2024-01-22T01:34:02.973" v="219" actId="1076"/>
          <pc:sldLayoutMkLst>
            <pc:docMk/>
            <pc:sldMasterMk cId="0" sldId="2147483648"/>
            <pc:sldLayoutMk cId="0" sldId="2147483654"/>
          </pc:sldLayoutMkLst>
        </pc:sldLayoutChg>
      </pc:sldMasterChg>
    </pc:docChg>
  </pc:docChgLst>
  <pc:docChgLst>
    <pc:chgData name="Mokarram Dorri, Bahareh" userId="b65613e7-b782-4797-afbc-3ac9b2e9b774" providerId="ADAL" clId="{4BFDC873-D6C6-4D81-A751-13C98A6FA2A4}"/>
    <pc:docChg chg="undo custSel addSld modSld">
      <pc:chgData name="Mokarram Dorri, Bahareh" userId="b65613e7-b782-4797-afbc-3ac9b2e9b774" providerId="ADAL" clId="{4BFDC873-D6C6-4D81-A751-13C98A6FA2A4}" dt="2024-01-17T03:09:44.608" v="110" actId="20577"/>
      <pc:docMkLst>
        <pc:docMk/>
      </pc:docMkLst>
      <pc:sldChg chg="modSp modAnim">
        <pc:chgData name="Mokarram Dorri, Bahareh" userId="b65613e7-b782-4797-afbc-3ac9b2e9b774" providerId="ADAL" clId="{4BFDC873-D6C6-4D81-A751-13C98A6FA2A4}" dt="2024-01-17T00:23:55.855" v="0" actId="20577"/>
        <pc:sldMkLst>
          <pc:docMk/>
          <pc:sldMk cId="0" sldId="263"/>
        </pc:sldMkLst>
      </pc:sldChg>
      <pc:sldChg chg="modSp new mod">
        <pc:chgData name="Mokarram Dorri, Bahareh" userId="b65613e7-b782-4797-afbc-3ac9b2e9b774" providerId="ADAL" clId="{4BFDC873-D6C6-4D81-A751-13C98A6FA2A4}" dt="2024-01-17T03:09:44.608" v="110" actId="20577"/>
        <pc:sldMkLst>
          <pc:docMk/>
          <pc:sldMk cId="4291317860" sldId="308"/>
        </pc:sldMkLst>
      </pc:sldChg>
      <pc:sldChg chg="addSp modSp add mod modAnim modNotesTx">
        <pc:chgData name="Mokarram Dorri, Bahareh" userId="b65613e7-b782-4797-afbc-3ac9b2e9b774" providerId="ADAL" clId="{4BFDC873-D6C6-4D81-A751-13C98A6FA2A4}" dt="2024-01-17T01:53:38.084" v="105"/>
        <pc:sldMkLst>
          <pc:docMk/>
          <pc:sldMk cId="3243757507" sldId="309"/>
        </pc:sldMkLst>
      </pc:sldChg>
    </pc:docChg>
  </pc:docChgLst>
  <pc:docChgLst>
    <pc:chgData name="Mokarram Dorri, Bahareh" userId="b65613e7-b782-4797-afbc-3ac9b2e9b774" providerId="ADAL" clId="{D2B53AF8-79B7-41E5-B36A-58A650267FEF}"/>
    <pc:docChg chg="custSel delSld modSld">
      <pc:chgData name="Mokarram Dorri, Bahareh" userId="b65613e7-b782-4797-afbc-3ac9b2e9b774" providerId="ADAL" clId="{D2B53AF8-79B7-41E5-B36A-58A650267FEF}" dt="2025-01-29T01:58:13.543" v="12" actId="404"/>
      <pc:docMkLst>
        <pc:docMk/>
      </pc:docMkLst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5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5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58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59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3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4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5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8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69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3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4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5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8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79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3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708509210" sldId="284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89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9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9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173606911" sldId="29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4082085117" sldId="295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83991514" sldId="29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410335745" sldId="29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849776848" sldId="298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299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30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30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30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716516047" sldId="303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0" sldId="304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204347095" sldId="306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1319809997" sldId="307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4291317860" sldId="308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842236560" sldId="31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481315327" sldId="311"/>
        </pc:sldMkLst>
      </pc:sldChg>
      <pc:sldChg chg="modNotesTx">
        <pc:chgData name="Mokarram Dorri, Bahareh" userId="b65613e7-b782-4797-afbc-3ac9b2e9b774" providerId="ADAL" clId="{D2B53AF8-79B7-41E5-B36A-58A650267FEF}" dt="2025-01-29T01:56:09.780" v="6" actId="6549"/>
        <pc:sldMkLst>
          <pc:docMk/>
          <pc:sldMk cId="2172516372" sldId="314"/>
        </pc:sldMkLst>
      </pc:sldChg>
      <pc:sldChg chg="del">
        <pc:chgData name="Mokarram Dorri, Bahareh" userId="b65613e7-b782-4797-afbc-3ac9b2e9b774" providerId="ADAL" clId="{D2B53AF8-79B7-41E5-B36A-58A650267FEF}" dt="2025-01-29T01:56:04.370" v="3" actId="47"/>
        <pc:sldMkLst>
          <pc:docMk/>
          <pc:sldMk cId="2633295443" sldId="315"/>
        </pc:sldMkLst>
      </pc:sldChg>
      <pc:sldChg chg="del">
        <pc:chgData name="Mokarram Dorri, Bahareh" userId="b65613e7-b782-4797-afbc-3ac9b2e9b774" providerId="ADAL" clId="{D2B53AF8-79B7-41E5-B36A-58A650267FEF}" dt="2025-01-29T01:56:06.159" v="5" actId="47"/>
        <pc:sldMkLst>
          <pc:docMk/>
          <pc:sldMk cId="1920988427" sldId="316"/>
        </pc:sldMkLst>
      </pc:sldChg>
      <pc:sldChg chg="modSp mod">
        <pc:chgData name="Mokarram Dorri, Bahareh" userId="b65613e7-b782-4797-afbc-3ac9b2e9b774" providerId="ADAL" clId="{D2B53AF8-79B7-41E5-B36A-58A650267FEF}" dt="2025-01-29T01:58:13.543" v="12" actId="404"/>
        <pc:sldMkLst>
          <pc:docMk/>
          <pc:sldMk cId="2642957962" sldId="317"/>
        </pc:sldMkLst>
        <pc:spChg chg="mod">
          <ac:chgData name="Mokarram Dorri, Bahareh" userId="b65613e7-b782-4797-afbc-3ac9b2e9b774" providerId="ADAL" clId="{D2B53AF8-79B7-41E5-B36A-58A650267FEF}" dt="2025-01-29T01:58:13.543" v="12" actId="404"/>
          <ac:spMkLst>
            <pc:docMk/>
            <pc:sldMk cId="2642957962" sldId="317"/>
            <ac:spMk id="2" creationId="{80DD3A92-A76D-00CC-055F-D24C5BD239BE}"/>
          </ac:spMkLst>
        </pc:spChg>
      </pc:sldChg>
      <pc:sldChg chg="del">
        <pc:chgData name="Mokarram Dorri, Bahareh" userId="b65613e7-b782-4797-afbc-3ac9b2e9b774" providerId="ADAL" clId="{D2B53AF8-79B7-41E5-B36A-58A650267FEF}" dt="2025-01-29T01:56:05.270" v="4" actId="47"/>
        <pc:sldMkLst>
          <pc:docMk/>
          <pc:sldMk cId="928004529" sldId="320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419839737" sldId="32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3395200717" sldId="32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420401541" sldId="323"/>
        </pc:sldMkLst>
      </pc:sldChg>
      <pc:sldChg chg="delSp mod">
        <pc:chgData name="Mokarram Dorri, Bahareh" userId="b65613e7-b782-4797-afbc-3ac9b2e9b774" providerId="ADAL" clId="{D2B53AF8-79B7-41E5-B36A-58A650267FEF}" dt="2025-01-29T01:56:43.867" v="9" actId="478"/>
        <pc:sldMkLst>
          <pc:docMk/>
          <pc:sldMk cId="1014343988" sldId="324"/>
        </pc:sldMkLst>
        <pc:spChg chg="del">
          <ac:chgData name="Mokarram Dorri, Bahareh" userId="b65613e7-b782-4797-afbc-3ac9b2e9b774" providerId="ADAL" clId="{D2B53AF8-79B7-41E5-B36A-58A650267FEF}" dt="2025-01-29T01:56:43.867" v="9" actId="478"/>
          <ac:spMkLst>
            <pc:docMk/>
            <pc:sldMk cId="1014343988" sldId="324"/>
            <ac:spMk id="7" creationId="{BFD4C00C-48FD-3D1F-CA20-DE7ED03959EB}"/>
          </ac:spMkLst>
        </pc:spChg>
      </pc:sldChg>
      <pc:sldChg chg="delSp mod">
        <pc:chgData name="Mokarram Dorri, Bahareh" userId="b65613e7-b782-4797-afbc-3ac9b2e9b774" providerId="ADAL" clId="{D2B53AF8-79B7-41E5-B36A-58A650267FEF}" dt="2025-01-29T01:56:48.530" v="10" actId="478"/>
        <pc:sldMkLst>
          <pc:docMk/>
          <pc:sldMk cId="763025402" sldId="325"/>
        </pc:sldMkLst>
        <pc:spChg chg="del">
          <ac:chgData name="Mokarram Dorri, Bahareh" userId="b65613e7-b782-4797-afbc-3ac9b2e9b774" providerId="ADAL" clId="{D2B53AF8-79B7-41E5-B36A-58A650267FEF}" dt="2025-01-29T01:56:48.530" v="10" actId="478"/>
          <ac:spMkLst>
            <pc:docMk/>
            <pc:sldMk cId="763025402" sldId="325"/>
            <ac:spMk id="16" creationId="{545E1CDF-7019-9CC8-4514-12BB40C33971}"/>
          </ac:spMkLst>
        </pc:spChg>
      </pc:sldChg>
      <pc:sldChg chg="modNotesTx">
        <pc:chgData name="Mokarram Dorri, Bahareh" userId="b65613e7-b782-4797-afbc-3ac9b2e9b774" providerId="ADAL" clId="{D2B53AF8-79B7-41E5-B36A-58A650267FEF}" dt="2025-01-29T01:56:22.082" v="7" actId="6549"/>
        <pc:sldMkLst>
          <pc:docMk/>
          <pc:sldMk cId="3967770526" sldId="326"/>
        </pc:sldMkLst>
      </pc:sldChg>
      <pc:sldChg chg="delSp mod">
        <pc:chgData name="Mokarram Dorri, Bahareh" userId="b65613e7-b782-4797-afbc-3ac9b2e9b774" providerId="ADAL" clId="{D2B53AF8-79B7-41E5-B36A-58A650267FEF}" dt="2025-01-29T01:56:38.737" v="8" actId="478"/>
        <pc:sldMkLst>
          <pc:docMk/>
          <pc:sldMk cId="3251673182" sldId="327"/>
        </pc:sldMkLst>
        <pc:spChg chg="del">
          <ac:chgData name="Mokarram Dorri, Bahareh" userId="b65613e7-b782-4797-afbc-3ac9b2e9b774" providerId="ADAL" clId="{D2B53AF8-79B7-41E5-B36A-58A650267FEF}" dt="2025-01-29T01:56:38.737" v="8" actId="478"/>
          <ac:spMkLst>
            <pc:docMk/>
            <pc:sldMk cId="3251673182" sldId="327"/>
            <ac:spMk id="5" creationId="{3FA177C8-BDF0-A0B1-F575-E05B9467F1B9}"/>
          </ac:spMkLst>
        </pc:spChg>
      </pc:sldChg>
      <pc:sldChg chg="del">
        <pc:chgData name="Mokarram Dorri, Bahareh" userId="b65613e7-b782-4797-afbc-3ac9b2e9b774" providerId="ADAL" clId="{D2B53AF8-79B7-41E5-B36A-58A650267FEF}" dt="2025-01-29T01:58:00.384" v="11" actId="47"/>
        <pc:sldMkLst>
          <pc:docMk/>
          <pc:sldMk cId="3285493301" sldId="328"/>
        </pc:sldMkLst>
      </pc:sldChg>
      <pc:sldChg chg="del">
        <pc:chgData name="Mokarram Dorri, Bahareh" userId="b65613e7-b782-4797-afbc-3ac9b2e9b774" providerId="ADAL" clId="{D2B53AF8-79B7-41E5-B36A-58A650267FEF}" dt="2025-01-29T01:55:56.029" v="1" actId="47"/>
        <pc:sldMkLst>
          <pc:docMk/>
          <pc:sldMk cId="1746406268" sldId="329"/>
        </pc:sldMkLst>
      </pc:sldChg>
      <pc:sldChg chg="del">
        <pc:chgData name="Mokarram Dorri, Bahareh" userId="b65613e7-b782-4797-afbc-3ac9b2e9b774" providerId="ADAL" clId="{D2B53AF8-79B7-41E5-B36A-58A650267FEF}" dt="2025-01-29T01:56:03.151" v="2" actId="47"/>
        <pc:sldMkLst>
          <pc:docMk/>
          <pc:sldMk cId="1918019492" sldId="331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783923128" sldId="332"/>
        </pc:sldMkLst>
      </pc:sldChg>
      <pc:sldChg chg="del">
        <pc:chgData name="Mokarram Dorri, Bahareh" userId="b65613e7-b782-4797-afbc-3ac9b2e9b774" providerId="ADAL" clId="{D2B53AF8-79B7-41E5-B36A-58A650267FEF}" dt="2025-01-29T01:55:46.793" v="0" actId="47"/>
        <pc:sldMkLst>
          <pc:docMk/>
          <pc:sldMk cId="225737041" sldId="33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AC709-871C-4FCA-B421-B0E781B38C8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C2922-4DEB-40B1-967C-BB12A08504E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71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aseline="-25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85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59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6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54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9050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54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BC2922-4DEB-40B1-967C-BB12A08504E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27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5E16E-DD41-4B45-ADFF-1AA9A65D478C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84A8-5B82-4736-852A-A031023DF9B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C6AED-ED89-4470-8D35-F5A519B05CD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CB7C8-3DFC-41A9-8C10-CB854901F012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6A3D5-619C-42D8-AFA0-F5703EEBDB84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FE998-A4A2-4F8D-BA18-00C949EB5EEA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D73ED-5A20-4994-A480-CD7AB9A9CD32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909E2-D1DD-42CE-B85E-C02ADA4C7B60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00407-23A7-56F6-1924-5796437CCD85}"/>
              </a:ext>
            </a:extLst>
          </p:cNvPr>
          <p:cNvSpPr txBox="1">
            <a:spLocks/>
          </p:cNvSpPr>
          <p:nvPr userDrawn="1"/>
        </p:nvSpPr>
        <p:spPr>
          <a:xfrm>
            <a:off x="457200" y="301532"/>
            <a:ext cx="8229600" cy="1143000"/>
          </a:xfrm>
          <a:prstGeom prst="rect">
            <a:avLst/>
          </a:prstGeom>
          <a:gradFill>
            <a:gsLst>
              <a:gs pos="0">
                <a:srgbClr val="0070C0"/>
              </a:gs>
              <a:gs pos="99000">
                <a:schemeClr val="accent5">
                  <a:lumMod val="75000"/>
                </a:schemeClr>
              </a:gs>
            </a:gsLst>
            <a:lin ang="5400000" scaled="1"/>
          </a:gradFill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27B18-CE9F-4DDA-8238-E070C69A53CD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DDB6A-0C95-41B9-9B66-B8CEBFA704F6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F7EEB-7C39-4058-A90E-877DFAFFB9D5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6A01DC-D26C-4BD7-B5FB-51A76EE6D7A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1830388"/>
            <a:ext cx="7772401" cy="3820400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Space complexity refers to the </a:t>
            </a:r>
            <a:r>
              <a:rPr lang="en-US" sz="2200" u="sng" dirty="0"/>
              <a:t>total amount of memory space </a:t>
            </a:r>
            <a:r>
              <a:rPr lang="en-US" sz="2200" dirty="0"/>
              <a:t>used by an </a:t>
            </a:r>
            <a:r>
              <a:rPr lang="en-US" sz="2200" b="1" dirty="0"/>
              <a:t>algorithm</a:t>
            </a:r>
            <a:r>
              <a:rPr lang="en-US" sz="2200" dirty="0"/>
              <a:t>.</a:t>
            </a:r>
            <a:br>
              <a:rPr lang="en-US" sz="2200" dirty="0"/>
            </a:br>
            <a:endParaRPr lang="en-US" sz="2200" dirty="0"/>
          </a:p>
          <a:p>
            <a:pPr algn="l"/>
            <a:r>
              <a:rPr lang="en-US" sz="2200" dirty="0"/>
              <a:t>The best algorithm should have a </a:t>
            </a:r>
            <a:r>
              <a:rPr lang="en-US" sz="2200" u="sng" dirty="0"/>
              <a:t>low</a:t>
            </a:r>
            <a:r>
              <a:rPr lang="en-US" sz="2200" dirty="0"/>
              <a:t> level of space complexity. The less space required, the faster it executes.</a:t>
            </a:r>
          </a:p>
          <a:p>
            <a:pPr algn="l"/>
            <a:endParaRPr lang="en-US" sz="2200" dirty="0"/>
          </a:p>
          <a:p>
            <a:pPr algn="l"/>
            <a:r>
              <a:rPr lang="en-US" sz="2200" dirty="0"/>
              <a:t>Similar to time complexity, space complexity is often expressed asymptotically in </a:t>
            </a:r>
            <a:r>
              <a:rPr lang="en-US" sz="2200" i="1" dirty="0"/>
              <a:t>big O</a:t>
            </a:r>
            <a:r>
              <a:rPr lang="en-US" sz="2200" dirty="0"/>
              <a:t> notation like </a:t>
            </a:r>
            <a:r>
              <a:rPr lang="en-US" sz="2200" i="1" dirty="0"/>
              <a:t>O(n), O(nlogn)</a:t>
            </a:r>
            <a:r>
              <a:rPr lang="en-US" sz="2200" dirty="0"/>
              <a:t>, etc. </a:t>
            </a:r>
            <a:br>
              <a:rPr lang="en-US" sz="2200" dirty="0"/>
            </a:br>
            <a:r>
              <a:rPr lang="en-US" sz="2200" dirty="0"/>
              <a:t>where n is the input size.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62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C20A-6022-A1D7-CAD8-F26B115F4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956924"/>
          </a:xfrm>
        </p:spPr>
        <p:txBody>
          <a:bodyPr>
            <a:normAutofit/>
          </a:bodyPr>
          <a:lstStyle/>
          <a:p>
            <a:r>
              <a:rPr lang="en-US" sz="3200" dirty="0"/>
              <a:t>Example of Out-of-place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F578A-2214-321C-6430-95483202C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86555"/>
            <a:ext cx="8229600" cy="31781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We can create a new array of the same size, copy the values from the original one in the corresponding order and then delete the original array.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It’s not efficient. We have O(n) extra space required since we have two arrays to manipulate with. Besides that, creating and removing a new array is usually a slow operation.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CC945-95E1-55EB-D9AD-1DBCE06A2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A5A7D-0D31-5458-7603-F55516894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74" y="4053566"/>
            <a:ext cx="3694802" cy="18534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314F98-755F-8895-F876-4933F47B2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7150" y="3486486"/>
            <a:ext cx="4752099" cy="338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143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BC66E-BEBD-64CE-73D4-9EFAAA030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38708"/>
          </a:xfrm>
        </p:spPr>
        <p:txBody>
          <a:bodyPr>
            <a:normAutofit/>
          </a:bodyPr>
          <a:lstStyle/>
          <a:p>
            <a:r>
              <a:rPr lang="en-US" sz="3200"/>
              <a:t>Merge Sort Space Complexity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215FE-B170-217A-ADE5-3120007332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560" y="3983603"/>
            <a:ext cx="6042879" cy="251375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36C10-A690-8AAE-44B2-117801A8C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985" y="1200274"/>
            <a:ext cx="8229600" cy="7387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/>
              <a:t>Merge sort algorithm is </a:t>
            </a:r>
            <a:r>
              <a:rPr lang="en-US" sz="2800" b="1"/>
              <a:t>not</a:t>
            </a:r>
            <a:r>
              <a:rPr lang="en-US" sz="2800"/>
              <a:t> in-place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7F696-BF83-56D4-6C30-F025ED388153}"/>
              </a:ext>
            </a:extLst>
          </p:cNvPr>
          <p:cNvSpPr txBox="1"/>
          <p:nvPr/>
        </p:nvSpPr>
        <p:spPr>
          <a:xfrm>
            <a:off x="457199" y="1844556"/>
            <a:ext cx="8135815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0" i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The algorithm must create N elements in memory. 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333333"/>
                </a:solidFill>
                <a:latin typeface="Open Sans" panose="020B0606030504020204" pitchFamily="34" charset="0"/>
              </a:rPr>
              <a:t>All elements are copied into an auxiliary array of size N, where N is the number of elements present in the unsorted array.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9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>
                <a:solidFill>
                  <a:srgbClr val="333333"/>
                </a:solidFill>
                <a:latin typeface="Open Sans" panose="020B0606030504020204" pitchFamily="34" charset="0"/>
              </a:rPr>
              <a:t>Space complexity is O(N)</a:t>
            </a:r>
            <a:br>
              <a:rPr lang="en-US" sz="1900">
                <a:solidFill>
                  <a:srgbClr val="333333"/>
                </a:solidFill>
                <a:latin typeface="Open Sans" panose="020B0606030504020204" pitchFamily="34" charset="0"/>
              </a:rPr>
            </a:br>
            <a:endParaRPr lang="en-US" sz="190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1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24012"/>
            <a:ext cx="8686801" cy="2906891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For any algorithm, memory is required for the following purposes:</a:t>
            </a:r>
          </a:p>
          <a:p>
            <a:pPr lvl="1"/>
            <a:r>
              <a:rPr lang="en-US" sz="2200" dirty="0"/>
              <a:t>to store program instructions</a:t>
            </a:r>
          </a:p>
          <a:p>
            <a:pPr lvl="1"/>
            <a:r>
              <a:rPr lang="en-US" sz="2200" dirty="0"/>
              <a:t>to store constant values</a:t>
            </a:r>
          </a:p>
          <a:p>
            <a:pPr lvl="1"/>
            <a:r>
              <a:rPr lang="en-US" sz="2200" dirty="0"/>
              <a:t>to store variable values</a:t>
            </a:r>
          </a:p>
          <a:p>
            <a:pPr lvl="1"/>
            <a:r>
              <a:rPr lang="en-US" sz="2200" dirty="0"/>
              <a:t>for few other things like function calls, jumping statements, etc.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770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Auxiliary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87"/>
            <a:ext cx="7957335" cy="3419707"/>
          </a:xfrm>
        </p:spPr>
        <p:txBody>
          <a:bodyPr>
            <a:normAutofit/>
          </a:bodyPr>
          <a:lstStyle/>
          <a:p>
            <a:pPr algn="l"/>
            <a:r>
              <a:rPr lang="en-US" sz="2200" dirty="0"/>
              <a:t>Auxiliary space is the temporary space (excluding the input size) </a:t>
            </a:r>
            <a:br>
              <a:rPr lang="en-US" sz="2200" dirty="0"/>
            </a:br>
            <a:r>
              <a:rPr lang="en-US" sz="2200" dirty="0"/>
              <a:t>allocated by the algorithm to solve the problem.</a:t>
            </a:r>
          </a:p>
          <a:p>
            <a:pPr lvl="1"/>
            <a:r>
              <a:rPr lang="en-US" sz="2000" dirty="0"/>
              <a:t>Like overhead for instructions, function calls, return, etc.</a:t>
            </a:r>
          </a:p>
          <a:p>
            <a:pPr algn="l"/>
            <a:endParaRPr lang="en-US" sz="2200" dirty="0"/>
          </a:p>
          <a:p>
            <a:r>
              <a:rPr lang="en-US" sz="2200" dirty="0"/>
              <a:t>Auxiliary space + space use by input values = Space Complexity</a:t>
            </a:r>
          </a:p>
          <a:p>
            <a:endParaRPr lang="en-US" sz="2200" dirty="0"/>
          </a:p>
          <a:p>
            <a:r>
              <a:rPr lang="en-US" sz="2200" dirty="0"/>
              <a:t>In most cases, we only calculate the auxiliary space to </a:t>
            </a:r>
            <a:br>
              <a:rPr lang="en-US" sz="2200" dirty="0"/>
            </a:br>
            <a:r>
              <a:rPr lang="en-US" sz="2200" dirty="0"/>
              <a:t>compare algorithms.</a:t>
            </a:r>
          </a:p>
          <a:p>
            <a:pPr algn="l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2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634925"/>
            <a:ext cx="8536329" cy="4525963"/>
          </a:xfrm>
        </p:spPr>
        <p:txBody>
          <a:bodyPr>
            <a:normAutofit/>
          </a:bodyPr>
          <a:lstStyle/>
          <a:p>
            <a:pPr algn="l"/>
            <a:r>
              <a:rPr lang="en-US" sz="2400" dirty="0"/>
              <a:t>An integer occupies 4 bytes of memory. </a:t>
            </a:r>
            <a:br>
              <a:rPr lang="en-US" sz="2400" dirty="0"/>
            </a:br>
            <a:r>
              <a:rPr lang="en-US" sz="2400" dirty="0"/>
              <a:t>As a result, the number of allocated bytes would be </a:t>
            </a:r>
            <a:br>
              <a:rPr lang="en-US" sz="2400" dirty="0"/>
            </a:br>
            <a:r>
              <a:rPr lang="en-US" sz="2400" dirty="0"/>
              <a:t>the space complexity.</a:t>
            </a:r>
          </a:p>
          <a:p>
            <a:pPr algn="l"/>
            <a:endParaRPr lang="en-US" sz="2400" dirty="0"/>
          </a:p>
          <a:p>
            <a:pPr algn="l"/>
            <a:r>
              <a:rPr lang="en-US" sz="2400" dirty="0"/>
              <a:t>An example of computing the multiplication of array elements:</a:t>
            </a:r>
          </a:p>
          <a:p>
            <a:pPr algn="l"/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43A09-1BE7-CE4F-F87D-DB42D5158CFB}"/>
              </a:ext>
            </a:extLst>
          </p:cNvPr>
          <p:cNvSpPr txBox="1"/>
          <p:nvPr/>
        </p:nvSpPr>
        <p:spPr>
          <a:xfrm>
            <a:off x="1047963" y="3935498"/>
            <a:ext cx="3082551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 </a:t>
            </a:r>
            <a:r>
              <a:rPr lang="en-US" sz="2200" dirty="0"/>
              <a:t>function add(n1, n2){</a:t>
            </a:r>
          </a:p>
          <a:p>
            <a:r>
              <a:rPr lang="en-US" sz="2200" dirty="0"/>
              <a:t>       sum = n1 + n2;</a:t>
            </a:r>
          </a:p>
          <a:p>
            <a:r>
              <a:rPr lang="en-US" sz="2200" dirty="0"/>
              <a:t>       return sum;</a:t>
            </a:r>
          </a:p>
          <a:p>
            <a:r>
              <a:rPr lang="en-US" sz="2200" dirty="0"/>
              <a:t>	 }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0BCEEB-E82D-4E55-9B11-831DCD11FCED}"/>
              </a:ext>
            </a:extLst>
          </p:cNvPr>
          <p:cNvCxnSpPr>
            <a:cxnSpLocks/>
          </p:cNvCxnSpPr>
          <p:nvPr/>
        </p:nvCxnSpPr>
        <p:spPr>
          <a:xfrm>
            <a:off x="3785053" y="4220146"/>
            <a:ext cx="117605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E08023-C714-0A5F-01C3-0C8413A016E2}"/>
              </a:ext>
            </a:extLst>
          </p:cNvPr>
          <p:cNvSpPr txBox="1"/>
          <p:nvPr/>
        </p:nvSpPr>
        <p:spPr>
          <a:xfrm>
            <a:off x="4961107" y="3999624"/>
            <a:ext cx="2587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n1,n2: 2*4 bytes= 8 bytes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50FF0E-675C-C265-792B-6F57571AAF2A}"/>
              </a:ext>
            </a:extLst>
          </p:cNvPr>
          <p:cNvSpPr txBox="1"/>
          <p:nvPr/>
        </p:nvSpPr>
        <p:spPr>
          <a:xfrm>
            <a:off x="4130515" y="5484856"/>
            <a:ext cx="1754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Overall: 16 bytes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7AEB19-1033-0F42-F24F-3497B36E6E6D}"/>
              </a:ext>
            </a:extLst>
          </p:cNvPr>
          <p:cNvCxnSpPr>
            <a:cxnSpLocks/>
          </p:cNvCxnSpPr>
          <p:nvPr/>
        </p:nvCxnSpPr>
        <p:spPr>
          <a:xfrm>
            <a:off x="3785053" y="4589478"/>
            <a:ext cx="121496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02234A-3453-38BA-A50C-CC6A831767DF}"/>
              </a:ext>
            </a:extLst>
          </p:cNvPr>
          <p:cNvSpPr txBox="1"/>
          <p:nvPr/>
        </p:nvSpPr>
        <p:spPr>
          <a:xfrm>
            <a:off x="4961107" y="4368956"/>
            <a:ext cx="1371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sum: 4 bytes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0C1FB91-942C-0055-BE57-2A2886C43E22}"/>
              </a:ext>
            </a:extLst>
          </p:cNvPr>
          <p:cNvCxnSpPr>
            <a:cxnSpLocks/>
          </p:cNvCxnSpPr>
          <p:nvPr/>
        </p:nvCxnSpPr>
        <p:spPr>
          <a:xfrm>
            <a:off x="3776574" y="4965267"/>
            <a:ext cx="118453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B7DC54-01BB-015E-3D12-47607D464CC6}"/>
              </a:ext>
            </a:extLst>
          </p:cNvPr>
          <p:cNvSpPr txBox="1"/>
          <p:nvPr/>
        </p:nvSpPr>
        <p:spPr>
          <a:xfrm>
            <a:off x="4952628" y="4744745"/>
            <a:ext cx="1329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Aux: 4 bytes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36D200-9866-2CCC-3FA6-E4B9C7D625F8}"/>
              </a:ext>
            </a:extLst>
          </p:cNvPr>
          <p:cNvCxnSpPr/>
          <p:nvPr/>
        </p:nvCxnSpPr>
        <p:spPr>
          <a:xfrm>
            <a:off x="4719167" y="5428206"/>
            <a:ext cx="333658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3DEEE531-F662-F93F-A866-D9DFEF45D07B}"/>
              </a:ext>
            </a:extLst>
          </p:cNvPr>
          <p:cNvSpPr/>
          <p:nvPr/>
        </p:nvSpPr>
        <p:spPr>
          <a:xfrm rot="16200000">
            <a:off x="5915613" y="5561087"/>
            <a:ext cx="297090" cy="249677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16823E-2838-CD8C-ED24-95CAAE558BA9}"/>
              </a:ext>
            </a:extLst>
          </p:cNvPr>
          <p:cNvSpPr txBox="1"/>
          <p:nvPr/>
        </p:nvSpPr>
        <p:spPr>
          <a:xfrm>
            <a:off x="6174575" y="5485212"/>
            <a:ext cx="2336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Space complexity: O(1)</a:t>
            </a:r>
          </a:p>
        </p:txBody>
      </p:sp>
    </p:spTree>
    <p:extLst>
      <p:ext uri="{BB962C8B-B14F-4D97-AF65-F5344CB8AC3E}">
        <p14:creationId xmlns:p14="http://schemas.microsoft.com/office/powerpoint/2010/main" val="76302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6" grpId="0"/>
      <p:bldP spid="8" grpId="0"/>
      <p:bldP spid="17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3A92-A76D-00CC-055F-D24C5BD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ea typeface="Calibri"/>
                <a:cs typeface="Calibri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E698-B465-354D-16C5-C542E049A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392" y="1600201"/>
            <a:ext cx="7986408" cy="899160"/>
          </a:xfrm>
        </p:spPr>
        <p:txBody>
          <a:bodyPr>
            <a:normAutofit fontScale="925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Comparing the following algorithms (time and space complexity):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34CB-6DC5-8B63-69AA-E2F3AFB2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4D83F-2721-4C6E-5B39-2E5547BA8ABE}"/>
              </a:ext>
            </a:extLst>
          </p:cNvPr>
          <p:cNvSpPr txBox="1"/>
          <p:nvPr/>
        </p:nvSpPr>
        <p:spPr>
          <a:xfrm>
            <a:off x="933343" y="2566186"/>
            <a:ext cx="3145497" cy="14465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public int </a:t>
            </a:r>
            <a:r>
              <a:rPr lang="en-US" sz="2200" dirty="0" err="1"/>
              <a:t>findSum</a:t>
            </a:r>
            <a:r>
              <a:rPr lang="en-US" sz="2200" dirty="0"/>
              <a:t>(int n){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return n*(n+1)/2;</a:t>
            </a:r>
          </a:p>
          <a:p>
            <a:r>
              <a:rPr lang="en-US" sz="2200" dirty="0"/>
              <a:t>  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7D5EA8-2DF7-5F07-25F2-5A459F1FD05F}"/>
              </a:ext>
            </a:extLst>
          </p:cNvPr>
          <p:cNvSpPr txBox="1"/>
          <p:nvPr/>
        </p:nvSpPr>
        <p:spPr>
          <a:xfrm>
            <a:off x="4693920" y="2566186"/>
            <a:ext cx="3711946" cy="30868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public int </a:t>
            </a:r>
            <a:r>
              <a:rPr lang="en-US" sz="2200" dirty="0" err="1"/>
              <a:t>findSum</a:t>
            </a:r>
            <a:r>
              <a:rPr lang="en-US" sz="2200" dirty="0"/>
              <a:t>(int n){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int sum=0;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for(int </a:t>
            </a:r>
            <a:r>
              <a:rPr lang="en-US" sz="2200" dirty="0" err="1"/>
              <a:t>i</a:t>
            </a:r>
            <a:r>
              <a:rPr lang="en-US" sz="2200" dirty="0"/>
              <a:t>=1; </a:t>
            </a:r>
            <a:r>
              <a:rPr lang="en-US" sz="2200" dirty="0" err="1"/>
              <a:t>i</a:t>
            </a:r>
            <a:r>
              <a:rPr lang="en-US" sz="2200" dirty="0"/>
              <a:t>&lt;=n; </a:t>
            </a:r>
            <a:r>
              <a:rPr lang="en-US" sz="2200" dirty="0" err="1"/>
              <a:t>i</a:t>
            </a:r>
            <a:r>
              <a:rPr lang="en-US" sz="2200" dirty="0"/>
              <a:t>++){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		sum=sum + </a:t>
            </a:r>
            <a:r>
              <a:rPr lang="en-US" sz="2200" dirty="0" err="1"/>
              <a:t>i</a:t>
            </a:r>
            <a:r>
              <a:rPr lang="en-US" sz="2200" dirty="0"/>
              <a:t>;}	return sum;</a:t>
            </a:r>
          </a:p>
          <a:p>
            <a:pPr>
              <a:lnSpc>
                <a:spcPct val="150000"/>
              </a:lnSpc>
            </a:pPr>
            <a:r>
              <a:rPr lang="en-US" sz="2200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1434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Methods for Calculating Space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1830387"/>
            <a:ext cx="7509754" cy="4525963"/>
          </a:xfrm>
        </p:spPr>
        <p:txBody>
          <a:bodyPr>
            <a:normAutofit/>
          </a:bodyPr>
          <a:lstStyle/>
          <a:p>
            <a:r>
              <a:rPr lang="en-US" sz="2400"/>
              <a:t>In most cases, for comparing two </a:t>
            </a:r>
            <a:r>
              <a:rPr lang="en-US" sz="2400" b="1"/>
              <a:t>algorithms</a:t>
            </a:r>
            <a:r>
              <a:rPr lang="en-US" sz="2400"/>
              <a:t> we only calculate the auxiliary space to find the </a:t>
            </a:r>
            <a:r>
              <a:rPr lang="en-US" sz="2400" u="sng"/>
              <a:t>algorithms’ differences</a:t>
            </a:r>
            <a:r>
              <a:rPr lang="en-US" sz="2400"/>
              <a:t> in space complexity ignoring the input size.</a:t>
            </a:r>
            <a:br>
              <a:rPr lang="en-US" sz="2400"/>
            </a:br>
            <a:endParaRPr lang="en-US" sz="2400"/>
          </a:p>
          <a:p>
            <a:pPr algn="l"/>
            <a:endParaRPr lang="en-US" sz="2400"/>
          </a:p>
          <a:p>
            <a:pPr algn="l"/>
            <a:r>
              <a:rPr lang="en-US" sz="2400"/>
              <a:t>We want to track how much space is taken, given a particular input size.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73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0AC2-6598-9831-B681-209C77FE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Auxiliary Space in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9FE79-F014-6A5D-02D9-2F0047565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123" y="1830387"/>
            <a:ext cx="7509754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While many iterative algorithms can achieve 𝑂</a:t>
            </a:r>
            <a:r>
              <a:rPr lang="en-US" sz="2400" i="1" dirty="0"/>
              <a:t>(1) </a:t>
            </a:r>
            <a:r>
              <a:rPr lang="en-US" sz="2400" dirty="0"/>
              <a:t>auxiliary space, certain problems require extra storage due to the nature of their operations. 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Recursive algorithms, dynamic programming with large tables, graph traversal, and specific divide-and-conquer strategies are all examples of cases where auxiliary space is not 𝑂</a:t>
            </a:r>
            <a:r>
              <a:rPr lang="en-US" sz="2400" i="1" dirty="0"/>
              <a:t>(1).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B89FA4-EE5A-7C0C-A435-78F8B9453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656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D3A92-A76D-00CC-055F-D24C5BD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In-Place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0E698-B465-354D-16C5-C542E049A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/>
              <a:t>The in-place algorithms are those that </a:t>
            </a:r>
            <a:r>
              <a:rPr lang="en-US" sz="2400" b="1"/>
              <a:t>don’t need any auxiliary data structure </a:t>
            </a:r>
            <a:r>
              <a:rPr lang="en-US" sz="2400"/>
              <a:t>in order to transform the input data.</a:t>
            </a:r>
          </a:p>
          <a:p>
            <a:pPr lvl="1">
              <a:lnSpc>
                <a:spcPct val="150000"/>
              </a:lnSpc>
            </a:pPr>
            <a:r>
              <a:rPr lang="en-US" sz="2000"/>
              <a:t>The algorithm doesn’t use extra space for input manipulation. </a:t>
            </a:r>
            <a:br>
              <a:rPr lang="fa-IR" sz="2000"/>
            </a:br>
            <a:r>
              <a:rPr lang="en-US" sz="2000"/>
              <a:t>It practically overrides the input with the output.</a:t>
            </a:r>
          </a:p>
          <a:p>
            <a:endParaRPr lang="en-US" sz="24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34CB-6DC5-8B63-69AA-E2F3AFB2F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57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5EE2D-B9AA-A707-31CD-41DC47029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 of in-place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17C3F-613A-DBEB-89DC-ABE2D726C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499616"/>
            <a:ext cx="8429625" cy="2945087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problem is: Reverse an input array.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In the end, we don’t need the original array, only the reversed one.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We can </a:t>
            </a:r>
            <a:r>
              <a:rPr lang="en-US" sz="2000" u="sng" dirty="0"/>
              <a:t>overwrite</a:t>
            </a:r>
            <a:r>
              <a:rPr lang="en-US" sz="2000" dirty="0"/>
              <a:t> the input instead of moving its values to the completely new array.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To do that, </a:t>
            </a:r>
            <a:r>
              <a:rPr lang="en-US" sz="2000" b="1" dirty="0"/>
              <a:t>we’ll only need one additional variable</a:t>
            </a:r>
            <a:r>
              <a:rPr lang="en-US" sz="2000" dirty="0"/>
              <a:t> to temporarily store the values that we’re currently working with.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D917B-1BF7-6EB2-BA79-284A8DD4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FCD2B8-0F6B-53C7-4B07-152E100C9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306" y="4545287"/>
            <a:ext cx="3568533" cy="17634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A787F2-748E-8387-7C51-D39786FB4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9162" y="4374901"/>
            <a:ext cx="3957638" cy="217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67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1970</TotalTime>
  <Words>694</Words>
  <Application>Microsoft Office PowerPoint</Application>
  <PresentationFormat>On-screen Show (4:3)</PresentationFormat>
  <Paragraphs>84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Open Sans</vt:lpstr>
      <vt:lpstr>Office Theme</vt:lpstr>
      <vt:lpstr>Space Complexity</vt:lpstr>
      <vt:lpstr>Space Complexity</vt:lpstr>
      <vt:lpstr>Auxiliary space</vt:lpstr>
      <vt:lpstr>Example</vt:lpstr>
      <vt:lpstr>Example</vt:lpstr>
      <vt:lpstr>Methods for Calculating Space Complexity</vt:lpstr>
      <vt:lpstr>Auxiliary Space in Algorithms</vt:lpstr>
      <vt:lpstr>In-Place Algorithms</vt:lpstr>
      <vt:lpstr>Example of in-place Algorithm</vt:lpstr>
      <vt:lpstr>Example of Out-of-place Algorithm</vt:lpstr>
      <vt:lpstr>Merge Sort Space Complexity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Algorithms: Efficiency, Analysis, and Order</dc:title>
  <dc:creator>Mohsen Amini</dc:creator>
  <cp:lastModifiedBy>Mokarram Dorri, Bahareh</cp:lastModifiedBy>
  <cp:revision>1</cp:revision>
  <dcterms:created xsi:type="dcterms:W3CDTF">2006-08-16T00:00:00Z</dcterms:created>
  <dcterms:modified xsi:type="dcterms:W3CDTF">2025-01-29T01:58:22Z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38202f9-8d41-4950-b014-f183e397b746_Enabled">
    <vt:lpwstr>true</vt:lpwstr>
  </property>
  <property fmtid="{D5CDD505-2E9C-101B-9397-08002B2CF9AE}" pid="3" name="MSIP_Label_638202f9-8d41-4950-b014-f183e397b746_SetDate">
    <vt:lpwstr>2023-06-13T00:47:01Z</vt:lpwstr>
  </property>
  <property fmtid="{D5CDD505-2E9C-101B-9397-08002B2CF9AE}" pid="4" name="MSIP_Label_638202f9-8d41-4950-b014-f183e397b746_Method">
    <vt:lpwstr>Standard</vt:lpwstr>
  </property>
  <property fmtid="{D5CDD505-2E9C-101B-9397-08002B2CF9AE}" pid="5" name="MSIP_Label_638202f9-8d41-4950-b014-f183e397b746_Name">
    <vt:lpwstr>defa4170-0d19-0005-0004-bc88714345d2</vt:lpwstr>
  </property>
  <property fmtid="{D5CDD505-2E9C-101B-9397-08002B2CF9AE}" pid="6" name="MSIP_Label_638202f9-8d41-4950-b014-f183e397b746_SiteId">
    <vt:lpwstr>13b3b0ce-cd75-49a4-bfea-0a03b01ff1ab</vt:lpwstr>
  </property>
  <property fmtid="{D5CDD505-2E9C-101B-9397-08002B2CF9AE}" pid="7" name="MSIP_Label_638202f9-8d41-4950-b014-f183e397b746_ActionId">
    <vt:lpwstr>1638c00b-24ca-4153-a3e8-951c8ef9a2c0</vt:lpwstr>
  </property>
  <property fmtid="{D5CDD505-2E9C-101B-9397-08002B2CF9AE}" pid="8" name="MSIP_Label_638202f9-8d41-4950-b014-f183e397b746_ContentBits">
    <vt:lpwstr>0</vt:lpwstr>
  </property>
</Properties>
</file>