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8" r:id="rId4"/>
    <p:sldId id="265" r:id="rId5"/>
    <p:sldId id="280" r:id="rId6"/>
    <p:sldId id="281" r:id="rId7"/>
    <p:sldId id="282" r:id="rId8"/>
    <p:sldId id="323" r:id="rId9"/>
    <p:sldId id="266" r:id="rId10"/>
    <p:sldId id="284" r:id="rId11"/>
    <p:sldId id="267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A96F9-DD60-4072-B058-7CA1E5CBC7EB}" v="30" dt="2025-02-02T00:20:23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86" autoAdjust="0"/>
  </p:normalViewPr>
  <p:slideViewPr>
    <p:cSldViewPr snapToGrid="0"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6B3A96F9-DD60-4072-B058-7CA1E5CBC7EB}"/>
    <pc:docChg chg="undo custSel addSld delSld modSld sldOrd">
      <pc:chgData name="Mokarram dorri, Bahareh" userId="b65613e7-b782-4797-afbc-3ac9b2e9b774" providerId="ADAL" clId="{6B3A96F9-DD60-4072-B058-7CA1E5CBC7EB}" dt="2024-09-10T05:00:39.462" v="305" actId="20577"/>
      <pc:docMkLst>
        <pc:docMk/>
      </pc:docMkLst>
      <pc:sldChg chg="modSp mod">
        <pc:chgData name="Mokarram dorri, Bahareh" userId="b65613e7-b782-4797-afbc-3ac9b2e9b774" providerId="ADAL" clId="{6B3A96F9-DD60-4072-B058-7CA1E5CBC7EB}" dt="2024-09-09T03:36:39.928" v="44" actId="404"/>
        <pc:sldMkLst>
          <pc:docMk/>
          <pc:sldMk cId="0" sldId="268"/>
        </pc:sldMkLst>
      </pc:sldChg>
      <pc:sldChg chg="modSp mod">
        <pc:chgData name="Mokarram dorri, Bahareh" userId="b65613e7-b782-4797-afbc-3ac9b2e9b774" providerId="ADAL" clId="{6B3A96F9-DD60-4072-B058-7CA1E5CBC7EB}" dt="2024-09-09T03:36:44.904" v="45" actId="404"/>
        <pc:sldMkLst>
          <pc:docMk/>
          <pc:sldMk cId="0" sldId="269"/>
        </pc:sldMkLst>
      </pc:sldChg>
      <pc:sldChg chg="modSp mod">
        <pc:chgData name="Mokarram dorri, Bahareh" userId="b65613e7-b782-4797-afbc-3ac9b2e9b774" providerId="ADAL" clId="{6B3A96F9-DD60-4072-B058-7CA1E5CBC7EB}" dt="2024-09-10T04:23:26.246" v="105" actId="1076"/>
        <pc:sldMkLst>
          <pc:docMk/>
          <pc:sldMk cId="0" sldId="270"/>
        </pc:sldMkLst>
      </pc:sldChg>
      <pc:sldChg chg="modSp mod">
        <pc:chgData name="Mokarram dorri, Bahareh" userId="b65613e7-b782-4797-afbc-3ac9b2e9b774" providerId="ADAL" clId="{6B3A96F9-DD60-4072-B058-7CA1E5CBC7EB}" dt="2024-09-09T03:35:19.174" v="35" actId="1076"/>
        <pc:sldMkLst>
          <pc:docMk/>
          <pc:sldMk cId="0" sldId="272"/>
        </pc:sldMkLst>
      </pc:sldChg>
      <pc:sldChg chg="modSp mod">
        <pc:chgData name="Mokarram dorri, Bahareh" userId="b65613e7-b782-4797-afbc-3ac9b2e9b774" providerId="ADAL" clId="{6B3A96F9-DD60-4072-B058-7CA1E5CBC7EB}" dt="2024-09-09T03:35:46.178" v="39" actId="14100"/>
        <pc:sldMkLst>
          <pc:docMk/>
          <pc:sldMk cId="0" sldId="273"/>
        </pc:sldMkLst>
      </pc:sldChg>
      <pc:sldChg chg="modSp mod">
        <pc:chgData name="Mokarram dorri, Bahareh" userId="b65613e7-b782-4797-afbc-3ac9b2e9b774" providerId="ADAL" clId="{6B3A96F9-DD60-4072-B058-7CA1E5CBC7EB}" dt="2024-09-10T04:52:49.260" v="282" actId="404"/>
        <pc:sldMkLst>
          <pc:docMk/>
          <pc:sldMk cId="0" sldId="274"/>
        </pc:sldMkLst>
      </pc:sldChg>
      <pc:sldChg chg="addSp delSp modSp mod modAnim">
        <pc:chgData name="Mokarram dorri, Bahareh" userId="b65613e7-b782-4797-afbc-3ac9b2e9b774" providerId="ADAL" clId="{6B3A96F9-DD60-4072-B058-7CA1E5CBC7EB}" dt="2024-09-10T04:57:59.166" v="302"/>
        <pc:sldMkLst>
          <pc:docMk/>
          <pc:sldMk cId="155942901" sldId="276"/>
        </pc:sldMkLst>
      </pc:sldChg>
      <pc:sldChg chg="modSp mod">
        <pc:chgData name="Mokarram dorri, Bahareh" userId="b65613e7-b782-4797-afbc-3ac9b2e9b774" providerId="ADAL" clId="{6B3A96F9-DD60-4072-B058-7CA1E5CBC7EB}" dt="2024-09-10T05:00:39.462" v="305" actId="20577"/>
        <pc:sldMkLst>
          <pc:docMk/>
          <pc:sldMk cId="151514642" sldId="277"/>
        </pc:sldMkLst>
      </pc:sldChg>
      <pc:sldChg chg="modSp mod">
        <pc:chgData name="Mokarram dorri, Bahareh" userId="b65613e7-b782-4797-afbc-3ac9b2e9b774" providerId="ADAL" clId="{6B3A96F9-DD60-4072-B058-7CA1E5CBC7EB}" dt="2024-09-09T03:39:34.154" v="56" actId="20577"/>
        <pc:sldMkLst>
          <pc:docMk/>
          <pc:sldMk cId="0" sldId="283"/>
        </pc:sldMkLst>
      </pc:sldChg>
      <pc:sldChg chg="modSp mod">
        <pc:chgData name="Mokarram dorri, Bahareh" userId="b65613e7-b782-4797-afbc-3ac9b2e9b774" providerId="ADAL" clId="{6B3A96F9-DD60-4072-B058-7CA1E5CBC7EB}" dt="2024-09-09T03:36:05.556" v="42" actId="404"/>
        <pc:sldMkLst>
          <pc:docMk/>
          <pc:sldMk cId="0" sldId="285"/>
        </pc:sldMkLst>
      </pc:sldChg>
      <pc:sldChg chg="modSp mod">
        <pc:chgData name="Mokarram dorri, Bahareh" userId="b65613e7-b782-4797-afbc-3ac9b2e9b774" providerId="ADAL" clId="{6B3A96F9-DD60-4072-B058-7CA1E5CBC7EB}" dt="2024-09-09T02:51:12.910" v="11" actId="14100"/>
        <pc:sldMkLst>
          <pc:docMk/>
          <pc:sldMk cId="0" sldId="286"/>
        </pc:sldMkLst>
      </pc:sldChg>
      <pc:sldChg chg="modSp mod">
        <pc:chgData name="Mokarram dorri, Bahareh" userId="b65613e7-b782-4797-afbc-3ac9b2e9b774" providerId="ADAL" clId="{6B3A96F9-DD60-4072-B058-7CA1E5CBC7EB}" dt="2024-09-09T02:51:21.469" v="12" actId="404"/>
        <pc:sldMkLst>
          <pc:docMk/>
          <pc:sldMk cId="3189179382" sldId="287"/>
        </pc:sldMkLst>
      </pc:sldChg>
      <pc:sldChg chg="modSp mod ord">
        <pc:chgData name="Mokarram dorri, Bahareh" userId="b65613e7-b782-4797-afbc-3ac9b2e9b774" providerId="ADAL" clId="{6B3A96F9-DD60-4072-B058-7CA1E5CBC7EB}" dt="2024-09-09T03:34:07.819" v="30"/>
        <pc:sldMkLst>
          <pc:docMk/>
          <pc:sldMk cId="0" sldId="288"/>
        </pc:sldMkLst>
      </pc:sldChg>
      <pc:sldChg chg="modSp mod">
        <pc:chgData name="Mokarram dorri, Bahareh" userId="b65613e7-b782-4797-afbc-3ac9b2e9b774" providerId="ADAL" clId="{6B3A96F9-DD60-4072-B058-7CA1E5CBC7EB}" dt="2024-09-09T03:18:37.538" v="16" actId="14100"/>
        <pc:sldMkLst>
          <pc:docMk/>
          <pc:sldMk cId="4203217780" sldId="289"/>
        </pc:sldMkLst>
      </pc:sldChg>
      <pc:sldChg chg="modSp mod">
        <pc:chgData name="Mokarram dorri, Bahareh" userId="b65613e7-b782-4797-afbc-3ac9b2e9b774" providerId="ADAL" clId="{6B3A96F9-DD60-4072-B058-7CA1E5CBC7EB}" dt="2024-09-09T03:28:08.233" v="21" actId="208"/>
        <pc:sldMkLst>
          <pc:docMk/>
          <pc:sldMk cId="2437411882" sldId="290"/>
        </pc:sldMkLst>
      </pc:sldChg>
      <pc:sldChg chg="mod modShow">
        <pc:chgData name="Mokarram dorri, Bahareh" userId="b65613e7-b782-4797-afbc-3ac9b2e9b774" providerId="ADAL" clId="{6B3A96F9-DD60-4072-B058-7CA1E5CBC7EB}" dt="2024-09-09T03:32:12.347" v="25" actId="729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6B3A96F9-DD60-4072-B058-7CA1E5CBC7EB}" dt="2024-09-09T03:46:44.867" v="99" actId="14100"/>
        <pc:sldMkLst>
          <pc:docMk/>
          <pc:sldMk cId="878021122" sldId="292"/>
        </pc:sldMkLst>
      </pc:sldChg>
      <pc:sldChg chg="modSp mod ord modAnim">
        <pc:chgData name="Mokarram dorri, Bahareh" userId="b65613e7-b782-4797-afbc-3ac9b2e9b774" providerId="ADAL" clId="{6B3A96F9-DD60-4072-B058-7CA1E5CBC7EB}" dt="2024-09-09T03:45:57.685" v="94" actId="14100"/>
        <pc:sldMkLst>
          <pc:docMk/>
          <pc:sldMk cId="1848488628" sldId="293"/>
        </pc:sldMkLst>
      </pc:sldChg>
      <pc:sldChg chg="modSp mod">
        <pc:chgData name="Mokarram dorri, Bahareh" userId="b65613e7-b782-4797-afbc-3ac9b2e9b774" providerId="ADAL" clId="{6B3A96F9-DD60-4072-B058-7CA1E5CBC7EB}" dt="2024-09-09T03:47:00.627" v="100" actId="1076"/>
        <pc:sldMkLst>
          <pc:docMk/>
          <pc:sldMk cId="827711396" sldId="295"/>
        </pc:sldMkLst>
      </pc:sldChg>
      <pc:sldChg chg="modSp mod">
        <pc:chgData name="Mokarram dorri, Bahareh" userId="b65613e7-b782-4797-afbc-3ac9b2e9b774" providerId="ADAL" clId="{6B3A96F9-DD60-4072-B058-7CA1E5CBC7EB}" dt="2024-09-10T04:30:01.014" v="109" actId="1076"/>
        <pc:sldMkLst>
          <pc:docMk/>
          <pc:sldMk cId="3250570210" sldId="296"/>
        </pc:sldMkLst>
      </pc:sldChg>
      <pc:sldChg chg="del">
        <pc:chgData name="Mokarram dorri, Bahareh" userId="b65613e7-b782-4797-afbc-3ac9b2e9b774" providerId="ADAL" clId="{6B3A96F9-DD60-4072-B058-7CA1E5CBC7EB}" dt="2024-09-09T02:50:13.703" v="5" actId="2696"/>
        <pc:sldMkLst>
          <pc:docMk/>
          <pc:sldMk cId="2633295443" sldId="315"/>
        </pc:sldMkLst>
      </pc:sldChg>
      <pc:sldChg chg="modSp add mod modAnim modShow">
        <pc:chgData name="Mokarram dorri, Bahareh" userId="b65613e7-b782-4797-afbc-3ac9b2e9b774" providerId="ADAL" clId="{6B3A96F9-DD60-4072-B058-7CA1E5CBC7EB}" dt="2024-09-09T03:34:03.315" v="28" actId="729"/>
        <pc:sldMkLst>
          <pc:docMk/>
          <pc:sldMk cId="4020023254" sldId="315"/>
        </pc:sldMkLst>
      </pc:sldChg>
      <pc:sldChg chg="del">
        <pc:chgData name="Mokarram dorri, Bahareh" userId="b65613e7-b782-4797-afbc-3ac9b2e9b774" providerId="ADAL" clId="{6B3A96F9-DD60-4072-B058-7CA1E5CBC7EB}" dt="2024-09-09T02:50:13.703" v="5" actId="2696"/>
        <pc:sldMkLst>
          <pc:docMk/>
          <pc:sldMk cId="928004529" sldId="320"/>
        </pc:sldMkLst>
      </pc:sldChg>
      <pc:sldChg chg="add del mod modShow">
        <pc:chgData name="Mokarram dorri, Bahareh" userId="b65613e7-b782-4797-afbc-3ac9b2e9b774" providerId="ADAL" clId="{6B3A96F9-DD60-4072-B058-7CA1E5CBC7EB}" dt="2024-09-09T03:35:28.209" v="37" actId="47"/>
        <pc:sldMkLst>
          <pc:docMk/>
          <pc:sldMk cId="2180938483" sldId="320"/>
        </pc:sldMkLst>
      </pc:sldChg>
      <pc:sldChg chg="addSp modSp mod">
        <pc:chgData name="Mokarram dorri, Bahareh" userId="b65613e7-b782-4797-afbc-3ac9b2e9b774" providerId="ADAL" clId="{6B3A96F9-DD60-4072-B058-7CA1E5CBC7EB}" dt="2024-09-10T03:37:30.804" v="101"/>
        <pc:sldMkLst>
          <pc:docMk/>
          <pc:sldMk cId="282159605" sldId="321"/>
        </pc:sldMkLst>
      </pc:sldChg>
      <pc:sldChg chg="addSp delSp modSp add mod delAnim modAnim">
        <pc:chgData name="Mokarram dorri, Bahareh" userId="b65613e7-b782-4797-afbc-3ac9b2e9b774" providerId="ADAL" clId="{6B3A96F9-DD60-4072-B058-7CA1E5CBC7EB}" dt="2024-09-10T04:51:23.230" v="281" actId="1076"/>
        <pc:sldMkLst>
          <pc:docMk/>
          <pc:sldMk cId="1202612427" sldId="322"/>
        </pc:sldMkLst>
      </pc:sldChg>
      <pc:sldChg chg="add del">
        <pc:chgData name="Mokarram dorri, Bahareh" userId="b65613e7-b782-4797-afbc-3ac9b2e9b774" providerId="ADAL" clId="{6B3A96F9-DD60-4072-B058-7CA1E5CBC7EB}" dt="2024-09-10T04:42:41.079" v="169"/>
        <pc:sldMkLst>
          <pc:docMk/>
          <pc:sldMk cId="1107044062" sldId="323"/>
        </pc:sldMkLst>
      </pc:sldChg>
    </pc:docChg>
  </pc:docChgLst>
  <pc:docChgLst>
    <pc:chgData name="Mokarram Dorri, Bahareh" userId="b65613e7-b782-4797-afbc-3ac9b2e9b774" providerId="ADAL" clId="{053C62B5-ED46-4D82-A8A0-6266FEA5BCDE}"/>
    <pc:docChg chg="undo custSel modSld">
      <pc:chgData name="Mokarram Dorri, Bahareh" userId="b65613e7-b782-4797-afbc-3ac9b2e9b774" providerId="ADAL" clId="{053C62B5-ED46-4D82-A8A0-6266FEA5BCDE}" dt="2024-01-29T01:20:59.277" v="10" actId="404"/>
      <pc:docMkLst>
        <pc:docMk/>
      </pc:docMkLst>
      <pc:sldChg chg="modSp mod">
        <pc:chgData name="Mokarram Dorri, Bahareh" userId="b65613e7-b782-4797-afbc-3ac9b2e9b774" providerId="ADAL" clId="{053C62B5-ED46-4D82-A8A0-6266FEA5BCDE}" dt="2024-01-29T01:20:51.458" v="9" actId="1076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053C62B5-ED46-4D82-A8A0-6266FEA5BCDE}" dt="2024-01-29T01:20:59.277" v="10" actId="404"/>
        <pc:sldMkLst>
          <pc:docMk/>
          <pc:sldMk cId="0" sldId="264"/>
        </pc:sldMkLst>
      </pc:sldChg>
      <pc:sldChg chg="modNotesTx">
        <pc:chgData name="Mokarram Dorri, Bahareh" userId="b65613e7-b782-4797-afbc-3ac9b2e9b774" providerId="ADAL" clId="{053C62B5-ED46-4D82-A8A0-6266FEA5BCDE}" dt="2023-10-05T01:23:36.416" v="6" actId="58"/>
        <pc:sldMkLst>
          <pc:docMk/>
          <pc:sldMk cId="151514642" sldId="277"/>
        </pc:sldMkLst>
      </pc:sldChg>
      <pc:sldChg chg="modNotesTx">
        <pc:chgData name="Mokarram Dorri, Bahareh" userId="b65613e7-b782-4797-afbc-3ac9b2e9b774" providerId="ADAL" clId="{053C62B5-ED46-4D82-A8A0-6266FEA5BCDE}" dt="2023-10-05T01:22:28.356" v="5" actId="58"/>
        <pc:sldMkLst>
          <pc:docMk/>
          <pc:sldMk cId="0" sldId="286"/>
        </pc:sldMkLst>
      </pc:sldChg>
      <pc:sldChg chg="modNotesTx">
        <pc:chgData name="Mokarram Dorri, Bahareh" userId="b65613e7-b782-4797-afbc-3ac9b2e9b774" providerId="ADAL" clId="{053C62B5-ED46-4D82-A8A0-6266FEA5BCDE}" dt="2023-09-23T05:24:50.915" v="2" actId="58"/>
        <pc:sldMkLst>
          <pc:docMk/>
          <pc:sldMk cId="0" sldId="291"/>
        </pc:sldMkLst>
      </pc:sldChg>
    </pc:docChg>
  </pc:docChgLst>
  <pc:docChgLst>
    <pc:chgData name="Mokarram dorri, Bahareh" userId="b65613e7-b782-4797-afbc-3ac9b2e9b774" providerId="ADAL" clId="{524AF070-0F37-464F-B633-A52510E6ED68}"/>
    <pc:docChg chg="undo custSel addSld delSld modSld sldOrd">
      <pc:chgData name="Mokarram dorri, Bahareh" userId="b65613e7-b782-4797-afbc-3ac9b2e9b774" providerId="ADAL" clId="{524AF070-0F37-464F-B633-A52510E6ED68}" dt="2023-09-12T19:18:27.012" v="757" actId="1076"/>
      <pc:docMkLst>
        <pc:docMk/>
      </pc:docMkLst>
      <pc:sldChg chg="modSp mod">
        <pc:chgData name="Mokarram dorri, Bahareh" userId="b65613e7-b782-4797-afbc-3ac9b2e9b774" providerId="ADAL" clId="{524AF070-0F37-464F-B633-A52510E6ED68}" dt="2023-09-04T15:09:34.974" v="8" actId="1076"/>
        <pc:sldMkLst>
          <pc:docMk/>
          <pc:sldMk cId="0" sldId="263"/>
        </pc:sldMkLst>
      </pc:sldChg>
      <pc:sldChg chg="modAnim">
        <pc:chgData name="Mokarram dorri, Bahareh" userId="b65613e7-b782-4797-afbc-3ac9b2e9b774" providerId="ADAL" clId="{524AF070-0F37-464F-B633-A52510E6ED68}" dt="2023-09-05T17:49:31.406" v="706"/>
        <pc:sldMkLst>
          <pc:docMk/>
          <pc:sldMk cId="0" sldId="266"/>
        </pc:sldMkLst>
      </pc:sldChg>
      <pc:sldChg chg="addSp modSp mod">
        <pc:chgData name="Mokarram dorri, Bahareh" userId="b65613e7-b782-4797-afbc-3ac9b2e9b774" providerId="ADAL" clId="{524AF070-0F37-464F-B633-A52510E6ED68}" dt="2023-09-05T17:52:47.668" v="708" actId="6549"/>
        <pc:sldMkLst>
          <pc:docMk/>
          <pc:sldMk cId="0" sldId="267"/>
        </pc:sldMkLst>
      </pc:sldChg>
      <pc:sldChg chg="addSp delSp modSp mod">
        <pc:chgData name="Mokarram dorri, Bahareh" userId="b65613e7-b782-4797-afbc-3ac9b2e9b774" providerId="ADAL" clId="{524AF070-0F37-464F-B633-A52510E6ED68}" dt="2023-09-07T17:36:16.279" v="731" actId="478"/>
        <pc:sldMkLst>
          <pc:docMk/>
          <pc:sldMk cId="0" sldId="268"/>
        </pc:sldMkLst>
      </pc:sldChg>
      <pc:sldChg chg="modSp">
        <pc:chgData name="Mokarram dorri, Bahareh" userId="b65613e7-b782-4797-afbc-3ac9b2e9b774" providerId="ADAL" clId="{524AF070-0F37-464F-B633-A52510E6ED68}" dt="2023-09-05T14:06:26.139" v="677"/>
        <pc:sldMkLst>
          <pc:docMk/>
          <pc:sldMk cId="0" sldId="269"/>
        </pc:sldMkLst>
      </pc:sldChg>
      <pc:sldChg chg="modSp">
        <pc:chgData name="Mokarram dorri, Bahareh" userId="b65613e7-b782-4797-afbc-3ac9b2e9b774" providerId="ADAL" clId="{524AF070-0F37-464F-B633-A52510E6ED68}" dt="2023-09-05T14:06:05.860" v="676" actId="20577"/>
        <pc:sldMkLst>
          <pc:docMk/>
          <pc:sldMk cId="0" sldId="270"/>
        </pc:sldMkLst>
      </pc:sldChg>
      <pc:sldChg chg="modSp mod">
        <pc:chgData name="Mokarram dorri, Bahareh" userId="b65613e7-b782-4797-afbc-3ac9b2e9b774" providerId="ADAL" clId="{524AF070-0F37-464F-B633-A52510E6ED68}" dt="2023-09-07T17:19:46.629" v="719" actId="207"/>
        <pc:sldMkLst>
          <pc:docMk/>
          <pc:sldMk cId="0" sldId="272"/>
        </pc:sldMkLst>
      </pc:sldChg>
      <pc:sldChg chg="addSp modSp mod">
        <pc:chgData name="Mokarram dorri, Bahareh" userId="b65613e7-b782-4797-afbc-3ac9b2e9b774" providerId="ADAL" clId="{524AF070-0F37-464F-B633-A52510E6ED68}" dt="2023-09-12T19:18:27.012" v="757" actId="1076"/>
        <pc:sldMkLst>
          <pc:docMk/>
          <pc:sldMk cId="0" sldId="273"/>
        </pc:sldMkLst>
      </pc:sldChg>
      <pc:sldChg chg="addSp modSp mod modAnim">
        <pc:chgData name="Mokarram dorri, Bahareh" userId="b65613e7-b782-4797-afbc-3ac9b2e9b774" providerId="ADAL" clId="{524AF070-0F37-464F-B633-A52510E6ED68}" dt="2023-09-12T17:28:32.862" v="754"/>
        <pc:sldMkLst>
          <pc:docMk/>
          <pc:sldMk cId="0" sldId="274"/>
        </pc:sldMkLst>
      </pc:sldChg>
      <pc:sldChg chg="modNotesTx">
        <pc:chgData name="Mokarram dorri, Bahareh" userId="b65613e7-b782-4797-afbc-3ac9b2e9b774" providerId="ADAL" clId="{524AF070-0F37-464F-B633-A52510E6ED68}" dt="2023-09-12T17:20:31.249" v="747"/>
        <pc:sldMkLst>
          <pc:docMk/>
          <pc:sldMk cId="151514642" sldId="277"/>
        </pc:sldMkLst>
      </pc:sldChg>
      <pc:sldChg chg="modAnim">
        <pc:chgData name="Mokarram dorri, Bahareh" userId="b65613e7-b782-4797-afbc-3ac9b2e9b774" providerId="ADAL" clId="{524AF070-0F37-464F-B633-A52510E6ED68}" dt="2023-09-04T15:10:49.731" v="10"/>
        <pc:sldMkLst>
          <pc:docMk/>
          <pc:sldMk cId="1198323973" sldId="278"/>
        </pc:sldMkLst>
      </pc:sldChg>
      <pc:sldChg chg="modAnim">
        <pc:chgData name="Mokarram dorri, Bahareh" userId="b65613e7-b782-4797-afbc-3ac9b2e9b774" providerId="ADAL" clId="{524AF070-0F37-464F-B633-A52510E6ED68}" dt="2023-09-05T17:40:48.702" v="701"/>
        <pc:sldMkLst>
          <pc:docMk/>
          <pc:sldMk cId="1026573594" sldId="279"/>
        </pc:sldMkLst>
      </pc:sldChg>
      <pc:sldChg chg="modSp mod modAnim">
        <pc:chgData name="Mokarram dorri, Bahareh" userId="b65613e7-b782-4797-afbc-3ac9b2e9b774" providerId="ADAL" clId="{524AF070-0F37-464F-B633-A52510E6ED68}" dt="2023-09-04T17:19:40.266" v="51"/>
        <pc:sldMkLst>
          <pc:docMk/>
          <pc:sldMk cId="1044541408" sldId="280"/>
        </pc:sldMkLst>
      </pc:sldChg>
      <pc:sldChg chg="addSp modSp mod modNotesTx">
        <pc:chgData name="Mokarram dorri, Bahareh" userId="b65613e7-b782-4797-afbc-3ac9b2e9b774" providerId="ADAL" clId="{524AF070-0F37-464F-B633-A52510E6ED68}" dt="2023-09-05T17:44:57.687" v="704" actId="1038"/>
        <pc:sldMkLst>
          <pc:docMk/>
          <pc:sldMk cId="0" sldId="282"/>
        </pc:sldMkLst>
      </pc:sldChg>
      <pc:sldChg chg="addSp delSp modSp mod ord delAnim modAnim">
        <pc:chgData name="Mokarram dorri, Bahareh" userId="b65613e7-b782-4797-afbc-3ac9b2e9b774" providerId="ADAL" clId="{524AF070-0F37-464F-B633-A52510E6ED68}" dt="2023-09-05T02:10:26.449" v="603" actId="21"/>
        <pc:sldMkLst>
          <pc:docMk/>
          <pc:sldMk cId="0" sldId="283"/>
        </pc:sldMkLst>
      </pc:sldChg>
      <pc:sldChg chg="addSp delSp modSp mod">
        <pc:chgData name="Mokarram dorri, Bahareh" userId="b65613e7-b782-4797-afbc-3ac9b2e9b774" providerId="ADAL" clId="{524AF070-0F37-464F-B633-A52510E6ED68}" dt="2023-09-04T19:10:57.960" v="84" actId="1076"/>
        <pc:sldMkLst>
          <pc:docMk/>
          <pc:sldMk cId="0" sldId="284"/>
        </pc:sldMkLst>
      </pc:sldChg>
      <pc:sldChg chg="modSp modAnim">
        <pc:chgData name="Mokarram dorri, Bahareh" userId="b65613e7-b782-4797-afbc-3ac9b2e9b774" providerId="ADAL" clId="{524AF070-0F37-464F-B633-A52510E6ED68}" dt="2023-09-12T16:51:55.355" v="734" actId="20577"/>
        <pc:sldMkLst>
          <pc:docMk/>
          <pc:sldMk cId="0" sldId="285"/>
        </pc:sldMkLst>
      </pc:sldChg>
      <pc:sldChg chg="addSp delSp modSp mod">
        <pc:chgData name="Mokarram dorri, Bahareh" userId="b65613e7-b782-4797-afbc-3ac9b2e9b774" providerId="ADAL" clId="{524AF070-0F37-464F-B633-A52510E6ED68}" dt="2023-09-05T14:25:08.853" v="697" actId="1076"/>
        <pc:sldMkLst>
          <pc:docMk/>
          <pc:sldMk cId="3189179382" sldId="287"/>
        </pc:sldMkLst>
      </pc:sldChg>
      <pc:sldChg chg="modSp">
        <pc:chgData name="Mokarram dorri, Bahareh" userId="b65613e7-b782-4797-afbc-3ac9b2e9b774" providerId="ADAL" clId="{524AF070-0F37-464F-B633-A52510E6ED68}" dt="2023-09-07T17:16:58.115" v="718" actId="13926"/>
        <pc:sldMkLst>
          <pc:docMk/>
          <pc:sldMk cId="0" sldId="288"/>
        </pc:sldMkLst>
      </pc:sldChg>
      <pc:sldChg chg="modSp mod modAnim">
        <pc:chgData name="Mokarram dorri, Bahareh" userId="b65613e7-b782-4797-afbc-3ac9b2e9b774" providerId="ADAL" clId="{524AF070-0F37-464F-B633-A52510E6ED68}" dt="2023-09-07T17:16:24.235" v="717" actId="1076"/>
        <pc:sldMkLst>
          <pc:docMk/>
          <pc:sldMk cId="2437411882" sldId="290"/>
        </pc:sldMkLst>
      </pc:sldChg>
      <pc:sldChg chg="mod modShow">
        <pc:chgData name="Mokarram dorri, Bahareh" userId="b65613e7-b782-4797-afbc-3ac9b2e9b774" providerId="ADAL" clId="{524AF070-0F37-464F-B633-A52510E6ED68}" dt="2023-09-07T17:21:04.794" v="727" actId="729"/>
        <pc:sldMkLst>
          <pc:docMk/>
          <pc:sldMk cId="0" sldId="291"/>
        </pc:sldMkLst>
      </pc:sldChg>
      <pc:sldChg chg="addSp delSp modSp add mod delAnim modAnim">
        <pc:chgData name="Mokarram dorri, Bahareh" userId="b65613e7-b782-4797-afbc-3ac9b2e9b774" providerId="ADAL" clId="{524AF070-0F37-464F-B633-A52510E6ED68}" dt="2023-09-05T02:19:47.348" v="643" actId="14100"/>
        <pc:sldMkLst>
          <pc:docMk/>
          <pc:sldMk cId="878021122" sldId="292"/>
        </pc:sldMkLst>
      </pc:sldChg>
      <pc:sldChg chg="addSp delSp modSp add mod modAnim modNotesTx">
        <pc:chgData name="Mokarram dorri, Bahareh" userId="b65613e7-b782-4797-afbc-3ac9b2e9b774" providerId="ADAL" clId="{524AF070-0F37-464F-B633-A52510E6ED68}" dt="2023-09-07T22:01:11.422" v="732" actId="20577"/>
        <pc:sldMkLst>
          <pc:docMk/>
          <pc:sldMk cId="1848488628" sldId="293"/>
        </pc:sldMkLst>
      </pc:sldChg>
      <pc:sldChg chg="addSp delSp modSp del mod modAnim">
        <pc:chgData name="Mokarram dorri, Bahareh" userId="b65613e7-b782-4797-afbc-3ac9b2e9b774" providerId="ADAL" clId="{524AF070-0F37-464F-B633-A52510E6ED68}" dt="2023-09-07T17:21:01.306" v="726" actId="47"/>
        <pc:sldMkLst>
          <pc:docMk/>
          <pc:sldMk cId="3160193001" sldId="294"/>
        </pc:sldMkLst>
      </pc:sldChg>
    </pc:docChg>
  </pc:docChgLst>
  <pc:docChgLst>
    <pc:chgData name="Mokarram dorri, Bahareh" userId="S::bahareh.mokarramdorri@unt.edu::b65613e7-b782-4797-afbc-3ac9b2e9b774" providerId="AD" clId="Web-{8B6E36EC-3E10-A833-36D8-44D58D628F57}"/>
    <pc:docChg chg="modSld">
      <pc:chgData name="Mokarram dorri, Bahareh" userId="S::bahareh.mokarramdorri@unt.edu::b65613e7-b782-4797-afbc-3ac9b2e9b774" providerId="AD" clId="Web-{8B6E36EC-3E10-A833-36D8-44D58D628F57}" dt="2023-09-07T20:30:04.029" v="2"/>
      <pc:docMkLst>
        <pc:docMk/>
      </pc:docMkLst>
      <pc:sldChg chg="modSp modNotes">
        <pc:chgData name="Mokarram dorri, Bahareh" userId="S::bahareh.mokarramdorri@unt.edu::b65613e7-b782-4797-afbc-3ac9b2e9b774" providerId="AD" clId="Web-{8B6E36EC-3E10-A833-36D8-44D58D628F57}" dt="2023-09-07T20:30:04.029" v="2"/>
        <pc:sldMkLst>
          <pc:docMk/>
          <pc:sldMk cId="1848488628" sldId="293"/>
        </pc:sldMkLst>
      </pc:sldChg>
    </pc:docChg>
  </pc:docChgLst>
  <pc:docChgLst>
    <pc:chgData name="Mokarram dorri, Bahareh" userId="S::bahareh.mokarramdorri@unt.edu::b65613e7-b782-4797-afbc-3ac9b2e9b774" providerId="AD" clId="Web-{713A44EE-3C60-E570-E849-3F7593F8986D}"/>
    <pc:docChg chg="modSld">
      <pc:chgData name="Mokarram dorri, Bahareh" userId="S::bahareh.mokarramdorri@unt.edu::b65613e7-b782-4797-afbc-3ac9b2e9b774" providerId="AD" clId="Web-{713A44EE-3C60-E570-E849-3F7593F8986D}" dt="2023-09-12T19:27:43.950" v="4" actId="14100"/>
      <pc:docMkLst>
        <pc:docMk/>
      </pc:docMkLst>
      <pc:sldChg chg="modSp">
        <pc:chgData name="Mokarram dorri, Bahareh" userId="S::bahareh.mokarramdorri@unt.edu::b65613e7-b782-4797-afbc-3ac9b2e9b774" providerId="AD" clId="Web-{713A44EE-3C60-E570-E849-3F7593F8986D}" dt="2023-09-12T19:27:43.950" v="4" actId="14100"/>
        <pc:sldMkLst>
          <pc:docMk/>
          <pc:sldMk cId="1848488628" sldId="293"/>
        </pc:sldMkLst>
      </pc:sldChg>
    </pc:docChg>
  </pc:docChgLst>
  <pc:docChgLst>
    <pc:chgData name="Mokarram dorri, Bahareh" userId="b65613e7-b782-4797-afbc-3ac9b2e9b774" providerId="ADAL" clId="{EB509D28-4ECC-47EC-B9B6-ADEF6B24804C}"/>
    <pc:docChg chg="modSld">
      <pc:chgData name="Mokarram dorri, Bahareh" userId="b65613e7-b782-4797-afbc-3ac9b2e9b774" providerId="ADAL" clId="{EB509D28-4ECC-47EC-B9B6-ADEF6B24804C}" dt="2024-02-04T19:11:40.057" v="5" actId="947"/>
      <pc:docMkLst>
        <pc:docMk/>
      </pc:docMkLst>
      <pc:sldChg chg="modSp mod">
        <pc:chgData name="Mokarram dorri, Bahareh" userId="b65613e7-b782-4797-afbc-3ac9b2e9b774" providerId="ADAL" clId="{EB509D28-4ECC-47EC-B9B6-ADEF6B24804C}" dt="2024-02-04T17:50:44.188" v="1" actId="1076"/>
        <pc:sldMkLst>
          <pc:docMk/>
          <pc:sldMk cId="0" sldId="283"/>
        </pc:sldMkLst>
      </pc:sldChg>
      <pc:sldChg chg="modSp mod">
        <pc:chgData name="Mokarram dorri, Bahareh" userId="b65613e7-b782-4797-afbc-3ac9b2e9b774" providerId="ADAL" clId="{EB509D28-4ECC-47EC-B9B6-ADEF6B24804C}" dt="2024-02-04T17:52:12.699" v="3" actId="1076"/>
        <pc:sldMkLst>
          <pc:docMk/>
          <pc:sldMk cId="878021122" sldId="292"/>
        </pc:sldMkLst>
      </pc:sldChg>
      <pc:sldChg chg="modSp mod">
        <pc:chgData name="Mokarram dorri, Bahareh" userId="b65613e7-b782-4797-afbc-3ac9b2e9b774" providerId="ADAL" clId="{EB509D28-4ECC-47EC-B9B6-ADEF6B24804C}" dt="2024-02-04T19:11:40.057" v="5" actId="947"/>
        <pc:sldMkLst>
          <pc:docMk/>
          <pc:sldMk cId="827711396" sldId="295"/>
        </pc:sldMkLst>
      </pc:sldChg>
    </pc:docChg>
  </pc:docChgLst>
  <pc:docChgLst>
    <pc:chgData name="Mokarram dorri, Bahareh" userId="b65613e7-b782-4797-afbc-3ac9b2e9b774" providerId="ADAL" clId="{053C62B5-ED46-4D82-A8A0-6266FEA5BCDE}"/>
    <pc:docChg chg="undo custSel addSld delSld modSld">
      <pc:chgData name="Mokarram dorri, Bahareh" userId="b65613e7-b782-4797-afbc-3ac9b2e9b774" providerId="ADAL" clId="{053C62B5-ED46-4D82-A8A0-6266FEA5BCDE}" dt="2023-09-12T04:57:00.194" v="740"/>
      <pc:docMkLst>
        <pc:docMk/>
      </pc:docMkLst>
      <pc:sldChg chg="modSp mod">
        <pc:chgData name="Mokarram dorri, Bahareh" userId="b65613e7-b782-4797-afbc-3ac9b2e9b774" providerId="ADAL" clId="{053C62B5-ED46-4D82-A8A0-6266FEA5BCDE}" dt="2023-09-10T23:56:16.991" v="423" actId="404"/>
        <pc:sldMkLst>
          <pc:docMk/>
          <pc:sldMk cId="0" sldId="268"/>
        </pc:sldMkLst>
      </pc:sldChg>
      <pc:sldChg chg="modSp">
        <pc:chgData name="Mokarram dorri, Bahareh" userId="b65613e7-b782-4797-afbc-3ac9b2e9b774" providerId="ADAL" clId="{053C62B5-ED46-4D82-A8A0-6266FEA5BCDE}" dt="2023-09-10T20:59:01.893" v="263" actId="20577"/>
        <pc:sldMkLst>
          <pc:docMk/>
          <pc:sldMk cId="0" sldId="270"/>
        </pc:sldMkLst>
      </pc:sldChg>
      <pc:sldChg chg="modSp del mod modAnim">
        <pc:chgData name="Mokarram dorri, Bahareh" userId="b65613e7-b782-4797-afbc-3ac9b2e9b774" providerId="ADAL" clId="{053C62B5-ED46-4D82-A8A0-6266FEA5BCDE}" dt="2023-09-12T04:56:37.164" v="732" actId="47"/>
        <pc:sldMkLst>
          <pc:docMk/>
          <pc:sldMk cId="0" sldId="271"/>
        </pc:sldMkLst>
      </pc:sldChg>
      <pc:sldChg chg="addSp delSp modSp mod modAnim">
        <pc:chgData name="Mokarram dorri, Bahareh" userId="b65613e7-b782-4797-afbc-3ac9b2e9b774" providerId="ADAL" clId="{053C62B5-ED46-4D82-A8A0-6266FEA5BCDE}" dt="2023-09-10T22:56:06.664" v="319" actId="20577"/>
        <pc:sldMkLst>
          <pc:docMk/>
          <pc:sldMk cId="0" sldId="273"/>
        </pc:sldMkLst>
      </pc:sldChg>
      <pc:sldChg chg="addSp delSp modSp mod modAnim">
        <pc:chgData name="Mokarram dorri, Bahareh" userId="b65613e7-b782-4797-afbc-3ac9b2e9b774" providerId="ADAL" clId="{053C62B5-ED46-4D82-A8A0-6266FEA5BCDE}" dt="2023-09-10T23:07:59.298" v="354"/>
        <pc:sldMkLst>
          <pc:docMk/>
          <pc:sldMk cId="0" sldId="274"/>
        </pc:sldMkLst>
      </pc:sldChg>
      <pc:sldChg chg="modSp mod modAnim">
        <pc:chgData name="Mokarram dorri, Bahareh" userId="b65613e7-b782-4797-afbc-3ac9b2e9b774" providerId="ADAL" clId="{053C62B5-ED46-4D82-A8A0-6266FEA5BCDE}" dt="2023-09-10T23:39:46.502" v="398" actId="1076"/>
        <pc:sldMkLst>
          <pc:docMk/>
          <pc:sldMk cId="155942901" sldId="276"/>
        </pc:sldMkLst>
      </pc:sldChg>
      <pc:sldChg chg="addSp delSp modSp mod delAnim modAnim">
        <pc:chgData name="Mokarram dorri, Bahareh" userId="b65613e7-b782-4797-afbc-3ac9b2e9b774" providerId="ADAL" clId="{053C62B5-ED46-4D82-A8A0-6266FEA5BCDE}" dt="2023-09-07T14:25:58.930" v="167" actId="14100"/>
        <pc:sldMkLst>
          <pc:docMk/>
          <pc:sldMk cId="0" sldId="283"/>
        </pc:sldMkLst>
      </pc:sldChg>
      <pc:sldChg chg="modSp mod">
        <pc:chgData name="Mokarram dorri, Bahareh" userId="b65613e7-b782-4797-afbc-3ac9b2e9b774" providerId="ADAL" clId="{053C62B5-ED46-4D82-A8A0-6266FEA5BCDE}" dt="2023-09-10T21:01:13.204" v="270" actId="20577"/>
        <pc:sldMkLst>
          <pc:docMk/>
          <pc:sldMk cId="0" sldId="286"/>
        </pc:sldMkLst>
      </pc:sldChg>
      <pc:sldChg chg="modSp">
        <pc:chgData name="Mokarram dorri, Bahareh" userId="b65613e7-b782-4797-afbc-3ac9b2e9b774" providerId="ADAL" clId="{053C62B5-ED46-4D82-A8A0-6266FEA5BCDE}" dt="2023-09-10T21:07:48.597" v="278" actId="6549"/>
        <pc:sldMkLst>
          <pc:docMk/>
          <pc:sldMk cId="0" sldId="288"/>
        </pc:sldMkLst>
      </pc:sldChg>
      <pc:sldChg chg="modSp mod">
        <pc:chgData name="Mokarram dorri, Bahareh" userId="b65613e7-b782-4797-afbc-3ac9b2e9b774" providerId="ADAL" clId="{053C62B5-ED46-4D82-A8A0-6266FEA5BCDE}" dt="2023-09-10T21:01:39.460" v="271" actId="20577"/>
        <pc:sldMkLst>
          <pc:docMk/>
          <pc:sldMk cId="4203217780" sldId="289"/>
        </pc:sldMkLst>
      </pc:sldChg>
      <pc:sldChg chg="addSp delSp modSp mod">
        <pc:chgData name="Mokarram dorri, Bahareh" userId="b65613e7-b782-4797-afbc-3ac9b2e9b774" providerId="ADAL" clId="{053C62B5-ED46-4D82-A8A0-6266FEA5BCDE}" dt="2023-09-11T00:01:07.302" v="428" actId="1076"/>
        <pc:sldMkLst>
          <pc:docMk/>
          <pc:sldMk cId="2437411882" sldId="290"/>
        </pc:sldMkLst>
      </pc:sldChg>
      <pc:sldChg chg="addSp modSp mod modAnim modShow modNotesTx">
        <pc:chgData name="Mokarram dorri, Bahareh" userId="b65613e7-b782-4797-afbc-3ac9b2e9b774" providerId="ADAL" clId="{053C62B5-ED46-4D82-A8A0-6266FEA5BCDE}" dt="2023-09-11T00:33:59.886" v="592" actId="20577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053C62B5-ED46-4D82-A8A0-6266FEA5BCDE}" dt="2023-09-10T20:26:16.070" v="254" actId="5793"/>
        <pc:sldMkLst>
          <pc:docMk/>
          <pc:sldMk cId="1848488628" sldId="293"/>
        </pc:sldMkLst>
      </pc:sldChg>
      <pc:sldChg chg="new del">
        <pc:chgData name="Mokarram dorri, Bahareh" userId="b65613e7-b782-4797-afbc-3ac9b2e9b774" providerId="ADAL" clId="{053C62B5-ED46-4D82-A8A0-6266FEA5BCDE}" dt="2023-09-10T20:25:53.234" v="247" actId="47"/>
        <pc:sldMkLst>
          <pc:docMk/>
          <pc:sldMk cId="2620496421" sldId="294"/>
        </pc:sldMkLst>
      </pc:sldChg>
      <pc:sldChg chg="addSp delSp modSp add mod delAnim">
        <pc:chgData name="Mokarram dorri, Bahareh" userId="b65613e7-b782-4797-afbc-3ac9b2e9b774" providerId="ADAL" clId="{053C62B5-ED46-4D82-A8A0-6266FEA5BCDE}" dt="2023-09-07T03:56:49.425" v="156" actId="478"/>
        <pc:sldMkLst>
          <pc:docMk/>
          <pc:sldMk cId="3160193001" sldId="294"/>
        </pc:sldMkLst>
      </pc:sldChg>
      <pc:sldChg chg="addSp delSp modSp mod">
        <pc:chgData name="Mokarram dorri, Bahareh" userId="b65613e7-b782-4797-afbc-3ac9b2e9b774" providerId="ADAL" clId="{053C62B5-ED46-4D82-A8A0-6266FEA5BCDE}" dt="2023-09-10T23:48:18.395" v="402" actId="478"/>
        <pc:sldMkLst>
          <pc:docMk/>
          <pc:sldMk cId="827711396" sldId="295"/>
        </pc:sldMkLst>
      </pc:sldChg>
      <pc:sldChg chg="addSp modSp add mod modAnim">
        <pc:chgData name="Mokarram dorri, Bahareh" userId="b65613e7-b782-4797-afbc-3ac9b2e9b774" providerId="ADAL" clId="{053C62B5-ED46-4D82-A8A0-6266FEA5BCDE}" dt="2023-09-12T04:57:00.194" v="740"/>
        <pc:sldMkLst>
          <pc:docMk/>
          <pc:sldMk cId="3250570210" sldId="296"/>
        </pc:sldMkLst>
      </pc:sldChg>
    </pc:docChg>
  </pc:docChgLst>
  <pc:docChgLst>
    <pc:chgData name="Mokarram Dorri, Bahareh" userId="b65613e7-b782-4797-afbc-3ac9b2e9b774" providerId="ADAL" clId="{C5A733BE-184E-4CA8-ABE2-397F60B5AE5F}"/>
    <pc:docChg chg="delSld modSld">
      <pc:chgData name="Mokarram Dorri, Bahareh" userId="b65613e7-b782-4797-afbc-3ac9b2e9b774" providerId="ADAL" clId="{C5A733BE-184E-4CA8-ABE2-397F60B5AE5F}" dt="2024-09-17T17:32:16.912" v="3"/>
      <pc:docMkLst>
        <pc:docMk/>
      </pc:docMkLst>
      <pc:sldChg chg="del">
        <pc:chgData name="Mokarram Dorri, Bahareh" userId="b65613e7-b782-4797-afbc-3ac9b2e9b774" providerId="ADAL" clId="{C5A733BE-184E-4CA8-ABE2-397F60B5AE5F}" dt="2024-09-05T21:25:06.781" v="0" actId="2696"/>
        <pc:sldMkLst>
          <pc:docMk/>
          <pc:sldMk cId="0" sldId="264"/>
        </pc:sldMkLst>
      </pc:sldChg>
      <pc:sldChg chg="modNotesTx">
        <pc:chgData name="Mokarram Dorri, Bahareh" userId="b65613e7-b782-4797-afbc-3ac9b2e9b774" providerId="ADAL" clId="{C5A733BE-184E-4CA8-ABE2-397F60B5AE5F}" dt="2024-09-17T17:32:16.912" v="3"/>
        <pc:sldMkLst>
          <pc:docMk/>
          <pc:sldMk cId="0" sldId="272"/>
        </pc:sldMkLst>
      </pc:sldChg>
      <pc:sldChg chg="modNotesTx">
        <pc:chgData name="Mokarram Dorri, Bahareh" userId="b65613e7-b782-4797-afbc-3ac9b2e9b774" providerId="ADAL" clId="{C5A733BE-184E-4CA8-ABE2-397F60B5AE5F}" dt="2024-09-17T17:19:49.546" v="2" actId="20577"/>
        <pc:sldMkLst>
          <pc:docMk/>
          <pc:sldMk cId="0" sldId="286"/>
        </pc:sldMkLst>
      </pc:sldChg>
      <pc:sldChg chg="modSp">
        <pc:chgData name="Mokarram Dorri, Bahareh" userId="b65613e7-b782-4797-afbc-3ac9b2e9b774" providerId="ADAL" clId="{C5A733BE-184E-4CA8-ABE2-397F60B5AE5F}" dt="2024-09-16T18:22:00.649" v="1" actId="404"/>
        <pc:sldMkLst>
          <pc:docMk/>
          <pc:sldMk cId="0" sldId="288"/>
        </pc:sldMkLst>
      </pc:sldChg>
    </pc:docChg>
  </pc:docChgLst>
  <pc:docChgLst>
    <pc:chgData name="Mokarram Dorri, Bahareh" userId="b65613e7-b782-4797-afbc-3ac9b2e9b774" providerId="ADAL" clId="{73FB8AE8-0DDF-4EBA-AF30-2602EA3E91B3}"/>
    <pc:docChg chg="custSel modSld">
      <pc:chgData name="Mokarram Dorri, Bahareh" userId="b65613e7-b782-4797-afbc-3ac9b2e9b774" providerId="ADAL" clId="{73FB8AE8-0DDF-4EBA-AF30-2602EA3E91B3}" dt="2024-01-31T04:06:56.682" v="51" actId="20577"/>
      <pc:docMkLst>
        <pc:docMk/>
      </pc:docMkLst>
      <pc:sldChg chg="modSp mod">
        <pc:chgData name="Mokarram Dorri, Bahareh" userId="b65613e7-b782-4797-afbc-3ac9b2e9b774" providerId="ADAL" clId="{73FB8AE8-0DDF-4EBA-AF30-2602EA3E91B3}" dt="2024-01-31T04:00:25.070" v="8" actId="20577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73FB8AE8-0DDF-4EBA-AF30-2602EA3E91B3}" dt="2024-01-31T04:01:18.898" v="20" actId="14100"/>
        <pc:sldMkLst>
          <pc:docMk/>
          <pc:sldMk cId="0" sldId="264"/>
        </pc:sldMkLst>
      </pc:sldChg>
      <pc:sldChg chg="modSp">
        <pc:chgData name="Mokarram Dorri, Bahareh" userId="b65613e7-b782-4797-afbc-3ac9b2e9b774" providerId="ADAL" clId="{73FB8AE8-0DDF-4EBA-AF30-2602EA3E91B3}" dt="2024-01-31T04:06:56.682" v="51" actId="20577"/>
        <pc:sldMkLst>
          <pc:docMk/>
          <pc:sldMk cId="0" sldId="265"/>
        </pc:sldMkLst>
      </pc:sldChg>
      <pc:sldChg chg="addSp modSp mod">
        <pc:chgData name="Mokarram Dorri, Bahareh" userId="b65613e7-b782-4797-afbc-3ac9b2e9b774" providerId="ADAL" clId="{73FB8AE8-0DDF-4EBA-AF30-2602EA3E91B3}" dt="2024-01-31T04:06:29.200" v="45" actId="14100"/>
        <pc:sldMkLst>
          <pc:docMk/>
          <pc:sldMk cId="1198323973" sldId="278"/>
        </pc:sldMkLst>
      </pc:sldChg>
    </pc:docChg>
  </pc:docChgLst>
  <pc:docChgLst>
    <pc:chgData name="Mokarram Dorri, Bahareh" userId="b65613e7-b782-4797-afbc-3ac9b2e9b774" providerId="ADAL" clId="{756D956B-08BB-4227-9BB6-2A4868DDC992}"/>
    <pc:docChg chg="custSel delSld modSld">
      <pc:chgData name="Mokarram Dorri, Bahareh" userId="b65613e7-b782-4797-afbc-3ac9b2e9b774" providerId="ADAL" clId="{756D956B-08BB-4227-9BB6-2A4868DDC992}" dt="2025-02-02T05:32:32.252" v="10" actId="47"/>
      <pc:docMkLst>
        <pc:docMk/>
      </pc:docMkLst>
      <pc:sldChg chg="delSp modSp mod">
        <pc:chgData name="Mokarram Dorri, Bahareh" userId="b65613e7-b782-4797-afbc-3ac9b2e9b774" providerId="ADAL" clId="{756D956B-08BB-4227-9BB6-2A4868DDC992}" dt="2025-02-02T05:31:59.509" v="4" actId="478"/>
        <pc:sldMkLst>
          <pc:docMk/>
          <pc:sldMk cId="0" sldId="267"/>
        </pc:sldMkLst>
        <pc:spChg chg="del mod">
          <ac:chgData name="Mokarram Dorri, Bahareh" userId="b65613e7-b782-4797-afbc-3ac9b2e9b774" providerId="ADAL" clId="{756D956B-08BB-4227-9BB6-2A4868DDC992}" dt="2025-02-02T05:31:59.509" v="4" actId="478"/>
          <ac:spMkLst>
            <pc:docMk/>
            <pc:sldMk cId="0" sldId="267"/>
            <ac:spMk id="5" creationId="{F072E06A-C4E5-00A7-113C-4B89E1DB6BAC}"/>
          </ac:spMkLst>
        </pc:spChg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68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69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70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72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73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74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155942901" sldId="276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151514642" sldId="277"/>
        </pc:sldMkLst>
      </pc:sldChg>
      <pc:sldChg chg="modNotesTx">
        <pc:chgData name="Mokarram Dorri, Bahareh" userId="b65613e7-b782-4797-afbc-3ac9b2e9b774" providerId="ADAL" clId="{756D956B-08BB-4227-9BB6-2A4868DDC992}" dt="2025-02-02T05:31:42.249" v="0" actId="6549"/>
        <pc:sldMkLst>
          <pc:docMk/>
          <pc:sldMk cId="1044541408" sldId="280"/>
        </pc:sldMkLst>
      </pc:sldChg>
      <pc:sldChg chg="delSp mod">
        <pc:chgData name="Mokarram Dorri, Bahareh" userId="b65613e7-b782-4797-afbc-3ac9b2e9b774" providerId="ADAL" clId="{756D956B-08BB-4227-9BB6-2A4868DDC992}" dt="2025-02-02T05:31:46.620" v="1" actId="478"/>
        <pc:sldMkLst>
          <pc:docMk/>
          <pc:sldMk cId="0" sldId="281"/>
        </pc:sldMkLst>
        <pc:spChg chg="del">
          <ac:chgData name="Mokarram Dorri, Bahareh" userId="b65613e7-b782-4797-afbc-3ac9b2e9b774" providerId="ADAL" clId="{756D956B-08BB-4227-9BB6-2A4868DDC992}" dt="2025-02-02T05:31:46.620" v="1" actId="478"/>
          <ac:spMkLst>
            <pc:docMk/>
            <pc:sldMk cId="0" sldId="281"/>
            <ac:spMk id="5" creationId="{9A79607D-43B7-4A20-63F1-EFC1A2D6D27B}"/>
          </ac:spMkLst>
        </pc:spChg>
      </pc:sldChg>
      <pc:sldChg chg="modNotesTx">
        <pc:chgData name="Mokarram Dorri, Bahareh" userId="b65613e7-b782-4797-afbc-3ac9b2e9b774" providerId="ADAL" clId="{756D956B-08BB-4227-9BB6-2A4868DDC992}" dt="2025-02-02T05:31:51.189" v="2" actId="6549"/>
        <pc:sldMkLst>
          <pc:docMk/>
          <pc:sldMk cId="0" sldId="282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85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86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3189179382" sldId="287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88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4203217780" sldId="289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2437411882" sldId="290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0" sldId="291"/>
        </pc:sldMkLst>
      </pc:sldChg>
      <pc:sldChg chg="del">
        <pc:chgData name="Mokarram Dorri, Bahareh" userId="b65613e7-b782-4797-afbc-3ac9b2e9b774" providerId="ADAL" clId="{756D956B-08BB-4227-9BB6-2A4868DDC992}" dt="2025-02-02T05:32:13.789" v="7" actId="47"/>
        <pc:sldMkLst>
          <pc:docMk/>
          <pc:sldMk cId="878021122" sldId="292"/>
        </pc:sldMkLst>
      </pc:sldChg>
      <pc:sldChg chg="del">
        <pc:chgData name="Mokarram Dorri, Bahareh" userId="b65613e7-b782-4797-afbc-3ac9b2e9b774" providerId="ADAL" clId="{756D956B-08BB-4227-9BB6-2A4868DDC992}" dt="2025-02-02T05:32:11.679" v="6" actId="47"/>
        <pc:sldMkLst>
          <pc:docMk/>
          <pc:sldMk cId="1848488628" sldId="293"/>
        </pc:sldMkLst>
      </pc:sldChg>
      <pc:sldChg chg="del">
        <pc:chgData name="Mokarram Dorri, Bahareh" userId="b65613e7-b782-4797-afbc-3ac9b2e9b774" providerId="ADAL" clId="{756D956B-08BB-4227-9BB6-2A4868DDC992}" dt="2025-02-02T05:32:24.748" v="9" actId="47"/>
        <pc:sldMkLst>
          <pc:docMk/>
          <pc:sldMk cId="827711396" sldId="295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3250570210" sldId="296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4020023254" sldId="315"/>
        </pc:sldMkLst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2180938483" sldId="320"/>
        </pc:sldMkLst>
      </pc:sldChg>
      <pc:sldChg chg="delSp del mod">
        <pc:chgData name="Mokarram Dorri, Bahareh" userId="b65613e7-b782-4797-afbc-3ac9b2e9b774" providerId="ADAL" clId="{756D956B-08BB-4227-9BB6-2A4868DDC992}" dt="2025-02-02T05:32:17.220" v="8" actId="47"/>
        <pc:sldMkLst>
          <pc:docMk/>
          <pc:sldMk cId="282159605" sldId="321"/>
        </pc:sldMkLst>
        <pc:spChg chg="del">
          <ac:chgData name="Mokarram Dorri, Bahareh" userId="b65613e7-b782-4797-afbc-3ac9b2e9b774" providerId="ADAL" clId="{756D956B-08BB-4227-9BB6-2A4868DDC992}" dt="2025-02-02T05:32:02.763" v="5" actId="478"/>
          <ac:spMkLst>
            <pc:docMk/>
            <pc:sldMk cId="282159605" sldId="321"/>
            <ac:spMk id="5" creationId="{1711D260-4E01-AAB8-C7D5-C6EF677C581E}"/>
          </ac:spMkLst>
        </pc:spChg>
      </pc:sldChg>
      <pc:sldChg chg="del">
        <pc:chgData name="Mokarram Dorri, Bahareh" userId="b65613e7-b782-4797-afbc-3ac9b2e9b774" providerId="ADAL" clId="{756D956B-08BB-4227-9BB6-2A4868DDC992}" dt="2025-02-02T05:32:32.252" v="10" actId="47"/>
        <pc:sldMkLst>
          <pc:docMk/>
          <pc:sldMk cId="1202612427" sldId="322"/>
        </pc:sldMkLst>
      </pc:sldChg>
    </pc:docChg>
  </pc:docChgLst>
  <pc:docChgLst>
    <pc:chgData name="Mokarram Dorri, Bahareh" userId="b65613e7-b782-4797-afbc-3ac9b2e9b774" providerId="ADAL" clId="{5E286E72-91D2-4D5B-9C10-B51BFBD29589}"/>
    <pc:docChg chg="custSel modSld">
      <pc:chgData name="Mokarram Dorri, Bahareh" userId="b65613e7-b782-4797-afbc-3ac9b2e9b774" providerId="ADAL" clId="{5E286E72-91D2-4D5B-9C10-B51BFBD29589}" dt="2024-02-14T16:41:16.942" v="91" actId="14100"/>
      <pc:docMkLst>
        <pc:docMk/>
      </pc:docMkLst>
      <pc:sldChg chg="modSp mod">
        <pc:chgData name="Mokarram Dorri, Bahareh" userId="b65613e7-b782-4797-afbc-3ac9b2e9b774" providerId="ADAL" clId="{5E286E72-91D2-4D5B-9C10-B51BFBD29589}" dt="2024-01-29T17:02:28.058" v="4" actId="14100"/>
        <pc:sldMkLst>
          <pc:docMk/>
          <pc:sldMk cId="0" sldId="265"/>
        </pc:sldMkLst>
      </pc:sldChg>
      <pc:sldChg chg="modSp mod modAnim">
        <pc:chgData name="Mokarram Dorri, Bahareh" userId="b65613e7-b782-4797-afbc-3ac9b2e9b774" providerId="ADAL" clId="{5E286E72-91D2-4D5B-9C10-B51BFBD29589}" dt="2024-02-07T17:12:19.054" v="72" actId="6549"/>
        <pc:sldMkLst>
          <pc:docMk/>
          <pc:sldMk cId="0" sldId="268"/>
        </pc:sldMkLst>
      </pc:sldChg>
      <pc:sldChg chg="modSp mod">
        <pc:chgData name="Mokarram Dorri, Bahareh" userId="b65613e7-b782-4797-afbc-3ac9b2e9b774" providerId="ADAL" clId="{5E286E72-91D2-4D5B-9C10-B51BFBD29589}" dt="2024-02-05T17:15:16.245" v="71" actId="404"/>
        <pc:sldMkLst>
          <pc:docMk/>
          <pc:sldMk cId="0" sldId="269"/>
        </pc:sldMkLst>
      </pc:sldChg>
      <pc:sldChg chg="modSp mod">
        <pc:chgData name="Mokarram Dorri, Bahareh" userId="b65613e7-b782-4797-afbc-3ac9b2e9b774" providerId="ADAL" clId="{5E286E72-91D2-4D5B-9C10-B51BFBD29589}" dt="2024-01-29T17:01:42.927" v="2" actId="404"/>
        <pc:sldMkLst>
          <pc:docMk/>
          <pc:sldMk cId="1198323973" sldId="278"/>
        </pc:sldMkLst>
      </pc:sldChg>
      <pc:sldChg chg="modSp mod">
        <pc:chgData name="Mokarram Dorri, Bahareh" userId="b65613e7-b782-4797-afbc-3ac9b2e9b774" providerId="ADAL" clId="{5E286E72-91D2-4D5B-9C10-B51BFBD29589}" dt="2024-01-29T17:05:04.012" v="17" actId="14100"/>
        <pc:sldMkLst>
          <pc:docMk/>
          <pc:sldMk cId="1026573594" sldId="279"/>
        </pc:sldMkLst>
      </pc:sldChg>
      <pc:sldChg chg="modSp mod">
        <pc:chgData name="Mokarram Dorri, Bahareh" userId="b65613e7-b782-4797-afbc-3ac9b2e9b774" providerId="ADAL" clId="{5E286E72-91D2-4D5B-9C10-B51BFBD29589}" dt="2024-01-29T17:05:50.901" v="23" actId="14100"/>
        <pc:sldMkLst>
          <pc:docMk/>
          <pc:sldMk cId="1044541408" sldId="280"/>
        </pc:sldMkLst>
      </pc:sldChg>
      <pc:sldChg chg="modSp mod">
        <pc:chgData name="Mokarram Dorri, Bahareh" userId="b65613e7-b782-4797-afbc-3ac9b2e9b774" providerId="ADAL" clId="{5E286E72-91D2-4D5B-9C10-B51BFBD29589}" dt="2024-01-29T17:05:59.597" v="25" actId="404"/>
        <pc:sldMkLst>
          <pc:docMk/>
          <pc:sldMk cId="0" sldId="281"/>
        </pc:sldMkLst>
      </pc:sldChg>
      <pc:sldChg chg="addSp delSp modSp mod delAnim">
        <pc:chgData name="Mokarram Dorri, Bahareh" userId="b65613e7-b782-4797-afbc-3ac9b2e9b774" providerId="ADAL" clId="{5E286E72-91D2-4D5B-9C10-B51BFBD29589}" dt="2024-01-29T17:07:26.131" v="39" actId="14100"/>
        <pc:sldMkLst>
          <pc:docMk/>
          <pc:sldMk cId="0" sldId="282"/>
        </pc:sldMkLst>
      </pc:sldChg>
      <pc:sldChg chg="delSp modSp mod modNotesTx">
        <pc:chgData name="Mokarram Dorri, Bahareh" userId="b65613e7-b782-4797-afbc-3ac9b2e9b774" providerId="ADAL" clId="{5E286E72-91D2-4D5B-9C10-B51BFBD29589}" dt="2024-02-14T16:41:16.942" v="91" actId="14100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5E286E72-91D2-4D5B-9C10-B51BFBD29589}" dt="2024-02-05T16:42:31.906" v="46" actId="1076"/>
        <pc:sldMkLst>
          <pc:docMk/>
          <pc:sldMk cId="878021122" sldId="292"/>
        </pc:sldMkLst>
      </pc:sldChg>
      <pc:sldChg chg="modSp mod modShow">
        <pc:chgData name="Mokarram Dorri, Bahareh" userId="b65613e7-b782-4797-afbc-3ac9b2e9b774" providerId="ADAL" clId="{5E286E72-91D2-4D5B-9C10-B51BFBD29589}" dt="2024-02-05T16:46:46.611" v="52" actId="729"/>
        <pc:sldMkLst>
          <pc:docMk/>
          <pc:sldMk cId="1848488628" sldId="293"/>
        </pc:sldMkLst>
      </pc:sldChg>
      <pc:sldChg chg="modSp mod">
        <pc:chgData name="Mokarram Dorri, Bahareh" userId="b65613e7-b782-4797-afbc-3ac9b2e9b774" providerId="ADAL" clId="{5E286E72-91D2-4D5B-9C10-B51BFBD29589}" dt="2024-02-05T16:46:22.631" v="49"/>
        <pc:sldMkLst>
          <pc:docMk/>
          <pc:sldMk cId="827711396" sldId="295"/>
        </pc:sldMkLst>
      </pc:sldChg>
    </pc:docChg>
  </pc:docChgLst>
  <pc:docChgLst>
    <pc:chgData name="Mokarram Dorri, Bahareh" userId="b65613e7-b782-4797-afbc-3ac9b2e9b774" providerId="ADAL" clId="{EB509D28-4ECC-47EC-B9B6-ADEF6B24804C}"/>
    <pc:docChg chg="undo custSel modSld modMainMaster">
      <pc:chgData name="Mokarram Dorri, Bahareh" userId="b65613e7-b782-4797-afbc-3ac9b2e9b774" providerId="ADAL" clId="{EB509D28-4ECC-47EC-B9B6-ADEF6B24804C}" dt="2024-02-15T05:24:52.799" v="189" actId="20577"/>
      <pc:docMkLst>
        <pc:docMk/>
      </pc:docMkLst>
      <pc:sldChg chg="modSp mod">
        <pc:chgData name="Mokarram Dorri, Bahareh" userId="b65613e7-b782-4797-afbc-3ac9b2e9b774" providerId="ADAL" clId="{EB509D28-4ECC-47EC-B9B6-ADEF6B24804C}" dt="2024-01-29T01:30:55.318" v="35" actId="20577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EB509D28-4ECC-47EC-B9B6-ADEF6B24804C}" dt="2024-01-29T01:29:26.457" v="18" actId="27636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EB509D28-4ECC-47EC-B9B6-ADEF6B24804C}" dt="2024-02-15T05:24:52.799" v="189" actId="20577"/>
        <pc:sldMkLst>
          <pc:docMk/>
          <pc:sldMk cId="0" sldId="267"/>
        </pc:sldMkLst>
      </pc:sldChg>
      <pc:sldChg chg="modSp mod">
        <pc:chgData name="Mokarram Dorri, Bahareh" userId="b65613e7-b782-4797-afbc-3ac9b2e9b774" providerId="ADAL" clId="{EB509D28-4ECC-47EC-B9B6-ADEF6B24804C}" dt="2024-01-29T01:31:21.518" v="39" actId="14100"/>
        <pc:sldMkLst>
          <pc:docMk/>
          <pc:sldMk cId="0" sldId="270"/>
        </pc:sldMkLst>
      </pc:sldChg>
      <pc:sldChg chg="modSp mod">
        <pc:chgData name="Mokarram Dorri, Bahareh" userId="b65613e7-b782-4797-afbc-3ac9b2e9b774" providerId="ADAL" clId="{EB509D28-4ECC-47EC-B9B6-ADEF6B24804C}" dt="2024-01-29T01:29:08.744" v="16" actId="207"/>
        <pc:sldMkLst>
          <pc:docMk/>
          <pc:sldMk cId="0" sldId="272"/>
        </pc:sldMkLst>
      </pc:sldChg>
      <pc:sldChg chg="modSp mod modAnim">
        <pc:chgData name="Mokarram Dorri, Bahareh" userId="b65613e7-b782-4797-afbc-3ac9b2e9b774" providerId="ADAL" clId="{EB509D28-4ECC-47EC-B9B6-ADEF6B24804C}" dt="2024-02-12T03:52:03.242" v="59" actId="14100"/>
        <pc:sldMkLst>
          <pc:docMk/>
          <pc:sldMk cId="0" sldId="273"/>
        </pc:sldMkLst>
      </pc:sldChg>
      <pc:sldChg chg="modSp mod">
        <pc:chgData name="Mokarram Dorri, Bahareh" userId="b65613e7-b782-4797-afbc-3ac9b2e9b774" providerId="ADAL" clId="{EB509D28-4ECC-47EC-B9B6-ADEF6B24804C}" dt="2024-02-12T03:53:23.778" v="70" actId="20577"/>
        <pc:sldMkLst>
          <pc:docMk/>
          <pc:sldMk cId="0" sldId="274"/>
        </pc:sldMkLst>
      </pc:sldChg>
      <pc:sldChg chg="modSp mod">
        <pc:chgData name="Mokarram Dorri, Bahareh" userId="b65613e7-b782-4797-afbc-3ac9b2e9b774" providerId="ADAL" clId="{EB509D28-4ECC-47EC-B9B6-ADEF6B24804C}" dt="2024-02-12T05:20:26.043" v="71" actId="255"/>
        <pc:sldMkLst>
          <pc:docMk/>
          <pc:sldMk cId="155942901" sldId="276"/>
        </pc:sldMkLst>
      </pc:sldChg>
      <pc:sldChg chg="modSp mod">
        <pc:chgData name="Mokarram Dorri, Bahareh" userId="b65613e7-b782-4797-afbc-3ac9b2e9b774" providerId="ADAL" clId="{EB509D28-4ECC-47EC-B9B6-ADEF6B24804C}" dt="2024-02-12T05:26:42.272" v="95" actId="20577"/>
        <pc:sldMkLst>
          <pc:docMk/>
          <pc:sldMk cId="151514642" sldId="277"/>
        </pc:sldMkLst>
      </pc:sldChg>
      <pc:sldChg chg="modSp mod modAnim">
        <pc:chgData name="Mokarram Dorri, Bahareh" userId="b65613e7-b782-4797-afbc-3ac9b2e9b774" providerId="ADAL" clId="{EB509D28-4ECC-47EC-B9B6-ADEF6B24804C}" dt="2024-02-12T05:28:53.332" v="110" actId="6549"/>
        <pc:sldMkLst>
          <pc:docMk/>
          <pc:sldMk cId="0" sldId="285"/>
        </pc:sldMkLst>
      </pc:sldChg>
      <pc:sldChg chg="modSp mod">
        <pc:chgData name="Mokarram Dorri, Bahareh" userId="b65613e7-b782-4797-afbc-3ac9b2e9b774" providerId="ADAL" clId="{EB509D28-4ECC-47EC-B9B6-ADEF6B24804C}" dt="2024-01-29T01:31:48.967" v="48" actId="14100"/>
        <pc:sldMkLst>
          <pc:docMk/>
          <pc:sldMk cId="3189179382" sldId="287"/>
        </pc:sldMkLst>
      </pc:sldChg>
      <pc:sldChg chg="modSp mod modAnim">
        <pc:chgData name="Mokarram Dorri, Bahareh" userId="b65613e7-b782-4797-afbc-3ac9b2e9b774" providerId="ADAL" clId="{EB509D28-4ECC-47EC-B9B6-ADEF6B24804C}" dt="2024-02-12T05:23:02.063" v="91" actId="1076"/>
        <pc:sldMkLst>
          <pc:docMk/>
          <pc:sldMk cId="0" sldId="288"/>
        </pc:sldMkLst>
      </pc:sldChg>
      <pc:sldChg chg="addSp modSp mod">
        <pc:chgData name="Mokarram Dorri, Bahareh" userId="b65613e7-b782-4797-afbc-3ac9b2e9b774" providerId="ADAL" clId="{EB509D28-4ECC-47EC-B9B6-ADEF6B24804C}" dt="2024-02-14T00:36:00.369" v="185" actId="13926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EB509D28-4ECC-47EC-B9B6-ADEF6B24804C}" dt="2024-01-29T01:31:32.977" v="43" actId="1076"/>
        <pc:sldMkLst>
          <pc:docMk/>
          <pc:sldMk cId="3250570210" sldId="296"/>
        </pc:sldMkLst>
      </pc:sldChg>
      <pc:sldMasterChg chg="modSldLayout">
        <pc:chgData name="Mokarram Dorri, Bahareh" userId="b65613e7-b782-4797-afbc-3ac9b2e9b774" providerId="ADAL" clId="{EB509D28-4ECC-47EC-B9B6-ADEF6B24804C}" dt="2024-01-29T01:30:14.738" v="27" actId="14100"/>
        <pc:sldMasterMkLst>
          <pc:docMk/>
          <pc:sldMasterMk cId="0" sldId="2147483648"/>
        </pc:sldMasterMkLst>
        <pc:sldLayoutChg chg="addSp delSp modSp mod">
          <pc:chgData name="Mokarram Dorri, Bahareh" userId="b65613e7-b782-4797-afbc-3ac9b2e9b774" providerId="ADAL" clId="{EB509D28-4ECC-47EC-B9B6-ADEF6B24804C}" dt="2024-01-29T01:29:59.257" v="23" actId="14100"/>
          <pc:sldLayoutMkLst>
            <pc:docMk/>
            <pc:sldMasterMk cId="0" sldId="2147483648"/>
            <pc:sldLayoutMk cId="0" sldId="2147483650"/>
          </pc:sldLayoutMkLst>
        </pc:sldLayoutChg>
        <pc:sldLayoutChg chg="modSp mod">
          <pc:chgData name="Mokarram Dorri, Bahareh" userId="b65613e7-b782-4797-afbc-3ac9b2e9b774" providerId="ADAL" clId="{EB509D28-4ECC-47EC-B9B6-ADEF6B24804C}" dt="2024-01-29T01:30:03.137" v="24" actId="14100"/>
          <pc:sldLayoutMkLst>
            <pc:docMk/>
            <pc:sldMasterMk cId="0" sldId="2147483648"/>
            <pc:sldLayoutMk cId="0" sldId="2147483652"/>
          </pc:sldLayoutMkLst>
        </pc:sldLayoutChg>
        <pc:sldLayoutChg chg="modSp mod">
          <pc:chgData name="Mokarram Dorri, Bahareh" userId="b65613e7-b782-4797-afbc-3ac9b2e9b774" providerId="ADAL" clId="{EB509D28-4ECC-47EC-B9B6-ADEF6B24804C}" dt="2024-01-29T01:30:06.647" v="25" actId="14100"/>
          <pc:sldLayoutMkLst>
            <pc:docMk/>
            <pc:sldMasterMk cId="0" sldId="2147483648"/>
            <pc:sldLayoutMk cId="0" sldId="2147483653"/>
          </pc:sldLayoutMkLst>
        </pc:sldLayoutChg>
        <pc:sldLayoutChg chg="modSp mod">
          <pc:chgData name="Mokarram Dorri, Bahareh" userId="b65613e7-b782-4797-afbc-3ac9b2e9b774" providerId="ADAL" clId="{EB509D28-4ECC-47EC-B9B6-ADEF6B24804C}" dt="2024-01-29T01:30:10.227" v="26" actId="14100"/>
          <pc:sldLayoutMkLst>
            <pc:docMk/>
            <pc:sldMasterMk cId="0" sldId="2147483648"/>
            <pc:sldLayoutMk cId="0" sldId="2147483654"/>
          </pc:sldLayoutMkLst>
        </pc:sldLayoutChg>
        <pc:sldLayoutChg chg="modSp mod">
          <pc:chgData name="Mokarram Dorri, Bahareh" userId="b65613e7-b782-4797-afbc-3ac9b2e9b774" providerId="ADAL" clId="{EB509D28-4ECC-47EC-B9B6-ADEF6B24804C}" dt="2024-01-29T01:30:14.738" v="27" actId="14100"/>
          <pc:sldLayoutMkLst>
            <pc:docMk/>
            <pc:sldMasterMk cId="0" sldId="2147483648"/>
            <pc:sldLayoutMk cId="0" sldId="2147483658"/>
          </pc:sldLayoutMkLst>
        </pc:sldLayoutChg>
      </pc:sldMasterChg>
    </pc:docChg>
  </pc:docChgLst>
  <pc:docChgLst>
    <pc:chgData name="Bahareh Mokarram dorri" userId="b65613e7-b782-4797-afbc-3ac9b2e9b774" providerId="ADAL" clId="{053C62B5-ED46-4D82-A8A0-6266FEA5BCDE}"/>
    <pc:docChg chg="modMainMaster">
      <pc:chgData name="Bahareh Mokarram dorri" userId="b65613e7-b782-4797-afbc-3ac9b2e9b774" providerId="ADAL" clId="{053C62B5-ED46-4D82-A8A0-6266FEA5BCDE}" dt="2023-08-19T18:00:46.001" v="4" actId="207"/>
      <pc:docMkLst>
        <pc:docMk/>
      </pc:docMkLst>
      <pc:sldMasterChg chg="modSldLayout">
        <pc:chgData name="Bahareh Mokarram dorri" userId="b65613e7-b782-4797-afbc-3ac9b2e9b774" providerId="ADAL" clId="{053C62B5-ED46-4D82-A8A0-6266FEA5BCDE}" dt="2023-08-19T18:00:46.001" v="4" actId="207"/>
        <pc:sldMasterMkLst>
          <pc:docMk/>
          <pc:sldMasterMk cId="0" sldId="2147483648"/>
        </pc:sldMasterMkLst>
        <pc:sldLayoutChg chg="modSp">
          <pc:chgData name="Bahareh Mokarram dorri" userId="b65613e7-b782-4797-afbc-3ac9b2e9b774" providerId="ADAL" clId="{053C62B5-ED46-4D82-A8A0-6266FEA5BCDE}" dt="2023-08-19T18:00:20.021" v="0" actId="207"/>
          <pc:sldLayoutMkLst>
            <pc:docMk/>
            <pc:sldMasterMk cId="0" sldId="2147483648"/>
            <pc:sldLayoutMk cId="0" sldId="2147483649"/>
          </pc:sldLayoutMkLst>
        </pc:sldLayoutChg>
        <pc:sldLayoutChg chg="modSp">
          <pc:chgData name="Bahareh Mokarram dorri" userId="b65613e7-b782-4797-afbc-3ac9b2e9b774" providerId="ADAL" clId="{053C62B5-ED46-4D82-A8A0-6266FEA5BCDE}" dt="2023-08-19T18:00:30.568" v="1" actId="207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Bahareh Mokarram dorri" userId="b65613e7-b782-4797-afbc-3ac9b2e9b774" providerId="ADAL" clId="{053C62B5-ED46-4D82-A8A0-6266FEA5BCDE}" dt="2023-08-19T18:00:36.254" v="2" actId="207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Bahareh Mokarram dorri" userId="b65613e7-b782-4797-afbc-3ac9b2e9b774" providerId="ADAL" clId="{053C62B5-ED46-4D82-A8A0-6266FEA5BCDE}" dt="2023-08-19T18:00:41.340" v="3" actId="207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Bahareh Mokarram dorri" userId="b65613e7-b782-4797-afbc-3ac9b2e9b774" providerId="ADAL" clId="{053C62B5-ED46-4D82-A8A0-6266FEA5BCDE}" dt="2023-08-19T18:00:46.001" v="4" actId="207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Mokarram Dorri, Bahareh" userId="b65613e7-b782-4797-afbc-3ac9b2e9b774" providerId="ADAL" clId="{6B3A96F9-DD60-4072-B058-7CA1E5CBC7EB}"/>
    <pc:docChg chg="custSel addSld delSld modSld sldOrd">
      <pc:chgData name="Mokarram Dorri, Bahareh" userId="b65613e7-b782-4797-afbc-3ac9b2e9b774" providerId="ADAL" clId="{6B3A96F9-DD60-4072-B058-7CA1E5CBC7EB}" dt="2025-02-02T02:14:31.069" v="323" actId="6549"/>
      <pc:docMkLst>
        <pc:docMk/>
      </pc:docMkLst>
      <pc:sldChg chg="addSp delSp modSp mod">
        <pc:chgData name="Mokarram Dorri, Bahareh" userId="b65613e7-b782-4797-afbc-3ac9b2e9b774" providerId="ADAL" clId="{6B3A96F9-DD60-4072-B058-7CA1E5CBC7EB}" dt="2025-02-02T00:05:41.951" v="195" actId="478"/>
        <pc:sldMkLst>
          <pc:docMk/>
          <pc:sldMk cId="0" sldId="256"/>
        </pc:sldMkLst>
        <pc:spChg chg="del">
          <ac:chgData name="Mokarram Dorri, Bahareh" userId="b65613e7-b782-4797-afbc-3ac9b2e9b774" providerId="ADAL" clId="{6B3A96F9-DD60-4072-B058-7CA1E5CBC7EB}" dt="2025-02-02T00:05:41.951" v="195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6B3A96F9-DD60-4072-B058-7CA1E5CBC7EB}" dt="2025-02-02T00:05:41.951" v="195" actId="478"/>
          <ac:spMkLst>
            <pc:docMk/>
            <pc:sldMk cId="0" sldId="256"/>
            <ac:spMk id="6" creationId="{FF23F132-0CF0-C7F0-C4D2-FEB3B6CCCC5E}"/>
          </ac:spMkLst>
        </pc:spChg>
      </pc:sldChg>
      <pc:sldChg chg="modSp mod">
        <pc:chgData name="Mokarram Dorri, Bahareh" userId="b65613e7-b782-4797-afbc-3ac9b2e9b774" providerId="ADAL" clId="{6B3A96F9-DD60-4072-B058-7CA1E5CBC7EB}" dt="2025-02-02T00:07:45.236" v="228" actId="1076"/>
        <pc:sldMkLst>
          <pc:docMk/>
          <pc:sldMk cId="0" sldId="263"/>
        </pc:sldMkLst>
        <pc:spChg chg="mod">
          <ac:chgData name="Mokarram Dorri, Bahareh" userId="b65613e7-b782-4797-afbc-3ac9b2e9b774" providerId="ADAL" clId="{6B3A96F9-DD60-4072-B058-7CA1E5CBC7EB}" dt="2025-02-02T00:07:45.236" v="228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6B3A96F9-DD60-4072-B058-7CA1E5CBC7EB}" dt="2024-09-05T14:15:54.209" v="4" actId="729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6B3A96F9-DD60-4072-B058-7CA1E5CBC7EB}" dt="2024-09-05T14:24:17.684" v="13" actId="1076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6B3A96F9-DD60-4072-B058-7CA1E5CBC7EB}" dt="2024-09-05T14:24:30.432" v="15" actId="404"/>
        <pc:sldMkLst>
          <pc:docMk/>
          <pc:sldMk cId="0" sldId="266"/>
        </pc:sldMkLst>
      </pc:sldChg>
      <pc:sldChg chg="modSp mod">
        <pc:chgData name="Mokarram Dorri, Bahareh" userId="b65613e7-b782-4797-afbc-3ac9b2e9b774" providerId="ADAL" clId="{6B3A96F9-DD60-4072-B058-7CA1E5CBC7EB}" dt="2025-02-02T01:14:36.805" v="274" actId="404"/>
        <pc:sldMkLst>
          <pc:docMk/>
          <pc:sldMk cId="0" sldId="267"/>
        </pc:sldMkLst>
        <pc:spChg chg="mod">
          <ac:chgData name="Mokarram Dorri, Bahareh" userId="b65613e7-b782-4797-afbc-3ac9b2e9b774" providerId="ADAL" clId="{6B3A96F9-DD60-4072-B058-7CA1E5CBC7EB}" dt="2025-02-02T01:14:36.805" v="274" actId="404"/>
          <ac:spMkLst>
            <pc:docMk/>
            <pc:sldMk cId="0" sldId="267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6B3A96F9-DD60-4072-B058-7CA1E5CBC7EB}" dt="2025-02-02T00:17:34.708" v="259" actId="12"/>
        <pc:sldMkLst>
          <pc:docMk/>
          <pc:sldMk cId="1198323973" sldId="278"/>
        </pc:sldMkLst>
        <pc:spChg chg="mod">
          <ac:chgData name="Mokarram Dorri, Bahareh" userId="b65613e7-b782-4797-afbc-3ac9b2e9b774" providerId="ADAL" clId="{6B3A96F9-DD60-4072-B058-7CA1E5CBC7EB}" dt="2025-02-02T00:07:51.047" v="230" actId="20577"/>
          <ac:spMkLst>
            <pc:docMk/>
            <pc:sldMk cId="1198323973" sldId="27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02T00:17:34.708" v="259" actId="12"/>
          <ac:spMkLst>
            <pc:docMk/>
            <pc:sldMk cId="1198323973" sldId="278"/>
            <ac:spMk id="3" creationId="{00000000-0000-0000-0000-000000000000}"/>
          </ac:spMkLst>
        </pc:spChg>
        <pc:picChg chg="mod">
          <ac:chgData name="Mokarram Dorri, Bahareh" userId="b65613e7-b782-4797-afbc-3ac9b2e9b774" providerId="ADAL" clId="{6B3A96F9-DD60-4072-B058-7CA1E5CBC7EB}" dt="2025-02-02T00:17:29.891" v="258" actId="1076"/>
          <ac:picMkLst>
            <pc:docMk/>
            <pc:sldMk cId="1198323973" sldId="278"/>
            <ac:picMk id="1026" creationId="{336885F1-E25B-7DC3-8F15-E4F0D3875BC2}"/>
          </ac:picMkLst>
        </pc:picChg>
      </pc:sldChg>
      <pc:sldChg chg="modSp del mod">
        <pc:chgData name="Mokarram Dorri, Bahareh" userId="b65613e7-b782-4797-afbc-3ac9b2e9b774" providerId="ADAL" clId="{6B3A96F9-DD60-4072-B058-7CA1E5CBC7EB}" dt="2025-02-02T00:20:11.031" v="270" actId="2696"/>
        <pc:sldMkLst>
          <pc:docMk/>
          <pc:sldMk cId="1026573594" sldId="279"/>
        </pc:sldMkLst>
        <pc:spChg chg="mod">
          <ac:chgData name="Mokarram Dorri, Bahareh" userId="b65613e7-b782-4797-afbc-3ac9b2e9b774" providerId="ADAL" clId="{6B3A96F9-DD60-4072-B058-7CA1E5CBC7EB}" dt="2025-02-02T00:19:14.151" v="263" actId="2710"/>
          <ac:spMkLst>
            <pc:docMk/>
            <pc:sldMk cId="1026573594" sldId="279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6B3A96F9-DD60-4072-B058-7CA1E5CBC7EB}" dt="2025-02-02T00:20:23.913" v="273" actId="20577"/>
        <pc:sldMkLst>
          <pc:docMk/>
          <pc:sldMk cId="1044541408" sldId="280"/>
        </pc:sldMkLst>
        <pc:spChg chg="mod">
          <ac:chgData name="Mokarram Dorri, Bahareh" userId="b65613e7-b782-4797-afbc-3ac9b2e9b774" providerId="ADAL" clId="{6B3A96F9-DD60-4072-B058-7CA1E5CBC7EB}" dt="2025-02-02T00:20:15.801" v="271" actId="6549"/>
          <ac:spMkLst>
            <pc:docMk/>
            <pc:sldMk cId="1044541408" sldId="28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02T00:20:23.913" v="273" actId="20577"/>
          <ac:spMkLst>
            <pc:docMk/>
            <pc:sldMk cId="1044541408" sldId="280"/>
            <ac:spMk id="3" creationId="{00000000-0000-0000-0000-000000000000}"/>
          </ac:spMkLst>
        </pc:spChg>
      </pc:sldChg>
      <pc:sldChg chg="addSp modSp mod">
        <pc:chgData name="Mokarram Dorri, Bahareh" userId="b65613e7-b782-4797-afbc-3ac9b2e9b774" providerId="ADAL" clId="{6B3A96F9-DD60-4072-B058-7CA1E5CBC7EB}" dt="2024-09-05T14:24:04.755" v="10" actId="404"/>
        <pc:sldMkLst>
          <pc:docMk/>
          <pc:sldMk cId="0" sldId="281"/>
        </pc:sldMkLst>
      </pc:sldChg>
      <pc:sldChg chg="delSp modSp mod">
        <pc:chgData name="Mokarram Dorri, Bahareh" userId="b65613e7-b782-4797-afbc-3ac9b2e9b774" providerId="ADAL" clId="{6B3A96F9-DD60-4072-B058-7CA1E5CBC7EB}" dt="2024-09-05T14:24:08.715" v="11" actId="404"/>
        <pc:sldMkLst>
          <pc:docMk/>
          <pc:sldMk cId="0" sldId="282"/>
        </pc:sldMkLst>
      </pc:sldChg>
      <pc:sldChg chg="modSp mod">
        <pc:chgData name="Mokarram Dorri, Bahareh" userId="b65613e7-b782-4797-afbc-3ac9b2e9b774" providerId="ADAL" clId="{6B3A96F9-DD60-4072-B058-7CA1E5CBC7EB}" dt="2024-09-10T15:53:08.428" v="170" actId="114"/>
        <pc:sldMkLst>
          <pc:docMk/>
          <pc:sldMk cId="0" sldId="283"/>
        </pc:sldMkLst>
      </pc:sldChg>
      <pc:sldChg chg="modNotesTx">
        <pc:chgData name="Mokarram Dorri, Bahareh" userId="b65613e7-b782-4797-afbc-3ac9b2e9b774" providerId="ADAL" clId="{6B3A96F9-DD60-4072-B058-7CA1E5CBC7EB}" dt="2024-09-12T05:57:31.336" v="188" actId="20577"/>
        <pc:sldMkLst>
          <pc:docMk/>
          <pc:sldMk cId="0" sldId="286"/>
        </pc:sldMkLst>
      </pc:sldChg>
      <pc:sldChg chg="modNotesTx">
        <pc:chgData name="Mokarram Dorri, Bahareh" userId="b65613e7-b782-4797-afbc-3ac9b2e9b774" providerId="ADAL" clId="{6B3A96F9-DD60-4072-B058-7CA1E5CBC7EB}" dt="2024-09-12T06:21:06.063" v="194" actId="58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6B3A96F9-DD60-4072-B058-7CA1E5CBC7EB}" dt="2024-09-10T16:03:18.676" v="174" actId="20577"/>
        <pc:sldMkLst>
          <pc:docMk/>
          <pc:sldMk cId="878021122" sldId="292"/>
        </pc:sldMkLst>
      </pc:sldChg>
      <pc:sldChg chg="modSp mod">
        <pc:chgData name="Mokarram Dorri, Bahareh" userId="b65613e7-b782-4797-afbc-3ac9b2e9b774" providerId="ADAL" clId="{6B3A96F9-DD60-4072-B058-7CA1E5CBC7EB}" dt="2024-09-10T16:03:12.562" v="172" actId="20577"/>
        <pc:sldMkLst>
          <pc:docMk/>
          <pc:sldMk cId="1848488628" sldId="293"/>
        </pc:sldMkLst>
      </pc:sldChg>
      <pc:sldChg chg="modSp mod">
        <pc:chgData name="Mokarram Dorri, Bahareh" userId="b65613e7-b782-4797-afbc-3ac9b2e9b774" providerId="ADAL" clId="{6B3A96F9-DD60-4072-B058-7CA1E5CBC7EB}" dt="2024-09-12T01:06:43.425" v="183" actId="115"/>
        <pc:sldMkLst>
          <pc:docMk/>
          <pc:sldMk cId="827711396" sldId="295"/>
        </pc:sldMkLst>
      </pc:sldChg>
      <pc:sldChg chg="modSp mod">
        <pc:chgData name="Mokarram Dorri, Bahareh" userId="b65613e7-b782-4797-afbc-3ac9b2e9b774" providerId="ADAL" clId="{6B3A96F9-DD60-4072-B058-7CA1E5CBC7EB}" dt="2024-09-12T05:50:07.175" v="185" actId="14100"/>
        <pc:sldMkLst>
          <pc:docMk/>
          <pc:sldMk cId="3250570210" sldId="296"/>
        </pc:sldMkLst>
      </pc:sldChg>
      <pc:sldChg chg="add del mod modShow">
        <pc:chgData name="Mokarram Dorri, Bahareh" userId="b65613e7-b782-4797-afbc-3ac9b2e9b774" providerId="ADAL" clId="{6B3A96F9-DD60-4072-B058-7CA1E5CBC7EB}" dt="2025-02-02T01:33:51.281" v="275" actId="47"/>
        <pc:sldMkLst>
          <pc:docMk/>
          <pc:sldMk cId="2172516372" sldId="314"/>
        </pc:sldMkLst>
      </pc:sldChg>
      <pc:sldChg chg="add">
        <pc:chgData name="Mokarram Dorri, Bahareh" userId="b65613e7-b782-4797-afbc-3ac9b2e9b774" providerId="ADAL" clId="{6B3A96F9-DD60-4072-B058-7CA1E5CBC7EB}" dt="2024-09-02T21:58:03.687" v="0"/>
        <pc:sldMkLst>
          <pc:docMk/>
          <pc:sldMk cId="2633295443" sldId="315"/>
        </pc:sldMkLst>
      </pc:sldChg>
      <pc:sldChg chg="add">
        <pc:chgData name="Mokarram Dorri, Bahareh" userId="b65613e7-b782-4797-afbc-3ac9b2e9b774" providerId="ADAL" clId="{6B3A96F9-DD60-4072-B058-7CA1E5CBC7EB}" dt="2024-09-02T21:58:03.687" v="0"/>
        <pc:sldMkLst>
          <pc:docMk/>
          <pc:sldMk cId="928004529" sldId="320"/>
        </pc:sldMkLst>
      </pc:sldChg>
      <pc:sldChg chg="delSp modSp add mod">
        <pc:chgData name="Mokarram Dorri, Bahareh" userId="b65613e7-b782-4797-afbc-3ac9b2e9b774" providerId="ADAL" clId="{6B3A96F9-DD60-4072-B058-7CA1E5CBC7EB}" dt="2024-09-12T01:06:25.668" v="178" actId="20577"/>
        <pc:sldMkLst>
          <pc:docMk/>
          <pc:sldMk cId="282159605" sldId="321"/>
        </pc:sldMkLst>
      </pc:sldChg>
      <pc:sldChg chg="modSp new mod ord">
        <pc:chgData name="Mokarram Dorri, Bahareh" userId="b65613e7-b782-4797-afbc-3ac9b2e9b774" providerId="ADAL" clId="{6B3A96F9-DD60-4072-B058-7CA1E5CBC7EB}" dt="2025-02-02T02:14:31.069" v="323" actId="6549"/>
        <pc:sldMkLst>
          <pc:docMk/>
          <pc:sldMk cId="1425802565" sldId="323"/>
        </pc:sldMkLst>
        <pc:spChg chg="mod">
          <ac:chgData name="Mokarram Dorri, Bahareh" userId="b65613e7-b782-4797-afbc-3ac9b2e9b774" providerId="ADAL" clId="{6B3A96F9-DD60-4072-B058-7CA1E5CBC7EB}" dt="2025-02-02T02:00:08.757" v="288" actId="404"/>
          <ac:spMkLst>
            <pc:docMk/>
            <pc:sldMk cId="1425802565" sldId="323"/>
            <ac:spMk id="2" creationId="{7F632FEF-4688-0049-FDFE-B1491D98E287}"/>
          </ac:spMkLst>
        </pc:spChg>
        <pc:spChg chg="mod">
          <ac:chgData name="Mokarram Dorri, Bahareh" userId="b65613e7-b782-4797-afbc-3ac9b2e9b774" providerId="ADAL" clId="{6B3A96F9-DD60-4072-B058-7CA1E5CBC7EB}" dt="2025-02-02T02:14:31.069" v="323" actId="6549"/>
          <ac:spMkLst>
            <pc:docMk/>
            <pc:sldMk cId="1425802565" sldId="323"/>
            <ac:spMk id="3" creationId="{5BA9500B-B0D3-72A6-E8B4-7B2080CA77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7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6633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1809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668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601035"/>
            <a:ext cx="7772400" cy="1470025"/>
          </a:xfrm>
        </p:spPr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23F132-0CF0-C7F0-C4D2-FEB3B6CCC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30" name="Picture 6" descr="Visualizing, Designing, and Analyzing the Merge Sort Algorithm. | by Vikram  Gupta | Javarevisited | Medium">
            <a:extLst>
              <a:ext uri="{FF2B5EF4-FFF2-40B4-BE49-F238E27FC236}">
                <a16:creationId xmlns:a16="http://schemas.microsoft.com/office/drawing/2014/main" id="{24520176-CFC0-38C7-1AA6-C7CC10E2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2960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Practice: Merge Sort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T(n)= 2T(n/2) + </a:t>
            </a:r>
            <a:r>
              <a:rPr lang="en-US" sz="2800" dirty="0" err="1"/>
              <a:t>cn</a:t>
            </a:r>
            <a:endParaRPr lang="en-US" sz="2800" dirty="0"/>
          </a:p>
          <a:p>
            <a:pPr lvl="1"/>
            <a:r>
              <a:rPr lang="en-US" sz="2400" dirty="0"/>
              <a:t>2 sub-problems</a:t>
            </a:r>
          </a:p>
          <a:p>
            <a:pPr lvl="1"/>
            <a:r>
              <a:rPr lang="en-US" sz="2400" dirty="0" err="1"/>
              <a:t>cn</a:t>
            </a:r>
            <a:r>
              <a:rPr lang="en-US" sz="2400" dirty="0"/>
              <a:t>: extra work to combine results</a:t>
            </a:r>
          </a:p>
          <a:p>
            <a:pPr lvl="1"/>
            <a:r>
              <a:rPr lang="en-US" sz="2400" dirty="0"/>
              <a:t>T(n) </a:t>
            </a:r>
            <a:r>
              <a:rPr lang="el-GR" sz="2400" dirty="0"/>
              <a:t>ϵ</a:t>
            </a:r>
            <a:r>
              <a:rPr lang="en-US" sz="2400" dirty="0"/>
              <a:t> O(n.log(n))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77875"/>
          </a:xfrm>
        </p:spPr>
        <p:txBody>
          <a:bodyPr>
            <a:noAutofit/>
          </a:bodyPr>
          <a:lstStyle/>
          <a:p>
            <a:r>
              <a:rPr lang="en-US" sz="3200" dirty="0"/>
              <a:t>3. Master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 dirty="0"/>
              <a:t>To solve recurrence in form </a:t>
            </a:r>
            <a:r>
              <a:rPr lang="en-US" sz="2400" i="1" dirty="0"/>
              <a:t>T(n)= </a:t>
            </a:r>
            <a:r>
              <a:rPr lang="en-US" sz="2400" i="1" dirty="0" err="1"/>
              <a:t>aT</a:t>
            </a:r>
            <a:r>
              <a:rPr lang="en-US" sz="2400" i="1" dirty="0"/>
              <a:t>(n/b)+f(n) </a:t>
            </a:r>
            <a:r>
              <a:rPr lang="en-US" sz="2400" dirty="0"/>
              <a:t>the master method provides three cases </a:t>
            </a:r>
            <a:r>
              <a:rPr lang="en-US" sz="2000" i="1" dirty="0"/>
              <a:t>(while a≥1 and b&gt;1)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90B92-A66B-3400-87E3-9DBCBE22DE84}"/>
              </a:ext>
            </a:extLst>
          </p:cNvPr>
          <p:cNvSpPr txBox="1"/>
          <p:nvPr/>
        </p:nvSpPr>
        <p:spPr>
          <a:xfrm>
            <a:off x="609600" y="4571073"/>
            <a:ext cx="3581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Example1: </a:t>
            </a:r>
            <a:r>
              <a:rPr lang="en-US" sz="2400" i="1" dirty="0"/>
              <a:t>T(n)= 9T(n/3)+n</a:t>
            </a:r>
            <a:br>
              <a:rPr lang="en-US" sz="2400" i="1" dirty="0"/>
            </a:br>
            <a:endParaRPr lang="en-US" sz="900" i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0C4A96-2F5F-DF18-23CE-C17DC6FC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0" y="2434745"/>
            <a:ext cx="8114899" cy="1527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A824AA-2334-1197-22A0-4DE33D61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83" y="5267636"/>
            <a:ext cx="3387429" cy="102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54" y="1515829"/>
            <a:ext cx="8546091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Describe divide-and-conquer (D&amp;C) approach for solving problems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Apply D&amp;C approach for problems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Determine when D&amp;C is an appropriate solution approach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Determine complexity analysis of D&amp;C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6885F1-E25B-7DC3-8F15-E4F0D3875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10" y="3621690"/>
            <a:ext cx="6131401" cy="262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to D&amp;C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082" y="1534744"/>
            <a:ext cx="7728236" cy="20869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D&amp;C</a:t>
            </a:r>
            <a:r>
              <a:rPr lang="en-US" sz="2200" b="1" dirty="0"/>
              <a:t> </a:t>
            </a:r>
            <a:r>
              <a:rPr lang="en-US" sz="2200" dirty="0"/>
              <a:t>is a </a:t>
            </a:r>
            <a:r>
              <a:rPr lang="en-US" sz="2200" b="1" dirty="0"/>
              <a:t>top-down</a:t>
            </a:r>
            <a:r>
              <a:rPr lang="en-US" sz="2200" dirty="0"/>
              <a:t> approach where a problem is broken down into </a:t>
            </a:r>
            <a:r>
              <a:rPr lang="en-US" sz="2200" b="1" dirty="0"/>
              <a:t>smaller subproblems</a:t>
            </a:r>
            <a:r>
              <a:rPr lang="en-US" sz="2200" dirty="0"/>
              <a:t>, solved recursively, and then combined to obtain the final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2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D&amp;C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03" y="1515829"/>
            <a:ext cx="752839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D&amp;C has three main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Divide</a:t>
            </a:r>
          </a:p>
          <a:p>
            <a:pPr marL="1371600" lvl="2" indent="-514350"/>
            <a:r>
              <a:rPr lang="en-US" sz="2000" dirty="0"/>
              <a:t>Dividing the problem to smaller instances of </a:t>
            </a:r>
            <a:br>
              <a:rPr lang="en-US" sz="2000" dirty="0"/>
            </a:br>
            <a:r>
              <a:rPr lang="en-US" sz="2000" dirty="0"/>
              <a:t>the same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Conquer</a:t>
            </a:r>
          </a:p>
          <a:p>
            <a:pPr marL="1371600" lvl="2" indent="-514350"/>
            <a:r>
              <a:rPr lang="en-US" sz="2000" dirty="0"/>
              <a:t>If the sub problem is small enough, then solve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Combine</a:t>
            </a:r>
          </a:p>
          <a:p>
            <a:pPr marL="1371600" lvl="2" indent="-514350"/>
            <a:r>
              <a:rPr lang="en-US" sz="2000" dirty="0"/>
              <a:t>Combine the solutions to sub-problems to get </a:t>
            </a:r>
            <a:br>
              <a:rPr lang="en-US" sz="2000" dirty="0"/>
            </a:br>
            <a:r>
              <a:rPr lang="en-US" sz="2000" dirty="0"/>
              <a:t>the solution to the original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77875"/>
          </a:xfrm>
        </p:spPr>
        <p:txBody>
          <a:bodyPr>
            <a:normAutofit/>
          </a:bodyPr>
          <a:lstStyle/>
          <a:p>
            <a:r>
              <a:rPr lang="en-US" sz="3600" dirty="0"/>
              <a:t>Recurrence and D&amp;C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9768"/>
            <a:ext cx="8686800" cy="5426075"/>
          </a:xfrm>
        </p:spPr>
        <p:txBody>
          <a:bodyPr>
            <a:normAutofit/>
          </a:bodyPr>
          <a:lstStyle/>
          <a:p>
            <a:r>
              <a:rPr lang="en-US" sz="2400" dirty="0"/>
              <a:t>D&amp;C algorithms generally result in recurrences in form:</a:t>
            </a:r>
          </a:p>
          <a:p>
            <a:pPr marL="0" indent="0" algn="ctr">
              <a:buNone/>
            </a:pPr>
            <a:r>
              <a:rPr lang="en-US" sz="2800" i="1" dirty="0"/>
              <a:t>T(n)= </a:t>
            </a:r>
            <a:r>
              <a:rPr lang="en-US" sz="2800" i="1" dirty="0" err="1">
                <a:solidFill>
                  <a:srgbClr val="FF0000"/>
                </a:solidFill>
              </a:rPr>
              <a:t>a</a:t>
            </a:r>
            <a:r>
              <a:rPr lang="en-US" sz="2800" i="1" dirty="0" err="1"/>
              <a:t>.T</a:t>
            </a:r>
            <a:r>
              <a:rPr lang="en-US" sz="2800" i="1" dirty="0"/>
              <a:t>(n/</a:t>
            </a:r>
            <a:r>
              <a:rPr lang="en-US" sz="2800" i="1" dirty="0">
                <a:solidFill>
                  <a:srgbClr val="00B050"/>
                </a:solidFill>
              </a:rPr>
              <a:t>b</a:t>
            </a:r>
            <a:r>
              <a:rPr lang="en-US" sz="2800" i="1" dirty="0"/>
              <a:t>) + f(n)</a:t>
            </a:r>
          </a:p>
          <a:p>
            <a:pPr marL="0" indent="0" algn="ctr">
              <a:buNone/>
            </a:pPr>
            <a:r>
              <a:rPr lang="en-US" sz="2800" i="1" dirty="0"/>
              <a:t>Where a≥1 and b&gt;1</a:t>
            </a:r>
          </a:p>
          <a:p>
            <a:endParaRPr lang="en-US" sz="1100" dirty="0"/>
          </a:p>
          <a:p>
            <a:r>
              <a:rPr lang="en-US" sz="2400" dirty="0"/>
              <a:t>This function can characterize a D&amp;C algorithm that:</a:t>
            </a:r>
          </a:p>
          <a:p>
            <a:pPr lvl="1"/>
            <a:r>
              <a:rPr lang="en-US" sz="2000" dirty="0"/>
              <a:t>Creates </a:t>
            </a:r>
            <a:r>
              <a:rPr lang="en-US" sz="2000" i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sub-problems</a:t>
            </a:r>
          </a:p>
          <a:p>
            <a:pPr lvl="1"/>
            <a:r>
              <a:rPr lang="en-US" sz="2000" dirty="0"/>
              <a:t>Each sub-problem is of size </a:t>
            </a:r>
            <a:r>
              <a:rPr lang="en-US" sz="2000" i="1" dirty="0"/>
              <a:t>1/</a:t>
            </a:r>
            <a:r>
              <a:rPr lang="en-US" sz="2000" i="1" dirty="0">
                <a:solidFill>
                  <a:srgbClr val="00B050"/>
                </a:solidFill>
              </a:rPr>
              <a:t>b</a:t>
            </a:r>
          </a:p>
          <a:p>
            <a:pPr lvl="1"/>
            <a:r>
              <a:rPr lang="en-US" sz="2000" dirty="0"/>
              <a:t>Divide and combine step together take </a:t>
            </a:r>
            <a:r>
              <a:rPr lang="en-US" sz="2000" i="1" dirty="0"/>
              <a:t>f(n)</a:t>
            </a:r>
          </a:p>
          <a:p>
            <a:endParaRPr lang="en-US" sz="1050" dirty="0"/>
          </a:p>
          <a:p>
            <a:r>
              <a:rPr lang="en-US" sz="2400" dirty="0"/>
              <a:t>3 ways to deal with recurrences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Substitution (discussed before)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Recursion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Master method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71800" y="2514600"/>
            <a:ext cx="6075383" cy="3048000"/>
            <a:chOff x="2904259" y="3524656"/>
            <a:chExt cx="6239741" cy="3104744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04259" y="3886200"/>
              <a:ext cx="6239741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ounded Rectangle 9"/>
            <p:cNvSpPr/>
            <p:nvPr/>
          </p:nvSpPr>
          <p:spPr>
            <a:xfrm rot="5400000">
              <a:off x="5867400" y="629056"/>
              <a:ext cx="381000" cy="6172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Recursion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 </a:t>
            </a:r>
            <a:r>
              <a:rPr lang="en-US" sz="2400" i="1" dirty="0"/>
              <a:t>T(n)=3T(n/4)+cn</a:t>
            </a:r>
            <a:r>
              <a:rPr lang="en-US" sz="2400" i="1" baseline="30000" dirty="0"/>
              <a:t>2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883" y="2788191"/>
            <a:ext cx="2238375" cy="216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667" y="2788191"/>
            <a:ext cx="62653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65"/>
            <a:ext cx="8229600" cy="821635"/>
          </a:xfrm>
        </p:spPr>
        <p:txBody>
          <a:bodyPr>
            <a:normAutofit/>
          </a:bodyPr>
          <a:lstStyle/>
          <a:p>
            <a:r>
              <a:rPr lang="en-US" sz="3600" dirty="0"/>
              <a:t>2. Recursion Tree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234" y="1003336"/>
            <a:ext cx="8857366" cy="516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0" y="1752600"/>
            <a:ext cx="533400" cy="403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3695700" y="2781300"/>
            <a:ext cx="533400" cy="670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4600" y="6149760"/>
            <a:ext cx="3128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What is the proof for O(n</a:t>
            </a:r>
            <a:r>
              <a:rPr lang="en-US" sz="2000" baseline="30000"/>
              <a:t>2</a:t>
            </a:r>
            <a:r>
              <a:rPr lang="en-US" sz="2000"/>
              <a:t>)?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0864C-263E-24C3-E9EE-83EED94C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342" y="5981539"/>
            <a:ext cx="1366747" cy="46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2FEF-4688-0049-FDFE-B1491D98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Steps to Calculate Time Complexity Using a Recursion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500B-B0D3-72A6-E8B4-7B2080CA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2" y="1600200"/>
            <a:ext cx="7869677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Write the recurrence relation that represents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Expand the recurrence step by step into a tree structure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/>
              <a:t>Determine the depth of the tree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/>
              <a:t>Determine </a:t>
            </a:r>
            <a:r>
              <a:rPr lang="en-US" sz="2200" dirty="0"/>
              <a:t>the work done at each level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Sum up the work across all levels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AA94F-1F7E-E692-BCFC-9B37606F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Sort an array S of size n (for simplicity, let n be a power of 2)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Divide Step</a:t>
            </a:r>
          </a:p>
          <a:p>
            <a:pPr lvl="1"/>
            <a:r>
              <a:rPr lang="en-US"/>
              <a:t>Divide the array into two sub-arrays of size n/2</a:t>
            </a:r>
          </a:p>
          <a:p>
            <a:endParaRPr lang="en-US"/>
          </a:p>
          <a:p>
            <a:pPr marL="514350" indent="-514350">
              <a:buFont typeface="+mj-lt"/>
              <a:buAutoNum type="arabicPeriod" startAt="2"/>
            </a:pPr>
            <a:r>
              <a:rPr lang="en-US"/>
              <a:t>Conquer:</a:t>
            </a:r>
          </a:p>
          <a:p>
            <a:pPr lvl="1"/>
            <a:r>
              <a:rPr lang="en-US"/>
              <a:t>Recursively sort each sub-array. </a:t>
            </a:r>
            <a:br>
              <a:rPr lang="en-US"/>
            </a:br>
            <a:r>
              <a:rPr lang="en-US"/>
              <a:t>When the sub-array is small enough, sort it.</a:t>
            </a:r>
          </a:p>
          <a:p>
            <a:pPr lvl="1">
              <a:buNone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r>
              <a:rPr lang="en-US"/>
              <a:t>Combine</a:t>
            </a:r>
          </a:p>
          <a:p>
            <a:pPr lvl="1"/>
            <a:r>
              <a:rPr lang="en-US"/>
              <a:t>Simple linear time algorithm for merging 2 sub-arrays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462</Words>
  <Application>Microsoft Office PowerPoint</Application>
  <PresentationFormat>On-screen Show (4:3)</PresentationFormat>
  <Paragraphs>75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Divide and Conquer</vt:lpstr>
      <vt:lpstr>Objectives </vt:lpstr>
      <vt:lpstr>Introduction to D&amp;C</vt:lpstr>
      <vt:lpstr>D&amp;C Steps</vt:lpstr>
      <vt:lpstr>Recurrence and D&amp;C</vt:lpstr>
      <vt:lpstr>2. Recursion Tree </vt:lpstr>
      <vt:lpstr>2. Recursion Tree (cont.)</vt:lpstr>
      <vt:lpstr>Steps to Calculate Time Complexity Using a Recursion Tree</vt:lpstr>
      <vt:lpstr>Merge Sort</vt:lpstr>
      <vt:lpstr>Merge Sort</vt:lpstr>
      <vt:lpstr>Practice: Merge Sort Analysis</vt:lpstr>
      <vt:lpstr>3. Master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3</cp:revision>
  <dcterms:created xsi:type="dcterms:W3CDTF">2006-08-16T00:00:00Z</dcterms:created>
  <dcterms:modified xsi:type="dcterms:W3CDTF">2025-02-02T05:32:38Z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2023-07-11T16:08:53Z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25b4413f-a66d-43e0-a427-4a2e64c5c0b0</vt:lpwstr>
  </property>
  <property fmtid="{D5CDD505-2E9C-101B-9397-08002B2CF9AE}" pid="8" name="MSIP_Label_638202f9-8d41-4950-b014-f183e397b746_ContentBits">
    <vt:lpwstr>0</vt:lpwstr>
  </property>
</Properties>
</file>