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69" r:id="rId3"/>
    <p:sldId id="270" r:id="rId4"/>
    <p:sldId id="286" r:id="rId5"/>
    <p:sldId id="287" r:id="rId6"/>
    <p:sldId id="289" r:id="rId7"/>
    <p:sldId id="291" r:id="rId8"/>
    <p:sldId id="288" r:id="rId9"/>
    <p:sldId id="325" r:id="rId10"/>
    <p:sldId id="326" r:id="rId11"/>
    <p:sldId id="327" r:id="rId12"/>
    <p:sldId id="273" r:id="rId13"/>
    <p:sldId id="274" r:id="rId14"/>
    <p:sldId id="276" r:id="rId15"/>
    <p:sldId id="277" r:id="rId16"/>
    <p:sldId id="328" r:id="rId17"/>
    <p:sldId id="28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A96F9-DD60-4072-B058-7CA1E5CBC7EB}" v="268" dt="2025-02-10T05:44:07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91" autoAdjust="0"/>
  </p:normalViewPr>
  <p:slideViewPr>
    <p:cSldViewPr snapToGrid="0"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6B3A96F9-DD60-4072-B058-7CA1E5CBC7EB}"/>
    <pc:docChg chg="undo custSel addSld delSld modSld sldOrd">
      <pc:chgData name="Mokarram dorri, Bahareh" userId="b65613e7-b782-4797-afbc-3ac9b2e9b774" providerId="ADAL" clId="{6B3A96F9-DD60-4072-B058-7CA1E5CBC7EB}" dt="2025-02-10T05:44:07.703" v="1074" actId="20577"/>
      <pc:docMkLst>
        <pc:docMk/>
      </pc:docMkLst>
      <pc:sldChg chg="addSp delSp modSp mod delAnim modAnim">
        <pc:chgData name="Mokarram dorri, Bahareh" userId="b65613e7-b782-4797-afbc-3ac9b2e9b774" providerId="ADAL" clId="{6B3A96F9-DD60-4072-B058-7CA1E5CBC7EB}" dt="2025-02-09T17:48:10.873" v="371" actId="403"/>
        <pc:sldMkLst>
          <pc:docMk/>
          <pc:sldMk cId="0" sldId="268"/>
        </pc:sldMkLst>
        <pc:spChg chg="mod">
          <ac:chgData name="Mokarram dorri, Bahareh" userId="b65613e7-b782-4797-afbc-3ac9b2e9b774" providerId="ADAL" clId="{6B3A96F9-DD60-4072-B058-7CA1E5CBC7EB}" dt="2025-02-09T17:48:10.873" v="371" actId="403"/>
          <ac:spMkLst>
            <pc:docMk/>
            <pc:sldMk cId="0" sldId="268"/>
            <ac:spMk id="3" creationId="{00000000-0000-0000-0000-000000000000}"/>
          </ac:spMkLst>
        </pc:spChg>
        <pc:picChg chg="add del mod">
          <ac:chgData name="Mokarram dorri, Bahareh" userId="b65613e7-b782-4797-afbc-3ac9b2e9b774" providerId="ADAL" clId="{6B3A96F9-DD60-4072-B058-7CA1E5CBC7EB}" dt="2025-02-09T17:45:44.748" v="316" actId="478"/>
          <ac:picMkLst>
            <pc:docMk/>
            <pc:sldMk cId="0" sldId="268"/>
            <ac:picMk id="5" creationId="{EA079150-5C52-C431-019A-744DAB385882}"/>
          </ac:picMkLst>
        </pc:picChg>
      </pc:sldChg>
      <pc:sldChg chg="modSp mod">
        <pc:chgData name="Mokarram dorri, Bahareh" userId="b65613e7-b782-4797-afbc-3ac9b2e9b774" providerId="ADAL" clId="{6B3A96F9-DD60-4072-B058-7CA1E5CBC7EB}" dt="2025-02-09T18:08:27.165" v="496" actId="20577"/>
        <pc:sldMkLst>
          <pc:docMk/>
          <pc:sldMk cId="0" sldId="269"/>
        </pc:sldMkLst>
        <pc:spChg chg="mod">
          <ac:chgData name="Mokarram dorri, Bahareh" userId="b65613e7-b782-4797-afbc-3ac9b2e9b774" providerId="ADAL" clId="{6B3A96F9-DD60-4072-B058-7CA1E5CBC7EB}" dt="2025-02-09T18:08:27.165" v="496" actId="20577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delAnim modAnim">
        <pc:chgData name="Mokarram dorri, Bahareh" userId="b65613e7-b782-4797-afbc-3ac9b2e9b774" providerId="ADAL" clId="{6B3A96F9-DD60-4072-B058-7CA1E5CBC7EB}" dt="2025-02-09T18:08:35.445" v="498" actId="20577"/>
        <pc:sldMkLst>
          <pc:docMk/>
          <pc:sldMk cId="0" sldId="270"/>
        </pc:sldMkLst>
        <pc:spChg chg="mod">
          <ac:chgData name="Mokarram dorri, Bahareh" userId="b65613e7-b782-4797-afbc-3ac9b2e9b774" providerId="ADAL" clId="{6B3A96F9-DD60-4072-B058-7CA1E5CBC7EB}" dt="2025-02-09T18:06:49.485" v="484" actId="1076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6B3A96F9-DD60-4072-B058-7CA1E5CBC7EB}" dt="2025-02-09T18:08:35.445" v="498" actId="20577"/>
          <ac:spMkLst>
            <pc:docMk/>
            <pc:sldMk cId="0" sldId="270"/>
            <ac:spMk id="6" creationId="{156105ED-57CB-C064-44F4-E071A96D8122}"/>
          </ac:spMkLst>
        </pc:spChg>
        <pc:spChg chg="add del mod">
          <ac:chgData name="Mokarram dorri, Bahareh" userId="b65613e7-b782-4797-afbc-3ac9b2e9b774" providerId="ADAL" clId="{6B3A96F9-DD60-4072-B058-7CA1E5CBC7EB}" dt="2025-02-09T18:00:30.250" v="434" actId="478"/>
          <ac:spMkLst>
            <pc:docMk/>
            <pc:sldMk cId="0" sldId="270"/>
            <ac:spMk id="7" creationId="{2C45BBEC-3DC2-EAC6-E24F-9EA672AE3D2D}"/>
          </ac:spMkLst>
        </pc:spChg>
        <pc:spChg chg="add del mod">
          <ac:chgData name="Mokarram dorri, Bahareh" userId="b65613e7-b782-4797-afbc-3ac9b2e9b774" providerId="ADAL" clId="{6B3A96F9-DD60-4072-B058-7CA1E5CBC7EB}" dt="2025-02-09T17:59:36.459" v="404" actId="478"/>
          <ac:spMkLst>
            <pc:docMk/>
            <pc:sldMk cId="0" sldId="270"/>
            <ac:spMk id="8" creationId="{32D1209B-2C3D-7CF8-1A13-6BFDFBF63FFD}"/>
          </ac:spMkLst>
        </pc:spChg>
        <pc:spChg chg="add mod">
          <ac:chgData name="Mokarram dorri, Bahareh" userId="b65613e7-b782-4797-afbc-3ac9b2e9b774" providerId="ADAL" clId="{6B3A96F9-DD60-4072-B058-7CA1E5CBC7EB}" dt="2025-02-09T18:06:53.484" v="485" actId="1076"/>
          <ac:spMkLst>
            <pc:docMk/>
            <pc:sldMk cId="0" sldId="270"/>
            <ac:spMk id="10" creationId="{1660A3F9-EA02-C96B-7547-830F8AE4BD8C}"/>
          </ac:spMkLst>
        </pc:spChg>
      </pc:sldChg>
      <pc:sldChg chg="modSp mod ord modShow">
        <pc:chgData name="Mokarram dorri, Bahareh" userId="b65613e7-b782-4797-afbc-3ac9b2e9b774" providerId="ADAL" clId="{6B3A96F9-DD60-4072-B058-7CA1E5CBC7EB}" dt="2025-02-10T04:38:43.578" v="957"/>
        <pc:sldMkLst>
          <pc:docMk/>
          <pc:sldMk cId="0" sldId="272"/>
        </pc:sldMkLst>
        <pc:spChg chg="mod">
          <ac:chgData name="Mokarram dorri, Bahareh" userId="b65613e7-b782-4797-afbc-3ac9b2e9b774" providerId="ADAL" clId="{6B3A96F9-DD60-4072-B058-7CA1E5CBC7EB}" dt="2025-02-10T03:57:36.795" v="702" actId="404"/>
          <ac:spMkLst>
            <pc:docMk/>
            <pc:sldMk cId="0" sldId="27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6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7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8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19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20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21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24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3:59:12.765" v="703" actId="1076"/>
          <ac:spMkLst>
            <pc:docMk/>
            <pc:sldMk cId="0" sldId="272"/>
            <ac:spMk id="25" creationId="{00000000-0000-0000-0000-000000000000}"/>
          </ac:spMkLst>
        </pc:spChg>
        <pc:graphicFrameChg chg="mod">
          <ac:chgData name="Mokarram dorri, Bahareh" userId="b65613e7-b782-4797-afbc-3ac9b2e9b774" providerId="ADAL" clId="{6B3A96F9-DD60-4072-B058-7CA1E5CBC7EB}" dt="2025-02-10T03:59:12.765" v="703" actId="1076"/>
          <ac:graphicFrameMkLst>
            <pc:docMk/>
            <pc:sldMk cId="0" sldId="272"/>
            <ac:graphicFrameMk id="5" creationId="{00000000-0000-0000-0000-000000000000}"/>
          </ac:graphicFrameMkLst>
        </pc:graphicFrameChg>
        <pc:cxnChg chg="mod">
          <ac:chgData name="Mokarram dorri, Bahareh" userId="b65613e7-b782-4797-afbc-3ac9b2e9b774" providerId="ADAL" clId="{6B3A96F9-DD60-4072-B058-7CA1E5CBC7EB}" dt="2025-02-10T03:59:12.765" v="703" actId="1076"/>
          <ac:cxnSpMkLst>
            <pc:docMk/>
            <pc:sldMk cId="0" sldId="272"/>
            <ac:cxnSpMk id="10" creationId="{00000000-0000-0000-0000-000000000000}"/>
          </ac:cxnSpMkLst>
        </pc:cxnChg>
      </pc:sldChg>
      <pc:sldChg chg="addSp delSp modSp mod modAnim">
        <pc:chgData name="Mokarram dorri, Bahareh" userId="b65613e7-b782-4797-afbc-3ac9b2e9b774" providerId="ADAL" clId="{6B3A96F9-DD60-4072-B058-7CA1E5CBC7EB}" dt="2025-02-10T04:53:58.158" v="1001" actId="1076"/>
        <pc:sldMkLst>
          <pc:docMk/>
          <pc:sldMk cId="0" sldId="273"/>
        </pc:sldMkLst>
        <pc:spChg chg="mod">
          <ac:chgData name="Mokarram dorri, Bahareh" userId="b65613e7-b782-4797-afbc-3ac9b2e9b774" providerId="ADAL" clId="{6B3A96F9-DD60-4072-B058-7CA1E5CBC7EB}" dt="2025-02-10T04:53:54.072" v="998" actId="1076"/>
          <ac:spMkLst>
            <pc:docMk/>
            <pc:sldMk cId="0" sldId="273"/>
            <ac:spMk id="3" creationId="{00000000-0000-0000-0000-000000000000}"/>
          </ac:spMkLst>
        </pc:spChg>
        <pc:graphicFrameChg chg="del">
          <ac:chgData name="Mokarram dorri, Bahareh" userId="b65613e7-b782-4797-afbc-3ac9b2e9b774" providerId="ADAL" clId="{6B3A96F9-DD60-4072-B058-7CA1E5CBC7EB}" dt="2025-02-10T04:38:55.248" v="958" actId="478"/>
          <ac:graphicFrameMkLst>
            <pc:docMk/>
            <pc:sldMk cId="0" sldId="273"/>
            <ac:graphicFrameMk id="5" creationId="{E369A25C-3E09-00F0-3156-DC7E8F8ACABE}"/>
          </ac:graphicFrameMkLst>
        </pc:graphicFrameChg>
        <pc:picChg chg="add mod">
          <ac:chgData name="Mokarram dorri, Bahareh" userId="b65613e7-b782-4797-afbc-3ac9b2e9b774" providerId="ADAL" clId="{6B3A96F9-DD60-4072-B058-7CA1E5CBC7EB}" dt="2025-02-10T04:53:58.158" v="1001" actId="1076"/>
          <ac:picMkLst>
            <pc:docMk/>
            <pc:sldMk cId="0" sldId="273"/>
            <ac:picMk id="6" creationId="{733CCD36-3C51-BDD0-2729-6A1F28DC86C9}"/>
          </ac:picMkLst>
        </pc:picChg>
        <pc:picChg chg="mod">
          <ac:chgData name="Mokarram dorri, Bahareh" userId="b65613e7-b782-4797-afbc-3ac9b2e9b774" providerId="ADAL" clId="{6B3A96F9-DD60-4072-B058-7CA1E5CBC7EB}" dt="2025-02-10T04:53:57.198" v="1000" actId="1076"/>
          <ac:picMkLst>
            <pc:docMk/>
            <pc:sldMk cId="0" sldId="273"/>
            <ac:picMk id="8" creationId="{8D94AEB0-8109-95CD-F7DD-88CA4E4F6FE0}"/>
          </ac:picMkLst>
        </pc:picChg>
      </pc:sldChg>
      <pc:sldChg chg="modSp mod">
        <pc:chgData name="Mokarram dorri, Bahareh" userId="b65613e7-b782-4797-afbc-3ac9b2e9b774" providerId="ADAL" clId="{6B3A96F9-DD60-4072-B058-7CA1E5CBC7EB}" dt="2025-02-10T04:48:11.342" v="976" actId="20577"/>
        <pc:sldMkLst>
          <pc:docMk/>
          <pc:sldMk cId="0" sldId="274"/>
        </pc:sldMkLst>
        <pc:spChg chg="mod">
          <ac:chgData name="Mokarram dorri, Bahareh" userId="b65613e7-b782-4797-afbc-3ac9b2e9b774" providerId="ADAL" clId="{6B3A96F9-DD60-4072-B058-7CA1E5CBC7EB}" dt="2025-02-10T04:48:11.342" v="976" actId="20577"/>
          <ac:spMkLst>
            <pc:docMk/>
            <pc:sldMk cId="0" sldId="274"/>
            <ac:spMk id="3" creationId="{00000000-0000-0000-0000-000000000000}"/>
          </ac:spMkLst>
        </pc:spChg>
      </pc:sldChg>
      <pc:sldChg chg="addSp delSp modSp mod modAnim">
        <pc:chgData name="Mokarram dorri, Bahareh" userId="b65613e7-b782-4797-afbc-3ac9b2e9b774" providerId="ADAL" clId="{6B3A96F9-DD60-4072-B058-7CA1E5CBC7EB}" dt="2025-02-10T04:49:40.501" v="981" actId="404"/>
        <pc:sldMkLst>
          <pc:docMk/>
          <pc:sldMk cId="155942901" sldId="276"/>
        </pc:sldMkLst>
        <pc:spChg chg="mod">
          <ac:chgData name="Mokarram dorri, Bahareh" userId="b65613e7-b782-4797-afbc-3ac9b2e9b774" providerId="ADAL" clId="{6B3A96F9-DD60-4072-B058-7CA1E5CBC7EB}" dt="2025-02-10T04:49:40.501" v="981" actId="404"/>
          <ac:spMkLst>
            <pc:docMk/>
            <pc:sldMk cId="155942901" sldId="276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6B3A96F9-DD60-4072-B058-7CA1E5CBC7EB}" dt="2025-02-10T05:41:46.795" v="1065" actId="20577"/>
        <pc:sldMkLst>
          <pc:docMk/>
          <pc:sldMk cId="151514642" sldId="277"/>
        </pc:sldMkLst>
        <pc:spChg chg="mod">
          <ac:chgData name="Mokarram dorri, Bahareh" userId="b65613e7-b782-4797-afbc-3ac9b2e9b774" providerId="ADAL" clId="{6B3A96F9-DD60-4072-B058-7CA1E5CBC7EB}" dt="2025-02-10T05:41:46.795" v="1065" actId="20577"/>
          <ac:spMkLst>
            <pc:docMk/>
            <pc:sldMk cId="151514642" sldId="27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6B3A96F9-DD60-4072-B058-7CA1E5CBC7EB}" dt="2024-09-09T03:39:34.154" v="56" actId="20577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6B3A96F9-DD60-4072-B058-7CA1E5CBC7EB}" dt="2025-02-10T05:44:07.703" v="1074" actId="20577"/>
        <pc:sldMkLst>
          <pc:docMk/>
          <pc:sldMk cId="0" sldId="285"/>
        </pc:sldMkLst>
        <pc:spChg chg="mod">
          <ac:chgData name="Mokarram dorri, Bahareh" userId="b65613e7-b782-4797-afbc-3ac9b2e9b774" providerId="ADAL" clId="{6B3A96F9-DD60-4072-B058-7CA1E5CBC7EB}" dt="2025-02-10T05:44:07.703" v="1074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6B3A96F9-DD60-4072-B058-7CA1E5CBC7EB}" dt="2024-09-09T02:51:12.910" v="11" actId="14100"/>
        <pc:sldMkLst>
          <pc:docMk/>
          <pc:sldMk cId="0" sldId="286"/>
        </pc:sldMkLst>
      </pc:sldChg>
      <pc:sldChg chg="modSp mod">
        <pc:chgData name="Mokarram dorri, Bahareh" userId="b65613e7-b782-4797-afbc-3ac9b2e9b774" providerId="ADAL" clId="{6B3A96F9-DD60-4072-B058-7CA1E5CBC7EB}" dt="2025-02-09T18:17:31.381" v="500" actId="20577"/>
        <pc:sldMkLst>
          <pc:docMk/>
          <pc:sldMk cId="3189179382" sldId="287"/>
        </pc:sldMkLst>
        <pc:spChg chg="mod">
          <ac:chgData name="Mokarram dorri, Bahareh" userId="b65613e7-b782-4797-afbc-3ac9b2e9b774" providerId="ADAL" clId="{6B3A96F9-DD60-4072-B058-7CA1E5CBC7EB}" dt="2025-02-09T18:17:31.381" v="500" actId="20577"/>
          <ac:spMkLst>
            <pc:docMk/>
            <pc:sldMk cId="3189179382" sldId="287"/>
            <ac:spMk id="2" creationId="{00000000-0000-0000-0000-000000000000}"/>
          </ac:spMkLst>
        </pc:spChg>
      </pc:sldChg>
      <pc:sldChg chg="addSp modSp mod ord modAnim">
        <pc:chgData name="Mokarram dorri, Bahareh" userId="b65613e7-b782-4797-afbc-3ac9b2e9b774" providerId="ADAL" clId="{6B3A96F9-DD60-4072-B058-7CA1E5CBC7EB}" dt="2025-02-10T01:02:07.813" v="636" actId="20577"/>
        <pc:sldMkLst>
          <pc:docMk/>
          <pc:sldMk cId="0" sldId="288"/>
        </pc:sldMkLst>
        <pc:spChg chg="mod">
          <ac:chgData name="Mokarram dorri, Bahareh" userId="b65613e7-b782-4797-afbc-3ac9b2e9b774" providerId="ADAL" clId="{6B3A96F9-DD60-4072-B058-7CA1E5CBC7EB}" dt="2025-02-10T00:59:25.943" v="586" actId="14100"/>
          <ac:spMkLst>
            <pc:docMk/>
            <pc:sldMk cId="0" sldId="288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10T01:02:07.813" v="636" actId="20577"/>
          <ac:spMkLst>
            <pc:docMk/>
            <pc:sldMk cId="0" sldId="288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6B3A96F9-DD60-4072-B058-7CA1E5CBC7EB}" dt="2025-02-10T01:01:48.655" v="631" actId="1076"/>
          <ac:spMkLst>
            <pc:docMk/>
            <pc:sldMk cId="0" sldId="288"/>
            <ac:spMk id="6" creationId="{F9336D8D-EBCD-BA1C-CC25-9830E285CBE4}"/>
          </ac:spMkLst>
        </pc:spChg>
        <pc:spChg chg="add mod">
          <ac:chgData name="Mokarram dorri, Bahareh" userId="b65613e7-b782-4797-afbc-3ac9b2e9b774" providerId="ADAL" clId="{6B3A96F9-DD60-4072-B058-7CA1E5CBC7EB}" dt="2025-02-10T00:42:44.854" v="554" actId="1076"/>
          <ac:spMkLst>
            <pc:docMk/>
            <pc:sldMk cId="0" sldId="288"/>
            <ac:spMk id="7" creationId="{831C195E-826B-5BB2-DCB0-1E61DC3E39F7}"/>
          </ac:spMkLst>
        </pc:spChg>
      </pc:sldChg>
      <pc:sldChg chg="modSp mod">
        <pc:chgData name="Mokarram dorri, Bahareh" userId="b65613e7-b782-4797-afbc-3ac9b2e9b774" providerId="ADAL" clId="{6B3A96F9-DD60-4072-B058-7CA1E5CBC7EB}" dt="2024-09-09T03:18:37.538" v="16" actId="14100"/>
        <pc:sldMkLst>
          <pc:docMk/>
          <pc:sldMk cId="4203217780" sldId="289"/>
        </pc:sldMkLst>
      </pc:sldChg>
      <pc:sldChg chg="modSp mod modShow">
        <pc:chgData name="Mokarram dorri, Bahareh" userId="b65613e7-b782-4797-afbc-3ac9b2e9b774" providerId="ADAL" clId="{6B3A96F9-DD60-4072-B058-7CA1E5CBC7EB}" dt="2025-02-09T20:52:25.194" v="518" actId="729"/>
        <pc:sldMkLst>
          <pc:docMk/>
          <pc:sldMk cId="2437411882" sldId="290"/>
        </pc:sldMkLst>
      </pc:sldChg>
      <pc:sldChg chg="addSp delSp modSp mod ord delAnim modShow">
        <pc:chgData name="Mokarram dorri, Bahareh" userId="b65613e7-b782-4797-afbc-3ac9b2e9b774" providerId="ADAL" clId="{6B3A96F9-DD60-4072-B058-7CA1E5CBC7EB}" dt="2025-02-09T20:53:24.374" v="526" actId="1076"/>
        <pc:sldMkLst>
          <pc:docMk/>
          <pc:sldMk cId="0" sldId="291"/>
        </pc:sldMkLst>
        <pc:spChg chg="mod">
          <ac:chgData name="Mokarram dorri, Bahareh" userId="b65613e7-b782-4797-afbc-3ac9b2e9b774" providerId="ADAL" clId="{6B3A96F9-DD60-4072-B058-7CA1E5CBC7EB}" dt="2025-02-09T20:53:12.943" v="522" actId="14100"/>
          <ac:spMkLst>
            <pc:docMk/>
            <pc:sldMk cId="0" sldId="29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6B3A96F9-DD60-4072-B058-7CA1E5CBC7EB}" dt="2025-02-09T20:50:00.204" v="514" actId="14100"/>
          <ac:spMkLst>
            <pc:docMk/>
            <pc:sldMk cId="0" sldId="291"/>
            <ac:spMk id="4" creationId="{00000000-0000-0000-0000-000000000000}"/>
          </ac:spMkLst>
        </pc:spChg>
        <pc:spChg chg="del">
          <ac:chgData name="Mokarram dorri, Bahareh" userId="b65613e7-b782-4797-afbc-3ac9b2e9b774" providerId="ADAL" clId="{6B3A96F9-DD60-4072-B058-7CA1E5CBC7EB}" dt="2025-02-09T20:26:32.616" v="504" actId="478"/>
          <ac:spMkLst>
            <pc:docMk/>
            <pc:sldMk cId="0" sldId="291"/>
            <ac:spMk id="7" creationId="{00000000-0000-0000-0000-000000000000}"/>
          </ac:spMkLst>
        </pc:spChg>
        <pc:spChg chg="del">
          <ac:chgData name="Mokarram dorri, Bahareh" userId="b65613e7-b782-4797-afbc-3ac9b2e9b774" providerId="ADAL" clId="{6B3A96F9-DD60-4072-B058-7CA1E5CBC7EB}" dt="2025-02-09T20:26:32.616" v="504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Mokarram dorri, Bahareh" userId="b65613e7-b782-4797-afbc-3ac9b2e9b774" providerId="ADAL" clId="{6B3A96F9-DD60-4072-B058-7CA1E5CBC7EB}" dt="2025-02-09T20:26:32.616" v="504" actId="478"/>
          <ac:spMkLst>
            <pc:docMk/>
            <pc:sldMk cId="0" sldId="291"/>
            <ac:spMk id="9" creationId="{00000000-0000-0000-0000-000000000000}"/>
          </ac:spMkLst>
        </pc:spChg>
        <pc:spChg chg="del">
          <ac:chgData name="Mokarram dorri, Bahareh" userId="b65613e7-b782-4797-afbc-3ac9b2e9b774" providerId="ADAL" clId="{6B3A96F9-DD60-4072-B058-7CA1E5CBC7EB}" dt="2025-02-09T20:26:32.616" v="504" actId="478"/>
          <ac:spMkLst>
            <pc:docMk/>
            <pc:sldMk cId="0" sldId="291"/>
            <ac:spMk id="10" creationId="{00000000-0000-0000-0000-000000000000}"/>
          </ac:spMkLst>
        </pc:spChg>
        <pc:spChg chg="del">
          <ac:chgData name="Mokarram dorri, Bahareh" userId="b65613e7-b782-4797-afbc-3ac9b2e9b774" providerId="ADAL" clId="{6B3A96F9-DD60-4072-B058-7CA1E5CBC7EB}" dt="2025-02-09T20:26:32.616" v="504" actId="478"/>
          <ac:spMkLst>
            <pc:docMk/>
            <pc:sldMk cId="0" sldId="291"/>
            <ac:spMk id="11" creationId="{00000000-0000-0000-0000-000000000000}"/>
          </ac:spMkLst>
        </pc:spChg>
        <pc:spChg chg="del">
          <ac:chgData name="Mokarram dorri, Bahareh" userId="b65613e7-b782-4797-afbc-3ac9b2e9b774" providerId="ADAL" clId="{6B3A96F9-DD60-4072-B058-7CA1E5CBC7EB}" dt="2025-02-09T20:26:24.280" v="503" actId="478"/>
          <ac:spMkLst>
            <pc:docMk/>
            <pc:sldMk cId="0" sldId="291"/>
            <ac:spMk id="66562" creationId="{00000000-0000-0000-0000-000000000000}"/>
          </ac:spMkLst>
        </pc:spChg>
        <pc:graphicFrameChg chg="mod modGraphic">
          <ac:chgData name="Mokarram dorri, Bahareh" userId="b65613e7-b782-4797-afbc-3ac9b2e9b774" providerId="ADAL" clId="{6B3A96F9-DD60-4072-B058-7CA1E5CBC7EB}" dt="2025-02-09T20:53:24.374" v="526" actId="1076"/>
          <ac:graphicFrameMkLst>
            <pc:docMk/>
            <pc:sldMk cId="0" sldId="291"/>
            <ac:graphicFrameMk id="3" creationId="{FFBE0755-C115-F18B-73D0-736AC09EEC7F}"/>
          </ac:graphicFrameMkLst>
        </pc:graphicFrameChg>
        <pc:picChg chg="add mod">
          <ac:chgData name="Mokarram dorri, Bahareh" userId="b65613e7-b782-4797-afbc-3ac9b2e9b774" providerId="ADAL" clId="{6B3A96F9-DD60-4072-B058-7CA1E5CBC7EB}" dt="2025-02-09T20:53:19.013" v="525" actId="1076"/>
          <ac:picMkLst>
            <pc:docMk/>
            <pc:sldMk cId="0" sldId="291"/>
            <ac:picMk id="6" creationId="{54C29033-6B53-E8ED-804A-B9267172CA6E}"/>
          </ac:picMkLst>
        </pc:picChg>
      </pc:sldChg>
      <pc:sldChg chg="modSp mod">
        <pc:chgData name="Mokarram dorri, Bahareh" userId="b65613e7-b782-4797-afbc-3ac9b2e9b774" providerId="ADAL" clId="{6B3A96F9-DD60-4072-B058-7CA1E5CBC7EB}" dt="2024-09-09T03:46:44.867" v="99" actId="14100"/>
        <pc:sldMkLst>
          <pc:docMk/>
          <pc:sldMk cId="878021122" sldId="292"/>
        </pc:sldMkLst>
      </pc:sldChg>
      <pc:sldChg chg="modSp mod ord modAnim">
        <pc:chgData name="Mokarram dorri, Bahareh" userId="b65613e7-b782-4797-afbc-3ac9b2e9b774" providerId="ADAL" clId="{6B3A96F9-DD60-4072-B058-7CA1E5CBC7EB}" dt="2024-09-09T03:45:57.685" v="94" actId="14100"/>
        <pc:sldMkLst>
          <pc:docMk/>
          <pc:sldMk cId="1848488628" sldId="293"/>
        </pc:sldMkLst>
      </pc:sldChg>
      <pc:sldChg chg="modSp mod">
        <pc:chgData name="Mokarram dorri, Bahareh" userId="b65613e7-b782-4797-afbc-3ac9b2e9b774" providerId="ADAL" clId="{6B3A96F9-DD60-4072-B058-7CA1E5CBC7EB}" dt="2025-02-09T17:30:00.489" v="306" actId="20577"/>
        <pc:sldMkLst>
          <pc:docMk/>
          <pc:sldMk cId="827711396" sldId="295"/>
        </pc:sldMkLst>
        <pc:spChg chg="mod">
          <ac:chgData name="Mokarram dorri, Bahareh" userId="b65613e7-b782-4797-afbc-3ac9b2e9b774" providerId="ADAL" clId="{6B3A96F9-DD60-4072-B058-7CA1E5CBC7EB}" dt="2025-02-09T17:30:00.489" v="306" actId="20577"/>
          <ac:spMkLst>
            <pc:docMk/>
            <pc:sldMk cId="827711396" sldId="295"/>
            <ac:spMk id="2" creationId="{00000000-0000-0000-0000-000000000000}"/>
          </ac:spMkLst>
        </pc:spChg>
      </pc:sldChg>
      <pc:sldChg chg="addSp delSp modSp del mod">
        <pc:chgData name="Mokarram dorri, Bahareh" userId="b65613e7-b782-4797-afbc-3ac9b2e9b774" providerId="ADAL" clId="{6B3A96F9-DD60-4072-B058-7CA1E5CBC7EB}" dt="2025-02-09T18:09:11.461" v="499" actId="2696"/>
        <pc:sldMkLst>
          <pc:docMk/>
          <pc:sldMk cId="3250570210" sldId="296"/>
        </pc:sldMkLst>
        <pc:spChg chg="mod">
          <ac:chgData name="Mokarram dorri, Bahareh" userId="b65613e7-b782-4797-afbc-3ac9b2e9b774" providerId="ADAL" clId="{6B3A96F9-DD60-4072-B058-7CA1E5CBC7EB}" dt="2025-02-09T17:54:26.302" v="376" actId="1076"/>
          <ac:spMkLst>
            <pc:docMk/>
            <pc:sldMk cId="3250570210" sldId="296"/>
            <ac:spMk id="7" creationId="{E4D93344-A62D-7FC0-67E1-A2768159F81A}"/>
          </ac:spMkLst>
        </pc:spChg>
        <pc:spChg chg="add del mod">
          <ac:chgData name="Mokarram dorri, Bahareh" userId="b65613e7-b782-4797-afbc-3ac9b2e9b774" providerId="ADAL" clId="{6B3A96F9-DD60-4072-B058-7CA1E5CBC7EB}" dt="2025-02-09T17:59:16.545" v="395" actId="21"/>
          <ac:spMkLst>
            <pc:docMk/>
            <pc:sldMk cId="3250570210" sldId="296"/>
            <ac:spMk id="8" creationId="{32D1209B-2C3D-7CF8-1A13-6BFDFBF63FFD}"/>
          </ac:spMkLst>
        </pc:spChg>
      </pc:sldChg>
      <pc:sldChg chg="del">
        <pc:chgData name="Mokarram dorri, Bahareh" userId="b65613e7-b782-4797-afbc-3ac9b2e9b774" providerId="ADAL" clId="{6B3A96F9-DD60-4072-B058-7CA1E5CBC7EB}" dt="2024-09-09T02:50:13.703" v="5" actId="2696"/>
        <pc:sldMkLst>
          <pc:docMk/>
          <pc:sldMk cId="2633295443" sldId="315"/>
        </pc:sldMkLst>
      </pc:sldChg>
      <pc:sldChg chg="delSp modSp add del mod modAnim modShow">
        <pc:chgData name="Mokarram dorri, Bahareh" userId="b65613e7-b782-4797-afbc-3ac9b2e9b774" providerId="ADAL" clId="{6B3A96F9-DD60-4072-B058-7CA1E5CBC7EB}" dt="2025-02-10T01:46:47.609" v="700" actId="47"/>
        <pc:sldMkLst>
          <pc:docMk/>
          <pc:sldMk cId="4020023254" sldId="315"/>
        </pc:sldMkLst>
        <pc:spChg chg="del mod">
          <ac:chgData name="Mokarram dorri, Bahareh" userId="b65613e7-b782-4797-afbc-3ac9b2e9b774" providerId="ADAL" clId="{6B3A96F9-DD60-4072-B058-7CA1E5CBC7EB}" dt="2025-02-10T01:03:00.450" v="638" actId="478"/>
          <ac:spMkLst>
            <pc:docMk/>
            <pc:sldMk cId="4020023254" sldId="315"/>
            <ac:spMk id="3" creationId="{AB736C10-A690-8AAE-44B2-117801A8CDED}"/>
          </ac:spMkLst>
        </pc:spChg>
        <pc:spChg chg="mod">
          <ac:chgData name="Mokarram dorri, Bahareh" userId="b65613e7-b782-4797-afbc-3ac9b2e9b774" providerId="ADAL" clId="{6B3A96F9-DD60-4072-B058-7CA1E5CBC7EB}" dt="2025-02-10T01:32:33.650" v="641" actId="20577"/>
          <ac:spMkLst>
            <pc:docMk/>
            <pc:sldMk cId="4020023254" sldId="315"/>
            <ac:spMk id="6" creationId="{4EE7F696-BF83-56D4-6C30-F025ED388153}"/>
          </ac:spMkLst>
        </pc:spChg>
        <pc:spChg chg="mod">
          <ac:chgData name="Mokarram dorri, Bahareh" userId="b65613e7-b782-4797-afbc-3ac9b2e9b774" providerId="ADAL" clId="{6B3A96F9-DD60-4072-B058-7CA1E5CBC7EB}" dt="2025-02-10T01:03:07.778" v="639" actId="1076"/>
          <ac:spMkLst>
            <pc:docMk/>
            <pc:sldMk cId="4020023254" sldId="315"/>
            <ac:spMk id="8" creationId="{3FDFD337-EB9C-FB0B-2249-3636577BA290}"/>
          </ac:spMkLst>
        </pc:spChg>
        <pc:picChg chg="mod">
          <ac:chgData name="Mokarram dorri, Bahareh" userId="b65613e7-b782-4797-afbc-3ac9b2e9b774" providerId="ADAL" clId="{6B3A96F9-DD60-4072-B058-7CA1E5CBC7EB}" dt="2025-02-10T01:03:07.778" v="639" actId="1076"/>
          <ac:picMkLst>
            <pc:docMk/>
            <pc:sldMk cId="4020023254" sldId="315"/>
            <ac:picMk id="7" creationId="{D95F7517-0671-0CAA-A95C-58996D100BC5}"/>
          </ac:picMkLst>
        </pc:picChg>
      </pc:sldChg>
      <pc:sldChg chg="del">
        <pc:chgData name="Mokarram dorri, Bahareh" userId="b65613e7-b782-4797-afbc-3ac9b2e9b774" providerId="ADAL" clId="{6B3A96F9-DD60-4072-B058-7CA1E5CBC7EB}" dt="2024-09-09T02:50:13.703" v="5" actId="2696"/>
        <pc:sldMkLst>
          <pc:docMk/>
          <pc:sldMk cId="928004529" sldId="320"/>
        </pc:sldMkLst>
      </pc:sldChg>
      <pc:sldChg chg="modSp add del mod modShow">
        <pc:chgData name="Mokarram dorri, Bahareh" userId="b65613e7-b782-4797-afbc-3ac9b2e9b774" providerId="ADAL" clId="{6B3A96F9-DD60-4072-B058-7CA1E5CBC7EB}" dt="2025-02-10T01:46:54.972" v="701" actId="404"/>
        <pc:sldMkLst>
          <pc:docMk/>
          <pc:sldMk cId="2180938483" sldId="320"/>
        </pc:sldMkLst>
        <pc:spChg chg="mod">
          <ac:chgData name="Mokarram dorri, Bahareh" userId="b65613e7-b782-4797-afbc-3ac9b2e9b774" providerId="ADAL" clId="{6B3A96F9-DD60-4072-B058-7CA1E5CBC7EB}" dt="2025-02-10T01:46:54.972" v="701" actId="404"/>
          <ac:spMkLst>
            <pc:docMk/>
            <pc:sldMk cId="2180938483" sldId="320"/>
            <ac:spMk id="2" creationId="{605864BD-A775-0BA8-B2FF-D951A9999E38}"/>
          </ac:spMkLst>
        </pc:spChg>
      </pc:sldChg>
      <pc:sldChg chg="addSp modSp mod">
        <pc:chgData name="Mokarram dorri, Bahareh" userId="b65613e7-b782-4797-afbc-3ac9b2e9b774" providerId="ADAL" clId="{6B3A96F9-DD60-4072-B058-7CA1E5CBC7EB}" dt="2024-09-10T03:37:30.804" v="101"/>
        <pc:sldMkLst>
          <pc:docMk/>
          <pc:sldMk cId="282159605" sldId="321"/>
        </pc:sldMkLst>
      </pc:sldChg>
      <pc:sldChg chg="addSp delSp modSp add mod delAnim modAnim modShow">
        <pc:chgData name="Mokarram dorri, Bahareh" userId="b65613e7-b782-4797-afbc-3ac9b2e9b774" providerId="ADAL" clId="{6B3A96F9-DD60-4072-B058-7CA1E5CBC7EB}" dt="2025-02-10T04:22:23.090" v="766" actId="729"/>
        <pc:sldMkLst>
          <pc:docMk/>
          <pc:sldMk cId="1202612427" sldId="322"/>
        </pc:sldMkLst>
      </pc:sldChg>
      <pc:sldChg chg="add del">
        <pc:chgData name="Mokarram dorri, Bahareh" userId="b65613e7-b782-4797-afbc-3ac9b2e9b774" providerId="ADAL" clId="{6B3A96F9-DD60-4072-B058-7CA1E5CBC7EB}" dt="2024-09-10T04:42:41.079" v="169"/>
        <pc:sldMkLst>
          <pc:docMk/>
          <pc:sldMk cId="1107044062" sldId="323"/>
        </pc:sldMkLst>
      </pc:sldChg>
      <pc:sldChg chg="addSp delSp modSp add mod ord delAnim modAnim modShow">
        <pc:chgData name="Mokarram dorri, Bahareh" userId="b65613e7-b782-4797-afbc-3ac9b2e9b774" providerId="ADAL" clId="{6B3A96F9-DD60-4072-B058-7CA1E5CBC7EB}" dt="2025-02-10T01:46:32.812" v="699" actId="20577"/>
        <pc:sldMkLst>
          <pc:docMk/>
          <pc:sldMk cId="2497301726" sldId="325"/>
        </pc:sldMkLst>
        <pc:spChg chg="add mod">
          <ac:chgData name="Mokarram dorri, Bahareh" userId="b65613e7-b782-4797-afbc-3ac9b2e9b774" providerId="ADAL" clId="{6B3A96F9-DD60-4072-B058-7CA1E5CBC7EB}" dt="2025-02-10T01:46:32.812" v="699" actId="20577"/>
          <ac:spMkLst>
            <pc:docMk/>
            <pc:sldMk cId="2497301726" sldId="325"/>
            <ac:spMk id="4" creationId="{F42F8E03-5DC9-AC26-D1CF-2FDD9B83475D}"/>
          </ac:spMkLst>
        </pc:spChg>
        <pc:spChg chg="del">
          <ac:chgData name="Mokarram dorri, Bahareh" userId="b65613e7-b782-4797-afbc-3ac9b2e9b774" providerId="ADAL" clId="{6B3A96F9-DD60-4072-B058-7CA1E5CBC7EB}" dt="2025-02-10T01:34:50.610" v="643" actId="478"/>
          <ac:spMkLst>
            <pc:docMk/>
            <pc:sldMk cId="2497301726" sldId="325"/>
            <ac:spMk id="6" creationId="{E2DF7B04-79E2-00F8-CED4-BAEE6228860B}"/>
          </ac:spMkLst>
        </pc:spChg>
        <pc:spChg chg="del">
          <ac:chgData name="Mokarram dorri, Bahareh" userId="b65613e7-b782-4797-afbc-3ac9b2e9b774" providerId="ADAL" clId="{6B3A96F9-DD60-4072-B058-7CA1E5CBC7EB}" dt="2025-02-10T01:34:50.610" v="643" actId="478"/>
          <ac:spMkLst>
            <pc:docMk/>
            <pc:sldMk cId="2497301726" sldId="325"/>
            <ac:spMk id="8" creationId="{9CDB69AE-27D8-5022-98BD-CCCF450E38BA}"/>
          </ac:spMkLst>
        </pc:spChg>
        <pc:picChg chg="del">
          <ac:chgData name="Mokarram dorri, Bahareh" userId="b65613e7-b782-4797-afbc-3ac9b2e9b774" providerId="ADAL" clId="{6B3A96F9-DD60-4072-B058-7CA1E5CBC7EB}" dt="2025-02-10T01:34:50.610" v="643" actId="478"/>
          <ac:picMkLst>
            <pc:docMk/>
            <pc:sldMk cId="2497301726" sldId="325"/>
            <ac:picMk id="7" creationId="{0AC1F0FE-50AA-A785-083F-D5C8C588AD8E}"/>
          </ac:picMkLst>
        </pc:picChg>
      </pc:sldChg>
      <pc:sldChg chg="add del">
        <pc:chgData name="Mokarram dorri, Bahareh" userId="b65613e7-b782-4797-afbc-3ac9b2e9b774" providerId="ADAL" clId="{6B3A96F9-DD60-4072-B058-7CA1E5CBC7EB}" dt="2025-02-09T20:51:32.647" v="515" actId="2696"/>
        <pc:sldMkLst>
          <pc:docMk/>
          <pc:sldMk cId="3791398388" sldId="325"/>
        </pc:sldMkLst>
      </pc:sldChg>
      <pc:sldChg chg="addSp delSp modSp new mod ord">
        <pc:chgData name="Mokarram dorri, Bahareh" userId="b65613e7-b782-4797-afbc-3ac9b2e9b774" providerId="ADAL" clId="{6B3A96F9-DD60-4072-B058-7CA1E5CBC7EB}" dt="2025-02-10T04:21:52.720" v="761" actId="12"/>
        <pc:sldMkLst>
          <pc:docMk/>
          <pc:sldMk cId="3910090933" sldId="326"/>
        </pc:sldMkLst>
        <pc:spChg chg="mod">
          <ac:chgData name="Mokarram dorri, Bahareh" userId="b65613e7-b782-4797-afbc-3ac9b2e9b774" providerId="ADAL" clId="{6B3A96F9-DD60-4072-B058-7CA1E5CBC7EB}" dt="2025-02-10T04:16:02.981" v="725"/>
          <ac:spMkLst>
            <pc:docMk/>
            <pc:sldMk cId="3910090933" sldId="326"/>
            <ac:spMk id="2" creationId="{CDA88FA5-3A21-4C40-0165-82113D5C6FEB}"/>
          </ac:spMkLst>
        </pc:spChg>
        <pc:spChg chg="mod">
          <ac:chgData name="Mokarram dorri, Bahareh" userId="b65613e7-b782-4797-afbc-3ac9b2e9b774" providerId="ADAL" clId="{6B3A96F9-DD60-4072-B058-7CA1E5CBC7EB}" dt="2025-02-10T04:21:52.720" v="761" actId="12"/>
          <ac:spMkLst>
            <pc:docMk/>
            <pc:sldMk cId="3910090933" sldId="326"/>
            <ac:spMk id="3" creationId="{2F9AFC0D-D787-12CC-A92F-6A4671761686}"/>
          </ac:spMkLst>
        </pc:spChg>
        <pc:picChg chg="add del mod">
          <ac:chgData name="Mokarram dorri, Bahareh" userId="b65613e7-b782-4797-afbc-3ac9b2e9b774" providerId="ADAL" clId="{6B3A96F9-DD60-4072-B058-7CA1E5CBC7EB}" dt="2025-02-10T04:17:33.939" v="739" actId="478"/>
          <ac:picMkLst>
            <pc:docMk/>
            <pc:sldMk cId="3910090933" sldId="326"/>
            <ac:picMk id="6" creationId="{1F3CFFAD-4276-4492-AC21-E69D83C75F15}"/>
          </ac:picMkLst>
        </pc:picChg>
      </pc:sldChg>
      <pc:sldChg chg="addSp delSp modSp add mod modAnim">
        <pc:chgData name="Mokarram dorri, Bahareh" userId="b65613e7-b782-4797-afbc-3ac9b2e9b774" providerId="ADAL" clId="{6B3A96F9-DD60-4072-B058-7CA1E5CBC7EB}" dt="2025-02-10T04:38:22.648" v="954" actId="20577"/>
        <pc:sldMkLst>
          <pc:docMk/>
          <pc:sldMk cId="2780283043" sldId="327"/>
        </pc:sldMkLst>
        <pc:spChg chg="mod">
          <ac:chgData name="Mokarram dorri, Bahareh" userId="b65613e7-b782-4797-afbc-3ac9b2e9b774" providerId="ADAL" clId="{6B3A96F9-DD60-4072-B058-7CA1E5CBC7EB}" dt="2025-02-10T04:28:50.241" v="793" actId="404"/>
          <ac:spMkLst>
            <pc:docMk/>
            <pc:sldMk cId="2780283043" sldId="327"/>
            <ac:spMk id="2" creationId="{DA1A31DC-F197-BC5D-799C-CDF2C17E1C64}"/>
          </ac:spMkLst>
        </pc:spChg>
        <pc:spChg chg="mod">
          <ac:chgData name="Mokarram dorri, Bahareh" userId="b65613e7-b782-4797-afbc-3ac9b2e9b774" providerId="ADAL" clId="{6B3A96F9-DD60-4072-B058-7CA1E5CBC7EB}" dt="2025-02-10T04:38:22.648" v="954" actId="20577"/>
          <ac:spMkLst>
            <pc:docMk/>
            <pc:sldMk cId="2780283043" sldId="327"/>
            <ac:spMk id="3" creationId="{F7888034-6FE0-788C-1A8E-0E0C7546B057}"/>
          </ac:spMkLst>
        </pc:spChg>
        <pc:spChg chg="del">
          <ac:chgData name="Mokarram dorri, Bahareh" userId="b65613e7-b782-4797-afbc-3ac9b2e9b774" providerId="ADAL" clId="{6B3A96F9-DD60-4072-B058-7CA1E5CBC7EB}" dt="2025-02-10T04:29:36.943" v="802" actId="478"/>
          <ac:spMkLst>
            <pc:docMk/>
            <pc:sldMk cId="2780283043" sldId="327"/>
            <ac:spMk id="4" creationId="{3BE9543F-40B3-09D5-3691-FB8DCBED60A9}"/>
          </ac:spMkLst>
        </pc:spChg>
        <pc:picChg chg="mod ord">
          <ac:chgData name="Mokarram dorri, Bahareh" userId="b65613e7-b782-4797-afbc-3ac9b2e9b774" providerId="ADAL" clId="{6B3A96F9-DD60-4072-B058-7CA1E5CBC7EB}" dt="2025-02-10T04:37:05.618" v="952" actId="1038"/>
          <ac:picMkLst>
            <pc:docMk/>
            <pc:sldMk cId="2780283043" sldId="327"/>
            <ac:picMk id="6" creationId="{10F1C6ED-D0AB-88C2-5E96-711ED4D93595}"/>
          </ac:picMkLst>
        </pc:picChg>
        <pc:picChg chg="add mod">
          <ac:chgData name="Mokarram dorri, Bahareh" userId="b65613e7-b782-4797-afbc-3ac9b2e9b774" providerId="ADAL" clId="{6B3A96F9-DD60-4072-B058-7CA1E5CBC7EB}" dt="2025-02-10T04:37:05.618" v="952" actId="1038"/>
          <ac:picMkLst>
            <pc:docMk/>
            <pc:sldMk cId="2780283043" sldId="327"/>
            <ac:picMk id="7" creationId="{25DB570D-5D39-A85A-988D-1309BFE6F8F6}"/>
          </ac:picMkLst>
        </pc:picChg>
      </pc:sldChg>
      <pc:sldChg chg="addSp modSp add mod modAnim modNotesTx">
        <pc:chgData name="Mokarram dorri, Bahareh" userId="b65613e7-b782-4797-afbc-3ac9b2e9b774" providerId="ADAL" clId="{6B3A96F9-DD60-4072-B058-7CA1E5CBC7EB}" dt="2025-02-10T05:42:11.814" v="1068"/>
        <pc:sldMkLst>
          <pc:docMk/>
          <pc:sldMk cId="3398170765" sldId="328"/>
        </pc:sldMkLst>
        <pc:spChg chg="mod">
          <ac:chgData name="Mokarram dorri, Bahareh" userId="b65613e7-b782-4797-afbc-3ac9b2e9b774" providerId="ADAL" clId="{6B3A96F9-DD60-4072-B058-7CA1E5CBC7EB}" dt="2025-02-10T05:41:39.503" v="1061"/>
          <ac:spMkLst>
            <pc:docMk/>
            <pc:sldMk cId="3398170765" sldId="328"/>
            <ac:spMk id="2" creationId="{EAD039C3-0297-C08F-81EC-CCEF95F07B4C}"/>
          </ac:spMkLst>
        </pc:spChg>
        <pc:spChg chg="mod">
          <ac:chgData name="Mokarram dorri, Bahareh" userId="b65613e7-b782-4797-afbc-3ac9b2e9b774" providerId="ADAL" clId="{6B3A96F9-DD60-4072-B058-7CA1E5CBC7EB}" dt="2025-02-10T05:40:29.944" v="1047" actId="14100"/>
          <ac:spMkLst>
            <pc:docMk/>
            <pc:sldMk cId="3398170765" sldId="328"/>
            <ac:spMk id="3" creationId="{12204978-812A-7F84-AFEF-749CC1B08892}"/>
          </ac:spMkLst>
        </pc:spChg>
        <pc:spChg chg="add mod">
          <ac:chgData name="Mokarram dorri, Bahareh" userId="b65613e7-b782-4797-afbc-3ac9b2e9b774" providerId="ADAL" clId="{6B3A96F9-DD60-4072-B058-7CA1E5CBC7EB}" dt="2025-02-10T05:41:03.587" v="1056" actId="1076"/>
          <ac:spMkLst>
            <pc:docMk/>
            <pc:sldMk cId="3398170765" sldId="328"/>
            <ac:spMk id="8" creationId="{5ED32EC5-825D-77FA-4C88-5133917ED97D}"/>
          </ac:spMkLst>
        </pc:spChg>
        <pc:picChg chg="add mod">
          <ac:chgData name="Mokarram dorri, Bahareh" userId="b65613e7-b782-4797-afbc-3ac9b2e9b774" providerId="ADAL" clId="{6B3A96F9-DD60-4072-B058-7CA1E5CBC7EB}" dt="2025-02-10T05:40:10.713" v="1044" actId="1076"/>
          <ac:picMkLst>
            <pc:docMk/>
            <pc:sldMk cId="3398170765" sldId="328"/>
            <ac:picMk id="6" creationId="{5CC44C4D-D99E-28BB-2121-545C3EBB0E73}"/>
          </ac:picMkLst>
        </pc:picChg>
      </pc:sldChg>
      <pc:sldChg chg="delSp modSp add del mod">
        <pc:chgData name="Mokarram dorri, Bahareh" userId="b65613e7-b782-4797-afbc-3ac9b2e9b774" providerId="ADAL" clId="{6B3A96F9-DD60-4072-B058-7CA1E5CBC7EB}" dt="2025-02-10T04:38:35.348" v="955" actId="47"/>
        <pc:sldMkLst>
          <pc:docMk/>
          <pc:sldMk cId="3455393378" sldId="328"/>
        </pc:sldMkLst>
        <pc:spChg chg="mod">
          <ac:chgData name="Mokarram dorri, Bahareh" userId="b65613e7-b782-4797-afbc-3ac9b2e9b774" providerId="ADAL" clId="{6B3A96F9-DD60-4072-B058-7CA1E5CBC7EB}" dt="2025-02-10T04:29:18.245" v="798" actId="14100"/>
          <ac:spMkLst>
            <pc:docMk/>
            <pc:sldMk cId="3455393378" sldId="328"/>
            <ac:spMk id="3" creationId="{1D6226B4-59BD-287C-49F6-96680737DD40}"/>
          </ac:spMkLst>
        </pc:spChg>
        <pc:picChg chg="del">
          <ac:chgData name="Mokarram dorri, Bahareh" userId="b65613e7-b782-4797-afbc-3ac9b2e9b774" providerId="ADAL" clId="{6B3A96F9-DD60-4072-B058-7CA1E5CBC7EB}" dt="2025-02-10T04:29:19.057" v="799" actId="478"/>
          <ac:picMkLst>
            <pc:docMk/>
            <pc:sldMk cId="3455393378" sldId="328"/>
            <ac:picMk id="6" creationId="{5A6A23BB-E510-E2FE-C2B7-CA702A78EEC3}"/>
          </ac:picMkLst>
        </pc:picChg>
        <pc:picChg chg="del">
          <ac:chgData name="Mokarram dorri, Bahareh" userId="b65613e7-b782-4797-afbc-3ac9b2e9b774" providerId="ADAL" clId="{6B3A96F9-DD60-4072-B058-7CA1E5CBC7EB}" dt="2025-02-10T04:29:19.711" v="800" actId="478"/>
          <ac:picMkLst>
            <pc:docMk/>
            <pc:sldMk cId="3455393378" sldId="328"/>
            <ac:picMk id="7" creationId="{07135E39-B211-BE9E-6C6F-6088851E850C}"/>
          </ac:picMkLst>
        </pc:picChg>
      </pc:sldChg>
    </pc:docChg>
  </pc:docChgLst>
  <pc:docChgLst>
    <pc:chgData name="Mokarram Dorri, Bahareh" userId="b65613e7-b782-4797-afbc-3ac9b2e9b774" providerId="ADAL" clId="{053C62B5-ED46-4D82-A8A0-6266FEA5BCDE}"/>
    <pc:docChg chg="undo custSel modSld">
      <pc:chgData name="Mokarram Dorri, Bahareh" userId="b65613e7-b782-4797-afbc-3ac9b2e9b774" providerId="ADAL" clId="{053C62B5-ED46-4D82-A8A0-6266FEA5BCDE}" dt="2024-01-29T01:20:59.277" v="10" actId="404"/>
      <pc:docMkLst>
        <pc:docMk/>
      </pc:docMkLst>
      <pc:sldChg chg="modSp mod">
        <pc:chgData name="Mokarram Dorri, Bahareh" userId="b65613e7-b782-4797-afbc-3ac9b2e9b774" providerId="ADAL" clId="{053C62B5-ED46-4D82-A8A0-6266FEA5BCDE}" dt="2024-01-29T01:20:51.458" v="9" actId="1076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053C62B5-ED46-4D82-A8A0-6266FEA5BCDE}" dt="2024-01-29T01:20:59.277" v="10" actId="404"/>
        <pc:sldMkLst>
          <pc:docMk/>
          <pc:sldMk cId="0" sldId="264"/>
        </pc:sldMkLst>
      </pc:sldChg>
      <pc:sldChg chg="modNotesTx">
        <pc:chgData name="Mokarram Dorri, Bahareh" userId="b65613e7-b782-4797-afbc-3ac9b2e9b774" providerId="ADAL" clId="{053C62B5-ED46-4D82-A8A0-6266FEA5BCDE}" dt="2023-10-05T01:23:36.416" v="6" actId="58"/>
        <pc:sldMkLst>
          <pc:docMk/>
          <pc:sldMk cId="151514642" sldId="277"/>
        </pc:sldMkLst>
      </pc:sldChg>
      <pc:sldChg chg="modNotesTx">
        <pc:chgData name="Mokarram Dorri, Bahareh" userId="b65613e7-b782-4797-afbc-3ac9b2e9b774" providerId="ADAL" clId="{053C62B5-ED46-4D82-A8A0-6266FEA5BCDE}" dt="2023-10-05T01:22:28.356" v="5" actId="58"/>
        <pc:sldMkLst>
          <pc:docMk/>
          <pc:sldMk cId="0" sldId="286"/>
        </pc:sldMkLst>
      </pc:sldChg>
      <pc:sldChg chg="modNotesTx">
        <pc:chgData name="Mokarram Dorri, Bahareh" userId="b65613e7-b782-4797-afbc-3ac9b2e9b774" providerId="ADAL" clId="{053C62B5-ED46-4D82-A8A0-6266FEA5BCDE}" dt="2023-09-23T05:24:50.915" v="2" actId="58"/>
        <pc:sldMkLst>
          <pc:docMk/>
          <pc:sldMk cId="0" sldId="291"/>
        </pc:sldMkLst>
      </pc:sldChg>
    </pc:docChg>
  </pc:docChgLst>
  <pc:docChgLst>
    <pc:chgData name="Mokarram dorri, Bahareh" userId="b65613e7-b782-4797-afbc-3ac9b2e9b774" providerId="ADAL" clId="{524AF070-0F37-464F-B633-A52510E6ED68}"/>
    <pc:docChg chg="undo custSel addSld delSld modSld sldOrd">
      <pc:chgData name="Mokarram dorri, Bahareh" userId="b65613e7-b782-4797-afbc-3ac9b2e9b774" providerId="ADAL" clId="{524AF070-0F37-464F-B633-A52510E6ED68}" dt="2023-09-12T19:18:27.012" v="757" actId="1076"/>
      <pc:docMkLst>
        <pc:docMk/>
      </pc:docMkLst>
      <pc:sldChg chg="modSp mod">
        <pc:chgData name="Mokarram dorri, Bahareh" userId="b65613e7-b782-4797-afbc-3ac9b2e9b774" providerId="ADAL" clId="{524AF070-0F37-464F-B633-A52510E6ED68}" dt="2023-09-04T15:09:34.974" v="8" actId="1076"/>
        <pc:sldMkLst>
          <pc:docMk/>
          <pc:sldMk cId="0" sldId="263"/>
        </pc:sldMkLst>
      </pc:sldChg>
      <pc:sldChg chg="modAnim">
        <pc:chgData name="Mokarram dorri, Bahareh" userId="b65613e7-b782-4797-afbc-3ac9b2e9b774" providerId="ADAL" clId="{524AF070-0F37-464F-B633-A52510E6ED68}" dt="2023-09-05T17:49:31.406" v="706"/>
        <pc:sldMkLst>
          <pc:docMk/>
          <pc:sldMk cId="0" sldId="266"/>
        </pc:sldMkLst>
      </pc:sldChg>
      <pc:sldChg chg="addSp modSp mod">
        <pc:chgData name="Mokarram dorri, Bahareh" userId="b65613e7-b782-4797-afbc-3ac9b2e9b774" providerId="ADAL" clId="{524AF070-0F37-464F-B633-A52510E6ED68}" dt="2023-09-05T17:52:47.668" v="708" actId="6549"/>
        <pc:sldMkLst>
          <pc:docMk/>
          <pc:sldMk cId="0" sldId="267"/>
        </pc:sldMkLst>
      </pc:sldChg>
      <pc:sldChg chg="addSp delSp modSp mod">
        <pc:chgData name="Mokarram dorri, Bahareh" userId="b65613e7-b782-4797-afbc-3ac9b2e9b774" providerId="ADAL" clId="{524AF070-0F37-464F-B633-A52510E6ED68}" dt="2023-09-07T17:36:16.279" v="731" actId="478"/>
        <pc:sldMkLst>
          <pc:docMk/>
          <pc:sldMk cId="0" sldId="268"/>
        </pc:sldMkLst>
      </pc:sldChg>
      <pc:sldChg chg="modSp">
        <pc:chgData name="Mokarram dorri, Bahareh" userId="b65613e7-b782-4797-afbc-3ac9b2e9b774" providerId="ADAL" clId="{524AF070-0F37-464F-B633-A52510E6ED68}" dt="2023-09-05T14:06:26.139" v="677"/>
        <pc:sldMkLst>
          <pc:docMk/>
          <pc:sldMk cId="0" sldId="269"/>
        </pc:sldMkLst>
      </pc:sldChg>
      <pc:sldChg chg="modSp">
        <pc:chgData name="Mokarram dorri, Bahareh" userId="b65613e7-b782-4797-afbc-3ac9b2e9b774" providerId="ADAL" clId="{524AF070-0F37-464F-B633-A52510E6ED68}" dt="2023-09-05T14:06:05.860" v="676" actId="20577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524AF070-0F37-464F-B633-A52510E6ED68}" dt="2023-09-07T17:19:46.629" v="719" actId="207"/>
        <pc:sldMkLst>
          <pc:docMk/>
          <pc:sldMk cId="0" sldId="272"/>
        </pc:sldMkLst>
      </pc:sldChg>
      <pc:sldChg chg="addSp modSp mod">
        <pc:chgData name="Mokarram dorri, Bahareh" userId="b65613e7-b782-4797-afbc-3ac9b2e9b774" providerId="ADAL" clId="{524AF070-0F37-464F-B633-A52510E6ED68}" dt="2023-09-12T19:18:27.012" v="757" actId="1076"/>
        <pc:sldMkLst>
          <pc:docMk/>
          <pc:sldMk cId="0" sldId="273"/>
        </pc:sldMkLst>
      </pc:sldChg>
      <pc:sldChg chg="addSp modSp mod modAnim">
        <pc:chgData name="Mokarram dorri, Bahareh" userId="b65613e7-b782-4797-afbc-3ac9b2e9b774" providerId="ADAL" clId="{524AF070-0F37-464F-B633-A52510E6ED68}" dt="2023-09-12T17:28:32.862" v="754"/>
        <pc:sldMkLst>
          <pc:docMk/>
          <pc:sldMk cId="0" sldId="274"/>
        </pc:sldMkLst>
      </pc:sldChg>
      <pc:sldChg chg="modNotesTx">
        <pc:chgData name="Mokarram dorri, Bahareh" userId="b65613e7-b782-4797-afbc-3ac9b2e9b774" providerId="ADAL" clId="{524AF070-0F37-464F-B633-A52510E6ED68}" dt="2023-09-12T17:20:31.249" v="747"/>
        <pc:sldMkLst>
          <pc:docMk/>
          <pc:sldMk cId="151514642" sldId="277"/>
        </pc:sldMkLst>
      </pc:sldChg>
      <pc:sldChg chg="modAnim">
        <pc:chgData name="Mokarram dorri, Bahareh" userId="b65613e7-b782-4797-afbc-3ac9b2e9b774" providerId="ADAL" clId="{524AF070-0F37-464F-B633-A52510E6ED68}" dt="2023-09-04T15:10:49.731" v="10"/>
        <pc:sldMkLst>
          <pc:docMk/>
          <pc:sldMk cId="1198323973" sldId="278"/>
        </pc:sldMkLst>
      </pc:sldChg>
      <pc:sldChg chg="modAnim">
        <pc:chgData name="Mokarram dorri, Bahareh" userId="b65613e7-b782-4797-afbc-3ac9b2e9b774" providerId="ADAL" clId="{524AF070-0F37-464F-B633-A52510E6ED68}" dt="2023-09-05T17:40:48.702" v="701"/>
        <pc:sldMkLst>
          <pc:docMk/>
          <pc:sldMk cId="1026573594" sldId="279"/>
        </pc:sldMkLst>
      </pc:sldChg>
      <pc:sldChg chg="modSp mod modAnim">
        <pc:chgData name="Mokarram dorri, Bahareh" userId="b65613e7-b782-4797-afbc-3ac9b2e9b774" providerId="ADAL" clId="{524AF070-0F37-464F-B633-A52510E6ED68}" dt="2023-09-04T17:19:40.266" v="51"/>
        <pc:sldMkLst>
          <pc:docMk/>
          <pc:sldMk cId="1044541408" sldId="280"/>
        </pc:sldMkLst>
      </pc:sldChg>
      <pc:sldChg chg="addSp modSp mod modNotesTx">
        <pc:chgData name="Mokarram dorri, Bahareh" userId="b65613e7-b782-4797-afbc-3ac9b2e9b774" providerId="ADAL" clId="{524AF070-0F37-464F-B633-A52510E6ED68}" dt="2023-09-05T17:44:57.687" v="704" actId="1038"/>
        <pc:sldMkLst>
          <pc:docMk/>
          <pc:sldMk cId="0" sldId="282"/>
        </pc:sldMkLst>
      </pc:sldChg>
      <pc:sldChg chg="addSp delSp modSp mod ord delAnim modAnim">
        <pc:chgData name="Mokarram dorri, Bahareh" userId="b65613e7-b782-4797-afbc-3ac9b2e9b774" providerId="ADAL" clId="{524AF070-0F37-464F-B633-A52510E6ED68}" dt="2023-09-05T02:10:26.449" v="603" actId="21"/>
        <pc:sldMkLst>
          <pc:docMk/>
          <pc:sldMk cId="0" sldId="283"/>
        </pc:sldMkLst>
      </pc:sldChg>
      <pc:sldChg chg="addSp delSp modSp mod">
        <pc:chgData name="Mokarram dorri, Bahareh" userId="b65613e7-b782-4797-afbc-3ac9b2e9b774" providerId="ADAL" clId="{524AF070-0F37-464F-B633-A52510E6ED68}" dt="2023-09-04T19:10:57.960" v="84" actId="1076"/>
        <pc:sldMkLst>
          <pc:docMk/>
          <pc:sldMk cId="0" sldId="284"/>
        </pc:sldMkLst>
      </pc:sldChg>
      <pc:sldChg chg="modSp modAnim">
        <pc:chgData name="Mokarram dorri, Bahareh" userId="b65613e7-b782-4797-afbc-3ac9b2e9b774" providerId="ADAL" clId="{524AF070-0F37-464F-B633-A52510E6ED68}" dt="2023-09-12T16:51:55.355" v="734" actId="20577"/>
        <pc:sldMkLst>
          <pc:docMk/>
          <pc:sldMk cId="0" sldId="285"/>
        </pc:sldMkLst>
      </pc:sldChg>
      <pc:sldChg chg="addSp delSp modSp mod">
        <pc:chgData name="Mokarram dorri, Bahareh" userId="b65613e7-b782-4797-afbc-3ac9b2e9b774" providerId="ADAL" clId="{524AF070-0F37-464F-B633-A52510E6ED68}" dt="2023-09-05T14:25:08.853" v="697" actId="1076"/>
        <pc:sldMkLst>
          <pc:docMk/>
          <pc:sldMk cId="3189179382" sldId="287"/>
        </pc:sldMkLst>
      </pc:sldChg>
      <pc:sldChg chg="modSp">
        <pc:chgData name="Mokarram dorri, Bahareh" userId="b65613e7-b782-4797-afbc-3ac9b2e9b774" providerId="ADAL" clId="{524AF070-0F37-464F-B633-A52510E6ED68}" dt="2023-09-07T17:16:58.115" v="718" actId="13926"/>
        <pc:sldMkLst>
          <pc:docMk/>
          <pc:sldMk cId="0" sldId="288"/>
        </pc:sldMkLst>
      </pc:sldChg>
      <pc:sldChg chg="modSp mod modAnim">
        <pc:chgData name="Mokarram dorri, Bahareh" userId="b65613e7-b782-4797-afbc-3ac9b2e9b774" providerId="ADAL" clId="{524AF070-0F37-464F-B633-A52510E6ED68}" dt="2023-09-07T17:16:24.235" v="717" actId="1076"/>
        <pc:sldMkLst>
          <pc:docMk/>
          <pc:sldMk cId="2437411882" sldId="290"/>
        </pc:sldMkLst>
      </pc:sldChg>
      <pc:sldChg chg="mod modShow">
        <pc:chgData name="Mokarram dorri, Bahareh" userId="b65613e7-b782-4797-afbc-3ac9b2e9b774" providerId="ADAL" clId="{524AF070-0F37-464F-B633-A52510E6ED68}" dt="2023-09-07T17:21:04.794" v="727" actId="729"/>
        <pc:sldMkLst>
          <pc:docMk/>
          <pc:sldMk cId="0" sldId="291"/>
        </pc:sldMkLst>
      </pc:sldChg>
      <pc:sldChg chg="addSp delSp modSp add mod delAnim modAnim">
        <pc:chgData name="Mokarram dorri, Bahareh" userId="b65613e7-b782-4797-afbc-3ac9b2e9b774" providerId="ADAL" clId="{524AF070-0F37-464F-B633-A52510E6ED68}" dt="2023-09-05T02:19:47.348" v="643" actId="14100"/>
        <pc:sldMkLst>
          <pc:docMk/>
          <pc:sldMk cId="878021122" sldId="292"/>
        </pc:sldMkLst>
      </pc:sldChg>
      <pc:sldChg chg="addSp delSp modSp add mod modAnim modNotesTx">
        <pc:chgData name="Mokarram dorri, Bahareh" userId="b65613e7-b782-4797-afbc-3ac9b2e9b774" providerId="ADAL" clId="{524AF070-0F37-464F-B633-A52510E6ED68}" dt="2023-09-07T22:01:11.422" v="732" actId="20577"/>
        <pc:sldMkLst>
          <pc:docMk/>
          <pc:sldMk cId="1848488628" sldId="293"/>
        </pc:sldMkLst>
      </pc:sldChg>
      <pc:sldChg chg="addSp delSp modSp del mod modAnim">
        <pc:chgData name="Mokarram dorri, Bahareh" userId="b65613e7-b782-4797-afbc-3ac9b2e9b774" providerId="ADAL" clId="{524AF070-0F37-464F-B633-A52510E6ED68}" dt="2023-09-07T17:21:01.306" v="726" actId="47"/>
        <pc:sldMkLst>
          <pc:docMk/>
          <pc:sldMk cId="3160193001" sldId="294"/>
        </pc:sldMkLst>
      </pc:sldChg>
    </pc:docChg>
  </pc:docChgLst>
  <pc:docChgLst>
    <pc:chgData name="Mokarram dorri, Bahareh" userId="S::bahareh.mokarramdorri@unt.edu::b65613e7-b782-4797-afbc-3ac9b2e9b774" providerId="AD" clId="Web-{8B6E36EC-3E10-A833-36D8-44D58D628F57}"/>
    <pc:docChg chg="modSld">
      <pc:chgData name="Mokarram dorri, Bahareh" userId="S::bahareh.mokarramdorri@unt.edu::b65613e7-b782-4797-afbc-3ac9b2e9b774" providerId="AD" clId="Web-{8B6E36EC-3E10-A833-36D8-44D58D628F57}" dt="2023-09-07T20:30:04.029" v="2"/>
      <pc:docMkLst>
        <pc:docMk/>
      </pc:docMkLst>
      <pc:sldChg chg="modSp modNotes">
        <pc:chgData name="Mokarram dorri, Bahareh" userId="S::bahareh.mokarramdorri@unt.edu::b65613e7-b782-4797-afbc-3ac9b2e9b774" providerId="AD" clId="Web-{8B6E36EC-3E10-A833-36D8-44D58D628F57}" dt="2023-09-07T20:30:04.029" v="2"/>
        <pc:sldMkLst>
          <pc:docMk/>
          <pc:sldMk cId="1848488628" sldId="293"/>
        </pc:sldMkLst>
      </pc:sldChg>
    </pc:docChg>
  </pc:docChgLst>
  <pc:docChgLst>
    <pc:chgData name="Mokarram dorri, Bahareh" userId="S::bahareh.mokarramdorri@unt.edu::b65613e7-b782-4797-afbc-3ac9b2e9b774" providerId="AD" clId="Web-{713A44EE-3C60-E570-E849-3F7593F8986D}"/>
    <pc:docChg chg="modSld">
      <pc:chgData name="Mokarram dorri, Bahareh" userId="S::bahareh.mokarramdorri@unt.edu::b65613e7-b782-4797-afbc-3ac9b2e9b774" providerId="AD" clId="Web-{713A44EE-3C60-E570-E849-3F7593F8986D}" dt="2023-09-12T19:27:43.950" v="4" actId="14100"/>
      <pc:docMkLst>
        <pc:docMk/>
      </pc:docMkLst>
      <pc:sldChg chg="modSp">
        <pc:chgData name="Mokarram dorri, Bahareh" userId="S::bahareh.mokarramdorri@unt.edu::b65613e7-b782-4797-afbc-3ac9b2e9b774" providerId="AD" clId="Web-{713A44EE-3C60-E570-E849-3F7593F8986D}" dt="2023-09-12T19:27:43.950" v="4" actId="14100"/>
        <pc:sldMkLst>
          <pc:docMk/>
          <pc:sldMk cId="1848488628" sldId="293"/>
        </pc:sldMkLst>
      </pc:sldChg>
    </pc:docChg>
  </pc:docChgLst>
  <pc:docChgLst>
    <pc:chgData name="Mokarram dorri, Bahareh" userId="b65613e7-b782-4797-afbc-3ac9b2e9b774" providerId="ADAL" clId="{EB509D28-4ECC-47EC-B9B6-ADEF6B24804C}"/>
    <pc:docChg chg="modSld">
      <pc:chgData name="Mokarram dorri, Bahareh" userId="b65613e7-b782-4797-afbc-3ac9b2e9b774" providerId="ADAL" clId="{EB509D28-4ECC-47EC-B9B6-ADEF6B24804C}" dt="2024-02-04T19:11:40.057" v="5" actId="947"/>
      <pc:docMkLst>
        <pc:docMk/>
      </pc:docMkLst>
      <pc:sldChg chg="modSp mod">
        <pc:chgData name="Mokarram dorri, Bahareh" userId="b65613e7-b782-4797-afbc-3ac9b2e9b774" providerId="ADAL" clId="{EB509D28-4ECC-47EC-B9B6-ADEF6B24804C}" dt="2024-02-04T17:50:44.188" v="1" actId="1076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EB509D28-4ECC-47EC-B9B6-ADEF6B24804C}" dt="2024-02-04T17:52:12.699" v="3" actId="1076"/>
        <pc:sldMkLst>
          <pc:docMk/>
          <pc:sldMk cId="878021122" sldId="292"/>
        </pc:sldMkLst>
      </pc:sldChg>
      <pc:sldChg chg="modSp mod">
        <pc:chgData name="Mokarram dorri, Bahareh" userId="b65613e7-b782-4797-afbc-3ac9b2e9b774" providerId="ADAL" clId="{EB509D28-4ECC-47EC-B9B6-ADEF6B24804C}" dt="2024-02-04T19:11:40.057" v="5" actId="947"/>
        <pc:sldMkLst>
          <pc:docMk/>
          <pc:sldMk cId="827711396" sldId="295"/>
        </pc:sldMkLst>
      </pc:sldChg>
    </pc:docChg>
  </pc:docChgLst>
  <pc:docChgLst>
    <pc:chgData name="Mokarram Dorri, Bahareh" userId="b65613e7-b782-4797-afbc-3ac9b2e9b774" providerId="ADAL" clId="{98B0E7DD-624C-492A-9B8D-FBE8B725192E}"/>
    <pc:docChg chg="custSel delSld modSld">
      <pc:chgData name="Mokarram Dorri, Bahareh" userId="b65613e7-b782-4797-afbc-3ac9b2e9b774" providerId="ADAL" clId="{98B0E7DD-624C-492A-9B8D-FBE8B725192E}" dt="2025-02-10T05:49:44.457" v="9" actId="478"/>
      <pc:docMkLst>
        <pc:docMk/>
      </pc:docMkLst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63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65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67"/>
        </pc:sldMkLst>
      </pc:sldChg>
      <pc:sldChg chg="del">
        <pc:chgData name="Mokarram Dorri, Bahareh" userId="b65613e7-b782-4797-afbc-3ac9b2e9b774" providerId="ADAL" clId="{98B0E7DD-624C-492A-9B8D-FBE8B725192E}" dt="2025-02-10T05:48:48.665" v="3" actId="47"/>
        <pc:sldMkLst>
          <pc:docMk/>
          <pc:sldMk cId="0" sldId="272"/>
        </pc:sldMkLst>
      </pc:sldChg>
      <pc:sldChg chg="modNotesTx">
        <pc:chgData name="Mokarram Dorri, Bahareh" userId="b65613e7-b782-4797-afbc-3ac9b2e9b774" providerId="ADAL" clId="{98B0E7DD-624C-492A-9B8D-FBE8B725192E}" dt="2025-02-10T05:49:05.035" v="5" actId="6549"/>
        <pc:sldMkLst>
          <pc:docMk/>
          <pc:sldMk cId="151514642" sldId="277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1198323973" sldId="278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1044541408" sldId="280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81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82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83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0" sldId="284"/>
        </pc:sldMkLst>
      </pc:sldChg>
      <pc:sldChg chg="modNotesTx">
        <pc:chgData name="Mokarram Dorri, Bahareh" userId="b65613e7-b782-4797-afbc-3ac9b2e9b774" providerId="ADAL" clId="{98B0E7DD-624C-492A-9B8D-FBE8B725192E}" dt="2025-02-10T05:49:22.520" v="7" actId="6549"/>
        <pc:sldMkLst>
          <pc:docMk/>
          <pc:sldMk cId="0" sldId="286"/>
        </pc:sldMkLst>
      </pc:sldChg>
      <pc:sldChg chg="delSp modSp mod delAnim">
        <pc:chgData name="Mokarram Dorri, Bahareh" userId="b65613e7-b782-4797-afbc-3ac9b2e9b774" providerId="ADAL" clId="{98B0E7DD-624C-492A-9B8D-FBE8B725192E}" dt="2025-02-10T05:49:44.457" v="9" actId="478"/>
        <pc:sldMkLst>
          <pc:docMk/>
          <pc:sldMk cId="0" sldId="288"/>
        </pc:sldMkLst>
        <pc:spChg chg="del mod">
          <ac:chgData name="Mokarram Dorri, Bahareh" userId="b65613e7-b782-4797-afbc-3ac9b2e9b774" providerId="ADAL" clId="{98B0E7DD-624C-492A-9B8D-FBE8B725192E}" dt="2025-02-10T05:49:44.457" v="9" actId="478"/>
          <ac:spMkLst>
            <pc:docMk/>
            <pc:sldMk cId="0" sldId="288"/>
            <ac:spMk id="7" creationId="{831C195E-826B-5BB2-DCB0-1E61DC3E39F7}"/>
          </ac:spMkLst>
        </pc:spChg>
      </pc:sldChg>
      <pc:sldChg chg="del">
        <pc:chgData name="Mokarram Dorri, Bahareh" userId="b65613e7-b782-4797-afbc-3ac9b2e9b774" providerId="ADAL" clId="{98B0E7DD-624C-492A-9B8D-FBE8B725192E}" dt="2025-02-10T05:48:43.723" v="1" actId="47"/>
        <pc:sldMkLst>
          <pc:docMk/>
          <pc:sldMk cId="2437411882" sldId="290"/>
        </pc:sldMkLst>
      </pc:sldChg>
      <pc:sldChg chg="modNotesTx">
        <pc:chgData name="Mokarram Dorri, Bahareh" userId="b65613e7-b782-4797-afbc-3ac9b2e9b774" providerId="ADAL" clId="{98B0E7DD-624C-492A-9B8D-FBE8B725192E}" dt="2025-02-10T05:49:14.743" v="6" actId="6549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878021122" sldId="292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1848488628" sldId="293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827711396" sldId="295"/>
        </pc:sldMkLst>
      </pc:sldChg>
      <pc:sldChg chg="del">
        <pc:chgData name="Mokarram Dorri, Bahareh" userId="b65613e7-b782-4797-afbc-3ac9b2e9b774" providerId="ADAL" clId="{98B0E7DD-624C-492A-9B8D-FBE8B725192E}" dt="2025-02-10T05:48:46.545" v="2" actId="47"/>
        <pc:sldMkLst>
          <pc:docMk/>
          <pc:sldMk cId="2180938483" sldId="320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282159605" sldId="321"/>
        </pc:sldMkLst>
      </pc:sldChg>
      <pc:sldChg chg="del">
        <pc:chgData name="Mokarram Dorri, Bahareh" userId="b65613e7-b782-4797-afbc-3ac9b2e9b774" providerId="ADAL" clId="{98B0E7DD-624C-492A-9B8D-FBE8B725192E}" dt="2025-02-10T05:48:50.387" v="4" actId="47"/>
        <pc:sldMkLst>
          <pc:docMk/>
          <pc:sldMk cId="1202612427" sldId="322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1425802565" sldId="323"/>
        </pc:sldMkLst>
      </pc:sldChg>
      <pc:sldChg chg="del">
        <pc:chgData name="Mokarram Dorri, Bahareh" userId="b65613e7-b782-4797-afbc-3ac9b2e9b774" providerId="ADAL" clId="{98B0E7DD-624C-492A-9B8D-FBE8B725192E}" dt="2025-02-10T05:48:33.502" v="0" actId="47"/>
        <pc:sldMkLst>
          <pc:docMk/>
          <pc:sldMk cId="251523548" sldId="324"/>
        </pc:sldMkLst>
      </pc:sldChg>
    </pc:docChg>
  </pc:docChgLst>
  <pc:docChgLst>
    <pc:chgData name="Mokarram dorri, Bahareh" userId="b65613e7-b782-4797-afbc-3ac9b2e9b774" providerId="ADAL" clId="{053C62B5-ED46-4D82-A8A0-6266FEA5BCDE}"/>
    <pc:docChg chg="undo custSel addSld delSld modSld">
      <pc:chgData name="Mokarram dorri, Bahareh" userId="b65613e7-b782-4797-afbc-3ac9b2e9b774" providerId="ADAL" clId="{053C62B5-ED46-4D82-A8A0-6266FEA5BCDE}" dt="2023-09-12T04:57:00.194" v="740"/>
      <pc:docMkLst>
        <pc:docMk/>
      </pc:docMkLst>
      <pc:sldChg chg="modSp mod">
        <pc:chgData name="Mokarram dorri, Bahareh" userId="b65613e7-b782-4797-afbc-3ac9b2e9b774" providerId="ADAL" clId="{053C62B5-ED46-4D82-A8A0-6266FEA5BCDE}" dt="2023-09-10T23:56:16.991" v="423" actId="404"/>
        <pc:sldMkLst>
          <pc:docMk/>
          <pc:sldMk cId="0" sldId="268"/>
        </pc:sldMkLst>
      </pc:sldChg>
      <pc:sldChg chg="modSp">
        <pc:chgData name="Mokarram dorri, Bahareh" userId="b65613e7-b782-4797-afbc-3ac9b2e9b774" providerId="ADAL" clId="{053C62B5-ED46-4D82-A8A0-6266FEA5BCDE}" dt="2023-09-10T20:59:01.893" v="263" actId="20577"/>
        <pc:sldMkLst>
          <pc:docMk/>
          <pc:sldMk cId="0" sldId="270"/>
        </pc:sldMkLst>
      </pc:sldChg>
      <pc:sldChg chg="modSp del mod modAnim">
        <pc:chgData name="Mokarram dorri, Bahareh" userId="b65613e7-b782-4797-afbc-3ac9b2e9b774" providerId="ADAL" clId="{053C62B5-ED46-4D82-A8A0-6266FEA5BCDE}" dt="2023-09-12T04:56:37.164" v="732" actId="47"/>
        <pc:sldMkLst>
          <pc:docMk/>
          <pc:sldMk cId="0" sldId="271"/>
        </pc:sldMkLst>
      </pc:sldChg>
      <pc:sldChg chg="addSp delSp modSp mod modAnim">
        <pc:chgData name="Mokarram dorri, Bahareh" userId="b65613e7-b782-4797-afbc-3ac9b2e9b774" providerId="ADAL" clId="{053C62B5-ED46-4D82-A8A0-6266FEA5BCDE}" dt="2023-09-10T22:56:06.664" v="319" actId="20577"/>
        <pc:sldMkLst>
          <pc:docMk/>
          <pc:sldMk cId="0" sldId="273"/>
        </pc:sldMkLst>
      </pc:sldChg>
      <pc:sldChg chg="addSp delSp modSp mod modAnim">
        <pc:chgData name="Mokarram dorri, Bahareh" userId="b65613e7-b782-4797-afbc-3ac9b2e9b774" providerId="ADAL" clId="{053C62B5-ED46-4D82-A8A0-6266FEA5BCDE}" dt="2023-09-10T23:07:59.298" v="354"/>
        <pc:sldMkLst>
          <pc:docMk/>
          <pc:sldMk cId="0" sldId="274"/>
        </pc:sldMkLst>
      </pc:sldChg>
      <pc:sldChg chg="modSp mod modAnim">
        <pc:chgData name="Mokarram dorri, Bahareh" userId="b65613e7-b782-4797-afbc-3ac9b2e9b774" providerId="ADAL" clId="{053C62B5-ED46-4D82-A8A0-6266FEA5BCDE}" dt="2023-09-10T23:39:46.502" v="398" actId="1076"/>
        <pc:sldMkLst>
          <pc:docMk/>
          <pc:sldMk cId="155942901" sldId="276"/>
        </pc:sldMkLst>
      </pc:sldChg>
      <pc:sldChg chg="addSp delSp modSp mod delAnim modAnim">
        <pc:chgData name="Mokarram dorri, Bahareh" userId="b65613e7-b782-4797-afbc-3ac9b2e9b774" providerId="ADAL" clId="{053C62B5-ED46-4D82-A8A0-6266FEA5BCDE}" dt="2023-09-07T14:25:58.930" v="167" actId="14100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053C62B5-ED46-4D82-A8A0-6266FEA5BCDE}" dt="2023-09-10T21:01:13.204" v="270" actId="20577"/>
        <pc:sldMkLst>
          <pc:docMk/>
          <pc:sldMk cId="0" sldId="286"/>
        </pc:sldMkLst>
      </pc:sldChg>
      <pc:sldChg chg="modSp">
        <pc:chgData name="Mokarram dorri, Bahareh" userId="b65613e7-b782-4797-afbc-3ac9b2e9b774" providerId="ADAL" clId="{053C62B5-ED46-4D82-A8A0-6266FEA5BCDE}" dt="2023-09-10T21:07:48.597" v="278" actId="6549"/>
        <pc:sldMkLst>
          <pc:docMk/>
          <pc:sldMk cId="0" sldId="288"/>
        </pc:sldMkLst>
      </pc:sldChg>
      <pc:sldChg chg="modSp mod">
        <pc:chgData name="Mokarram dorri, Bahareh" userId="b65613e7-b782-4797-afbc-3ac9b2e9b774" providerId="ADAL" clId="{053C62B5-ED46-4D82-A8A0-6266FEA5BCDE}" dt="2023-09-10T21:01:39.460" v="271" actId="20577"/>
        <pc:sldMkLst>
          <pc:docMk/>
          <pc:sldMk cId="4203217780" sldId="289"/>
        </pc:sldMkLst>
      </pc:sldChg>
      <pc:sldChg chg="addSp delSp modSp mod">
        <pc:chgData name="Mokarram dorri, Bahareh" userId="b65613e7-b782-4797-afbc-3ac9b2e9b774" providerId="ADAL" clId="{053C62B5-ED46-4D82-A8A0-6266FEA5BCDE}" dt="2023-09-11T00:01:07.302" v="428" actId="1076"/>
        <pc:sldMkLst>
          <pc:docMk/>
          <pc:sldMk cId="2437411882" sldId="290"/>
        </pc:sldMkLst>
      </pc:sldChg>
      <pc:sldChg chg="addSp modSp mod modAnim modShow modNotesTx">
        <pc:chgData name="Mokarram dorri, Bahareh" userId="b65613e7-b782-4797-afbc-3ac9b2e9b774" providerId="ADAL" clId="{053C62B5-ED46-4D82-A8A0-6266FEA5BCDE}" dt="2023-09-11T00:33:59.886" v="592" actId="20577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053C62B5-ED46-4D82-A8A0-6266FEA5BCDE}" dt="2023-09-10T20:26:16.070" v="254" actId="5793"/>
        <pc:sldMkLst>
          <pc:docMk/>
          <pc:sldMk cId="1848488628" sldId="293"/>
        </pc:sldMkLst>
      </pc:sldChg>
      <pc:sldChg chg="new del">
        <pc:chgData name="Mokarram dorri, Bahareh" userId="b65613e7-b782-4797-afbc-3ac9b2e9b774" providerId="ADAL" clId="{053C62B5-ED46-4D82-A8A0-6266FEA5BCDE}" dt="2023-09-10T20:25:53.234" v="247" actId="47"/>
        <pc:sldMkLst>
          <pc:docMk/>
          <pc:sldMk cId="2620496421" sldId="294"/>
        </pc:sldMkLst>
      </pc:sldChg>
      <pc:sldChg chg="addSp delSp modSp add mod delAnim">
        <pc:chgData name="Mokarram dorri, Bahareh" userId="b65613e7-b782-4797-afbc-3ac9b2e9b774" providerId="ADAL" clId="{053C62B5-ED46-4D82-A8A0-6266FEA5BCDE}" dt="2023-09-07T03:56:49.425" v="156" actId="478"/>
        <pc:sldMkLst>
          <pc:docMk/>
          <pc:sldMk cId="3160193001" sldId="294"/>
        </pc:sldMkLst>
      </pc:sldChg>
      <pc:sldChg chg="addSp delSp modSp mod">
        <pc:chgData name="Mokarram dorri, Bahareh" userId="b65613e7-b782-4797-afbc-3ac9b2e9b774" providerId="ADAL" clId="{053C62B5-ED46-4D82-A8A0-6266FEA5BCDE}" dt="2023-09-10T23:48:18.395" v="402" actId="478"/>
        <pc:sldMkLst>
          <pc:docMk/>
          <pc:sldMk cId="827711396" sldId="295"/>
        </pc:sldMkLst>
      </pc:sldChg>
      <pc:sldChg chg="addSp modSp add mod modAnim">
        <pc:chgData name="Mokarram dorri, Bahareh" userId="b65613e7-b782-4797-afbc-3ac9b2e9b774" providerId="ADAL" clId="{053C62B5-ED46-4D82-A8A0-6266FEA5BCDE}" dt="2023-09-12T04:57:00.194" v="740"/>
        <pc:sldMkLst>
          <pc:docMk/>
          <pc:sldMk cId="3250570210" sldId="296"/>
        </pc:sldMkLst>
      </pc:sldChg>
    </pc:docChg>
  </pc:docChgLst>
  <pc:docChgLst>
    <pc:chgData name="Mokarram Dorri, Bahareh" userId="b65613e7-b782-4797-afbc-3ac9b2e9b774" providerId="ADAL" clId="{C5A733BE-184E-4CA8-ABE2-397F60B5AE5F}"/>
    <pc:docChg chg="delSld modSld">
      <pc:chgData name="Mokarram Dorri, Bahareh" userId="b65613e7-b782-4797-afbc-3ac9b2e9b774" providerId="ADAL" clId="{C5A733BE-184E-4CA8-ABE2-397F60B5AE5F}" dt="2024-09-17T17:32:16.912" v="3"/>
      <pc:docMkLst>
        <pc:docMk/>
      </pc:docMkLst>
      <pc:sldChg chg="del">
        <pc:chgData name="Mokarram Dorri, Bahareh" userId="b65613e7-b782-4797-afbc-3ac9b2e9b774" providerId="ADAL" clId="{C5A733BE-184E-4CA8-ABE2-397F60B5AE5F}" dt="2024-09-05T21:25:06.781" v="0" actId="2696"/>
        <pc:sldMkLst>
          <pc:docMk/>
          <pc:sldMk cId="0" sldId="264"/>
        </pc:sldMkLst>
      </pc:sldChg>
      <pc:sldChg chg="modNotesTx">
        <pc:chgData name="Mokarram Dorri, Bahareh" userId="b65613e7-b782-4797-afbc-3ac9b2e9b774" providerId="ADAL" clId="{C5A733BE-184E-4CA8-ABE2-397F60B5AE5F}" dt="2024-09-17T17:32:16.912" v="3"/>
        <pc:sldMkLst>
          <pc:docMk/>
          <pc:sldMk cId="0" sldId="272"/>
        </pc:sldMkLst>
      </pc:sldChg>
      <pc:sldChg chg="modNotesTx">
        <pc:chgData name="Mokarram Dorri, Bahareh" userId="b65613e7-b782-4797-afbc-3ac9b2e9b774" providerId="ADAL" clId="{C5A733BE-184E-4CA8-ABE2-397F60B5AE5F}" dt="2024-09-17T17:19:49.546" v="2" actId="20577"/>
        <pc:sldMkLst>
          <pc:docMk/>
          <pc:sldMk cId="0" sldId="286"/>
        </pc:sldMkLst>
      </pc:sldChg>
      <pc:sldChg chg="modSp">
        <pc:chgData name="Mokarram Dorri, Bahareh" userId="b65613e7-b782-4797-afbc-3ac9b2e9b774" providerId="ADAL" clId="{C5A733BE-184E-4CA8-ABE2-397F60B5AE5F}" dt="2024-09-16T18:22:00.649" v="1" actId="404"/>
        <pc:sldMkLst>
          <pc:docMk/>
          <pc:sldMk cId="0" sldId="288"/>
        </pc:sldMkLst>
      </pc:sldChg>
    </pc:docChg>
  </pc:docChgLst>
  <pc:docChgLst>
    <pc:chgData name="Mokarram Dorri, Bahareh" userId="S::bahareh.mokarramdorri@unt.edu::b65613e7-b782-4797-afbc-3ac9b2e9b774" providerId="AD" clId="Web-{E2B72505-C8F4-9956-DE2D-354A479822DE}"/>
    <pc:docChg chg="modSld">
      <pc:chgData name="Mokarram Dorri, Bahareh" userId="S::bahareh.mokarramdorri@unt.edu::b65613e7-b782-4797-afbc-3ac9b2e9b774" providerId="AD" clId="Web-{E2B72505-C8F4-9956-DE2D-354A479822DE}" dt="2025-02-05T20:05:36.565" v="56" actId="20577"/>
      <pc:docMkLst>
        <pc:docMk/>
      </pc:docMkLst>
      <pc:sldChg chg="addSp delSp modSp">
        <pc:chgData name="Mokarram Dorri, Bahareh" userId="S::bahareh.mokarramdorri@unt.edu::b65613e7-b782-4797-afbc-3ac9b2e9b774" providerId="AD" clId="Web-{E2B72505-C8F4-9956-DE2D-354A479822DE}" dt="2025-02-05T20:05:36.565" v="56" actId="20577"/>
        <pc:sldMkLst>
          <pc:docMk/>
          <pc:sldMk cId="251523548" sldId="324"/>
        </pc:sldMkLst>
      </pc:sldChg>
    </pc:docChg>
  </pc:docChgLst>
  <pc:docChgLst>
    <pc:chgData name="Mokarram Dorri, Bahareh" userId="b65613e7-b782-4797-afbc-3ac9b2e9b774" providerId="ADAL" clId="{73FB8AE8-0DDF-4EBA-AF30-2602EA3E91B3}"/>
    <pc:docChg chg="custSel modSld">
      <pc:chgData name="Mokarram Dorri, Bahareh" userId="b65613e7-b782-4797-afbc-3ac9b2e9b774" providerId="ADAL" clId="{73FB8AE8-0DDF-4EBA-AF30-2602EA3E91B3}" dt="2024-01-31T04:06:56.682" v="51" actId="20577"/>
      <pc:docMkLst>
        <pc:docMk/>
      </pc:docMkLst>
      <pc:sldChg chg="modSp mod">
        <pc:chgData name="Mokarram Dorri, Bahareh" userId="b65613e7-b782-4797-afbc-3ac9b2e9b774" providerId="ADAL" clId="{73FB8AE8-0DDF-4EBA-AF30-2602EA3E91B3}" dt="2024-01-31T04:00:25.070" v="8" actId="20577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73FB8AE8-0DDF-4EBA-AF30-2602EA3E91B3}" dt="2024-01-31T04:01:18.898" v="20" actId="14100"/>
        <pc:sldMkLst>
          <pc:docMk/>
          <pc:sldMk cId="0" sldId="264"/>
        </pc:sldMkLst>
      </pc:sldChg>
      <pc:sldChg chg="modSp">
        <pc:chgData name="Mokarram Dorri, Bahareh" userId="b65613e7-b782-4797-afbc-3ac9b2e9b774" providerId="ADAL" clId="{73FB8AE8-0DDF-4EBA-AF30-2602EA3E91B3}" dt="2024-01-31T04:06:56.682" v="51" actId="20577"/>
        <pc:sldMkLst>
          <pc:docMk/>
          <pc:sldMk cId="0" sldId="265"/>
        </pc:sldMkLst>
      </pc:sldChg>
      <pc:sldChg chg="addSp modSp mod">
        <pc:chgData name="Mokarram Dorri, Bahareh" userId="b65613e7-b782-4797-afbc-3ac9b2e9b774" providerId="ADAL" clId="{73FB8AE8-0DDF-4EBA-AF30-2602EA3E91B3}" dt="2024-01-31T04:06:29.200" v="45" actId="14100"/>
        <pc:sldMkLst>
          <pc:docMk/>
          <pc:sldMk cId="1198323973" sldId="278"/>
        </pc:sldMkLst>
      </pc:sldChg>
    </pc:docChg>
  </pc:docChgLst>
  <pc:docChgLst>
    <pc:chgData name="Mokarram Dorri, Bahareh" userId="b65613e7-b782-4797-afbc-3ac9b2e9b774" providerId="ADAL" clId="{5E286E72-91D2-4D5B-9C10-B51BFBD29589}"/>
    <pc:docChg chg="custSel modSld">
      <pc:chgData name="Mokarram Dorri, Bahareh" userId="b65613e7-b782-4797-afbc-3ac9b2e9b774" providerId="ADAL" clId="{5E286E72-91D2-4D5B-9C10-B51BFBD29589}" dt="2024-02-14T16:41:16.942" v="91" actId="14100"/>
      <pc:docMkLst>
        <pc:docMk/>
      </pc:docMkLst>
      <pc:sldChg chg="modSp mod">
        <pc:chgData name="Mokarram Dorri, Bahareh" userId="b65613e7-b782-4797-afbc-3ac9b2e9b774" providerId="ADAL" clId="{5E286E72-91D2-4D5B-9C10-B51BFBD29589}" dt="2024-01-29T17:02:28.058" v="4" actId="14100"/>
        <pc:sldMkLst>
          <pc:docMk/>
          <pc:sldMk cId="0" sldId="265"/>
        </pc:sldMkLst>
      </pc:sldChg>
      <pc:sldChg chg="modSp mod modAnim">
        <pc:chgData name="Mokarram Dorri, Bahareh" userId="b65613e7-b782-4797-afbc-3ac9b2e9b774" providerId="ADAL" clId="{5E286E72-91D2-4D5B-9C10-B51BFBD29589}" dt="2024-02-07T17:12:19.054" v="72" actId="6549"/>
        <pc:sldMkLst>
          <pc:docMk/>
          <pc:sldMk cId="0" sldId="268"/>
        </pc:sldMkLst>
      </pc:sldChg>
      <pc:sldChg chg="modSp mod">
        <pc:chgData name="Mokarram Dorri, Bahareh" userId="b65613e7-b782-4797-afbc-3ac9b2e9b774" providerId="ADAL" clId="{5E286E72-91D2-4D5B-9C10-B51BFBD29589}" dt="2024-02-05T17:15:16.245" v="71" actId="404"/>
        <pc:sldMkLst>
          <pc:docMk/>
          <pc:sldMk cId="0" sldId="269"/>
        </pc:sldMkLst>
      </pc:sldChg>
      <pc:sldChg chg="modSp mod">
        <pc:chgData name="Mokarram Dorri, Bahareh" userId="b65613e7-b782-4797-afbc-3ac9b2e9b774" providerId="ADAL" clId="{5E286E72-91D2-4D5B-9C10-B51BFBD29589}" dt="2024-01-29T17:01:42.927" v="2" actId="404"/>
        <pc:sldMkLst>
          <pc:docMk/>
          <pc:sldMk cId="1198323973" sldId="278"/>
        </pc:sldMkLst>
      </pc:sldChg>
      <pc:sldChg chg="modSp mod">
        <pc:chgData name="Mokarram Dorri, Bahareh" userId="b65613e7-b782-4797-afbc-3ac9b2e9b774" providerId="ADAL" clId="{5E286E72-91D2-4D5B-9C10-B51BFBD29589}" dt="2024-01-29T17:05:04.012" v="17" actId="14100"/>
        <pc:sldMkLst>
          <pc:docMk/>
          <pc:sldMk cId="1026573594" sldId="279"/>
        </pc:sldMkLst>
      </pc:sldChg>
      <pc:sldChg chg="modSp mod">
        <pc:chgData name="Mokarram Dorri, Bahareh" userId="b65613e7-b782-4797-afbc-3ac9b2e9b774" providerId="ADAL" clId="{5E286E72-91D2-4D5B-9C10-B51BFBD29589}" dt="2024-01-29T17:05:50.901" v="23" actId="14100"/>
        <pc:sldMkLst>
          <pc:docMk/>
          <pc:sldMk cId="1044541408" sldId="280"/>
        </pc:sldMkLst>
      </pc:sldChg>
      <pc:sldChg chg="modSp mod">
        <pc:chgData name="Mokarram Dorri, Bahareh" userId="b65613e7-b782-4797-afbc-3ac9b2e9b774" providerId="ADAL" clId="{5E286E72-91D2-4D5B-9C10-B51BFBD29589}" dt="2024-01-29T17:05:59.597" v="25" actId="404"/>
        <pc:sldMkLst>
          <pc:docMk/>
          <pc:sldMk cId="0" sldId="281"/>
        </pc:sldMkLst>
      </pc:sldChg>
      <pc:sldChg chg="addSp delSp modSp mod delAnim">
        <pc:chgData name="Mokarram Dorri, Bahareh" userId="b65613e7-b782-4797-afbc-3ac9b2e9b774" providerId="ADAL" clId="{5E286E72-91D2-4D5B-9C10-B51BFBD29589}" dt="2024-01-29T17:07:26.131" v="39" actId="14100"/>
        <pc:sldMkLst>
          <pc:docMk/>
          <pc:sldMk cId="0" sldId="282"/>
        </pc:sldMkLst>
      </pc:sldChg>
      <pc:sldChg chg="delSp modSp mod modNotesTx">
        <pc:chgData name="Mokarram Dorri, Bahareh" userId="b65613e7-b782-4797-afbc-3ac9b2e9b774" providerId="ADAL" clId="{5E286E72-91D2-4D5B-9C10-B51BFBD29589}" dt="2024-02-14T16:41:16.942" v="91" actId="14100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5E286E72-91D2-4D5B-9C10-B51BFBD29589}" dt="2024-02-05T16:42:31.906" v="46" actId="1076"/>
        <pc:sldMkLst>
          <pc:docMk/>
          <pc:sldMk cId="878021122" sldId="292"/>
        </pc:sldMkLst>
      </pc:sldChg>
      <pc:sldChg chg="modSp mod modShow">
        <pc:chgData name="Mokarram Dorri, Bahareh" userId="b65613e7-b782-4797-afbc-3ac9b2e9b774" providerId="ADAL" clId="{5E286E72-91D2-4D5B-9C10-B51BFBD29589}" dt="2024-02-05T16:46:46.611" v="52" actId="729"/>
        <pc:sldMkLst>
          <pc:docMk/>
          <pc:sldMk cId="1848488628" sldId="293"/>
        </pc:sldMkLst>
      </pc:sldChg>
      <pc:sldChg chg="modSp mod">
        <pc:chgData name="Mokarram Dorri, Bahareh" userId="b65613e7-b782-4797-afbc-3ac9b2e9b774" providerId="ADAL" clId="{5E286E72-91D2-4D5B-9C10-B51BFBD29589}" dt="2024-02-05T16:46:22.631" v="49"/>
        <pc:sldMkLst>
          <pc:docMk/>
          <pc:sldMk cId="827711396" sldId="295"/>
        </pc:sldMkLst>
      </pc:sldChg>
    </pc:docChg>
  </pc:docChgLst>
  <pc:docChgLst>
    <pc:chgData name="Mokarram Dorri, Bahareh" userId="b65613e7-b782-4797-afbc-3ac9b2e9b774" providerId="ADAL" clId="{EB509D28-4ECC-47EC-B9B6-ADEF6B24804C}"/>
    <pc:docChg chg="undo custSel modSld modMainMaster">
      <pc:chgData name="Mokarram Dorri, Bahareh" userId="b65613e7-b782-4797-afbc-3ac9b2e9b774" providerId="ADAL" clId="{EB509D28-4ECC-47EC-B9B6-ADEF6B24804C}" dt="2024-02-15T05:24:52.799" v="189" actId="20577"/>
      <pc:docMkLst>
        <pc:docMk/>
      </pc:docMkLst>
      <pc:sldChg chg="modSp mod">
        <pc:chgData name="Mokarram Dorri, Bahareh" userId="b65613e7-b782-4797-afbc-3ac9b2e9b774" providerId="ADAL" clId="{EB509D28-4ECC-47EC-B9B6-ADEF6B24804C}" dt="2024-01-29T01:30:55.318" v="35" actId="20577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EB509D28-4ECC-47EC-B9B6-ADEF6B24804C}" dt="2024-01-29T01:29:26.457" v="18" actId="27636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EB509D28-4ECC-47EC-B9B6-ADEF6B24804C}" dt="2024-02-15T05:24:52.799" v="189" actId="20577"/>
        <pc:sldMkLst>
          <pc:docMk/>
          <pc:sldMk cId="0" sldId="267"/>
        </pc:sldMkLst>
      </pc:sldChg>
      <pc:sldChg chg="modSp mod">
        <pc:chgData name="Mokarram Dorri, Bahareh" userId="b65613e7-b782-4797-afbc-3ac9b2e9b774" providerId="ADAL" clId="{EB509D28-4ECC-47EC-B9B6-ADEF6B24804C}" dt="2024-01-29T01:31:21.518" v="39" actId="14100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EB509D28-4ECC-47EC-B9B6-ADEF6B24804C}" dt="2024-01-29T01:29:08.744" v="16" actId="207"/>
        <pc:sldMkLst>
          <pc:docMk/>
          <pc:sldMk cId="0" sldId="272"/>
        </pc:sldMkLst>
      </pc:sldChg>
      <pc:sldChg chg="modSp mod modAnim">
        <pc:chgData name="Mokarram Dorri, Bahareh" userId="b65613e7-b782-4797-afbc-3ac9b2e9b774" providerId="ADAL" clId="{EB509D28-4ECC-47EC-B9B6-ADEF6B24804C}" dt="2024-02-12T03:52:03.242" v="59" actId="14100"/>
        <pc:sldMkLst>
          <pc:docMk/>
          <pc:sldMk cId="0" sldId="273"/>
        </pc:sldMkLst>
      </pc:sldChg>
      <pc:sldChg chg="modSp mod">
        <pc:chgData name="Mokarram Dorri, Bahareh" userId="b65613e7-b782-4797-afbc-3ac9b2e9b774" providerId="ADAL" clId="{EB509D28-4ECC-47EC-B9B6-ADEF6B24804C}" dt="2024-02-12T03:53:23.778" v="70" actId="20577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EB509D28-4ECC-47EC-B9B6-ADEF6B24804C}" dt="2024-02-12T05:20:26.043" v="71" actId="255"/>
        <pc:sldMkLst>
          <pc:docMk/>
          <pc:sldMk cId="155942901" sldId="276"/>
        </pc:sldMkLst>
      </pc:sldChg>
      <pc:sldChg chg="modSp mod">
        <pc:chgData name="Mokarram Dorri, Bahareh" userId="b65613e7-b782-4797-afbc-3ac9b2e9b774" providerId="ADAL" clId="{EB509D28-4ECC-47EC-B9B6-ADEF6B24804C}" dt="2024-02-12T05:26:42.272" v="95" actId="20577"/>
        <pc:sldMkLst>
          <pc:docMk/>
          <pc:sldMk cId="151514642" sldId="277"/>
        </pc:sldMkLst>
      </pc:sldChg>
      <pc:sldChg chg="modSp mod modAnim">
        <pc:chgData name="Mokarram Dorri, Bahareh" userId="b65613e7-b782-4797-afbc-3ac9b2e9b774" providerId="ADAL" clId="{EB509D28-4ECC-47EC-B9B6-ADEF6B24804C}" dt="2024-02-12T05:28:53.332" v="110" actId="6549"/>
        <pc:sldMkLst>
          <pc:docMk/>
          <pc:sldMk cId="0" sldId="285"/>
        </pc:sldMkLst>
      </pc:sldChg>
      <pc:sldChg chg="modSp mod">
        <pc:chgData name="Mokarram Dorri, Bahareh" userId="b65613e7-b782-4797-afbc-3ac9b2e9b774" providerId="ADAL" clId="{EB509D28-4ECC-47EC-B9B6-ADEF6B24804C}" dt="2024-01-29T01:31:48.967" v="48" actId="14100"/>
        <pc:sldMkLst>
          <pc:docMk/>
          <pc:sldMk cId="3189179382" sldId="287"/>
        </pc:sldMkLst>
      </pc:sldChg>
      <pc:sldChg chg="modSp mod modAnim">
        <pc:chgData name="Mokarram Dorri, Bahareh" userId="b65613e7-b782-4797-afbc-3ac9b2e9b774" providerId="ADAL" clId="{EB509D28-4ECC-47EC-B9B6-ADEF6B24804C}" dt="2024-02-12T05:23:02.063" v="91" actId="1076"/>
        <pc:sldMkLst>
          <pc:docMk/>
          <pc:sldMk cId="0" sldId="288"/>
        </pc:sldMkLst>
      </pc:sldChg>
      <pc:sldChg chg="addSp modSp mod">
        <pc:chgData name="Mokarram Dorri, Bahareh" userId="b65613e7-b782-4797-afbc-3ac9b2e9b774" providerId="ADAL" clId="{EB509D28-4ECC-47EC-B9B6-ADEF6B24804C}" dt="2024-02-14T00:36:00.369" v="185" actId="13926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EB509D28-4ECC-47EC-B9B6-ADEF6B24804C}" dt="2024-01-29T01:31:32.977" v="43" actId="1076"/>
        <pc:sldMkLst>
          <pc:docMk/>
          <pc:sldMk cId="3250570210" sldId="296"/>
        </pc:sldMkLst>
      </pc:sldChg>
      <pc:sldMasterChg chg="modSldLayout">
        <pc:chgData name="Mokarram Dorri, Bahareh" userId="b65613e7-b782-4797-afbc-3ac9b2e9b774" providerId="ADAL" clId="{EB509D28-4ECC-47EC-B9B6-ADEF6B24804C}" dt="2024-01-29T01:30:14.738" v="27" actId="14100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EB509D28-4ECC-47EC-B9B6-ADEF6B24804C}" dt="2024-01-29T01:29:59.257" v="23" actId="14100"/>
          <pc:sldLayoutMkLst>
            <pc:docMk/>
            <pc:sldMasterMk cId="0" sldId="2147483648"/>
            <pc:sldLayoutMk cId="0" sldId="2147483650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03.137" v="24" actId="14100"/>
          <pc:sldLayoutMkLst>
            <pc:docMk/>
            <pc:sldMasterMk cId="0" sldId="2147483648"/>
            <pc:sldLayoutMk cId="0" sldId="2147483652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06.647" v="25" actId="14100"/>
          <pc:sldLayoutMkLst>
            <pc:docMk/>
            <pc:sldMasterMk cId="0" sldId="2147483648"/>
            <pc:sldLayoutMk cId="0" sldId="2147483653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10.227" v="26" actId="14100"/>
          <pc:sldLayoutMkLst>
            <pc:docMk/>
            <pc:sldMasterMk cId="0" sldId="2147483648"/>
            <pc:sldLayoutMk cId="0" sldId="2147483654"/>
          </pc:sldLayoutMkLst>
        </pc:sldLayoutChg>
        <pc:sldLayoutChg chg="modSp mod">
          <pc:chgData name="Mokarram Dorri, Bahareh" userId="b65613e7-b782-4797-afbc-3ac9b2e9b774" providerId="ADAL" clId="{EB509D28-4ECC-47EC-B9B6-ADEF6B24804C}" dt="2024-01-29T01:30:14.738" v="27" actId="14100"/>
          <pc:sldLayoutMkLst>
            <pc:docMk/>
            <pc:sldMasterMk cId="0" sldId="2147483648"/>
            <pc:sldLayoutMk cId="0" sldId="2147483658"/>
          </pc:sldLayoutMkLst>
        </pc:sldLayoutChg>
      </pc:sldMasterChg>
    </pc:docChg>
  </pc:docChgLst>
  <pc:docChgLst>
    <pc:chgData name="Bahareh Mokarram dorri" userId="b65613e7-b782-4797-afbc-3ac9b2e9b774" providerId="ADAL" clId="{053C62B5-ED46-4D82-A8A0-6266FEA5BCDE}"/>
    <pc:docChg chg="modMainMaster">
      <pc:chgData name="Bahareh Mokarram dorri" userId="b65613e7-b782-4797-afbc-3ac9b2e9b774" providerId="ADAL" clId="{053C62B5-ED46-4D82-A8A0-6266FEA5BCDE}" dt="2023-08-19T18:00:46.001" v="4" actId="207"/>
      <pc:docMkLst>
        <pc:docMk/>
      </pc:docMkLst>
      <pc:sldMasterChg chg="modSldLayout">
        <pc:chgData name="Bahareh Mokarram dorri" userId="b65613e7-b782-4797-afbc-3ac9b2e9b774" providerId="ADAL" clId="{053C62B5-ED46-4D82-A8A0-6266FEA5BCDE}" dt="2023-08-19T18:00:46.001" v="4" actId="207"/>
        <pc:sldMasterMkLst>
          <pc:docMk/>
          <pc:sldMasterMk cId="0" sldId="2147483648"/>
        </pc:sldMasterMkLst>
        <pc:sldLayoutChg chg="modSp">
          <pc:chgData name="Bahareh Mokarram dorri" userId="b65613e7-b782-4797-afbc-3ac9b2e9b774" providerId="ADAL" clId="{053C62B5-ED46-4D82-A8A0-6266FEA5BCDE}" dt="2023-08-19T18:00:20.021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30.568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36.254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41.340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Bahareh Mokarram dorri" userId="b65613e7-b782-4797-afbc-3ac9b2e9b774" providerId="ADAL" clId="{053C62B5-ED46-4D82-A8A0-6266FEA5BCDE}" dt="2023-08-19T18:00:46.001" v="4" actId="20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6B3A96F9-DD60-4072-B058-7CA1E5CBC7EB}"/>
    <pc:docChg chg="custSel addSld delSld modSld sldOrd">
      <pc:chgData name="Mokarram Dorri, Bahareh" userId="b65613e7-b782-4797-afbc-3ac9b2e9b774" providerId="ADAL" clId="{6B3A96F9-DD60-4072-B058-7CA1E5CBC7EB}" dt="2025-02-05T05:02:53.404" v="351" actId="1076"/>
      <pc:docMkLst>
        <pc:docMk/>
      </pc:docMkLst>
      <pc:sldChg chg="addSp delSp modSp mod">
        <pc:chgData name="Mokarram Dorri, Bahareh" userId="b65613e7-b782-4797-afbc-3ac9b2e9b774" providerId="ADAL" clId="{6B3A96F9-DD60-4072-B058-7CA1E5CBC7EB}" dt="2025-02-02T00:05:41.951" v="195" actId="478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6B3A96F9-DD60-4072-B058-7CA1E5CBC7EB}" dt="2025-02-02T00:07:45.236" v="228" actId="1076"/>
        <pc:sldMkLst>
          <pc:docMk/>
          <pc:sldMk cId="0" sldId="263"/>
        </pc:sldMkLst>
      </pc:sldChg>
      <pc:sldChg chg="modSp mod modShow">
        <pc:chgData name="Mokarram Dorri, Bahareh" userId="b65613e7-b782-4797-afbc-3ac9b2e9b774" providerId="ADAL" clId="{6B3A96F9-DD60-4072-B058-7CA1E5CBC7EB}" dt="2024-09-05T14:15:54.209" v="4" actId="729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6B3A96F9-DD60-4072-B058-7CA1E5CBC7EB}" dt="2024-09-05T14:24:17.684" v="13" actId="107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6B3A96F9-DD60-4072-B058-7CA1E5CBC7EB}" dt="2024-09-05T14:24:30.432" v="15" actId="404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6B3A96F9-DD60-4072-B058-7CA1E5CBC7EB}" dt="2025-02-02T01:14:36.805" v="274" actId="404"/>
        <pc:sldMkLst>
          <pc:docMk/>
          <pc:sldMk cId="0" sldId="267"/>
        </pc:sldMkLst>
      </pc:sldChg>
      <pc:sldChg chg="modSp mod modAnim">
        <pc:chgData name="Mokarram Dorri, Bahareh" userId="b65613e7-b782-4797-afbc-3ac9b2e9b774" providerId="ADAL" clId="{6B3A96F9-DD60-4072-B058-7CA1E5CBC7EB}" dt="2025-02-02T00:17:34.708" v="259" actId="12"/>
        <pc:sldMkLst>
          <pc:docMk/>
          <pc:sldMk cId="1198323973" sldId="278"/>
        </pc:sldMkLst>
      </pc:sldChg>
      <pc:sldChg chg="modSp del mod">
        <pc:chgData name="Mokarram Dorri, Bahareh" userId="b65613e7-b782-4797-afbc-3ac9b2e9b774" providerId="ADAL" clId="{6B3A96F9-DD60-4072-B058-7CA1E5CBC7EB}" dt="2025-02-02T00:20:11.031" v="270" actId="2696"/>
        <pc:sldMkLst>
          <pc:docMk/>
          <pc:sldMk cId="1026573594" sldId="279"/>
        </pc:sldMkLst>
      </pc:sldChg>
      <pc:sldChg chg="modSp mod">
        <pc:chgData name="Mokarram Dorri, Bahareh" userId="b65613e7-b782-4797-afbc-3ac9b2e9b774" providerId="ADAL" clId="{6B3A96F9-DD60-4072-B058-7CA1E5CBC7EB}" dt="2025-02-02T00:20:23.913" v="273" actId="20577"/>
        <pc:sldMkLst>
          <pc:docMk/>
          <pc:sldMk cId="1044541408" sldId="280"/>
        </pc:sldMkLst>
      </pc:sldChg>
      <pc:sldChg chg="addSp modSp mod">
        <pc:chgData name="Mokarram Dorri, Bahareh" userId="b65613e7-b782-4797-afbc-3ac9b2e9b774" providerId="ADAL" clId="{6B3A96F9-DD60-4072-B058-7CA1E5CBC7EB}" dt="2024-09-05T14:24:04.755" v="10" actId="404"/>
        <pc:sldMkLst>
          <pc:docMk/>
          <pc:sldMk cId="0" sldId="281"/>
        </pc:sldMkLst>
      </pc:sldChg>
      <pc:sldChg chg="delSp modSp mod">
        <pc:chgData name="Mokarram Dorri, Bahareh" userId="b65613e7-b782-4797-afbc-3ac9b2e9b774" providerId="ADAL" clId="{6B3A96F9-DD60-4072-B058-7CA1E5CBC7EB}" dt="2024-09-05T14:24:08.715" v="11" actId="404"/>
        <pc:sldMkLst>
          <pc:docMk/>
          <pc:sldMk cId="0" sldId="282"/>
        </pc:sldMkLst>
      </pc:sldChg>
      <pc:sldChg chg="modSp mod">
        <pc:chgData name="Mokarram Dorri, Bahareh" userId="b65613e7-b782-4797-afbc-3ac9b2e9b774" providerId="ADAL" clId="{6B3A96F9-DD60-4072-B058-7CA1E5CBC7EB}" dt="2024-09-10T15:53:08.428" v="170" actId="114"/>
        <pc:sldMkLst>
          <pc:docMk/>
          <pc:sldMk cId="0" sldId="283"/>
        </pc:sldMkLst>
      </pc:sldChg>
      <pc:sldChg chg="modNotesTx">
        <pc:chgData name="Mokarram Dorri, Bahareh" userId="b65613e7-b782-4797-afbc-3ac9b2e9b774" providerId="ADAL" clId="{6B3A96F9-DD60-4072-B058-7CA1E5CBC7EB}" dt="2024-09-12T05:57:31.336" v="188" actId="20577"/>
        <pc:sldMkLst>
          <pc:docMk/>
          <pc:sldMk cId="0" sldId="286"/>
        </pc:sldMkLst>
      </pc:sldChg>
      <pc:sldChg chg="modNotesTx">
        <pc:chgData name="Mokarram Dorri, Bahareh" userId="b65613e7-b782-4797-afbc-3ac9b2e9b774" providerId="ADAL" clId="{6B3A96F9-DD60-4072-B058-7CA1E5CBC7EB}" dt="2024-09-12T06:21:06.063" v="194" actId="58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6B3A96F9-DD60-4072-B058-7CA1E5CBC7EB}" dt="2024-09-10T16:03:18.676" v="174" actId="20577"/>
        <pc:sldMkLst>
          <pc:docMk/>
          <pc:sldMk cId="878021122" sldId="292"/>
        </pc:sldMkLst>
      </pc:sldChg>
      <pc:sldChg chg="modSp mod">
        <pc:chgData name="Mokarram Dorri, Bahareh" userId="b65613e7-b782-4797-afbc-3ac9b2e9b774" providerId="ADAL" clId="{6B3A96F9-DD60-4072-B058-7CA1E5CBC7EB}" dt="2024-09-10T16:03:12.562" v="172" actId="20577"/>
        <pc:sldMkLst>
          <pc:docMk/>
          <pc:sldMk cId="1848488628" sldId="293"/>
        </pc:sldMkLst>
      </pc:sldChg>
      <pc:sldChg chg="delSp modSp mod">
        <pc:chgData name="Mokarram Dorri, Bahareh" userId="b65613e7-b782-4797-afbc-3ac9b2e9b774" providerId="ADAL" clId="{6B3A96F9-DD60-4072-B058-7CA1E5CBC7EB}" dt="2025-02-05T04:50:56.765" v="330" actId="478"/>
        <pc:sldMkLst>
          <pc:docMk/>
          <pc:sldMk cId="827711396" sldId="295"/>
        </pc:sldMkLst>
      </pc:sldChg>
      <pc:sldChg chg="modSp mod">
        <pc:chgData name="Mokarram Dorri, Bahareh" userId="b65613e7-b782-4797-afbc-3ac9b2e9b774" providerId="ADAL" clId="{6B3A96F9-DD60-4072-B058-7CA1E5CBC7EB}" dt="2024-09-12T05:50:07.175" v="185" actId="14100"/>
        <pc:sldMkLst>
          <pc:docMk/>
          <pc:sldMk cId="3250570210" sldId="296"/>
        </pc:sldMkLst>
      </pc:sldChg>
      <pc:sldChg chg="add del mod modShow">
        <pc:chgData name="Mokarram Dorri, Bahareh" userId="b65613e7-b782-4797-afbc-3ac9b2e9b774" providerId="ADAL" clId="{6B3A96F9-DD60-4072-B058-7CA1E5CBC7EB}" dt="2025-02-02T01:33:51.281" v="275" actId="47"/>
        <pc:sldMkLst>
          <pc:docMk/>
          <pc:sldMk cId="2172516372" sldId="314"/>
        </pc:sldMkLst>
      </pc:sldChg>
      <pc:sldChg chg="add">
        <pc:chgData name="Mokarram Dorri, Bahareh" userId="b65613e7-b782-4797-afbc-3ac9b2e9b774" providerId="ADAL" clId="{6B3A96F9-DD60-4072-B058-7CA1E5CBC7EB}" dt="2024-09-02T21:58:03.687" v="0"/>
        <pc:sldMkLst>
          <pc:docMk/>
          <pc:sldMk cId="2633295443" sldId="315"/>
        </pc:sldMkLst>
      </pc:sldChg>
      <pc:sldChg chg="add">
        <pc:chgData name="Mokarram Dorri, Bahareh" userId="b65613e7-b782-4797-afbc-3ac9b2e9b774" providerId="ADAL" clId="{6B3A96F9-DD60-4072-B058-7CA1E5CBC7EB}" dt="2024-09-02T21:58:03.687" v="0"/>
        <pc:sldMkLst>
          <pc:docMk/>
          <pc:sldMk cId="928004529" sldId="320"/>
        </pc:sldMkLst>
      </pc:sldChg>
      <pc:sldChg chg="delSp modSp add mod">
        <pc:chgData name="Mokarram Dorri, Bahareh" userId="b65613e7-b782-4797-afbc-3ac9b2e9b774" providerId="ADAL" clId="{6B3A96F9-DD60-4072-B058-7CA1E5CBC7EB}" dt="2024-09-12T01:06:25.668" v="178" actId="20577"/>
        <pc:sldMkLst>
          <pc:docMk/>
          <pc:sldMk cId="282159605" sldId="321"/>
        </pc:sldMkLst>
      </pc:sldChg>
      <pc:sldChg chg="modSp new mod ord">
        <pc:chgData name="Mokarram Dorri, Bahareh" userId="b65613e7-b782-4797-afbc-3ac9b2e9b774" providerId="ADAL" clId="{6B3A96F9-DD60-4072-B058-7CA1E5CBC7EB}" dt="2025-02-02T02:14:31.069" v="323" actId="6549"/>
        <pc:sldMkLst>
          <pc:docMk/>
          <pc:sldMk cId="1425802565" sldId="323"/>
        </pc:sldMkLst>
      </pc:sldChg>
      <pc:sldChg chg="addSp delSp modSp add mod">
        <pc:chgData name="Mokarram Dorri, Bahareh" userId="b65613e7-b782-4797-afbc-3ac9b2e9b774" providerId="ADAL" clId="{6B3A96F9-DD60-4072-B058-7CA1E5CBC7EB}" dt="2025-02-05T05:02:53.404" v="351" actId="1076"/>
        <pc:sldMkLst>
          <pc:docMk/>
          <pc:sldMk cId="251523548" sldId="3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4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3BD8-A1CC-C7B6-D744-BB9F4FC7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D4A56-2B8D-AD8E-9EA3-37F211D0C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84DB6-BE18-F5A7-2B5F-63D6BEA76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7B253-84B6-B027-59A4-81D6411FF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6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6633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1809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7668"/>
          </a:xfr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870"/>
            <a:ext cx="8229600" cy="826129"/>
          </a:xfrm>
        </p:spPr>
        <p:txBody>
          <a:bodyPr>
            <a:normAutofit/>
          </a:bodyPr>
          <a:lstStyle/>
          <a:p>
            <a:r>
              <a:rPr lang="en-US" sz="3600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615"/>
            <a:ext cx="8473075" cy="515051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Assume that keys are already </a:t>
            </a:r>
            <a:r>
              <a:rPr lang="en-US" sz="2000" u="sng" dirty="0"/>
              <a:t>sorted</a:t>
            </a:r>
            <a:r>
              <a:rPr lang="en-US" sz="2000" dirty="0"/>
              <a:t> in an array (e.g., ascending order) </a:t>
            </a:r>
            <a:br>
              <a:rPr lang="en-US" sz="2000" dirty="0"/>
            </a:br>
            <a:r>
              <a:rPr lang="en-US" sz="2000" dirty="0"/>
              <a:t>and the array size is a power of 2</a:t>
            </a:r>
            <a:br>
              <a:rPr lang="en-US" sz="2000" dirty="0"/>
            </a:br>
            <a:endParaRPr lang="en-US" sz="1100" dirty="0"/>
          </a:p>
          <a:p>
            <a:r>
              <a:rPr lang="en-US" sz="2000" dirty="0"/>
              <a:t>Divide</a:t>
            </a:r>
          </a:p>
          <a:p>
            <a:pPr lvl="1"/>
            <a:r>
              <a:rPr lang="en-US" sz="2000" dirty="0"/>
              <a:t>Compare the query x with the middle element in the sorted array</a:t>
            </a:r>
          </a:p>
          <a:p>
            <a:pPr lvl="1"/>
            <a:endParaRPr lang="en-US" sz="1100" dirty="0"/>
          </a:p>
          <a:p>
            <a:r>
              <a:rPr lang="en-US" sz="2000" dirty="0"/>
              <a:t>Conquer</a:t>
            </a:r>
          </a:p>
          <a:p>
            <a:pPr lvl="1"/>
            <a:r>
              <a:rPr lang="en-US" sz="2000" dirty="0"/>
              <a:t>Recursively process one of the subarrays depending on the comparison</a:t>
            </a:r>
            <a:br>
              <a:rPr lang="en-US" sz="2000" dirty="0"/>
            </a:br>
            <a:endParaRPr lang="en-US" sz="1100" dirty="0"/>
          </a:p>
          <a:p>
            <a:r>
              <a:rPr lang="en-US" sz="2000" dirty="0"/>
              <a:t>Combine</a:t>
            </a:r>
          </a:p>
          <a:p>
            <a:pPr lvl="1"/>
            <a:r>
              <a:rPr lang="en-US" sz="2000" dirty="0"/>
              <a:t>We don’t have it in this example</a:t>
            </a:r>
          </a:p>
          <a:p>
            <a:pPr lvl="1"/>
            <a:endParaRPr lang="en-US" sz="1100" dirty="0"/>
          </a:p>
          <a:p>
            <a:r>
              <a:rPr lang="en-US" sz="2000" dirty="0"/>
              <a:t>T(n)=T(n/2)+</a:t>
            </a:r>
            <a:r>
              <a:rPr lang="el-GR" sz="2000" dirty="0"/>
              <a:t> θ</a:t>
            </a:r>
            <a:r>
              <a:rPr lang="en-US" sz="2000" dirty="0"/>
              <a:t>(1)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Using Master Method: Case 2 </a:t>
            </a:r>
            <a:r>
              <a:rPr lang="en-US" sz="2000" dirty="0">
                <a:sym typeface="Wingdings" panose="05000000000000000000" pitchFamily="2" charset="2"/>
              </a:rPr>
              <a:t> T(n)=</a:t>
            </a:r>
            <a:r>
              <a:rPr lang="el-GR" sz="2000" dirty="0"/>
              <a:t> θ</a:t>
            </a:r>
            <a:r>
              <a:rPr lang="en-US" sz="2000" dirty="0"/>
              <a:t>(log n)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8FA5-3A21-4C40-0165-82113D5C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Matrix Multiplication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FC0D-D787-12CC-A92F-6A46717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78" y="1514143"/>
            <a:ext cx="749859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know that the naïve matrix multiplication has O(n</a:t>
            </a:r>
            <a:r>
              <a:rPr lang="en-US" sz="2400" baseline="30000" dirty="0"/>
              <a:t>3</a:t>
            </a:r>
            <a:r>
              <a:rPr lang="en-US" sz="2400" dirty="0"/>
              <a:t>) time complexity</a:t>
            </a:r>
            <a:br>
              <a:rPr lang="en-US" sz="2400" dirty="0"/>
            </a:b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Given two </a:t>
            </a:r>
            <a:r>
              <a:rPr lang="en-US" sz="2400" dirty="0" err="1"/>
              <a:t>n×n</a:t>
            </a:r>
            <a:r>
              <a:rPr lang="en-US" sz="2400" dirty="0"/>
              <a:t> matrices A and B, compute their product: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C=A×B where C is also an </a:t>
            </a:r>
            <a:r>
              <a:rPr lang="en-US" sz="2400" dirty="0" err="1"/>
              <a:t>n×n</a:t>
            </a:r>
            <a:r>
              <a:rPr lang="en-US" sz="2400" dirty="0"/>
              <a:t> matrix.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3B838-CF01-C027-6A36-6295C9BE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9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6E37-1B69-402D-9FB4-7329FDC63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F1C6ED-D0AB-88C2-5E96-711ED4D9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09" y="2739515"/>
            <a:ext cx="3967025" cy="880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1A31DC-F197-BC5D-799C-CDF2C17E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D&amp;C for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88034-6FE0-788C-1A8E-0E0C7546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04" y="1356825"/>
            <a:ext cx="8364354" cy="5070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Instead of directly multiplying A and B, we split them into smaller submatrices: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Divide: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If n=1, multiply directly. Otherwise, divide A and B into four n/2×n/2 submatrices: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Conquer:</a:t>
            </a:r>
            <a:br>
              <a:rPr lang="en-US" sz="2000" dirty="0"/>
            </a:br>
            <a:r>
              <a:rPr lang="en-US" sz="2000" dirty="0"/>
              <a:t>Compute the four quadrants of C recursively:</a:t>
            </a:r>
            <a:br>
              <a:rPr lang="en-US" sz="2000" dirty="0"/>
            </a:br>
            <a:r>
              <a:rPr lang="en-US" sz="2000" dirty="0"/>
              <a:t>Each multiplication involves n/2×n/2 matrices, </a:t>
            </a:r>
            <a:br>
              <a:rPr lang="en-US" sz="2000" dirty="0"/>
            </a:br>
            <a:r>
              <a:rPr lang="en-US" sz="2000" dirty="0"/>
              <a:t>leading to 8 recursive calls.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Combine:</a:t>
            </a:r>
            <a:br>
              <a:rPr lang="en-US" sz="1100" b="1" dirty="0"/>
            </a:br>
            <a:r>
              <a:rPr lang="en-US" sz="2000" dirty="0"/>
              <a:t>Assemble C using the computed submatrices.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B570D-5D39-A85A-988D-1309BFE6F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343" y="4183734"/>
            <a:ext cx="2471923" cy="16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8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6"/>
            <a:ext cx="8229600" cy="868364"/>
          </a:xfrm>
        </p:spPr>
        <p:txBody>
          <a:bodyPr>
            <a:normAutofit/>
          </a:bodyPr>
          <a:lstStyle/>
          <a:p>
            <a:r>
              <a:rPr lang="en-US" sz="3600" dirty="0"/>
              <a:t>D&amp;C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92" y="1303337"/>
            <a:ext cx="8229600" cy="2695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Time complexity is 8 recursive multiplications for n/2 and </a:t>
            </a:r>
            <a:br>
              <a:rPr lang="en-US" sz="2400" dirty="0"/>
            </a:br>
            <a:r>
              <a:rPr lang="en-US" sz="2400" dirty="0"/>
              <a:t>4 matrix addition: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T(n) = 8T(n/2) +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 is for the matrix addition part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Based on the master theorem the complexity is: O(n</a:t>
            </a:r>
            <a:r>
              <a:rPr lang="en-US" sz="2000" baseline="30000" dirty="0"/>
              <a:t>3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4AEB0-8109-95CD-F7DD-88CA4E4F6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01" b="7716"/>
          <a:stretch/>
        </p:blipFill>
        <p:spPr>
          <a:xfrm>
            <a:off x="583291" y="4297724"/>
            <a:ext cx="5505494" cy="1041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3CCD36-3C51-BDD0-2729-6A1F28DC8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877" y="3999277"/>
            <a:ext cx="2471923" cy="16800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5117"/>
            <a:ext cx="8686800" cy="1143000"/>
          </a:xfrm>
        </p:spPr>
        <p:txBody>
          <a:bodyPr>
            <a:noAutofit/>
          </a:bodyPr>
          <a:lstStyle/>
          <a:p>
            <a:r>
              <a:rPr lang="en-US" sz="3200" dirty="0"/>
              <a:t>Strassen’s Algorithm for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8118"/>
            <a:ext cx="8229600" cy="5000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Idea:</a:t>
            </a:r>
            <a:r>
              <a:rPr lang="en-US" sz="2400" dirty="0"/>
              <a:t> Use recursive divide-and-conquer technique to reduce </a:t>
            </a:r>
            <a:br>
              <a:rPr lang="en-US" sz="2400" dirty="0"/>
            </a:br>
            <a:r>
              <a:rPr lang="en-US" sz="2400" dirty="0"/>
              <a:t>the number of multiplications.</a:t>
            </a:r>
            <a:br>
              <a:rPr lang="en-US" sz="2800" dirty="0"/>
            </a:br>
            <a:endParaRPr lang="en-US" sz="1100" dirty="0"/>
          </a:p>
          <a:p>
            <a:pPr marL="400050" lvl="1" indent="0">
              <a:buNone/>
            </a:pPr>
            <a:r>
              <a:rPr lang="en-US" sz="2400" dirty="0"/>
              <a:t>P1= a.(f-h)</a:t>
            </a:r>
          </a:p>
          <a:p>
            <a:pPr marL="400050" lvl="1" indent="0">
              <a:buNone/>
            </a:pPr>
            <a:r>
              <a:rPr lang="en-US" sz="2400" dirty="0"/>
              <a:t>P2= (</a:t>
            </a:r>
            <a:r>
              <a:rPr lang="en-US" sz="2400" dirty="0" err="1"/>
              <a:t>a+b</a:t>
            </a:r>
            <a:r>
              <a:rPr lang="en-US" sz="2400" dirty="0"/>
              <a:t>).h</a:t>
            </a:r>
          </a:p>
          <a:p>
            <a:pPr marL="400050" lvl="1" indent="0">
              <a:buNone/>
            </a:pPr>
            <a:r>
              <a:rPr lang="en-US" sz="2400" dirty="0"/>
              <a:t>P3= (</a:t>
            </a:r>
            <a:r>
              <a:rPr lang="en-US" sz="2400" dirty="0" err="1"/>
              <a:t>c+d</a:t>
            </a:r>
            <a:r>
              <a:rPr lang="en-US" sz="2400" dirty="0"/>
              <a:t>).e</a:t>
            </a:r>
          </a:p>
          <a:p>
            <a:pPr marL="400050" lvl="1" indent="0">
              <a:buNone/>
            </a:pPr>
            <a:r>
              <a:rPr lang="en-US" sz="2400" dirty="0"/>
              <a:t>P4= d.(g-e)</a:t>
            </a:r>
          </a:p>
          <a:p>
            <a:pPr marL="400050" lvl="1" indent="0">
              <a:buNone/>
            </a:pPr>
            <a:r>
              <a:rPr lang="en-US" sz="2400" dirty="0"/>
              <a:t>P5= (</a:t>
            </a:r>
            <a:r>
              <a:rPr lang="en-US" sz="2400" dirty="0" err="1"/>
              <a:t>a+d</a:t>
            </a:r>
            <a:r>
              <a:rPr lang="en-US" sz="2400" dirty="0"/>
              <a:t>).(</a:t>
            </a:r>
            <a:r>
              <a:rPr lang="en-US" sz="2400" dirty="0" err="1"/>
              <a:t>e+h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P6= (b-d).(</a:t>
            </a:r>
            <a:r>
              <a:rPr lang="en-US" sz="2400" dirty="0" err="1"/>
              <a:t>g+h</a:t>
            </a:r>
            <a:r>
              <a:rPr lang="en-US" sz="2400" dirty="0"/>
              <a:t>)</a:t>
            </a:r>
          </a:p>
          <a:p>
            <a:pPr marL="400050" lvl="1" indent="0">
              <a:buNone/>
            </a:pPr>
            <a:r>
              <a:rPr lang="en-US" sz="2400" dirty="0"/>
              <a:t>P7= (a-c).(</a:t>
            </a:r>
            <a:r>
              <a:rPr lang="en-US" sz="2400" dirty="0" err="1"/>
              <a:t>e+f</a:t>
            </a:r>
            <a:r>
              <a:rPr lang="en-US" sz="2400" dirty="0"/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38EDB4-42EF-6B5C-1AC7-B471755393AF}"/>
              </a:ext>
            </a:extLst>
          </p:cNvPr>
          <p:cNvGrpSpPr/>
          <p:nvPr/>
        </p:nvGrpSpPr>
        <p:grpSpPr>
          <a:xfrm>
            <a:off x="4868343" y="3506954"/>
            <a:ext cx="2923673" cy="3031958"/>
            <a:chOff x="5091363" y="2456029"/>
            <a:chExt cx="2923673" cy="30319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EEAF19-937C-32D6-10C8-2D4A2039F746}"/>
                </a:ext>
              </a:extLst>
            </p:cNvPr>
            <p:cNvSpPr/>
            <p:nvPr/>
          </p:nvSpPr>
          <p:spPr>
            <a:xfrm>
              <a:off x="5091363" y="2456029"/>
              <a:ext cx="2923673" cy="30319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291889" y="2592387"/>
              <a:ext cx="2589170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p= P5+P4-P2+P6</a:t>
              </a:r>
            </a:p>
            <a:p>
              <a:endParaRPr lang="en-US" sz="2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4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q= P1+P2</a:t>
              </a:r>
            </a:p>
            <a:p>
              <a:endParaRPr lang="en-US" sz="2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4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r= P3 + P4</a:t>
              </a:r>
              <a:br>
                <a:rPr lang="en-US" sz="24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</a:br>
              <a:endParaRPr lang="en-US" sz="2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400" dirty="0">
                  <a:solidFill>
                    <a:schemeClr val="bg2"/>
                  </a:solidFill>
                  <a:latin typeface="Arial" pitchFamily="34" charset="0"/>
                  <a:cs typeface="Arial" pitchFamily="34" charset="0"/>
                </a:rPr>
                <a:t>s= P5+P1-P3-P7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B6869A-22C9-2BFC-EF8F-AC05ED2795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002646"/>
              </p:ext>
            </p:extLst>
          </p:nvPr>
        </p:nvGraphicFramePr>
        <p:xfrm>
          <a:off x="4825040" y="2352915"/>
          <a:ext cx="3010277" cy="81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9100" imgH="457200" progId="Equation.3">
                  <p:embed/>
                </p:oleObj>
              </mc:Choice>
              <mc:Fallback>
                <p:oleObj name="Equation" r:id="rId2" imgW="1689100" imgH="4572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B6869A-22C9-2BFC-EF8F-AC05ED2795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040" y="2352915"/>
                        <a:ext cx="3010277" cy="814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54877"/>
          </a:xfrm>
        </p:spPr>
        <p:txBody>
          <a:bodyPr>
            <a:normAutofit/>
          </a:bodyPr>
          <a:lstStyle/>
          <a:p>
            <a:r>
              <a:rPr lang="en-US" sz="3600" dirty="0"/>
              <a:t>D&amp;C for Strassen’s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765"/>
            <a:ext cx="8229600" cy="5390147"/>
          </a:xfrm>
        </p:spPr>
        <p:txBody>
          <a:bodyPr>
            <a:normAutofit/>
          </a:bodyPr>
          <a:lstStyle/>
          <a:p>
            <a:r>
              <a:rPr lang="en-US" sz="2400" dirty="0"/>
              <a:t>Divide</a:t>
            </a:r>
          </a:p>
          <a:p>
            <a:pPr lvl="1"/>
            <a:r>
              <a:rPr lang="en-US" sz="2000" dirty="0"/>
              <a:t>Divide A and B matrices</a:t>
            </a:r>
          </a:p>
          <a:p>
            <a:pPr lvl="1"/>
            <a:r>
              <a:rPr lang="en-US" sz="2000" dirty="0"/>
              <a:t>Compute terms for product</a:t>
            </a:r>
          </a:p>
          <a:p>
            <a:r>
              <a:rPr lang="en-US" sz="2400" dirty="0"/>
              <a:t>Conquer</a:t>
            </a:r>
          </a:p>
          <a:p>
            <a:pPr lvl="1"/>
            <a:r>
              <a:rPr lang="en-US" sz="2000" dirty="0"/>
              <a:t>Compute p1, p2,…, p7</a:t>
            </a:r>
          </a:p>
          <a:p>
            <a:r>
              <a:rPr lang="en-US" sz="2400" dirty="0"/>
              <a:t>Combine</a:t>
            </a:r>
          </a:p>
          <a:p>
            <a:pPr lvl="1"/>
            <a:r>
              <a:rPr lang="en-US" sz="2000" dirty="0"/>
              <a:t>Compute p, q, r, and u</a:t>
            </a:r>
            <a:br>
              <a:rPr lang="en-US" sz="2000" dirty="0"/>
            </a:br>
            <a:endParaRPr lang="en-US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T(n)=7T(n/2)+n</a:t>
            </a:r>
            <a:r>
              <a:rPr lang="en-US" sz="2000" baseline="30000" dirty="0"/>
              <a:t>2</a:t>
            </a:r>
            <a:r>
              <a:rPr lang="en-US" sz="2000" dirty="0"/>
              <a:t>= O(n</a:t>
            </a:r>
            <a:r>
              <a:rPr lang="en-US" sz="2000" baseline="30000" dirty="0"/>
              <a:t>log7</a:t>
            </a:r>
            <a:r>
              <a:rPr lang="en-US" sz="2000" dirty="0"/>
              <a:t>) = O(n</a:t>
            </a:r>
            <a:r>
              <a:rPr lang="en-US" sz="2000" baseline="30000" dirty="0"/>
              <a:t>2.8</a:t>
            </a:r>
            <a:r>
              <a:rPr lang="en-US" sz="2000" dirty="0"/>
              <a:t>) </a:t>
            </a:r>
            <a:br>
              <a:rPr lang="en-US" dirty="0"/>
            </a:br>
            <a:endParaRPr lang="en-US" sz="1700" dirty="0"/>
          </a:p>
          <a:p>
            <a:pPr marL="0" lvl="1" indent="0">
              <a:lnSpc>
                <a:spcPct val="120000"/>
              </a:lnSpc>
              <a:buNone/>
            </a:pPr>
            <a:r>
              <a:rPr lang="en-US" sz="2000" dirty="0"/>
              <a:t>It is an improvement over the naïve algorithm with O(n</a:t>
            </a:r>
            <a:r>
              <a:rPr lang="en-US" sz="2000" baseline="30000" dirty="0"/>
              <a:t>3</a:t>
            </a:r>
            <a:r>
              <a:rPr lang="en-US" sz="2000" dirty="0"/>
              <a:t>) for large matrices. This makes it more efficient when n is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graph with a blue line and a red line&#10;&#10;Description automatically generated">
            <a:extLst>
              <a:ext uri="{FF2B5EF4-FFF2-40B4-BE49-F238E27FC236}">
                <a16:creationId xmlns:a16="http://schemas.microsoft.com/office/drawing/2014/main" id="{8716CD0A-0B43-7543-EBFB-6BC40689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468" y="1161466"/>
            <a:ext cx="3611332" cy="268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word of Caution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302" y="1515829"/>
            <a:ext cx="7947498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 &amp; C is not always a better strategy</a:t>
            </a:r>
          </a:p>
          <a:p>
            <a:pPr lvl="1"/>
            <a:r>
              <a:rPr lang="en-US" sz="2400" dirty="0"/>
              <a:t>Look at Quick Sort </a:t>
            </a:r>
          </a:p>
          <a:p>
            <a:pPr lvl="2"/>
            <a:r>
              <a:rPr lang="en-US" sz="2000" dirty="0"/>
              <a:t>The best-case time complexity is O(</a:t>
            </a:r>
            <a:r>
              <a:rPr lang="en-US" sz="2000" dirty="0" err="1"/>
              <a:t>nlogn</a:t>
            </a:r>
            <a:r>
              <a:rPr lang="en-US" sz="2000" dirty="0"/>
              <a:t>) and </a:t>
            </a:r>
            <a:br>
              <a:rPr lang="en-US" sz="2000" dirty="0"/>
            </a:br>
            <a:r>
              <a:rPr lang="en-US" sz="2000" dirty="0"/>
              <a:t>the worst-case time complexity is 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2"/>
            <a:endParaRPr lang="en-US" sz="2000" dirty="0"/>
          </a:p>
          <a:p>
            <a:pPr lvl="1"/>
            <a:r>
              <a:rPr lang="en-US" sz="2400" dirty="0"/>
              <a:t>When the solution of a sub problem influences the solution to the other sub problem, D&amp;C can’t be applicable effectively</a:t>
            </a:r>
          </a:p>
          <a:p>
            <a:pPr lvl="2"/>
            <a:r>
              <a:rPr lang="en-US" sz="2000" dirty="0"/>
              <a:t>Resource Constraint Scheduling Problem (RCSP)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FB2E8-60E4-8BB2-2304-6D24014D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39C3-0297-C08F-81EC-CCEF95F0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of RCSP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4978-812A-7F84-AFEF-749CC1B0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02" y="1515830"/>
            <a:ext cx="7947498" cy="576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Consider scheduling tasks in a factory with limited machines: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56310-1F0E-5845-7502-917634F5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44C4D-D99E-28BB-2121-545C3EBB0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69" y="2092605"/>
            <a:ext cx="8577258" cy="2019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D32EC5-825D-77FA-4C88-5133917ED97D}"/>
              </a:ext>
            </a:extLst>
          </p:cNvPr>
          <p:cNvSpPr txBox="1"/>
          <p:nvPr/>
        </p:nvSpPr>
        <p:spPr>
          <a:xfrm>
            <a:off x="567851" y="4275474"/>
            <a:ext cx="8290399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If we divide tasks into two groups {A, B} and {C, D}, we face issues: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Task B must follow A, which affects when C can start.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Machine availability changes dynamically based on earlier assignments.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Separate scheduling leads to conflicts or inefficient resource use.</a:t>
            </a:r>
          </a:p>
        </p:txBody>
      </p:sp>
    </p:spTree>
    <p:extLst>
      <p:ext uri="{BB962C8B-B14F-4D97-AF65-F5344CB8AC3E}">
        <p14:creationId xmlns:p14="http://schemas.microsoft.com/office/powerpoint/2010/main" val="33981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Avoid</a:t>
            </a:r>
            <a:r>
              <a:rPr lang="en-US" sz="3600" dirty="0"/>
              <a:t> D&amp;C When…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767" y="1515829"/>
            <a:ext cx="8568466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 problem of size n is divided to two or more sub problems of size similar to n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Usually leads to an exponential time complexity</a:t>
            </a:r>
            <a:br>
              <a:rPr lang="en-US" sz="2400" dirty="0"/>
            </a:br>
            <a:r>
              <a:rPr lang="en-US" sz="2400" dirty="0"/>
              <a:t>like: T(n)=T(n-1)+n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Complexity is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A problem of size n is divided to roughly n sub problems </a:t>
            </a:r>
            <a:r>
              <a:rPr lang="en-US" sz="2400"/>
              <a:t>of </a:t>
            </a:r>
            <a:br>
              <a:rPr lang="en-US" sz="2400"/>
            </a:br>
            <a:r>
              <a:rPr lang="en-US" sz="2400"/>
              <a:t>size </a:t>
            </a:r>
            <a:r>
              <a:rPr lang="en-US" sz="2400" dirty="0"/>
              <a:t>n/c (c is a constant)</a:t>
            </a:r>
          </a:p>
          <a:p>
            <a:pPr lvl="1"/>
            <a:r>
              <a:rPr lang="en-US" sz="2400" dirty="0"/>
              <a:t>Leads to O(</a:t>
            </a:r>
            <a:r>
              <a:rPr lang="en-US" sz="2400" dirty="0" err="1"/>
              <a:t>n</a:t>
            </a:r>
            <a:r>
              <a:rPr lang="en-US" sz="2400" baseline="30000" dirty="0" err="1"/>
              <a:t>logn</a:t>
            </a:r>
            <a:r>
              <a:rPr lang="en-US" sz="2400" dirty="0"/>
              <a:t>) which is not good for large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Power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Problem: For a given integer number n and x, compute 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dirty="0"/>
              <a:t>?</a:t>
            </a:r>
          </a:p>
          <a:p>
            <a:endParaRPr lang="en-US" sz="1600" dirty="0"/>
          </a:p>
          <a:p>
            <a:r>
              <a:rPr lang="en-US" sz="2400" dirty="0"/>
              <a:t>It can be done linear: Naïve approach</a:t>
            </a:r>
          </a:p>
          <a:p>
            <a:pPr lvl="1"/>
            <a:r>
              <a:rPr lang="en-US" sz="2000" dirty="0"/>
              <a:t>Just multiple x for n times</a:t>
            </a:r>
          </a:p>
          <a:p>
            <a:pPr lvl="1"/>
            <a:r>
              <a:rPr lang="en-US" sz="2000" dirty="0"/>
              <a:t>O(n)</a:t>
            </a:r>
          </a:p>
          <a:p>
            <a:endParaRPr lang="en-US" sz="1600" dirty="0"/>
          </a:p>
          <a:p>
            <a:r>
              <a:rPr lang="en-US" sz="2400" dirty="0"/>
              <a:t>How about a better algorithm?</a:t>
            </a:r>
          </a:p>
          <a:p>
            <a:pPr lvl="1"/>
            <a:r>
              <a:rPr lang="en-US" sz="2000" dirty="0"/>
              <a:t>Based on Divide and Conquer…</a:t>
            </a:r>
          </a:p>
          <a:p>
            <a:pPr lvl="1"/>
            <a:r>
              <a:rPr lang="en-US" sz="2000" dirty="0"/>
              <a:t>Any ideas?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508" y="334978"/>
            <a:ext cx="8710864" cy="897056"/>
          </a:xfrm>
        </p:spPr>
        <p:txBody>
          <a:bodyPr>
            <a:normAutofit/>
          </a:bodyPr>
          <a:lstStyle/>
          <a:p>
            <a:r>
              <a:rPr lang="en-US" sz="3200" dirty="0"/>
              <a:t>Divide and Conquer for the Power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506" y="1539440"/>
            <a:ext cx="6188044" cy="897055"/>
          </a:xfrm>
        </p:spPr>
        <p:txBody>
          <a:bodyPr>
            <a:normAutofit/>
          </a:bodyPr>
          <a:lstStyle/>
          <a:p>
            <a:r>
              <a:rPr lang="en-US" sz="2400" dirty="0"/>
              <a:t>Do the multiplication for 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baseline="30000" dirty="0"/>
              <a:t>/2</a:t>
            </a:r>
            <a:br>
              <a:rPr lang="en-US" sz="2400" baseline="30000" dirty="0"/>
            </a:br>
            <a:endParaRPr lang="en-US" sz="14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105ED-57CB-C064-44F4-E071A96D8122}"/>
              </a:ext>
            </a:extLst>
          </p:cNvPr>
          <p:cNvSpPr txBox="1"/>
          <p:nvPr/>
        </p:nvSpPr>
        <p:spPr>
          <a:xfrm>
            <a:off x="107003" y="3782279"/>
            <a:ext cx="90369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The only work outside of the recursive call is a constant-time multiplication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T(n)=T(n/2) + c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Master Method: Case 2 </a:t>
            </a:r>
            <a:r>
              <a:rPr lang="en-US" sz="2000" dirty="0">
                <a:sym typeface="Wingdings" panose="05000000000000000000" pitchFamily="2" charset="2"/>
              </a:rPr>
              <a:t> T(n)=</a:t>
            </a:r>
            <a:r>
              <a:rPr lang="el-GR" sz="2000" dirty="0"/>
              <a:t> </a:t>
            </a:r>
            <a:r>
              <a:rPr lang="en-US" sz="2000" dirty="0"/>
              <a:t>O(log n)</a:t>
            </a:r>
            <a:br>
              <a:rPr lang="en-US" sz="1600" dirty="0"/>
            </a:b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to naïve approach that takes 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60A3F9-EA02-C96B-7547-830F8AE4BD8C}"/>
              </a:ext>
            </a:extLst>
          </p:cNvPr>
          <p:cNvSpPr txBox="1"/>
          <p:nvPr/>
        </p:nvSpPr>
        <p:spPr>
          <a:xfrm>
            <a:off x="2056838" y="22822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 is even, then  </a:t>
            </a: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 = </a:t>
            </a: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baseline="30000" dirty="0"/>
              <a:t>/2</a:t>
            </a:r>
            <a:r>
              <a:rPr lang="en-US" sz="2000" dirty="0"/>
              <a:t> </a:t>
            </a:r>
            <a:r>
              <a:rPr lang="en-US" sz="2000" baseline="-25000" dirty="0"/>
              <a:t>* </a:t>
            </a: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baseline="30000" dirty="0"/>
              <a:t>/2</a:t>
            </a:r>
            <a:endParaRPr lang="en-US" sz="2000" dirty="0"/>
          </a:p>
          <a:p>
            <a:pPr lvl="1"/>
            <a:r>
              <a:rPr lang="en-US" sz="1400" dirty="0"/>
              <a:t> </a:t>
            </a:r>
            <a:endParaRPr lang="en-US" sz="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n is odd,</a:t>
            </a:r>
            <a:r>
              <a:rPr lang="fa-IR" sz="2000" dirty="0"/>
              <a:t> </a:t>
            </a:r>
            <a:r>
              <a:rPr lang="en-US" sz="2000" dirty="0"/>
              <a:t>then   </a:t>
            </a:r>
            <a:r>
              <a:rPr lang="en-US" sz="2000" dirty="0" err="1"/>
              <a:t>x</a:t>
            </a:r>
            <a:r>
              <a:rPr lang="en-US" sz="2000" baseline="30000" dirty="0" err="1"/>
              <a:t>n</a:t>
            </a:r>
            <a:r>
              <a:rPr lang="en-US" sz="2000" dirty="0"/>
              <a:t> = x</a:t>
            </a:r>
            <a:r>
              <a:rPr lang="en-US" sz="2000" baseline="30000" dirty="0"/>
              <a:t>(n-1)/2</a:t>
            </a:r>
            <a:r>
              <a:rPr lang="en-US" sz="2000" dirty="0"/>
              <a:t> </a:t>
            </a:r>
            <a:r>
              <a:rPr lang="en-US" sz="2000" baseline="-25000" dirty="0"/>
              <a:t>*</a:t>
            </a:r>
            <a:r>
              <a:rPr lang="en-US" sz="2000" dirty="0"/>
              <a:t> x</a:t>
            </a:r>
            <a:r>
              <a:rPr lang="en-US" sz="2000" baseline="30000" dirty="0"/>
              <a:t>(n-1)/2</a:t>
            </a:r>
            <a:r>
              <a:rPr lang="en-US" sz="2000" dirty="0"/>
              <a:t> </a:t>
            </a:r>
            <a:r>
              <a:rPr lang="en-US" sz="2000" baseline="-25000" dirty="0"/>
              <a:t>* </a:t>
            </a:r>
            <a:r>
              <a:rPr lang="en-US" sz="2000" dirty="0"/>
              <a:t>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45" y="1553929"/>
            <a:ext cx="7196751" cy="4449763"/>
          </a:xfrm>
        </p:spPr>
        <p:txBody>
          <a:bodyPr>
            <a:normAutofit/>
          </a:bodyPr>
          <a:lstStyle/>
          <a:p>
            <a:r>
              <a:rPr lang="en-US" sz="2400" dirty="0"/>
              <a:t>Array recursively divided into two partitions and </a:t>
            </a:r>
            <a:br>
              <a:rPr lang="en-US" sz="2400" dirty="0"/>
            </a:br>
            <a:r>
              <a:rPr lang="en-US" sz="2400" dirty="0"/>
              <a:t>recursively sorted</a:t>
            </a:r>
          </a:p>
          <a:p>
            <a:r>
              <a:rPr lang="en-US" sz="2400" dirty="0"/>
              <a:t>Division based on a pivot</a:t>
            </a:r>
          </a:p>
          <a:p>
            <a:r>
              <a:rPr lang="en-US" sz="2400" dirty="0"/>
              <a:t>pivot divides the two sub-arrays </a:t>
            </a:r>
          </a:p>
          <a:p>
            <a:r>
              <a:rPr lang="en-US" sz="2400" dirty="0"/>
              <a:t>All items &lt; pivot placed in sub-array before pivot</a:t>
            </a:r>
          </a:p>
          <a:p>
            <a:r>
              <a:rPr lang="en-US" sz="2400" dirty="0"/>
              <a:t>All items ≥ pivot placed in sub-array after pivot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plement Quicksort with first element as pivot - GeeksforGeeks">
            <a:extLst>
              <a:ext uri="{FF2B5EF4-FFF2-40B4-BE49-F238E27FC236}">
                <a16:creationId xmlns:a16="http://schemas.microsoft.com/office/drawing/2014/main" id="{061F90FB-6FA6-EA65-8763-66BC59120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6" b="4102"/>
          <a:stretch/>
        </p:blipFill>
        <p:spPr bwMode="auto">
          <a:xfrm>
            <a:off x="685800" y="872020"/>
            <a:ext cx="7162800" cy="590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58" y="83396"/>
            <a:ext cx="8527983" cy="788623"/>
          </a:xfrm>
        </p:spPr>
        <p:txBody>
          <a:bodyPr>
            <a:normAutofit/>
          </a:bodyPr>
          <a:lstStyle/>
          <a:p>
            <a:r>
              <a:rPr lang="en-US" sz="3600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7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Quick Sort in D&amp;C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446" y="1515829"/>
            <a:ext cx="7075283" cy="4525963"/>
          </a:xfrm>
        </p:spPr>
        <p:txBody>
          <a:bodyPr>
            <a:normAutofit/>
          </a:bodyPr>
          <a:lstStyle/>
          <a:p>
            <a:r>
              <a:rPr lang="en-US" sz="2800" dirty="0"/>
              <a:t>Divide:</a:t>
            </a:r>
          </a:p>
          <a:p>
            <a:pPr lvl="1"/>
            <a:r>
              <a:rPr lang="en-US" sz="2400" dirty="0"/>
              <a:t>Rearrange the elements and split the array </a:t>
            </a:r>
            <a:br>
              <a:rPr lang="en-US" sz="2400" dirty="0"/>
            </a:br>
            <a:r>
              <a:rPr lang="en-US" sz="2400" dirty="0"/>
              <a:t>into 2 subarrays (based on the pivot item)</a:t>
            </a:r>
          </a:p>
          <a:p>
            <a:endParaRPr lang="en-US" sz="1800" dirty="0"/>
          </a:p>
          <a:p>
            <a:r>
              <a:rPr lang="en-US" sz="2800" dirty="0"/>
              <a:t>Conquer:</a:t>
            </a:r>
          </a:p>
          <a:p>
            <a:pPr lvl="1"/>
            <a:r>
              <a:rPr lang="en-US" sz="2400" dirty="0"/>
              <a:t>Recursively sort the two subarrays</a:t>
            </a:r>
          </a:p>
          <a:p>
            <a:pPr lvl="1"/>
            <a:endParaRPr lang="en-US" sz="1400" dirty="0"/>
          </a:p>
          <a:p>
            <a:r>
              <a:rPr lang="en-US" sz="2800" dirty="0"/>
              <a:t>Combine:</a:t>
            </a:r>
          </a:p>
          <a:p>
            <a:pPr lvl="1"/>
            <a:r>
              <a:rPr lang="en-US" sz="2400" dirty="0"/>
              <a:t>None!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1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335" y="61125"/>
            <a:ext cx="8229600" cy="767351"/>
          </a:xfrm>
        </p:spPr>
        <p:txBody>
          <a:bodyPr>
            <a:noAutofit/>
          </a:bodyPr>
          <a:lstStyle/>
          <a:p>
            <a:r>
              <a:rPr lang="en-US" sz="3200" dirty="0"/>
              <a:t>Quick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36604" y="6356350"/>
            <a:ext cx="350196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FBE0755-C115-F18B-73D0-736AC09EE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496877"/>
              </p:ext>
            </p:extLst>
          </p:nvPr>
        </p:nvGraphicFramePr>
        <p:xfrm>
          <a:off x="2481570" y="6285399"/>
          <a:ext cx="289159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8319">
                  <a:extLst>
                    <a:ext uri="{9D8B030D-6E8A-4147-A177-3AD203B41FA5}">
                      <a16:colId xmlns:a16="http://schemas.microsoft.com/office/drawing/2014/main" val="3942587789"/>
                    </a:ext>
                  </a:extLst>
                </a:gridCol>
                <a:gridCol w="578319">
                  <a:extLst>
                    <a:ext uri="{9D8B030D-6E8A-4147-A177-3AD203B41FA5}">
                      <a16:colId xmlns:a16="http://schemas.microsoft.com/office/drawing/2014/main" val="2986865529"/>
                    </a:ext>
                  </a:extLst>
                </a:gridCol>
                <a:gridCol w="578319">
                  <a:extLst>
                    <a:ext uri="{9D8B030D-6E8A-4147-A177-3AD203B41FA5}">
                      <a16:colId xmlns:a16="http://schemas.microsoft.com/office/drawing/2014/main" val="3680006092"/>
                    </a:ext>
                  </a:extLst>
                </a:gridCol>
                <a:gridCol w="578319">
                  <a:extLst>
                    <a:ext uri="{9D8B030D-6E8A-4147-A177-3AD203B41FA5}">
                      <a16:colId xmlns:a16="http://schemas.microsoft.com/office/drawing/2014/main" val="3624695050"/>
                    </a:ext>
                  </a:extLst>
                </a:gridCol>
                <a:gridCol w="578319">
                  <a:extLst>
                    <a:ext uri="{9D8B030D-6E8A-4147-A177-3AD203B41FA5}">
                      <a16:colId xmlns:a16="http://schemas.microsoft.com/office/drawing/2014/main" val="2239620958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832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4C29033-6B53-E8ED-804A-B9267172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614" y="915294"/>
            <a:ext cx="5838771" cy="52832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3425"/>
          </a:xfrm>
        </p:spPr>
        <p:txBody>
          <a:bodyPr>
            <a:normAutofit/>
          </a:bodyPr>
          <a:lstStyle/>
          <a:p>
            <a:r>
              <a:rPr lang="en-US" sz="3600" dirty="0"/>
              <a:t>Complexity Analysis of 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589" y="1319189"/>
            <a:ext cx="8585200" cy="4983162"/>
          </a:xfrm>
        </p:spPr>
        <p:txBody>
          <a:bodyPr>
            <a:normAutofit/>
          </a:bodyPr>
          <a:lstStyle/>
          <a:p>
            <a:r>
              <a:rPr lang="en-US" sz="2400" dirty="0"/>
              <a:t>The algorithm does not have an every-case time complexity</a:t>
            </a:r>
            <a:br>
              <a:rPr lang="en-US" sz="2400" dirty="0"/>
            </a:br>
            <a:endParaRPr lang="en-US" sz="1200" dirty="0"/>
          </a:p>
          <a:p>
            <a:r>
              <a:rPr lang="en-US" sz="2400" dirty="0"/>
              <a:t>Worst case analysis: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When the array is already sorted, the array is divided to 1 and n-1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T(n)=T(n-1)+n  </a:t>
            </a:r>
            <a:r>
              <a:rPr lang="en-US" sz="2000" dirty="0">
                <a:sym typeface="Wingdings" pitchFamily="2" charset="2"/>
              </a:rPr>
              <a:t>while </a:t>
            </a:r>
            <a:r>
              <a:rPr lang="en-US" sz="2000" dirty="0"/>
              <a:t>n is the time to find the pivot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Complexity is:</a:t>
            </a:r>
            <a:endParaRPr lang="fa-IR" sz="2000" dirty="0">
              <a:sym typeface="Wingdings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100" dirty="0"/>
          </a:p>
          <a:p>
            <a:pPr>
              <a:lnSpc>
                <a:spcPct val="150000"/>
              </a:lnSpc>
            </a:pPr>
            <a:r>
              <a:rPr lang="en-US" sz="2400" dirty="0"/>
              <a:t>Average case analysis: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When the pivot splits the array into two equal halves (or nearly equal)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T(n)=2T(n/2)+n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Complexity is O(n.log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336D8D-EBCD-BA1C-CC25-9830E285CBE4}"/>
              </a:ext>
            </a:extLst>
          </p:cNvPr>
          <p:cNvSpPr txBox="1"/>
          <p:nvPr/>
        </p:nvSpPr>
        <p:spPr>
          <a:xfrm>
            <a:off x="2597285" y="3410660"/>
            <a:ext cx="13229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274E-65D7-2583-5AF2-C95B6BC6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0B762-E046-32D8-AFEC-2FF0DCE1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9787"/>
          </a:xfrm>
        </p:spPr>
        <p:txBody>
          <a:bodyPr>
            <a:normAutofit/>
          </a:bodyPr>
          <a:lstStyle/>
          <a:p>
            <a:r>
              <a:rPr lang="en-US" sz="3200" dirty="0"/>
              <a:t>Quick Sort Space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F8E03-5DC9-AC26-D1CF-2FDD9B83475D}"/>
              </a:ext>
            </a:extLst>
          </p:cNvPr>
          <p:cNvSpPr txBox="1"/>
          <p:nvPr/>
        </p:nvSpPr>
        <p:spPr>
          <a:xfrm>
            <a:off x="763620" y="1421596"/>
            <a:ext cx="7923179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Average-Case Auxiliary Space Complexity: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On average, </a:t>
            </a:r>
            <a:r>
              <a:rPr lang="en-US" sz="2000" dirty="0" err="1"/>
              <a:t>QuickSort</a:t>
            </a:r>
            <a:r>
              <a:rPr lang="en-US" sz="2000" dirty="0"/>
              <a:t> partitions the array into roughly equal halves.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QuickSort</a:t>
            </a:r>
            <a:r>
              <a:rPr lang="en-US" sz="2000" dirty="0"/>
              <a:t> is in-place (it swaps elements without using extra arrays), </a:t>
            </a:r>
            <a:br>
              <a:rPr lang="en-US" sz="2000" dirty="0"/>
            </a:br>
            <a:r>
              <a:rPr lang="en-US" sz="2000" dirty="0"/>
              <a:t>the space required is only for the </a:t>
            </a:r>
            <a:r>
              <a:rPr lang="en-US" sz="2000" u="sng" dirty="0"/>
              <a:t>recursive call stack</a:t>
            </a:r>
            <a:r>
              <a:rPr lang="en-US" sz="2000" dirty="0"/>
              <a:t>, which is O(</a:t>
            </a:r>
            <a:r>
              <a:rPr lang="en-US" sz="2000" dirty="0" err="1"/>
              <a:t>log⁡n</a:t>
            </a:r>
            <a:r>
              <a:rPr lang="en-US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pt-BR" sz="2000" b="1" dirty="0"/>
              <a:t>Worst case </a:t>
            </a:r>
            <a:r>
              <a:rPr lang="en-US" sz="2000" b="1" dirty="0"/>
              <a:t>Auxiliary Space Complexity</a:t>
            </a:r>
            <a:r>
              <a:rPr lang="pt-BR" sz="2000" dirty="0"/>
              <a:t>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space required is for the </a:t>
            </a:r>
            <a:r>
              <a:rPr lang="en-US" sz="2000" u="sng" dirty="0"/>
              <a:t>recursive call stack</a:t>
            </a:r>
            <a:r>
              <a:rPr lang="en-US" sz="2000" dirty="0"/>
              <a:t>, which is</a:t>
            </a:r>
            <a:r>
              <a:rPr lang="pt-BR" sz="2000" dirty="0"/>
              <a:t> O(n)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73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5852</TotalTime>
  <Words>1133</Words>
  <Application>Microsoft Office PowerPoint</Application>
  <PresentationFormat>On-screen Show (4:3)</PresentationFormat>
  <Paragraphs>147</Paragraphs>
  <Slides>17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Equation</vt:lpstr>
      <vt:lpstr>Binary Search</vt:lpstr>
      <vt:lpstr>Power Problem</vt:lpstr>
      <vt:lpstr>Divide and Conquer for the Power Problem </vt:lpstr>
      <vt:lpstr>Quick Sort</vt:lpstr>
      <vt:lpstr>Quick Sort</vt:lpstr>
      <vt:lpstr>Quick Sort in D&amp;C Steps</vt:lpstr>
      <vt:lpstr>Quick Sort</vt:lpstr>
      <vt:lpstr>Complexity Analysis of Quick Sort</vt:lpstr>
      <vt:lpstr>Quick Sort Space Complexity</vt:lpstr>
      <vt:lpstr>Matrix Multiplication</vt:lpstr>
      <vt:lpstr>D&amp;C for Matrix Multiplication</vt:lpstr>
      <vt:lpstr>D&amp;C for Matrix Multiplication</vt:lpstr>
      <vt:lpstr>Strassen’s Algorithm for Matrix Multiplication</vt:lpstr>
      <vt:lpstr>D&amp;C for Strassen’s Algorithm</vt:lpstr>
      <vt:lpstr>A word of Caution</vt:lpstr>
      <vt:lpstr>Example of RCSP</vt:lpstr>
      <vt:lpstr>Avoid D&amp;C When…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25</cp:revision>
  <dcterms:created xsi:type="dcterms:W3CDTF">2006-08-16T00:00:00Z</dcterms:created>
  <dcterms:modified xsi:type="dcterms:W3CDTF">2025-02-10T05:49:52Z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2023-07-11T16:08:53Z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25b4413f-a66d-43e0-a427-4a2e64c5c0b0</vt:lpwstr>
  </property>
  <property fmtid="{D5CDD505-2E9C-101B-9397-08002B2CF9AE}" pid="8" name="MSIP_Label_638202f9-8d41-4950-b014-f183e397b746_ContentBits">
    <vt:lpwstr>0</vt:lpwstr>
  </property>
</Properties>
</file>