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83" r:id="rId4"/>
    <p:sldId id="284" r:id="rId5"/>
    <p:sldId id="345" r:id="rId6"/>
    <p:sldId id="372" r:id="rId7"/>
    <p:sldId id="285" r:id="rId8"/>
    <p:sldId id="286" r:id="rId9"/>
    <p:sldId id="342" r:id="rId10"/>
    <p:sldId id="302" r:id="rId11"/>
    <p:sldId id="343" r:id="rId12"/>
    <p:sldId id="344" r:id="rId13"/>
    <p:sldId id="346" r:id="rId14"/>
    <p:sldId id="266" r:id="rId15"/>
    <p:sldId id="267" r:id="rId16"/>
    <p:sldId id="268" r:id="rId17"/>
    <p:sldId id="269" r:id="rId18"/>
    <p:sldId id="270" r:id="rId19"/>
    <p:sldId id="337" r:id="rId20"/>
    <p:sldId id="338" r:id="rId21"/>
    <p:sldId id="339" r:id="rId22"/>
    <p:sldId id="34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71D150-7AAB-4BFE-B8B9-AFAF7E2DF3FA}" v="123" dt="2025-02-17T03:21:20.5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55" autoAdjust="0"/>
  </p:normalViewPr>
  <p:slideViewPr>
    <p:cSldViewPr snapToGrid="0">
      <p:cViewPr varScale="1">
        <p:scale>
          <a:sx n="98" d="100"/>
          <a:sy n="98" d="100"/>
        </p:scale>
        <p:origin x="19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S::bahareh.mokarramdorri@unt.edu::b65613e7-b782-4797-afbc-3ac9b2e9b774" providerId="AD" clId="Web-{911B96F7-B931-ACAE-49B2-B2C886591870}"/>
    <pc:docChg chg="modSld sldOrd">
      <pc:chgData name="Mokarram Dorri, Bahareh" userId="S::bahareh.mokarramdorri@unt.edu::b65613e7-b782-4797-afbc-3ac9b2e9b774" providerId="AD" clId="Web-{911B96F7-B931-ACAE-49B2-B2C886591870}" dt="2024-02-19T18:39:40.115" v="333" actId="20577"/>
      <pc:docMkLst>
        <pc:docMk/>
      </pc:docMkLst>
      <pc:sldChg chg="modSp">
        <pc:chgData name="Mokarram Dorri, Bahareh" userId="S::bahareh.mokarramdorri@unt.edu::b65613e7-b782-4797-afbc-3ac9b2e9b774" providerId="AD" clId="Web-{911B96F7-B931-ACAE-49B2-B2C886591870}" dt="2024-02-19T17:47:10.028" v="4" actId="14100"/>
        <pc:sldMkLst>
          <pc:docMk/>
          <pc:sldMk cId="756607003" sldId="258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18:59.934" v="170" actId="1076"/>
        <pc:sldMkLst>
          <pc:docMk/>
          <pc:sldMk cId="0" sldId="266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19:48.529" v="178" actId="14100"/>
        <pc:sldMkLst>
          <pc:docMk/>
          <pc:sldMk cId="0" sldId="267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22:08.206" v="192" actId="20577"/>
        <pc:sldMkLst>
          <pc:docMk/>
          <pc:sldMk cId="3187244780" sldId="268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23:27.724" v="200" actId="1076"/>
        <pc:sldMkLst>
          <pc:docMk/>
          <pc:sldMk cId="3710766048" sldId="269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24:38.070" v="206" actId="14100"/>
        <pc:sldMkLst>
          <pc:docMk/>
          <pc:sldMk cId="1306024225" sldId="270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7:50:20.815" v="16" actId="20577"/>
        <pc:sldMkLst>
          <pc:docMk/>
          <pc:sldMk cId="918414243" sldId="283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17:00.289" v="148" actId="20577"/>
        <pc:sldMkLst>
          <pc:docMk/>
          <pc:sldMk cId="3534980492" sldId="284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8:42.535" v="320" actId="1076"/>
        <pc:sldMkLst>
          <pc:docMk/>
          <pc:sldMk cId="2202450774" sldId="289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9:05.536" v="326" actId="1076"/>
        <pc:sldMkLst>
          <pc:docMk/>
          <pc:sldMk cId="3577181606" sldId="295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9:13.770" v="328" actId="1076"/>
        <pc:sldMkLst>
          <pc:docMk/>
          <pc:sldMk cId="857281309" sldId="296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7:53:08.086" v="42" actId="1076"/>
        <pc:sldMkLst>
          <pc:docMk/>
          <pc:sldMk cId="0" sldId="302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35:57.889" v="311"/>
        <pc:sldMkLst>
          <pc:docMk/>
          <pc:sldMk cId="3202813634" sldId="304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26:23.214" v="214" actId="1076"/>
        <pc:sldMkLst>
          <pc:docMk/>
          <pc:sldMk cId="1788420574" sldId="337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26:47.652" v="216" actId="20577"/>
        <pc:sldMkLst>
          <pc:docMk/>
          <pc:sldMk cId="0" sldId="338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28:33.734" v="224" actId="1076"/>
        <pc:sldMkLst>
          <pc:docMk/>
          <pc:sldMk cId="0" sldId="339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34:55.559" v="302" actId="20577"/>
        <pc:sldMkLst>
          <pc:docMk/>
          <pc:sldMk cId="0" sldId="340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06:13.549" v="69" actId="14100"/>
        <pc:sldMkLst>
          <pc:docMk/>
          <pc:sldMk cId="1143252745" sldId="341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7:50:38.753" v="17" actId="20577"/>
        <pc:sldMkLst>
          <pc:docMk/>
          <pc:sldMk cId="1209930238" sldId="342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7:53:50.947" v="52" actId="1076"/>
        <pc:sldMkLst>
          <pc:docMk/>
          <pc:sldMk cId="2967903872" sldId="343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04:40.140" v="59" actId="20577"/>
        <pc:sldMkLst>
          <pc:docMk/>
          <pc:sldMk cId="1815027472" sldId="344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05:18.219" v="64" actId="14100"/>
        <pc:sldMkLst>
          <pc:docMk/>
          <pc:sldMk cId="1873733892" sldId="345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09:18.305" v="127" actId="1076"/>
        <pc:sldMkLst>
          <pc:docMk/>
          <pc:sldMk cId="3646780972" sldId="346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6:56.922" v="314" actId="20577"/>
        <pc:sldMkLst>
          <pc:docMk/>
          <pc:sldMk cId="0" sldId="347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7:05.048" v="318" actId="20577"/>
        <pc:sldMkLst>
          <pc:docMk/>
          <pc:sldMk cId="0" sldId="348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5:27.982" v="306" actId="20577"/>
        <pc:sldMkLst>
          <pc:docMk/>
          <pc:sldMk cId="3320342615" sldId="349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9:40.115" v="333" actId="20577"/>
        <pc:sldMkLst>
          <pc:docMk/>
          <pc:sldMk cId="3166579496" sldId="356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5:41.201" v="309" actId="14100"/>
        <pc:sldMkLst>
          <pc:docMk/>
          <pc:sldMk cId="3159097328" sldId="357"/>
        </pc:sldMkLst>
      </pc:sldChg>
      <pc:sldChg chg="ord">
        <pc:chgData name="Mokarram Dorri, Bahareh" userId="S::bahareh.mokarramdorri@unt.edu::b65613e7-b782-4797-afbc-3ac9b2e9b774" providerId="AD" clId="Web-{911B96F7-B931-ACAE-49B2-B2C886591870}" dt="2024-02-19T17:54:58.355" v="55"/>
        <pc:sldMkLst>
          <pc:docMk/>
          <pc:sldMk cId="1185821429" sldId="372"/>
        </pc:sldMkLst>
      </pc:sldChg>
    </pc:docChg>
  </pc:docChgLst>
  <pc:docChgLst>
    <pc:chgData name="Mokarram dorri, Bahareh" userId="b65613e7-b782-4797-afbc-3ac9b2e9b774" providerId="ADAL" clId="{F571D150-7AAB-4BFE-B8B9-AFAF7E2DF3FA}"/>
    <pc:docChg chg="undo custSel addSld delSld modSld sldOrd modMainMaster">
      <pc:chgData name="Mokarram dorri, Bahareh" userId="b65613e7-b782-4797-afbc-3ac9b2e9b774" providerId="ADAL" clId="{F571D150-7AAB-4BFE-B8B9-AFAF7E2DF3FA}" dt="2024-10-08T15:20:45.689" v="6430" actId="1076"/>
      <pc:docMkLst>
        <pc:docMk/>
      </pc:docMkLst>
      <pc:sldChg chg="modSp mod modNotesTx">
        <pc:chgData name="Mokarram dorri, Bahareh" userId="b65613e7-b782-4797-afbc-3ac9b2e9b774" providerId="ADAL" clId="{F571D150-7AAB-4BFE-B8B9-AFAF7E2DF3FA}" dt="2024-01-16T22:55:29.756" v="5959"/>
        <pc:sldMkLst>
          <pc:docMk/>
          <pc:sldMk cId="0" sldId="256"/>
        </pc:sldMkLst>
      </pc:sldChg>
      <pc:sldChg chg="modSp mod">
        <pc:chgData name="Mokarram dorri, Bahareh" userId="b65613e7-b782-4797-afbc-3ac9b2e9b774" providerId="ADAL" clId="{F571D150-7AAB-4BFE-B8B9-AFAF7E2DF3FA}" dt="2023-09-14T13:33:35.127" v="2095" actId="1076"/>
        <pc:sldMkLst>
          <pc:docMk/>
          <pc:sldMk cId="756607003" sldId="258"/>
        </pc:sldMkLst>
      </pc:sldChg>
      <pc:sldChg chg="modSp mod">
        <pc:chgData name="Mokarram dorri, Bahareh" userId="b65613e7-b782-4797-afbc-3ac9b2e9b774" providerId="ADAL" clId="{F571D150-7AAB-4BFE-B8B9-AFAF7E2DF3FA}" dt="2023-09-14T14:06:38.238" v="2203" actId="20577"/>
        <pc:sldMkLst>
          <pc:docMk/>
          <pc:sldMk cId="0" sldId="266"/>
        </pc:sldMkLst>
      </pc:sldChg>
      <pc:sldChg chg="modSp mod modAnim modNotesTx">
        <pc:chgData name="Mokarram dorri, Bahareh" userId="b65613e7-b782-4797-afbc-3ac9b2e9b774" providerId="ADAL" clId="{F571D150-7AAB-4BFE-B8B9-AFAF7E2DF3FA}" dt="2023-09-14T14:06:34.205" v="2202" actId="20577"/>
        <pc:sldMkLst>
          <pc:docMk/>
          <pc:sldMk cId="0" sldId="267"/>
        </pc:sldMkLst>
      </pc:sldChg>
      <pc:sldChg chg="addSp modSp mod modAnim">
        <pc:chgData name="Mokarram dorri, Bahareh" userId="b65613e7-b782-4797-afbc-3ac9b2e9b774" providerId="ADAL" clId="{F571D150-7AAB-4BFE-B8B9-AFAF7E2DF3FA}" dt="2023-09-14T14:06:24.236" v="2201" actId="20577"/>
        <pc:sldMkLst>
          <pc:docMk/>
          <pc:sldMk cId="3187244780" sldId="268"/>
        </pc:sldMkLst>
      </pc:sldChg>
      <pc:sldChg chg="addSp modSp mod">
        <pc:chgData name="Mokarram dorri, Bahareh" userId="b65613e7-b782-4797-afbc-3ac9b2e9b774" providerId="ADAL" clId="{F571D150-7AAB-4BFE-B8B9-AFAF7E2DF3FA}" dt="2023-09-14T14:10:27.589" v="2231" actId="20577"/>
        <pc:sldMkLst>
          <pc:docMk/>
          <pc:sldMk cId="3710766048" sldId="269"/>
        </pc:sldMkLst>
      </pc:sldChg>
      <pc:sldChg chg="modSp mod">
        <pc:chgData name="Mokarram dorri, Bahareh" userId="b65613e7-b782-4797-afbc-3ac9b2e9b774" providerId="ADAL" clId="{F571D150-7AAB-4BFE-B8B9-AFAF7E2DF3FA}" dt="2023-09-14T14:12:58.768" v="2241" actId="20577"/>
        <pc:sldMkLst>
          <pc:docMk/>
          <pc:sldMk cId="1306024225" sldId="270"/>
        </pc:sldMkLst>
      </pc:sldChg>
      <pc:sldChg chg="modSp mod modShow">
        <pc:chgData name="Mokarram dorri, Bahareh" userId="b65613e7-b782-4797-afbc-3ac9b2e9b774" providerId="ADAL" clId="{F571D150-7AAB-4BFE-B8B9-AFAF7E2DF3FA}" dt="2023-09-21T04:18:09.625" v="4941" actId="729"/>
        <pc:sldMkLst>
          <pc:docMk/>
          <pc:sldMk cId="1130662404" sldId="276"/>
        </pc:sldMkLst>
      </pc:sldChg>
      <pc:sldChg chg="modSp mod modAnim">
        <pc:chgData name="Mokarram dorri, Bahareh" userId="b65613e7-b782-4797-afbc-3ac9b2e9b774" providerId="ADAL" clId="{F571D150-7AAB-4BFE-B8B9-AFAF7E2DF3FA}" dt="2023-09-14T13:35:01.531" v="2106"/>
        <pc:sldMkLst>
          <pc:docMk/>
          <pc:sldMk cId="918414243" sldId="283"/>
        </pc:sldMkLst>
      </pc:sldChg>
      <pc:sldChg chg="modSp mod">
        <pc:chgData name="Mokarram dorri, Bahareh" userId="b65613e7-b782-4797-afbc-3ac9b2e9b774" providerId="ADAL" clId="{F571D150-7AAB-4BFE-B8B9-AFAF7E2DF3FA}" dt="2023-09-14T13:59:48.398" v="2171" actId="404"/>
        <pc:sldMkLst>
          <pc:docMk/>
          <pc:sldMk cId="3534980492" sldId="284"/>
        </pc:sldMkLst>
      </pc:sldChg>
      <pc:sldChg chg="modSp mod">
        <pc:chgData name="Mokarram dorri, Bahareh" userId="b65613e7-b782-4797-afbc-3ac9b2e9b774" providerId="ADAL" clId="{F571D150-7AAB-4BFE-B8B9-AFAF7E2DF3FA}" dt="2023-09-14T14:02:34.438" v="2181" actId="20577"/>
        <pc:sldMkLst>
          <pc:docMk/>
          <pc:sldMk cId="667164155" sldId="285"/>
        </pc:sldMkLst>
      </pc:sldChg>
      <pc:sldChg chg="modSp mod">
        <pc:chgData name="Mokarram dorri, Bahareh" userId="b65613e7-b782-4797-afbc-3ac9b2e9b774" providerId="ADAL" clId="{F571D150-7AAB-4BFE-B8B9-AFAF7E2DF3FA}" dt="2023-09-14T14:03:11.128" v="2184" actId="20577"/>
        <pc:sldMkLst>
          <pc:docMk/>
          <pc:sldMk cId="360819170" sldId="286"/>
        </pc:sldMkLst>
      </pc:sldChg>
      <pc:sldChg chg="addSp modSp add del mod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2202450774" sldId="289"/>
        </pc:sldMkLst>
      </pc:sldChg>
      <pc:sldChg chg="modSp add mod">
        <pc:chgData name="Mokarram dorri, Bahareh" userId="b65613e7-b782-4797-afbc-3ac9b2e9b774" providerId="ADAL" clId="{F571D150-7AAB-4BFE-B8B9-AFAF7E2DF3FA}" dt="2023-09-21T00:57:37.203" v="4920" actId="20577"/>
        <pc:sldMkLst>
          <pc:docMk/>
          <pc:sldMk cId="3577181606" sldId="295"/>
        </pc:sldMkLst>
      </pc:sldChg>
      <pc:sldChg chg="addSp modSp add mod modAnim modNotesTx">
        <pc:chgData name="Mokarram dorri, Bahareh" userId="b65613e7-b782-4797-afbc-3ac9b2e9b774" providerId="ADAL" clId="{F571D150-7AAB-4BFE-B8B9-AFAF7E2DF3FA}" dt="2023-09-21T00:59:25.118" v="4928" actId="20577"/>
        <pc:sldMkLst>
          <pc:docMk/>
          <pc:sldMk cId="857281309" sldId="296"/>
        </pc:sldMkLst>
      </pc:sldChg>
      <pc:sldChg chg="modSp add mod">
        <pc:chgData name="Mokarram dorri, Bahareh" userId="b65613e7-b782-4797-afbc-3ac9b2e9b774" providerId="ADAL" clId="{F571D150-7AAB-4BFE-B8B9-AFAF7E2DF3FA}" dt="2023-11-30T03:33:14.243" v="5956" actId="20577"/>
        <pc:sldMkLst>
          <pc:docMk/>
          <pc:sldMk cId="2368205413" sldId="300"/>
        </pc:sldMkLst>
      </pc:sldChg>
      <pc:sldChg chg="modNotesTx">
        <pc:chgData name="Mokarram dorri, Bahareh" userId="b65613e7-b782-4797-afbc-3ac9b2e9b774" providerId="ADAL" clId="{F571D150-7AAB-4BFE-B8B9-AFAF7E2DF3FA}" dt="2024-10-08T01:57:58.762" v="6283" actId="33524"/>
        <pc:sldMkLst>
          <pc:docMk/>
          <pc:sldMk cId="3871491500" sldId="300"/>
        </pc:sldMkLst>
      </pc:sldChg>
      <pc:sldChg chg="delSp modSp add mod delAnim modShow">
        <pc:chgData name="Mokarram dorri, Bahareh" userId="b65613e7-b782-4797-afbc-3ac9b2e9b774" providerId="ADAL" clId="{F571D150-7AAB-4BFE-B8B9-AFAF7E2DF3FA}" dt="2023-11-30T03:15:06.628" v="5791" actId="729"/>
        <pc:sldMkLst>
          <pc:docMk/>
          <pc:sldMk cId="2468480092" sldId="301"/>
        </pc:sldMkLst>
      </pc:sldChg>
      <pc:sldChg chg="addSp delSp modSp mod delAnim modAnim">
        <pc:chgData name="Mokarram dorri, Bahareh" userId="b65613e7-b782-4797-afbc-3ac9b2e9b774" providerId="ADAL" clId="{F571D150-7AAB-4BFE-B8B9-AFAF7E2DF3FA}" dt="2023-09-14T14:08:27.698" v="2216" actId="1076"/>
        <pc:sldMkLst>
          <pc:docMk/>
          <pc:sldMk cId="0" sldId="302"/>
        </pc:sldMkLst>
      </pc:sldChg>
      <pc:sldChg chg="addSp delSp modSp add mod modAnim">
        <pc:chgData name="Mokarram dorri, Bahareh" userId="b65613e7-b782-4797-afbc-3ac9b2e9b774" providerId="ADAL" clId="{F571D150-7AAB-4BFE-B8B9-AFAF7E2DF3FA}" dt="2023-11-30T03:14:41.591" v="5790" actId="34135"/>
        <pc:sldMkLst>
          <pc:docMk/>
          <pc:sldMk cId="2827446170" sldId="303"/>
        </pc:sldMkLst>
      </pc:sldChg>
      <pc:sldChg chg="addSp delSp modSp mod">
        <pc:chgData name="Mokarram dorri, Bahareh" userId="b65613e7-b782-4797-afbc-3ac9b2e9b774" providerId="ADAL" clId="{F571D150-7AAB-4BFE-B8B9-AFAF7E2DF3FA}" dt="2023-09-14T14:29:12.849" v="2376" actId="1076"/>
        <pc:sldMkLst>
          <pc:docMk/>
          <pc:sldMk cId="3202813634" sldId="304"/>
        </pc:sldMkLst>
      </pc:sldChg>
      <pc:sldChg chg="addSp delSp modSp mod delAnim modAnim">
        <pc:chgData name="Mokarram dorri, Bahareh" userId="b65613e7-b782-4797-afbc-3ac9b2e9b774" providerId="ADAL" clId="{F571D150-7AAB-4BFE-B8B9-AFAF7E2DF3FA}" dt="2024-09-24T04:14:07.175" v="5977" actId="21"/>
        <pc:sldMkLst>
          <pc:docMk/>
          <pc:sldMk cId="380109597" sldId="306"/>
        </pc:sldMkLst>
      </pc:sldChg>
      <pc:sldChg chg="add del">
        <pc:chgData name="Mokarram dorri, Bahareh" userId="b65613e7-b782-4797-afbc-3ac9b2e9b774" providerId="ADAL" clId="{F571D150-7AAB-4BFE-B8B9-AFAF7E2DF3FA}" dt="2023-11-30T03:06:06.710" v="5705" actId="47"/>
        <pc:sldMkLst>
          <pc:docMk/>
          <pc:sldMk cId="678417817" sldId="308"/>
        </pc:sldMkLst>
      </pc:sldChg>
      <pc:sldChg chg="modSp add del mod">
        <pc:chgData name="Mokarram dorri, Bahareh" userId="b65613e7-b782-4797-afbc-3ac9b2e9b774" providerId="ADAL" clId="{F571D150-7AAB-4BFE-B8B9-AFAF7E2DF3FA}" dt="2023-11-30T03:06:23.869" v="5709" actId="47"/>
        <pc:sldMkLst>
          <pc:docMk/>
          <pc:sldMk cId="4055078160" sldId="315"/>
        </pc:sldMkLst>
      </pc:sldChg>
      <pc:sldChg chg="add del">
        <pc:chgData name="Mokarram dorri, Bahareh" userId="b65613e7-b782-4797-afbc-3ac9b2e9b774" providerId="ADAL" clId="{F571D150-7AAB-4BFE-B8B9-AFAF7E2DF3FA}" dt="2023-11-30T03:06:21.219" v="5708" actId="47"/>
        <pc:sldMkLst>
          <pc:docMk/>
          <pc:sldMk cId="1568067590" sldId="316"/>
        </pc:sldMkLst>
      </pc:sldChg>
      <pc:sldChg chg="addSp modSp mod modAnim">
        <pc:chgData name="Mokarram dorri, Bahareh" userId="b65613e7-b782-4797-afbc-3ac9b2e9b774" providerId="ADAL" clId="{F571D150-7AAB-4BFE-B8B9-AFAF7E2DF3FA}" dt="2024-09-24T04:32:14.534" v="6027" actId="20577"/>
        <pc:sldMkLst>
          <pc:docMk/>
          <pc:sldMk cId="2833912864" sldId="317"/>
        </pc:sldMkLst>
      </pc:sldChg>
      <pc:sldChg chg="add del">
        <pc:chgData name="Mokarram dorri, Bahareh" userId="b65613e7-b782-4797-afbc-3ac9b2e9b774" providerId="ADAL" clId="{F571D150-7AAB-4BFE-B8B9-AFAF7E2DF3FA}" dt="2023-11-30T03:06:18.069" v="5707" actId="47"/>
        <pc:sldMkLst>
          <pc:docMk/>
          <pc:sldMk cId="3652257711" sldId="318"/>
        </pc:sldMkLst>
      </pc:sldChg>
      <pc:sldChg chg="modSp mod modShow">
        <pc:chgData name="Mokarram dorri, Bahareh" userId="b65613e7-b782-4797-afbc-3ac9b2e9b774" providerId="ADAL" clId="{F571D150-7AAB-4BFE-B8B9-AFAF7E2DF3FA}" dt="2023-09-14T15:32:37.681" v="2739" actId="729"/>
        <pc:sldMkLst>
          <pc:docMk/>
          <pc:sldMk cId="3050806716" sldId="319"/>
        </pc:sldMkLst>
      </pc:sldChg>
      <pc:sldChg chg="addSp delSp modSp mod ord">
        <pc:chgData name="Mokarram dorri, Bahareh" userId="b65613e7-b782-4797-afbc-3ac9b2e9b774" providerId="ADAL" clId="{F571D150-7AAB-4BFE-B8B9-AFAF7E2DF3FA}" dt="2024-10-08T15:08:23.631" v="6290" actId="403"/>
        <pc:sldMkLst>
          <pc:docMk/>
          <pc:sldMk cId="856603994" sldId="320"/>
        </pc:sldMkLst>
      </pc:sldChg>
      <pc:sldChg chg="addSp delSp modSp mod">
        <pc:chgData name="Mokarram dorri, Bahareh" userId="b65613e7-b782-4797-afbc-3ac9b2e9b774" providerId="ADAL" clId="{F571D150-7AAB-4BFE-B8B9-AFAF7E2DF3FA}" dt="2024-10-08T15:13:53.628" v="6331" actId="404"/>
        <pc:sldMkLst>
          <pc:docMk/>
          <pc:sldMk cId="2352181866" sldId="321"/>
        </pc:sldMkLst>
      </pc:sldChg>
      <pc:sldChg chg="addSp modSp mod modAnim">
        <pc:chgData name="Mokarram dorri, Bahareh" userId="b65613e7-b782-4797-afbc-3ac9b2e9b774" providerId="ADAL" clId="{F571D150-7AAB-4BFE-B8B9-AFAF7E2DF3FA}" dt="2024-10-08T15:17:58.859" v="6353"/>
        <pc:sldMkLst>
          <pc:docMk/>
          <pc:sldMk cId="3585994111" sldId="322"/>
        </pc:sldMkLst>
      </pc:sldChg>
      <pc:sldChg chg="modSp mod modAnim">
        <pc:chgData name="Mokarram dorri, Bahareh" userId="b65613e7-b782-4797-afbc-3ac9b2e9b774" providerId="ADAL" clId="{F571D150-7AAB-4BFE-B8B9-AFAF7E2DF3FA}" dt="2024-10-08T15:20:45.689" v="6430" actId="1076"/>
        <pc:sldMkLst>
          <pc:docMk/>
          <pc:sldMk cId="3272121640" sldId="323"/>
        </pc:sldMkLst>
      </pc:sldChg>
      <pc:sldChg chg="modSp mod">
        <pc:chgData name="Mokarram dorri, Bahareh" userId="b65613e7-b782-4797-afbc-3ac9b2e9b774" providerId="ADAL" clId="{F571D150-7AAB-4BFE-B8B9-AFAF7E2DF3FA}" dt="2023-09-21T05:08:25.392" v="5356" actId="20577"/>
        <pc:sldMkLst>
          <pc:docMk/>
          <pc:sldMk cId="4088406479" sldId="324"/>
        </pc:sldMkLst>
      </pc:sldChg>
      <pc:sldChg chg="addSp modSp mod modAnim">
        <pc:chgData name="Mokarram dorri, Bahareh" userId="b65613e7-b782-4797-afbc-3ac9b2e9b774" providerId="ADAL" clId="{F571D150-7AAB-4BFE-B8B9-AFAF7E2DF3FA}" dt="2023-09-21T05:17:35.703" v="5473"/>
        <pc:sldMkLst>
          <pc:docMk/>
          <pc:sldMk cId="2043518901" sldId="327"/>
        </pc:sldMkLst>
      </pc:sldChg>
      <pc:sldChg chg="modSp add">
        <pc:chgData name="Mokarram dorri, Bahareh" userId="b65613e7-b782-4797-afbc-3ac9b2e9b774" providerId="ADAL" clId="{F571D150-7AAB-4BFE-B8B9-AFAF7E2DF3FA}" dt="2023-09-18T23:42:57.045" v="4635" actId="6549"/>
        <pc:sldMkLst>
          <pc:docMk/>
          <pc:sldMk cId="710011729" sldId="334"/>
        </pc:sldMkLst>
      </pc:sldChg>
      <pc:sldChg chg="modSp del mod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1036794712" sldId="334"/>
        </pc:sldMkLst>
      </pc:sldChg>
      <pc:sldChg chg="modSp add mod modAnim">
        <pc:chgData name="Mokarram dorri, Bahareh" userId="b65613e7-b782-4797-afbc-3ac9b2e9b774" providerId="ADAL" clId="{F571D150-7AAB-4BFE-B8B9-AFAF7E2DF3FA}" dt="2023-09-18T23:40:44.395" v="4628" actId="5793"/>
        <pc:sldMkLst>
          <pc:docMk/>
          <pc:sldMk cId="753829274" sldId="335"/>
        </pc:sldMkLst>
      </pc:sldChg>
      <pc:sldChg chg="addSp delSp modSp del mod ord delAnim modAnim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3609771513" sldId="335"/>
        </pc:sldMkLst>
      </pc:sldChg>
      <pc:sldChg chg="modSp mod">
        <pc:chgData name="Mokarram dorri, Bahareh" userId="b65613e7-b782-4797-afbc-3ac9b2e9b774" providerId="ADAL" clId="{F571D150-7AAB-4BFE-B8B9-AFAF7E2DF3FA}" dt="2023-09-14T13:40:59.867" v="2135" actId="115"/>
        <pc:sldMkLst>
          <pc:docMk/>
          <pc:sldMk cId="1788420574" sldId="337"/>
        </pc:sldMkLst>
      </pc:sldChg>
      <pc:sldChg chg="modSp mod">
        <pc:chgData name="Mokarram dorri, Bahareh" userId="b65613e7-b782-4797-afbc-3ac9b2e9b774" providerId="ADAL" clId="{F571D150-7AAB-4BFE-B8B9-AFAF7E2DF3FA}" dt="2023-09-14T14:14:48.293" v="2248" actId="1076"/>
        <pc:sldMkLst>
          <pc:docMk/>
          <pc:sldMk cId="0" sldId="338"/>
        </pc:sldMkLst>
      </pc:sldChg>
      <pc:sldChg chg="addSp delSp modSp mod">
        <pc:chgData name="Mokarram dorri, Bahareh" userId="b65613e7-b782-4797-afbc-3ac9b2e9b774" providerId="ADAL" clId="{F571D150-7AAB-4BFE-B8B9-AFAF7E2DF3FA}" dt="2023-09-14T14:22:47.339" v="2322" actId="164"/>
        <pc:sldMkLst>
          <pc:docMk/>
          <pc:sldMk cId="0" sldId="339"/>
        </pc:sldMkLst>
      </pc:sldChg>
      <pc:sldChg chg="addSp delSp modSp mod">
        <pc:chgData name="Mokarram dorri, Bahareh" userId="b65613e7-b782-4797-afbc-3ac9b2e9b774" providerId="ADAL" clId="{F571D150-7AAB-4BFE-B8B9-AFAF7E2DF3FA}" dt="2024-09-24T00:41:18.336" v="5966" actId="14100"/>
        <pc:sldMkLst>
          <pc:docMk/>
          <pc:sldMk cId="0" sldId="340"/>
        </pc:sldMkLst>
      </pc:sldChg>
      <pc:sldChg chg="modSp mod">
        <pc:chgData name="Mokarram dorri, Bahareh" userId="b65613e7-b782-4797-afbc-3ac9b2e9b774" providerId="ADAL" clId="{F571D150-7AAB-4BFE-B8B9-AFAF7E2DF3FA}" dt="2023-09-14T13:41:13.157" v="2137" actId="115"/>
        <pc:sldMkLst>
          <pc:docMk/>
          <pc:sldMk cId="1143252745" sldId="341"/>
        </pc:sldMkLst>
      </pc:sldChg>
      <pc:sldChg chg="modSp mod">
        <pc:chgData name="Mokarram dorri, Bahareh" userId="b65613e7-b782-4797-afbc-3ac9b2e9b774" providerId="ADAL" clId="{F571D150-7AAB-4BFE-B8B9-AFAF7E2DF3FA}" dt="2023-09-14T13:35:48.277" v="2122" actId="1076"/>
        <pc:sldMkLst>
          <pc:docMk/>
          <pc:sldMk cId="1209930238" sldId="342"/>
        </pc:sldMkLst>
      </pc:sldChg>
      <pc:sldChg chg="addSp delSp modSp mod modAnim">
        <pc:chgData name="Mokarram dorri, Bahareh" userId="b65613e7-b782-4797-afbc-3ac9b2e9b774" providerId="ADAL" clId="{F571D150-7AAB-4BFE-B8B9-AFAF7E2DF3FA}" dt="2023-09-14T15:42:35.681" v="2743" actId="6549"/>
        <pc:sldMkLst>
          <pc:docMk/>
          <pc:sldMk cId="2967903872" sldId="343"/>
        </pc:sldMkLst>
      </pc:sldChg>
      <pc:sldChg chg="addSp delSp modSp mod delAnim modAnim modNotesTx">
        <pc:chgData name="Mokarram dorri, Bahareh" userId="b65613e7-b782-4797-afbc-3ac9b2e9b774" providerId="ADAL" clId="{F571D150-7AAB-4BFE-B8B9-AFAF7E2DF3FA}" dt="2023-09-13T23:22:45.632" v="403" actId="20577"/>
        <pc:sldMkLst>
          <pc:docMk/>
          <pc:sldMk cId="1815027472" sldId="344"/>
        </pc:sldMkLst>
      </pc:sldChg>
      <pc:sldChg chg="modSp mod">
        <pc:chgData name="Mokarram dorri, Bahareh" userId="b65613e7-b782-4797-afbc-3ac9b2e9b774" providerId="ADAL" clId="{F571D150-7AAB-4BFE-B8B9-AFAF7E2DF3FA}" dt="2023-09-13T23:23:11.662" v="404" actId="1076"/>
        <pc:sldMkLst>
          <pc:docMk/>
          <pc:sldMk cId="1873733892" sldId="345"/>
        </pc:sldMkLst>
      </pc:sldChg>
      <pc:sldChg chg="modSp mod">
        <pc:chgData name="Mokarram dorri, Bahareh" userId="b65613e7-b782-4797-afbc-3ac9b2e9b774" providerId="ADAL" clId="{F571D150-7AAB-4BFE-B8B9-AFAF7E2DF3FA}" dt="2023-09-14T13:40:24.318" v="2124" actId="115"/>
        <pc:sldMkLst>
          <pc:docMk/>
          <pc:sldMk cId="3646780972" sldId="346"/>
        </pc:sldMkLst>
      </pc:sldChg>
      <pc:sldChg chg="addSp delSp modSp mod modAnim modNotesTx">
        <pc:chgData name="Mokarram dorri, Bahareh" userId="b65613e7-b782-4797-afbc-3ac9b2e9b774" providerId="ADAL" clId="{F571D150-7AAB-4BFE-B8B9-AFAF7E2DF3FA}" dt="2024-09-24T00:42:56.451" v="5971" actId="14100"/>
        <pc:sldMkLst>
          <pc:docMk/>
          <pc:sldMk cId="0" sldId="347"/>
        </pc:sldMkLst>
      </pc:sldChg>
      <pc:sldChg chg="modSp mod">
        <pc:chgData name="Mokarram dorri, Bahareh" userId="b65613e7-b782-4797-afbc-3ac9b2e9b774" providerId="ADAL" clId="{F571D150-7AAB-4BFE-B8B9-AFAF7E2DF3FA}" dt="2024-09-24T00:42:36.853" v="5968" actId="404"/>
        <pc:sldMkLst>
          <pc:docMk/>
          <pc:sldMk cId="0" sldId="348"/>
        </pc:sldMkLst>
      </pc:sldChg>
      <pc:sldChg chg="modSp mod">
        <pc:chgData name="Mokarram dorri, Bahareh" userId="b65613e7-b782-4797-afbc-3ac9b2e9b774" providerId="ADAL" clId="{F571D150-7AAB-4BFE-B8B9-AFAF7E2DF3FA}" dt="2023-09-14T14:29:46.770" v="2380"/>
        <pc:sldMkLst>
          <pc:docMk/>
          <pc:sldMk cId="3320342615" sldId="349"/>
        </pc:sldMkLst>
      </pc:sldChg>
      <pc:sldChg chg="modSp mod">
        <pc:chgData name="Mokarram dorri, Bahareh" userId="b65613e7-b782-4797-afbc-3ac9b2e9b774" providerId="ADAL" clId="{F571D150-7AAB-4BFE-B8B9-AFAF7E2DF3FA}" dt="2023-09-21T05:09:37.051" v="5394" actId="20577"/>
        <pc:sldMkLst>
          <pc:docMk/>
          <pc:sldMk cId="0" sldId="350"/>
        </pc:sldMkLst>
      </pc:sldChg>
      <pc:sldChg chg="modSp mod">
        <pc:chgData name="Mokarram dorri, Bahareh" userId="b65613e7-b782-4797-afbc-3ac9b2e9b774" providerId="ADAL" clId="{F571D150-7AAB-4BFE-B8B9-AFAF7E2DF3FA}" dt="2023-09-21T05:12:04.790" v="5396" actId="20577"/>
        <pc:sldMkLst>
          <pc:docMk/>
          <pc:sldMk cId="0" sldId="351"/>
        </pc:sldMkLst>
      </pc:sldChg>
      <pc:sldChg chg="modSp mod">
        <pc:chgData name="Mokarram dorri, Bahareh" userId="b65613e7-b782-4797-afbc-3ac9b2e9b774" providerId="ADAL" clId="{F571D150-7AAB-4BFE-B8B9-AFAF7E2DF3FA}" dt="2023-09-21T14:15:35.039" v="5476" actId="1076"/>
        <pc:sldMkLst>
          <pc:docMk/>
          <pc:sldMk cId="0" sldId="352"/>
        </pc:sldMkLst>
      </pc:sldChg>
      <pc:sldChg chg="modSp mod">
        <pc:chgData name="Mokarram dorri, Bahareh" userId="b65613e7-b782-4797-afbc-3ac9b2e9b774" providerId="ADAL" clId="{F571D150-7AAB-4BFE-B8B9-AFAF7E2DF3FA}" dt="2023-09-21T14:26:46.222" v="5491" actId="404"/>
        <pc:sldMkLst>
          <pc:docMk/>
          <pc:sldMk cId="0" sldId="353"/>
        </pc:sldMkLst>
      </pc:sldChg>
      <pc:sldChg chg="modSp mod modShow">
        <pc:chgData name="Mokarram dorri, Bahareh" userId="b65613e7-b782-4797-afbc-3ac9b2e9b774" providerId="ADAL" clId="{F571D150-7AAB-4BFE-B8B9-AFAF7E2DF3FA}" dt="2023-09-21T14:27:05.388" v="5492" actId="729"/>
        <pc:sldMkLst>
          <pc:docMk/>
          <pc:sldMk cId="0" sldId="354"/>
        </pc:sldMkLst>
      </pc:sldChg>
      <pc:sldChg chg="modSp del mod">
        <pc:chgData name="Mokarram dorri, Bahareh" userId="b65613e7-b782-4797-afbc-3ac9b2e9b774" providerId="ADAL" clId="{F571D150-7AAB-4BFE-B8B9-AFAF7E2DF3FA}" dt="2023-09-15T20:42:51.081" v="2810" actId="47"/>
        <pc:sldMkLst>
          <pc:docMk/>
          <pc:sldMk cId="0" sldId="355"/>
        </pc:sldMkLst>
      </pc:sldChg>
      <pc:sldChg chg="modSp add mod modAnim">
        <pc:chgData name="Mokarram dorri, Bahareh" userId="b65613e7-b782-4797-afbc-3ac9b2e9b774" providerId="ADAL" clId="{F571D150-7AAB-4BFE-B8B9-AFAF7E2DF3FA}" dt="2023-09-18T23:36:41.245" v="4609" actId="1076"/>
        <pc:sldMkLst>
          <pc:docMk/>
          <pc:sldMk cId="3166579496" sldId="356"/>
        </pc:sldMkLst>
      </pc:sldChg>
      <pc:sldChg chg="addSp delSp modSp new mod modAnim">
        <pc:chgData name="Mokarram dorri, Bahareh" userId="b65613e7-b782-4797-afbc-3ac9b2e9b774" providerId="ADAL" clId="{F571D150-7AAB-4BFE-B8B9-AFAF7E2DF3FA}" dt="2023-09-14T14:28:39.369" v="2374" actId="1076"/>
        <pc:sldMkLst>
          <pc:docMk/>
          <pc:sldMk cId="3159097328" sldId="357"/>
        </pc:sldMkLst>
      </pc:sldChg>
      <pc:sldChg chg="delSp modSp add del mod delAnim">
        <pc:chgData name="Mokarram dorri, Bahareh" userId="b65613e7-b782-4797-afbc-3ac9b2e9b774" providerId="ADAL" clId="{F571D150-7AAB-4BFE-B8B9-AFAF7E2DF3FA}" dt="2023-09-14T03:28:38.787" v="1339" actId="47"/>
        <pc:sldMkLst>
          <pc:docMk/>
          <pc:sldMk cId="2060054450" sldId="358"/>
        </pc:sldMkLst>
      </pc:sldChg>
      <pc:sldChg chg="addSp modSp add mod">
        <pc:chgData name="Mokarram dorri, Bahareh" userId="b65613e7-b782-4797-afbc-3ac9b2e9b774" providerId="ADAL" clId="{F571D150-7AAB-4BFE-B8B9-AFAF7E2DF3FA}" dt="2024-09-24T00:42:19.892" v="5967" actId="404"/>
        <pc:sldMkLst>
          <pc:docMk/>
          <pc:sldMk cId="3425990949" sldId="358"/>
        </pc:sldMkLst>
      </pc:sldChg>
      <pc:sldChg chg="addSp delSp modSp add mod modAnim">
        <pc:chgData name="Mokarram dorri, Bahareh" userId="b65613e7-b782-4797-afbc-3ac9b2e9b774" providerId="ADAL" clId="{F571D150-7AAB-4BFE-B8B9-AFAF7E2DF3FA}" dt="2024-09-24T00:43:35.741" v="5972" actId="404"/>
        <pc:sldMkLst>
          <pc:docMk/>
          <pc:sldMk cId="2721657534" sldId="359"/>
        </pc:sldMkLst>
      </pc:sldChg>
      <pc:sldChg chg="add del mod modShow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560378313" sldId="360"/>
        </pc:sldMkLst>
      </pc:sldChg>
      <pc:sldChg chg="addSp delSp modSp new del mod modShow">
        <pc:chgData name="Mokarram dorri, Bahareh" userId="b65613e7-b782-4797-afbc-3ac9b2e9b774" providerId="ADAL" clId="{F571D150-7AAB-4BFE-B8B9-AFAF7E2DF3FA}" dt="2023-09-15T15:30:00.251" v="2755" actId="2696"/>
        <pc:sldMkLst>
          <pc:docMk/>
          <pc:sldMk cId="561692588" sldId="360"/>
        </pc:sldMkLst>
      </pc:sldChg>
      <pc:sldChg chg="new del">
        <pc:chgData name="Mokarram dorri, Bahareh" userId="b65613e7-b782-4797-afbc-3ac9b2e9b774" providerId="ADAL" clId="{F571D150-7AAB-4BFE-B8B9-AFAF7E2DF3FA}" dt="2023-09-14T13:58:41.298" v="2139" actId="680"/>
        <pc:sldMkLst>
          <pc:docMk/>
          <pc:sldMk cId="901847467" sldId="360"/>
        </pc:sldMkLst>
      </pc:sldChg>
      <pc:sldChg chg="add del">
        <pc:chgData name="Mokarram dorri, Bahareh" userId="b65613e7-b782-4797-afbc-3ac9b2e9b774" providerId="ADAL" clId="{F571D150-7AAB-4BFE-B8B9-AFAF7E2DF3FA}" dt="2023-09-19T01:13:02.584" v="4819" actId="2696"/>
        <pc:sldMkLst>
          <pc:docMk/>
          <pc:sldMk cId="3434113896" sldId="360"/>
        </pc:sldMkLst>
      </pc:sldChg>
      <pc:sldChg chg="modSp add">
        <pc:chgData name="Mokarram dorri, Bahareh" userId="b65613e7-b782-4797-afbc-3ac9b2e9b774" providerId="ADAL" clId="{F571D150-7AAB-4BFE-B8B9-AFAF7E2DF3FA}" dt="2023-09-21T01:06:56.326" v="4929" actId="20577"/>
        <pc:sldMkLst>
          <pc:docMk/>
          <pc:sldMk cId="1517894675" sldId="361"/>
        </pc:sldMkLst>
      </pc:sldChg>
      <pc:sldChg chg="addSp delSp modSp del mod delAnim modAnim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2498445995" sldId="361"/>
        </pc:sldMkLst>
      </pc:sldChg>
      <pc:sldChg chg="modSp add del mod modShow">
        <pc:chgData name="Mokarram dorri, Bahareh" userId="b65613e7-b782-4797-afbc-3ac9b2e9b774" providerId="ADAL" clId="{F571D150-7AAB-4BFE-B8B9-AFAF7E2DF3FA}" dt="2023-09-15T15:30:02.588" v="2756" actId="2696"/>
        <pc:sldMkLst>
          <pc:docMk/>
          <pc:sldMk cId="4273178078" sldId="361"/>
        </pc:sldMkLst>
      </pc:sldChg>
      <pc:sldChg chg="addSp delSp modSp add del mod ord delAnim modAnim">
        <pc:chgData name="Mokarram dorri, Bahareh" userId="b65613e7-b782-4797-afbc-3ac9b2e9b774" providerId="ADAL" clId="{F571D150-7AAB-4BFE-B8B9-AFAF7E2DF3FA}" dt="2023-09-16T01:04:40.958" v="4108" actId="47"/>
        <pc:sldMkLst>
          <pc:docMk/>
          <pc:sldMk cId="3098279133" sldId="362"/>
        </pc:sldMkLst>
      </pc:sldChg>
      <pc:sldChg chg="addSp modSp add mod modAnim">
        <pc:chgData name="Mokarram dorri, Bahareh" userId="b65613e7-b782-4797-afbc-3ac9b2e9b774" providerId="ADAL" clId="{F571D150-7AAB-4BFE-B8B9-AFAF7E2DF3FA}" dt="2023-09-19T00:06:53.114" v="4804" actId="6549"/>
        <pc:sldMkLst>
          <pc:docMk/>
          <pc:sldMk cId="852884809" sldId="363"/>
        </pc:sldMkLst>
      </pc:sldChg>
      <pc:sldChg chg="addSp delSp modSp add del mod delAnim modAnim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2657755332" sldId="363"/>
        </pc:sldMkLst>
      </pc:sldChg>
      <pc:sldChg chg="add del">
        <pc:chgData name="Mokarram dorri, Bahareh" userId="b65613e7-b782-4797-afbc-3ac9b2e9b774" providerId="ADAL" clId="{F571D150-7AAB-4BFE-B8B9-AFAF7E2DF3FA}" dt="2023-09-16T03:15:30.232" v="4558" actId="47"/>
        <pc:sldMkLst>
          <pc:docMk/>
          <pc:sldMk cId="1295400252" sldId="364"/>
        </pc:sldMkLst>
      </pc:sldChg>
      <pc:sldChg chg="addSp delSp modSp add del mod delAnim modAnim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3351952904" sldId="365"/>
        </pc:sldMkLst>
      </pc:sldChg>
      <pc:sldChg chg="addSp delSp modSp add mod modAnim">
        <pc:chgData name="Mokarram dorri, Bahareh" userId="b65613e7-b782-4797-afbc-3ac9b2e9b774" providerId="ADAL" clId="{F571D150-7AAB-4BFE-B8B9-AFAF7E2DF3FA}" dt="2023-09-19T02:17:57.950" v="4919" actId="113"/>
        <pc:sldMkLst>
          <pc:docMk/>
          <pc:sldMk cId="4039954578" sldId="365"/>
        </pc:sldMkLst>
      </pc:sldChg>
      <pc:sldChg chg="addSp modSp add mod">
        <pc:chgData name="Mokarram dorri, Bahareh" userId="b65613e7-b782-4797-afbc-3ac9b2e9b774" providerId="ADAL" clId="{F571D150-7AAB-4BFE-B8B9-AFAF7E2DF3FA}" dt="2024-10-08T15:13:47.889" v="6330" actId="1076"/>
        <pc:sldMkLst>
          <pc:docMk/>
          <pc:sldMk cId="2474059875" sldId="366"/>
        </pc:sldMkLst>
      </pc:sldChg>
      <pc:sldChg chg="addSp delSp modSp add mod">
        <pc:chgData name="Mokarram dorri, Bahareh" userId="b65613e7-b782-4797-afbc-3ac9b2e9b774" providerId="ADAL" clId="{F571D150-7AAB-4BFE-B8B9-AFAF7E2DF3FA}" dt="2024-10-08T15:07:38.384" v="6286" actId="1076"/>
        <pc:sldMkLst>
          <pc:docMk/>
          <pc:sldMk cId="1021659169" sldId="367"/>
        </pc:sldMkLst>
      </pc:sldChg>
      <pc:sldChg chg="addSp delSp modSp new mod">
        <pc:chgData name="Mokarram dorri, Bahareh" userId="b65613e7-b782-4797-afbc-3ac9b2e9b774" providerId="ADAL" clId="{F571D150-7AAB-4BFE-B8B9-AFAF7E2DF3FA}" dt="2024-10-08T15:10:12.749" v="6306" actId="1076"/>
        <pc:sldMkLst>
          <pc:docMk/>
          <pc:sldMk cId="712634661" sldId="368"/>
        </pc:sldMkLst>
      </pc:sldChg>
      <pc:sldChg chg="modSp mod">
        <pc:chgData name="Mokarram dorri, Bahareh" userId="b65613e7-b782-4797-afbc-3ac9b2e9b774" providerId="ADAL" clId="{F571D150-7AAB-4BFE-B8B9-AFAF7E2DF3FA}" dt="2023-10-22T20:47:03.891" v="5496" actId="207"/>
        <pc:sldMkLst>
          <pc:docMk/>
          <pc:sldMk cId="3219261358" sldId="369"/>
        </pc:sldMkLst>
      </pc:sldChg>
      <pc:sldChg chg="new">
        <pc:chgData name="Mokarram dorri, Bahareh" userId="b65613e7-b782-4797-afbc-3ac9b2e9b774" providerId="ADAL" clId="{F571D150-7AAB-4BFE-B8B9-AFAF7E2DF3FA}" dt="2023-11-30T01:35:21.183" v="5497" actId="680"/>
        <pc:sldMkLst>
          <pc:docMk/>
          <pc:sldMk cId="1675687788" sldId="370"/>
        </pc:sldMkLst>
      </pc:sldChg>
      <pc:sldChg chg="addSp delSp modSp add mod modAnim">
        <pc:chgData name="Mokarram dorri, Bahareh" userId="b65613e7-b782-4797-afbc-3ac9b2e9b774" providerId="ADAL" clId="{F571D150-7AAB-4BFE-B8B9-AFAF7E2DF3FA}" dt="2023-11-30T03:32:47.535" v="5944" actId="20577"/>
        <pc:sldMkLst>
          <pc:docMk/>
          <pc:sldMk cId="4187584874" sldId="371"/>
        </pc:sldMkLst>
      </pc:sldChg>
      <pc:sldChg chg="addSp new mod">
        <pc:chgData name="Mokarram dorri, Bahareh" userId="b65613e7-b782-4797-afbc-3ac9b2e9b774" providerId="ADAL" clId="{F571D150-7AAB-4BFE-B8B9-AFAF7E2DF3FA}" dt="2024-01-16T22:55:11.110" v="5958" actId="22"/>
        <pc:sldMkLst>
          <pc:docMk/>
          <pc:sldMk cId="1185821429" sldId="372"/>
        </pc:sldMkLst>
      </pc:sldChg>
      <pc:sldChg chg="add del">
        <pc:chgData name="Mokarram dorri, Bahareh" userId="b65613e7-b782-4797-afbc-3ac9b2e9b774" providerId="ADAL" clId="{F571D150-7AAB-4BFE-B8B9-AFAF7E2DF3FA}" dt="2023-11-30T03:06:15.121" v="5706" actId="47"/>
        <pc:sldMkLst>
          <pc:docMk/>
          <pc:sldMk cId="4005370004" sldId="372"/>
        </pc:sldMkLst>
      </pc:sldChg>
      <pc:sldChg chg="modSp mod">
        <pc:chgData name="Mokarram dorri, Bahareh" userId="b65613e7-b782-4797-afbc-3ac9b2e9b774" providerId="ADAL" clId="{F571D150-7AAB-4BFE-B8B9-AFAF7E2DF3FA}" dt="2024-09-24T02:06:10.281" v="5976" actId="20577"/>
        <pc:sldMkLst>
          <pc:docMk/>
          <pc:sldMk cId="912821567" sldId="374"/>
        </pc:sldMkLst>
      </pc:sldChg>
      <pc:sldMasterChg chg="delSldLayout modSldLayout">
        <pc:chgData name="Mokarram dorri, Bahareh" userId="b65613e7-b782-4797-afbc-3ac9b2e9b774" providerId="ADAL" clId="{F571D150-7AAB-4BFE-B8B9-AFAF7E2DF3FA}" dt="2023-11-30T03:06:23.869" v="5709" actId="47"/>
        <pc:sldMasterMkLst>
          <pc:docMk/>
          <pc:sldMasterMk cId="0" sldId="2147483648"/>
        </pc:sldMasterMkLst>
        <pc:sldLayoutChg chg="modSp">
          <pc:chgData name="Mokarram dorri, Bahareh" userId="b65613e7-b782-4797-afbc-3ac9b2e9b774" providerId="ADAL" clId="{F571D150-7AAB-4BFE-B8B9-AFAF7E2DF3FA}" dt="2023-09-10T20:36:20.507" v="0" actId="207"/>
          <pc:sldLayoutMkLst>
            <pc:docMk/>
            <pc:sldMasterMk cId="0" sldId="2147483648"/>
            <pc:sldLayoutMk cId="0" sldId="2147483649"/>
          </pc:sldLayoutMkLst>
        </pc:sldLayoutChg>
        <pc:sldLayoutChg chg="modSp">
          <pc:chgData name="Mokarram dorri, Bahareh" userId="b65613e7-b782-4797-afbc-3ac9b2e9b774" providerId="ADAL" clId="{F571D150-7AAB-4BFE-B8B9-AFAF7E2DF3FA}" dt="2023-09-10T20:36:26.089" v="1" actId="207"/>
          <pc:sldLayoutMkLst>
            <pc:docMk/>
            <pc:sldMasterMk cId="0" sldId="2147483648"/>
            <pc:sldLayoutMk cId="0" sldId="2147483650"/>
          </pc:sldLayoutMkLst>
        </pc:sldLayoutChg>
        <pc:sldLayoutChg chg="modSp">
          <pc:chgData name="Mokarram dorri, Bahareh" userId="b65613e7-b782-4797-afbc-3ac9b2e9b774" providerId="ADAL" clId="{F571D150-7AAB-4BFE-B8B9-AFAF7E2DF3FA}" dt="2023-09-10T20:36:30.150" v="2" actId="207"/>
          <pc:sldLayoutMkLst>
            <pc:docMk/>
            <pc:sldMasterMk cId="0" sldId="2147483648"/>
            <pc:sldLayoutMk cId="0" sldId="2147483652"/>
          </pc:sldLayoutMkLst>
        </pc:sldLayoutChg>
        <pc:sldLayoutChg chg="modSp">
          <pc:chgData name="Mokarram dorri, Bahareh" userId="b65613e7-b782-4797-afbc-3ac9b2e9b774" providerId="ADAL" clId="{F571D150-7AAB-4BFE-B8B9-AFAF7E2DF3FA}" dt="2023-09-10T20:36:34.446" v="3" actId="207"/>
          <pc:sldLayoutMkLst>
            <pc:docMk/>
            <pc:sldMasterMk cId="0" sldId="2147483648"/>
            <pc:sldLayoutMk cId="0" sldId="2147483653"/>
          </pc:sldLayoutMkLst>
        </pc:sldLayoutChg>
        <pc:sldLayoutChg chg="modSp">
          <pc:chgData name="Mokarram dorri, Bahareh" userId="b65613e7-b782-4797-afbc-3ac9b2e9b774" providerId="ADAL" clId="{F571D150-7AAB-4BFE-B8B9-AFAF7E2DF3FA}" dt="2023-09-10T20:36:37.825" v="4" actId="20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Mokarram dorri, Bahareh" userId="b65613e7-b782-4797-afbc-3ac9b2e9b774" providerId="ADAL" clId="{F571D150-7AAB-4BFE-B8B9-AFAF7E2DF3FA}" dt="2023-11-30T03:06:23.869" v="5709" actId="47"/>
          <pc:sldLayoutMkLst>
            <pc:docMk/>
            <pc:sldMasterMk cId="0" sldId="2147483648"/>
            <pc:sldLayoutMk cId="2248749288" sldId="2147483662"/>
          </pc:sldLayoutMkLst>
        </pc:sldLayoutChg>
      </pc:sldMasterChg>
    </pc:docChg>
  </pc:docChgLst>
  <pc:docChgLst>
    <pc:chgData name="Bahareh Mokarram dorri" userId="b65613e7-b782-4797-afbc-3ac9b2e9b774" providerId="ADAL" clId="{F571D150-7AAB-4BFE-B8B9-AFAF7E2DF3FA}"/>
    <pc:docChg chg="undo custSel addSld modSld">
      <pc:chgData name="Bahareh Mokarram dorri" userId="b65613e7-b782-4797-afbc-3ac9b2e9b774" providerId="ADAL" clId="{F571D150-7AAB-4BFE-B8B9-AFAF7E2DF3FA}" dt="2023-10-16T02:57:57.824" v="18" actId="207"/>
      <pc:docMkLst>
        <pc:docMk/>
      </pc:docMkLst>
      <pc:sldChg chg="modSp mod">
        <pc:chgData name="Bahareh Mokarram dorri" userId="b65613e7-b782-4797-afbc-3ac9b2e9b774" providerId="ADAL" clId="{F571D150-7AAB-4BFE-B8B9-AFAF7E2DF3FA}" dt="2023-09-12T04:23:38.875" v="11" actId="1076"/>
        <pc:sldMkLst>
          <pc:docMk/>
          <pc:sldMk cId="3646780972" sldId="346"/>
        </pc:sldMkLst>
      </pc:sldChg>
      <pc:sldChg chg="modSp new mod">
        <pc:chgData name="Bahareh Mokarram dorri" userId="b65613e7-b782-4797-afbc-3ac9b2e9b774" providerId="ADAL" clId="{F571D150-7AAB-4BFE-B8B9-AFAF7E2DF3FA}" dt="2023-10-16T02:57:57.824" v="18" actId="207"/>
        <pc:sldMkLst>
          <pc:docMk/>
          <pc:sldMk cId="3219261358" sldId="369"/>
        </pc:sldMkLst>
      </pc:sldChg>
    </pc:docChg>
  </pc:docChgLst>
  <pc:docChgLst>
    <pc:chgData name="Mokarram Dorri, Bahareh" userId="b65613e7-b782-4797-afbc-3ac9b2e9b774" providerId="ADAL" clId="{7CEB930E-65F7-48FB-A074-14CD16B553A6}"/>
    <pc:docChg chg="custSel addSld delSld modSld">
      <pc:chgData name="Mokarram Dorri, Bahareh" userId="b65613e7-b782-4797-afbc-3ac9b2e9b774" providerId="ADAL" clId="{7CEB930E-65F7-48FB-A074-14CD16B553A6}" dt="2023-11-30T18:38:26.911" v="27"/>
      <pc:docMkLst>
        <pc:docMk/>
      </pc:docMkLst>
      <pc:sldChg chg="modSp mod">
        <pc:chgData name="Mokarram Dorri, Bahareh" userId="b65613e7-b782-4797-afbc-3ac9b2e9b774" providerId="ADAL" clId="{7CEB930E-65F7-48FB-A074-14CD16B553A6}" dt="2023-11-30T18:16:20.511" v="15" actId="20577"/>
        <pc:sldMkLst>
          <pc:docMk/>
          <pc:sldMk cId="667164155" sldId="285"/>
        </pc:sldMkLst>
      </pc:sldChg>
      <pc:sldChg chg="modSp mod">
        <pc:chgData name="Mokarram Dorri, Bahareh" userId="b65613e7-b782-4797-afbc-3ac9b2e9b774" providerId="ADAL" clId="{7CEB930E-65F7-48FB-A074-14CD16B553A6}" dt="2023-11-30T18:16:41.951" v="22" actId="255"/>
        <pc:sldMkLst>
          <pc:docMk/>
          <pc:sldMk cId="360819170" sldId="286"/>
        </pc:sldMkLst>
      </pc:sldChg>
      <pc:sldChg chg="modSp mod modAnim modNotesTx">
        <pc:chgData name="Mokarram Dorri, Bahareh" userId="b65613e7-b782-4797-afbc-3ac9b2e9b774" providerId="ADAL" clId="{7CEB930E-65F7-48FB-A074-14CD16B553A6}" dt="2023-11-30T18:38:26.911" v="27"/>
        <pc:sldMkLst>
          <pc:docMk/>
          <pc:sldMk cId="2368205413" sldId="300"/>
        </pc:sldMkLst>
      </pc:sldChg>
      <pc:sldChg chg="add">
        <pc:chgData name="Mokarram Dorri, Bahareh" userId="b65613e7-b782-4797-afbc-3ac9b2e9b774" providerId="ADAL" clId="{7CEB930E-65F7-48FB-A074-14CD16B553A6}" dt="2023-11-30T18:17:08.586" v="24"/>
        <pc:sldMkLst>
          <pc:docMk/>
          <pc:sldMk cId="861272050" sldId="369"/>
        </pc:sldMkLst>
      </pc:sldChg>
      <pc:sldChg chg="del">
        <pc:chgData name="Mokarram Dorri, Bahareh" userId="b65613e7-b782-4797-afbc-3ac9b2e9b774" providerId="ADAL" clId="{7CEB930E-65F7-48FB-A074-14CD16B553A6}" dt="2023-11-30T18:17:01.673" v="23" actId="2696"/>
        <pc:sldMkLst>
          <pc:docMk/>
          <pc:sldMk cId="3219261358" sldId="369"/>
        </pc:sldMkLst>
      </pc:sldChg>
      <pc:sldChg chg="del">
        <pc:chgData name="Mokarram Dorri, Bahareh" userId="b65613e7-b782-4797-afbc-3ac9b2e9b774" providerId="ADAL" clId="{7CEB930E-65F7-48FB-A074-14CD16B553A6}" dt="2023-11-30T18:17:10.327" v="25" actId="47"/>
        <pc:sldMkLst>
          <pc:docMk/>
          <pc:sldMk cId="1675687788" sldId="370"/>
        </pc:sldMkLst>
      </pc:sldChg>
    </pc:docChg>
  </pc:docChgLst>
  <pc:docChgLst>
    <pc:chgData name="Mokarram dorri, Bahareh" userId="b65613e7-b782-4797-afbc-3ac9b2e9b774" providerId="ADAL" clId="{AF62B875-8E25-4D89-AECE-875EF6FAB632}"/>
    <pc:docChg chg="undo custSel addSld delSld modSld">
      <pc:chgData name="Mokarram dorri, Bahareh" userId="b65613e7-b782-4797-afbc-3ac9b2e9b774" providerId="ADAL" clId="{AF62B875-8E25-4D89-AECE-875EF6FAB632}" dt="2023-09-21T17:39:38.189" v="225" actId="20577"/>
      <pc:docMkLst>
        <pc:docMk/>
      </pc:docMkLst>
      <pc:sldChg chg="modAnim">
        <pc:chgData name="Mokarram dorri, Bahareh" userId="b65613e7-b782-4797-afbc-3ac9b2e9b774" providerId="ADAL" clId="{AF62B875-8E25-4D89-AECE-875EF6FAB632}" dt="2023-09-19T17:23:36.259" v="66"/>
        <pc:sldMkLst>
          <pc:docMk/>
          <pc:sldMk cId="2202450774" sldId="289"/>
        </pc:sldMkLst>
      </pc:sldChg>
      <pc:sldChg chg="modAnim">
        <pc:chgData name="Mokarram dorri, Bahareh" userId="b65613e7-b782-4797-afbc-3ac9b2e9b774" providerId="ADAL" clId="{AF62B875-8E25-4D89-AECE-875EF6FAB632}" dt="2023-09-19T17:29:12.404" v="69"/>
        <pc:sldMkLst>
          <pc:docMk/>
          <pc:sldMk cId="3577181606" sldId="295"/>
        </pc:sldMkLst>
      </pc:sldChg>
      <pc:sldChg chg="modAnim">
        <pc:chgData name="Mokarram dorri, Bahareh" userId="b65613e7-b782-4797-afbc-3ac9b2e9b774" providerId="ADAL" clId="{AF62B875-8E25-4D89-AECE-875EF6FAB632}" dt="2023-09-19T17:03:31.678" v="63"/>
        <pc:sldMkLst>
          <pc:docMk/>
          <pc:sldMk cId="857281309" sldId="296"/>
        </pc:sldMkLst>
      </pc:sldChg>
      <pc:sldChg chg="modAnim">
        <pc:chgData name="Mokarram dorri, Bahareh" userId="b65613e7-b782-4797-afbc-3ac9b2e9b774" providerId="ADAL" clId="{AF62B875-8E25-4D89-AECE-875EF6FAB632}" dt="2023-09-14T17:28:51.458" v="62"/>
        <pc:sldMkLst>
          <pc:docMk/>
          <pc:sldMk cId="0" sldId="302"/>
        </pc:sldMkLst>
      </pc:sldChg>
      <pc:sldChg chg="addSp modSp mod modAnim">
        <pc:chgData name="Mokarram dorri, Bahareh" userId="b65613e7-b782-4797-afbc-3ac9b2e9b774" providerId="ADAL" clId="{AF62B875-8E25-4D89-AECE-875EF6FAB632}" dt="2023-09-14T16:22:23.203" v="4" actId="1076"/>
        <pc:sldMkLst>
          <pc:docMk/>
          <pc:sldMk cId="380109597" sldId="306"/>
        </pc:sldMkLst>
      </pc:sldChg>
      <pc:sldChg chg="delSp mod delAnim">
        <pc:chgData name="Mokarram dorri, Bahareh" userId="b65613e7-b782-4797-afbc-3ac9b2e9b774" providerId="ADAL" clId="{AF62B875-8E25-4D89-AECE-875EF6FAB632}" dt="2023-09-14T16:22:31.789" v="5" actId="478"/>
        <pc:sldMkLst>
          <pc:docMk/>
          <pc:sldMk cId="2833912864" sldId="317"/>
        </pc:sldMkLst>
      </pc:sldChg>
      <pc:sldChg chg="mod modShow">
        <pc:chgData name="Mokarram dorri, Bahareh" userId="b65613e7-b782-4797-afbc-3ac9b2e9b774" providerId="ADAL" clId="{AF62B875-8E25-4D89-AECE-875EF6FAB632}" dt="2023-09-14T16:22:13.929" v="2" actId="729"/>
        <pc:sldMkLst>
          <pc:docMk/>
          <pc:sldMk cId="3050806716" sldId="319"/>
        </pc:sldMkLst>
      </pc:sldChg>
      <pc:sldChg chg="modSp mod">
        <pc:chgData name="Mokarram dorri, Bahareh" userId="b65613e7-b782-4797-afbc-3ac9b2e9b774" providerId="ADAL" clId="{AF62B875-8E25-4D89-AECE-875EF6FAB632}" dt="2023-09-21T17:38:59.557" v="221" actId="1076"/>
        <pc:sldMkLst>
          <pc:docMk/>
          <pc:sldMk cId="2352181866" sldId="321"/>
        </pc:sldMkLst>
      </pc:sldChg>
      <pc:sldChg chg="modSp mod">
        <pc:chgData name="Mokarram dorri, Bahareh" userId="b65613e7-b782-4797-afbc-3ac9b2e9b774" providerId="ADAL" clId="{AF62B875-8E25-4D89-AECE-875EF6FAB632}" dt="2023-09-21T17:39:38.189" v="225" actId="20577"/>
        <pc:sldMkLst>
          <pc:docMk/>
          <pc:sldMk cId="4088406479" sldId="324"/>
        </pc:sldMkLst>
      </pc:sldChg>
      <pc:sldChg chg="modAnim">
        <pc:chgData name="Mokarram dorri, Bahareh" userId="b65613e7-b782-4797-afbc-3ac9b2e9b774" providerId="ADAL" clId="{AF62B875-8E25-4D89-AECE-875EF6FAB632}" dt="2023-09-14T17:24:38.079" v="60"/>
        <pc:sldMkLst>
          <pc:docMk/>
          <pc:sldMk cId="1143252745" sldId="341"/>
        </pc:sldMkLst>
      </pc:sldChg>
      <pc:sldChg chg="modNotesTx">
        <pc:chgData name="Mokarram dorri, Bahareh" userId="b65613e7-b782-4797-afbc-3ac9b2e9b774" providerId="ADAL" clId="{AF62B875-8E25-4D89-AECE-875EF6FAB632}" dt="2023-09-14T17:21:28.669" v="46" actId="20577"/>
        <pc:sldMkLst>
          <pc:docMk/>
          <pc:sldMk cId="2967903872" sldId="343"/>
        </pc:sldMkLst>
      </pc:sldChg>
      <pc:sldChg chg="addSp modSp mod modAnim modNotesTx">
        <pc:chgData name="Mokarram dorri, Bahareh" userId="b65613e7-b782-4797-afbc-3ac9b2e9b774" providerId="ADAL" clId="{AF62B875-8E25-4D89-AECE-875EF6FAB632}" dt="2023-09-14T17:22:11.261" v="55" actId="20577"/>
        <pc:sldMkLst>
          <pc:docMk/>
          <pc:sldMk cId="3646780972" sldId="346"/>
        </pc:sldMkLst>
      </pc:sldChg>
      <pc:sldChg chg="modAnim">
        <pc:chgData name="Mokarram dorri, Bahareh" userId="b65613e7-b782-4797-afbc-3ac9b2e9b774" providerId="ADAL" clId="{AF62B875-8E25-4D89-AECE-875EF6FAB632}" dt="2023-09-19T17:30:22.606" v="70"/>
        <pc:sldMkLst>
          <pc:docMk/>
          <pc:sldMk cId="3166579496" sldId="356"/>
        </pc:sldMkLst>
      </pc:sldChg>
      <pc:sldChg chg="mod modShow">
        <pc:chgData name="Mokarram dorri, Bahareh" userId="b65613e7-b782-4797-afbc-3ac9b2e9b774" providerId="ADAL" clId="{AF62B875-8E25-4D89-AECE-875EF6FAB632}" dt="2023-09-14T16:22:04.681" v="0" actId="729"/>
        <pc:sldMkLst>
          <pc:docMk/>
          <pc:sldMk cId="561692588" sldId="360"/>
        </pc:sldMkLst>
      </pc:sldChg>
      <pc:sldChg chg="mod modShow">
        <pc:chgData name="Mokarram dorri, Bahareh" userId="b65613e7-b782-4797-afbc-3ac9b2e9b774" providerId="ADAL" clId="{AF62B875-8E25-4D89-AECE-875EF6FAB632}" dt="2023-09-14T16:22:07.994" v="1" actId="729"/>
        <pc:sldMkLst>
          <pc:docMk/>
          <pc:sldMk cId="4273178078" sldId="361"/>
        </pc:sldMkLst>
      </pc:sldChg>
      <pc:sldChg chg="addSp delSp modSp new del mod">
        <pc:chgData name="Mokarram dorri, Bahareh" userId="b65613e7-b782-4797-afbc-3ac9b2e9b774" providerId="ADAL" clId="{AF62B875-8E25-4D89-AECE-875EF6FAB632}" dt="2023-09-14T16:40:36.750" v="17" actId="47"/>
        <pc:sldMkLst>
          <pc:docMk/>
          <pc:sldMk cId="4251519920" sldId="362"/>
        </pc:sldMkLst>
      </pc:sldChg>
      <pc:sldChg chg="modAnim">
        <pc:chgData name="Mokarram dorri, Bahareh" userId="b65613e7-b782-4797-afbc-3ac9b2e9b774" providerId="ADAL" clId="{AF62B875-8E25-4D89-AECE-875EF6FAB632}" dt="2023-09-21T17:22:26.530" v="75"/>
        <pc:sldMkLst>
          <pc:docMk/>
          <pc:sldMk cId="852884809" sldId="363"/>
        </pc:sldMkLst>
      </pc:sldChg>
      <pc:sldChg chg="modAnim">
        <pc:chgData name="Mokarram dorri, Bahareh" userId="b65613e7-b782-4797-afbc-3ac9b2e9b774" providerId="ADAL" clId="{AF62B875-8E25-4D89-AECE-875EF6FAB632}" dt="2023-09-21T17:32:19.024" v="77"/>
        <pc:sldMkLst>
          <pc:docMk/>
          <pc:sldMk cId="1021659169" sldId="367"/>
        </pc:sldMkLst>
      </pc:sldChg>
      <pc:sldChg chg="addSp modSp mod modAnim">
        <pc:chgData name="Mokarram dorri, Bahareh" userId="b65613e7-b782-4797-afbc-3ac9b2e9b774" providerId="ADAL" clId="{AF62B875-8E25-4D89-AECE-875EF6FAB632}" dt="2023-09-21T17:38:37.852" v="219"/>
        <pc:sldMkLst>
          <pc:docMk/>
          <pc:sldMk cId="712634661" sldId="368"/>
        </pc:sldMkLst>
      </pc:sldChg>
    </pc:docChg>
  </pc:docChgLst>
  <pc:docChgLst>
    <pc:chgData name="Mokarram Dorri, Bahareh" userId="b65613e7-b782-4797-afbc-3ac9b2e9b774" providerId="ADAL" clId="{E44B7A07-6CFD-41FA-8E62-245BA909F3F1}"/>
    <pc:docChg chg="addSld modSld">
      <pc:chgData name="Mokarram Dorri, Bahareh" userId="b65613e7-b782-4797-afbc-3ac9b2e9b774" providerId="ADAL" clId="{E44B7A07-6CFD-41FA-8E62-245BA909F3F1}" dt="2024-08-20T17:49:17.273" v="1"/>
      <pc:docMkLst>
        <pc:docMk/>
      </pc:docMkLst>
      <pc:sldChg chg="modSp new mod">
        <pc:chgData name="Mokarram Dorri, Bahareh" userId="b65613e7-b782-4797-afbc-3ac9b2e9b774" providerId="ADAL" clId="{E44B7A07-6CFD-41FA-8E62-245BA909F3F1}" dt="2024-08-20T17:49:17.273" v="1"/>
        <pc:sldMkLst>
          <pc:docMk/>
          <pc:sldMk cId="912821567" sldId="374"/>
        </pc:sldMkLst>
      </pc:sldChg>
    </pc:docChg>
  </pc:docChgLst>
  <pc:docChgLst>
    <pc:chgData name="Mokarram Dorri, Bahareh" userId="b65613e7-b782-4797-afbc-3ac9b2e9b774" providerId="ADAL" clId="{5B06D75A-C501-4C57-A690-17749A95999D}"/>
    <pc:docChg chg="modSld">
      <pc:chgData name="Mokarram Dorri, Bahareh" userId="b65613e7-b782-4797-afbc-3ac9b2e9b774" providerId="ADAL" clId="{5B06D75A-C501-4C57-A690-17749A95999D}" dt="2024-03-27T16:24:58.593" v="1" actId="20577"/>
      <pc:docMkLst>
        <pc:docMk/>
      </pc:docMkLst>
      <pc:sldChg chg="modSp mod">
        <pc:chgData name="Mokarram Dorri, Bahareh" userId="b65613e7-b782-4797-afbc-3ac9b2e9b774" providerId="ADAL" clId="{5B06D75A-C501-4C57-A690-17749A95999D}" dt="2024-03-27T16:24:58.593" v="1" actId="20577"/>
        <pc:sldMkLst>
          <pc:docMk/>
          <pc:sldMk cId="852884809" sldId="363"/>
        </pc:sldMkLst>
      </pc:sldChg>
    </pc:docChg>
  </pc:docChgLst>
  <pc:docChgLst>
    <pc:chgData name="Mokarram Dorri, Bahareh" userId="b65613e7-b782-4797-afbc-3ac9b2e9b774" providerId="ADAL" clId="{555F0CAE-29F5-495C-A3B3-73D5B34E5C83}"/>
    <pc:docChg chg="custSel delSld modSld">
      <pc:chgData name="Mokarram Dorri, Bahareh" userId="b65613e7-b782-4797-afbc-3ac9b2e9b774" providerId="ADAL" clId="{555F0CAE-29F5-495C-A3B3-73D5B34E5C83}" dt="2025-02-17T03:24:00.141" v="12" actId="20577"/>
      <pc:docMkLst>
        <pc:docMk/>
      </pc:docMkLst>
      <pc:sldChg chg="modNotesTx">
        <pc:chgData name="Mokarram Dorri, Bahareh" userId="b65613e7-b782-4797-afbc-3ac9b2e9b774" providerId="ADAL" clId="{555F0CAE-29F5-495C-A3B3-73D5B34E5C83}" dt="2025-02-17T03:24:00.141" v="12" actId="20577"/>
        <pc:sldMkLst>
          <pc:docMk/>
          <pc:sldMk cId="0" sldId="256"/>
        </pc:sldMkLst>
      </pc:sldChg>
      <pc:sldChg chg="modNotesTx">
        <pc:chgData name="Mokarram Dorri, Bahareh" userId="b65613e7-b782-4797-afbc-3ac9b2e9b774" providerId="ADAL" clId="{555F0CAE-29F5-495C-A3B3-73D5B34E5C83}" dt="2025-02-17T03:23:01.567" v="6" actId="6549"/>
        <pc:sldMkLst>
          <pc:docMk/>
          <pc:sldMk cId="0" sldId="266"/>
        </pc:sldMkLst>
      </pc:sldChg>
      <pc:sldChg chg="modNotesTx">
        <pc:chgData name="Mokarram Dorri, Bahareh" userId="b65613e7-b782-4797-afbc-3ac9b2e9b774" providerId="ADAL" clId="{555F0CAE-29F5-495C-A3B3-73D5B34E5C83}" dt="2025-02-17T03:22:53.441" v="4" actId="6549"/>
        <pc:sldMkLst>
          <pc:docMk/>
          <pc:sldMk cId="0" sldId="267"/>
        </pc:sldMkLst>
      </pc:sldChg>
      <pc:sldChg chg="delSp mod delAnim">
        <pc:chgData name="Mokarram Dorri, Bahareh" userId="b65613e7-b782-4797-afbc-3ac9b2e9b774" providerId="ADAL" clId="{555F0CAE-29F5-495C-A3B3-73D5B34E5C83}" dt="2025-02-17T03:22:56.734" v="5" actId="478"/>
        <pc:sldMkLst>
          <pc:docMk/>
          <pc:sldMk cId="3710766048" sldId="269"/>
        </pc:sldMkLst>
        <pc:spChg chg="del">
          <ac:chgData name="Mokarram Dorri, Bahareh" userId="b65613e7-b782-4797-afbc-3ac9b2e9b774" providerId="ADAL" clId="{555F0CAE-29F5-495C-A3B3-73D5B34E5C83}" dt="2025-02-17T03:22:56.734" v="5" actId="478"/>
          <ac:spMkLst>
            <pc:docMk/>
            <pc:sldMk cId="3710766048" sldId="269"/>
            <ac:spMk id="2" creationId="{C3C6CED1-6908-024A-46CF-9D6874A4FF3F}"/>
          </ac:spMkLst>
        </pc:spChg>
      </pc:sldChg>
      <pc:sldChg chg="modNotesTx">
        <pc:chgData name="Mokarram Dorri, Bahareh" userId="b65613e7-b782-4797-afbc-3ac9b2e9b774" providerId="ADAL" clId="{555F0CAE-29F5-495C-A3B3-73D5B34E5C83}" dt="2025-02-17T03:23:51.621" v="10" actId="20577"/>
        <pc:sldMkLst>
          <pc:docMk/>
          <pc:sldMk cId="2855181899" sldId="285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2202450774" sldId="289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3577181606" sldId="295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857281309" sldId="296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3871491500" sldId="300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4102321621" sldId="303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3202813634" sldId="304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380109597" sldId="306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2833912864" sldId="317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3050806716" sldId="319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856603994" sldId="320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2352181866" sldId="321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3585994111" sldId="322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3272121640" sldId="323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4088406479" sldId="324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2043518901" sldId="327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753829274" sldId="335"/>
        </pc:sldMkLst>
      </pc:sldChg>
      <pc:sldChg chg="delSp mod delAnim modNotesTx">
        <pc:chgData name="Mokarram Dorri, Bahareh" userId="b65613e7-b782-4797-afbc-3ac9b2e9b774" providerId="ADAL" clId="{555F0CAE-29F5-495C-A3B3-73D5B34E5C83}" dt="2025-02-17T03:22:43.316" v="3" actId="478"/>
        <pc:sldMkLst>
          <pc:docMk/>
          <pc:sldMk cId="0" sldId="340"/>
        </pc:sldMkLst>
        <pc:spChg chg="del">
          <ac:chgData name="Mokarram Dorri, Bahareh" userId="b65613e7-b782-4797-afbc-3ac9b2e9b774" providerId="ADAL" clId="{555F0CAE-29F5-495C-A3B3-73D5B34E5C83}" dt="2025-02-17T03:22:43.316" v="3" actId="478"/>
          <ac:spMkLst>
            <pc:docMk/>
            <pc:sldMk cId="0" sldId="340"/>
            <ac:spMk id="2" creationId="{B2C29DAB-FAF7-D80D-E645-226F2447FBBF}"/>
          </ac:spMkLst>
        </pc:spChg>
      </pc:sldChg>
      <pc:sldChg chg="modNotesTx">
        <pc:chgData name="Mokarram Dorri, Bahareh" userId="b65613e7-b782-4797-afbc-3ac9b2e9b774" providerId="ADAL" clId="{555F0CAE-29F5-495C-A3B3-73D5B34E5C83}" dt="2025-02-17T03:23:44.276" v="9" actId="20577"/>
        <pc:sldMkLst>
          <pc:docMk/>
          <pc:sldMk cId="2967903872" sldId="343"/>
        </pc:sldMkLst>
      </pc:sldChg>
      <pc:sldChg chg="modNotesTx">
        <pc:chgData name="Mokarram Dorri, Bahareh" userId="b65613e7-b782-4797-afbc-3ac9b2e9b774" providerId="ADAL" clId="{555F0CAE-29F5-495C-A3B3-73D5B34E5C83}" dt="2025-02-17T03:23:36.721" v="8" actId="20577"/>
        <pc:sldMkLst>
          <pc:docMk/>
          <pc:sldMk cId="1815027472" sldId="344"/>
        </pc:sldMkLst>
      </pc:sldChg>
      <pc:sldChg chg="modNotesTx">
        <pc:chgData name="Mokarram Dorri, Bahareh" userId="b65613e7-b782-4797-afbc-3ac9b2e9b774" providerId="ADAL" clId="{555F0CAE-29F5-495C-A3B3-73D5B34E5C83}" dt="2025-02-17T03:23:32.143" v="7" actId="6549"/>
        <pc:sldMkLst>
          <pc:docMk/>
          <pc:sldMk cId="3646780972" sldId="346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0" sldId="347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0" sldId="348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3320342615" sldId="349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0" sldId="350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0" sldId="351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0" sldId="352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0" sldId="353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0" sldId="354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3166579496" sldId="356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3159097328" sldId="357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3425990949" sldId="358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2721657534" sldId="359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1517894675" sldId="361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852884809" sldId="363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4039954578" sldId="365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2474059875" sldId="366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1021659169" sldId="367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712634661" sldId="368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1987601760" sldId="369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2633928628" sldId="371"/>
        </pc:sldMkLst>
      </pc:sldChg>
      <pc:sldChg chg="del">
        <pc:chgData name="Mokarram Dorri, Bahareh" userId="b65613e7-b782-4797-afbc-3ac9b2e9b774" providerId="ADAL" clId="{555F0CAE-29F5-495C-A3B3-73D5B34E5C83}" dt="2025-02-17T03:22:38.366" v="1" actId="47"/>
        <pc:sldMkLst>
          <pc:docMk/>
          <pc:sldMk cId="1131107187" sldId="373"/>
        </pc:sldMkLst>
      </pc:sldChg>
      <pc:sldChg chg="del">
        <pc:chgData name="Mokarram Dorri, Bahareh" userId="b65613e7-b782-4797-afbc-3ac9b2e9b774" providerId="ADAL" clId="{555F0CAE-29F5-495C-A3B3-73D5B34E5C83}" dt="2025-02-17T03:22:21.948" v="0" actId="47"/>
        <pc:sldMkLst>
          <pc:docMk/>
          <pc:sldMk cId="912821567" sldId="374"/>
        </pc:sldMkLst>
      </pc:sldChg>
      <pc:sldMasterChg chg="delSldLayout">
        <pc:chgData name="Mokarram Dorri, Bahareh" userId="b65613e7-b782-4797-afbc-3ac9b2e9b774" providerId="ADAL" clId="{555F0CAE-29F5-495C-A3B3-73D5B34E5C83}" dt="2025-02-17T03:22:38.366" v="1" actId="47"/>
        <pc:sldMasterMkLst>
          <pc:docMk/>
          <pc:sldMasterMk cId="0" sldId="2147483648"/>
        </pc:sldMasterMkLst>
        <pc:sldLayoutChg chg="del">
          <pc:chgData name="Mokarram Dorri, Bahareh" userId="b65613e7-b782-4797-afbc-3ac9b2e9b774" providerId="ADAL" clId="{555F0CAE-29F5-495C-A3B3-73D5B34E5C83}" dt="2025-02-17T03:22:38.366" v="1" actId="47"/>
          <pc:sldLayoutMkLst>
            <pc:docMk/>
            <pc:sldMasterMk cId="0" sldId="2147483648"/>
            <pc:sldLayoutMk cId="2359409572" sldId="2147483661"/>
          </pc:sldLayoutMkLst>
        </pc:sldLayoutChg>
      </pc:sldMasterChg>
    </pc:docChg>
  </pc:docChgLst>
  <pc:docChgLst>
    <pc:chgData name="Mokarram dorri, Bahareh" userId="S::bahareh.mokarramdorri@unt.edu::b65613e7-b782-4797-afbc-3ac9b2e9b774" providerId="AD" clId="Web-{84A435D7-79A3-47E2-BD6D-0D9843D56C80}"/>
    <pc:docChg chg="modSld">
      <pc:chgData name="Mokarram dorri, Bahareh" userId="S::bahareh.mokarramdorri@unt.edu::b65613e7-b782-4797-afbc-3ac9b2e9b774" providerId="AD" clId="Web-{84A435D7-79A3-47E2-BD6D-0D9843D56C80}" dt="2023-09-19T17:58:34.245" v="1" actId="20577"/>
      <pc:docMkLst>
        <pc:docMk/>
      </pc:docMkLst>
      <pc:sldChg chg="modSp">
        <pc:chgData name="Mokarram dorri, Bahareh" userId="S::bahareh.mokarramdorri@unt.edu::b65613e7-b782-4797-afbc-3ac9b2e9b774" providerId="AD" clId="Web-{84A435D7-79A3-47E2-BD6D-0D9843D56C80}" dt="2023-09-19T17:58:34.245" v="1" actId="20577"/>
        <pc:sldMkLst>
          <pc:docMk/>
          <pc:sldMk cId="2721657534" sldId="359"/>
        </pc:sldMkLst>
      </pc:sldChg>
    </pc:docChg>
  </pc:docChgLst>
  <pc:docChgLst>
    <pc:chgData name="Mokarram Dorri, Bahareh" userId="b65613e7-b782-4797-afbc-3ac9b2e9b774" providerId="ADAL" clId="{5A67E58C-C7CF-48BF-A3A2-C76F597679BB}"/>
    <pc:docChg chg="custSel modSld">
      <pc:chgData name="Mokarram Dorri, Bahareh" userId="b65613e7-b782-4797-afbc-3ac9b2e9b774" providerId="ADAL" clId="{5A67E58C-C7CF-48BF-A3A2-C76F597679BB}" dt="2024-09-26T16:05:51.066" v="39"/>
      <pc:docMkLst>
        <pc:docMk/>
      </pc:docMkLst>
      <pc:sldChg chg="modSp mod modAnim">
        <pc:chgData name="Mokarram Dorri, Bahareh" userId="b65613e7-b782-4797-afbc-3ac9b2e9b774" providerId="ADAL" clId="{5A67E58C-C7CF-48BF-A3A2-C76F597679BB}" dt="2024-09-26T16:05:51.066" v="39"/>
        <pc:sldMkLst>
          <pc:docMk/>
          <pc:sldMk cId="4102321621" sldId="303"/>
        </pc:sldMkLst>
      </pc:sldChg>
      <pc:sldChg chg="delSp mod delAnim">
        <pc:chgData name="Mokarram Dorri, Bahareh" userId="b65613e7-b782-4797-afbc-3ac9b2e9b774" providerId="ADAL" clId="{5A67E58C-C7CF-48BF-A3A2-C76F597679BB}" dt="2024-09-26T15:01:12.105" v="0" actId="478"/>
        <pc:sldMkLst>
          <pc:docMk/>
          <pc:sldMk cId="852884809" sldId="363"/>
        </pc:sldMkLst>
      </pc:sldChg>
    </pc:docChg>
  </pc:docChgLst>
  <pc:docChgLst>
    <pc:chgData name="Mokarram Dorri, Bahareh" userId="b65613e7-b782-4797-afbc-3ac9b2e9b774" providerId="ADAL" clId="{732A5066-7946-4D1D-A0E4-52EE3891AEF2}"/>
    <pc:docChg chg="custSel modSld">
      <pc:chgData name="Mokarram Dorri, Bahareh" userId="b65613e7-b782-4797-afbc-3ac9b2e9b774" providerId="ADAL" clId="{732A5066-7946-4D1D-A0E4-52EE3891AEF2}" dt="2024-02-26T17:11:56.111" v="58"/>
      <pc:docMkLst>
        <pc:docMk/>
      </pc:docMkLst>
      <pc:sldChg chg="addSp delSp modSp mod modAnim">
        <pc:chgData name="Mokarram Dorri, Bahareh" userId="b65613e7-b782-4797-afbc-3ac9b2e9b774" providerId="ADAL" clId="{732A5066-7946-4D1D-A0E4-52EE3891AEF2}" dt="2024-02-26T16:59:27.032" v="7" actId="1076"/>
        <pc:sldMkLst>
          <pc:docMk/>
          <pc:sldMk cId="3187244780" sldId="268"/>
        </pc:sldMkLst>
      </pc:sldChg>
      <pc:sldChg chg="delSp mod delAnim">
        <pc:chgData name="Mokarram Dorri, Bahareh" userId="b65613e7-b782-4797-afbc-3ac9b2e9b774" providerId="ADAL" clId="{732A5066-7946-4D1D-A0E4-52EE3891AEF2}" dt="2024-02-26T16:59:09.753" v="3" actId="21"/>
        <pc:sldMkLst>
          <pc:docMk/>
          <pc:sldMk cId="3710766048" sldId="269"/>
        </pc:sldMkLst>
      </pc:sldChg>
      <pc:sldChg chg="modSp mod">
        <pc:chgData name="Mokarram Dorri, Bahareh" userId="b65613e7-b782-4797-afbc-3ac9b2e9b774" providerId="ADAL" clId="{732A5066-7946-4D1D-A0E4-52EE3891AEF2}" dt="2024-02-26T17:00:43.258" v="13" actId="115"/>
        <pc:sldMkLst>
          <pc:docMk/>
          <pc:sldMk cId="1306024225" sldId="270"/>
        </pc:sldMkLst>
      </pc:sldChg>
      <pc:sldChg chg="mod modShow">
        <pc:chgData name="Mokarram Dorri, Bahareh" userId="b65613e7-b782-4797-afbc-3ac9b2e9b774" providerId="ADAL" clId="{732A5066-7946-4D1D-A0E4-52EE3891AEF2}" dt="2024-02-26T16:55:26.467" v="2" actId="729"/>
        <pc:sldMkLst>
          <pc:docMk/>
          <pc:sldMk cId="360819170" sldId="286"/>
        </pc:sldMkLst>
      </pc:sldChg>
      <pc:sldChg chg="modSp mod">
        <pc:chgData name="Mokarram Dorri, Bahareh" userId="b65613e7-b782-4797-afbc-3ac9b2e9b774" providerId="ADAL" clId="{732A5066-7946-4D1D-A0E4-52EE3891AEF2}" dt="2024-02-26T16:44:23.088" v="0" actId="20577"/>
        <pc:sldMkLst>
          <pc:docMk/>
          <pc:sldMk cId="0" sldId="302"/>
        </pc:sldMkLst>
      </pc:sldChg>
      <pc:sldChg chg="modAnim">
        <pc:chgData name="Mokarram Dorri, Bahareh" userId="b65613e7-b782-4797-afbc-3ac9b2e9b774" providerId="ADAL" clId="{732A5066-7946-4D1D-A0E4-52EE3891AEF2}" dt="2024-02-26T17:11:56.111" v="58"/>
        <pc:sldMkLst>
          <pc:docMk/>
          <pc:sldMk cId="380109597" sldId="306"/>
        </pc:sldMkLst>
      </pc:sldChg>
      <pc:sldChg chg="modSp mod">
        <pc:chgData name="Mokarram Dorri, Bahareh" userId="b65613e7-b782-4797-afbc-3ac9b2e9b774" providerId="ADAL" clId="{732A5066-7946-4D1D-A0E4-52EE3891AEF2}" dt="2024-02-26T17:01:05.061" v="14" actId="115"/>
        <pc:sldMkLst>
          <pc:docMk/>
          <pc:sldMk cId="1788420574" sldId="337"/>
        </pc:sldMkLst>
      </pc:sldChg>
      <pc:sldChg chg="modSp mod">
        <pc:chgData name="Mokarram Dorri, Bahareh" userId="b65613e7-b782-4797-afbc-3ac9b2e9b774" providerId="ADAL" clId="{732A5066-7946-4D1D-A0E4-52EE3891AEF2}" dt="2024-02-26T17:01:37.763" v="20" actId="14100"/>
        <pc:sldMkLst>
          <pc:docMk/>
          <pc:sldMk cId="0" sldId="338"/>
        </pc:sldMkLst>
      </pc:sldChg>
      <pc:sldChg chg="modSp">
        <pc:chgData name="Mokarram Dorri, Bahareh" userId="b65613e7-b782-4797-afbc-3ac9b2e9b774" providerId="ADAL" clId="{732A5066-7946-4D1D-A0E4-52EE3891AEF2}" dt="2024-02-26T17:03:16.189" v="57" actId="20577"/>
        <pc:sldMkLst>
          <pc:docMk/>
          <pc:sldMk cId="0" sldId="340"/>
        </pc:sldMkLst>
      </pc:sldChg>
      <pc:sldChg chg="modSp modAnim">
        <pc:chgData name="Mokarram Dorri, Bahareh" userId="b65613e7-b782-4797-afbc-3ac9b2e9b774" providerId="ADAL" clId="{732A5066-7946-4D1D-A0E4-52EE3891AEF2}" dt="2024-02-26T16:46:02.387" v="1" actId="20577"/>
        <pc:sldMkLst>
          <pc:docMk/>
          <pc:sldMk cId="1873733892" sldId="345"/>
        </pc:sldMkLst>
      </pc:sldChg>
    </pc:docChg>
  </pc:docChgLst>
  <pc:docChgLst>
    <pc:chgData name="Mokarram Dorri, Bahareh" userId="b65613e7-b782-4797-afbc-3ac9b2e9b774" providerId="ADAL" clId="{AE9A7DD9-9B46-454A-B022-6923B00E9C46}"/>
    <pc:docChg chg="custSel delSld modSld">
      <pc:chgData name="Mokarram Dorri, Bahareh" userId="b65613e7-b782-4797-afbc-3ac9b2e9b774" providerId="ADAL" clId="{AE9A7DD9-9B46-454A-B022-6923B00E9C46}" dt="2024-10-10T17:46:56.077" v="162"/>
      <pc:docMkLst>
        <pc:docMk/>
      </pc:docMkLst>
      <pc:sldChg chg="del">
        <pc:chgData name="Mokarram Dorri, Bahareh" userId="b65613e7-b782-4797-afbc-3ac9b2e9b774" providerId="ADAL" clId="{AE9A7DD9-9B46-454A-B022-6923B00E9C46}" dt="2024-10-09T21:10:01.717" v="160" actId="47"/>
        <pc:sldMkLst>
          <pc:docMk/>
          <pc:sldMk cId="1130662404" sldId="276"/>
        </pc:sldMkLst>
      </pc:sldChg>
      <pc:sldChg chg="modSp mod">
        <pc:chgData name="Mokarram Dorri, Bahareh" userId="b65613e7-b782-4797-afbc-3ac9b2e9b774" providerId="ADAL" clId="{AE9A7DD9-9B46-454A-B022-6923B00E9C46}" dt="2024-09-25T18:23:40.259" v="10" actId="404"/>
        <pc:sldMkLst>
          <pc:docMk/>
          <pc:sldMk cId="2202450774" sldId="289"/>
        </pc:sldMkLst>
      </pc:sldChg>
      <pc:sldChg chg="modSp mod">
        <pc:chgData name="Mokarram Dorri, Bahareh" userId="b65613e7-b782-4797-afbc-3ac9b2e9b774" providerId="ADAL" clId="{AE9A7DD9-9B46-454A-B022-6923B00E9C46}" dt="2024-09-25T18:24:57.882" v="21" actId="20577"/>
        <pc:sldMkLst>
          <pc:docMk/>
          <pc:sldMk cId="3577181606" sldId="295"/>
        </pc:sldMkLst>
      </pc:sldChg>
      <pc:sldChg chg="modSp mod">
        <pc:chgData name="Mokarram Dorri, Bahareh" userId="b65613e7-b782-4797-afbc-3ac9b2e9b774" providerId="ADAL" clId="{AE9A7DD9-9B46-454A-B022-6923B00E9C46}" dt="2024-09-25T18:25:37.886" v="26" actId="20577"/>
        <pc:sldMkLst>
          <pc:docMk/>
          <pc:sldMk cId="857281309" sldId="296"/>
        </pc:sldMkLst>
      </pc:sldChg>
      <pc:sldChg chg="modSp mod">
        <pc:chgData name="Mokarram Dorri, Bahareh" userId="b65613e7-b782-4797-afbc-3ac9b2e9b774" providerId="ADAL" clId="{AE9A7DD9-9B46-454A-B022-6923B00E9C46}" dt="2024-10-08T17:37:01.653" v="124" actId="404"/>
        <pc:sldMkLst>
          <pc:docMk/>
          <pc:sldMk cId="856603994" sldId="320"/>
        </pc:sldMkLst>
      </pc:sldChg>
      <pc:sldChg chg="addSp modSp modAnim">
        <pc:chgData name="Mokarram Dorri, Bahareh" userId="b65613e7-b782-4797-afbc-3ac9b2e9b774" providerId="ADAL" clId="{AE9A7DD9-9B46-454A-B022-6923B00E9C46}" dt="2024-10-08T17:39:10.654" v="134"/>
        <pc:sldMkLst>
          <pc:docMk/>
          <pc:sldMk cId="2352181866" sldId="321"/>
        </pc:sldMkLst>
      </pc:sldChg>
      <pc:sldChg chg="addSp modSp mod">
        <pc:chgData name="Mokarram Dorri, Bahareh" userId="b65613e7-b782-4797-afbc-3ac9b2e9b774" providerId="ADAL" clId="{AE9A7DD9-9B46-454A-B022-6923B00E9C46}" dt="2024-10-08T17:24:19.853" v="52" actId="1076"/>
        <pc:sldMkLst>
          <pc:docMk/>
          <pc:sldMk cId="3272121640" sldId="323"/>
        </pc:sldMkLst>
      </pc:sldChg>
      <pc:sldChg chg="modSp mod modAnim">
        <pc:chgData name="Mokarram Dorri, Bahareh" userId="b65613e7-b782-4797-afbc-3ac9b2e9b774" providerId="ADAL" clId="{AE9A7DD9-9B46-454A-B022-6923B00E9C46}" dt="2024-10-08T17:27:25.688" v="63"/>
        <pc:sldMkLst>
          <pc:docMk/>
          <pc:sldMk cId="4088406479" sldId="324"/>
        </pc:sldMkLst>
      </pc:sldChg>
      <pc:sldChg chg="modSp mod">
        <pc:chgData name="Mokarram Dorri, Bahareh" userId="b65613e7-b782-4797-afbc-3ac9b2e9b774" providerId="ADAL" clId="{AE9A7DD9-9B46-454A-B022-6923B00E9C46}" dt="2024-10-08T17:35:04.566" v="123" actId="12"/>
        <pc:sldMkLst>
          <pc:docMk/>
          <pc:sldMk cId="2043518901" sldId="327"/>
        </pc:sldMkLst>
      </pc:sldChg>
      <pc:sldChg chg="modSp mod">
        <pc:chgData name="Mokarram Dorri, Bahareh" userId="b65613e7-b782-4797-afbc-3ac9b2e9b774" providerId="ADAL" clId="{AE9A7DD9-9B46-454A-B022-6923B00E9C46}" dt="2024-09-25T18:37:34.233" v="28" actId="20577"/>
        <pc:sldMkLst>
          <pc:docMk/>
          <pc:sldMk cId="753829274" sldId="335"/>
        </pc:sldMkLst>
      </pc:sldChg>
      <pc:sldChg chg="addSp delSp modSp mod delAnim modAnim modNotesTx">
        <pc:chgData name="Mokarram Dorri, Bahareh" userId="b65613e7-b782-4797-afbc-3ac9b2e9b774" providerId="ADAL" clId="{AE9A7DD9-9B46-454A-B022-6923B00E9C46}" dt="2024-09-19T21:27:59.242" v="9" actId="478"/>
        <pc:sldMkLst>
          <pc:docMk/>
          <pc:sldMk cId="0" sldId="340"/>
        </pc:sldMkLst>
      </pc:sldChg>
      <pc:sldChg chg="modSp mod">
        <pc:chgData name="Mokarram Dorri, Bahareh" userId="b65613e7-b782-4797-afbc-3ac9b2e9b774" providerId="ADAL" clId="{AE9A7DD9-9B46-454A-B022-6923B00E9C46}" dt="2024-10-08T17:30:12.246" v="82" actId="404"/>
        <pc:sldMkLst>
          <pc:docMk/>
          <pc:sldMk cId="0" sldId="350"/>
        </pc:sldMkLst>
      </pc:sldChg>
      <pc:sldChg chg="modSp mod">
        <pc:chgData name="Mokarram Dorri, Bahareh" userId="b65613e7-b782-4797-afbc-3ac9b2e9b774" providerId="ADAL" clId="{AE9A7DD9-9B46-454A-B022-6923B00E9C46}" dt="2024-10-08T17:31:01.053" v="88" actId="20577"/>
        <pc:sldMkLst>
          <pc:docMk/>
          <pc:sldMk cId="0" sldId="351"/>
        </pc:sldMkLst>
      </pc:sldChg>
      <pc:sldChg chg="addSp delSp modSp mod modAnim">
        <pc:chgData name="Mokarram Dorri, Bahareh" userId="b65613e7-b782-4797-afbc-3ac9b2e9b774" providerId="ADAL" clId="{AE9A7DD9-9B46-454A-B022-6923B00E9C46}" dt="2024-10-08T17:41:45.522" v="155" actId="1076"/>
        <pc:sldMkLst>
          <pc:docMk/>
          <pc:sldMk cId="0" sldId="352"/>
        </pc:sldMkLst>
      </pc:sldChg>
      <pc:sldChg chg="addSp modSp mod modAnim">
        <pc:chgData name="Mokarram Dorri, Bahareh" userId="b65613e7-b782-4797-afbc-3ac9b2e9b774" providerId="ADAL" clId="{AE9A7DD9-9B46-454A-B022-6923B00E9C46}" dt="2024-10-10T17:46:56.077" v="162"/>
        <pc:sldMkLst>
          <pc:docMk/>
          <pc:sldMk cId="0" sldId="353"/>
        </pc:sldMkLst>
      </pc:sldChg>
      <pc:sldChg chg="addSp modSp mod modAnim">
        <pc:chgData name="Mokarram Dorri, Bahareh" userId="b65613e7-b782-4797-afbc-3ac9b2e9b774" providerId="ADAL" clId="{AE9A7DD9-9B46-454A-B022-6923B00E9C46}" dt="2024-09-25T18:42:51.237" v="42"/>
        <pc:sldMkLst>
          <pc:docMk/>
          <pc:sldMk cId="4039954578" sldId="365"/>
        </pc:sldMkLst>
      </pc:sldChg>
      <pc:sldChg chg="addSp delSp modSp mod delAnim modAnim">
        <pc:chgData name="Mokarram Dorri, Bahareh" userId="b65613e7-b782-4797-afbc-3ac9b2e9b774" providerId="ADAL" clId="{AE9A7DD9-9B46-454A-B022-6923B00E9C46}" dt="2024-10-08T17:38:24.409" v="133" actId="21"/>
        <pc:sldMkLst>
          <pc:docMk/>
          <pc:sldMk cId="712634661" sldId="368"/>
        </pc:sldMkLst>
      </pc:sldChg>
      <pc:sldChg chg="mod modShow">
        <pc:chgData name="Mokarram Dorri, Bahareh" userId="b65613e7-b782-4797-afbc-3ac9b2e9b774" providerId="ADAL" clId="{AE9A7DD9-9B46-454A-B022-6923B00E9C46}" dt="2024-09-19T17:14:32.538" v="0" actId="729"/>
        <pc:sldMkLst>
          <pc:docMk/>
          <pc:sldMk cId="912821567" sldId="374"/>
        </pc:sldMkLst>
      </pc:sldChg>
    </pc:docChg>
  </pc:docChgLst>
  <pc:docChgLst>
    <pc:chgData name="Mokarram dorri, Bahareh" userId="S::bahareh.mokarramdorri@unt.edu::b65613e7-b782-4797-afbc-3ac9b2e9b774" providerId="AD" clId="Web-{79EAE917-8A2D-6B36-5DEE-D7A82EF422C3}"/>
    <pc:docChg chg="modSld">
      <pc:chgData name="Mokarram dorri, Bahareh" userId="S::bahareh.mokarramdorri@unt.edu::b65613e7-b782-4797-afbc-3ac9b2e9b774" providerId="AD" clId="Web-{79EAE917-8A2D-6B36-5DEE-D7A82EF422C3}" dt="2023-09-14T19:21:47.686" v="3" actId="20577"/>
      <pc:docMkLst>
        <pc:docMk/>
      </pc:docMkLst>
      <pc:sldChg chg="modSp">
        <pc:chgData name="Mokarram dorri, Bahareh" userId="S::bahareh.mokarramdorri@unt.edu::b65613e7-b782-4797-afbc-3ac9b2e9b774" providerId="AD" clId="Web-{79EAE917-8A2D-6B36-5DEE-D7A82EF422C3}" dt="2023-09-14T19:20:32.183" v="1" actId="20577"/>
        <pc:sldMkLst>
          <pc:docMk/>
          <pc:sldMk cId="667164155" sldId="285"/>
        </pc:sldMkLst>
      </pc:sldChg>
      <pc:sldChg chg="modSp">
        <pc:chgData name="Mokarram dorri, Bahareh" userId="S::bahareh.mokarramdorri@unt.edu::b65613e7-b782-4797-afbc-3ac9b2e9b774" providerId="AD" clId="Web-{79EAE917-8A2D-6B36-5DEE-D7A82EF422C3}" dt="2023-09-14T19:21:47.686" v="3" actId="20577"/>
        <pc:sldMkLst>
          <pc:docMk/>
          <pc:sldMk cId="0" sldId="338"/>
        </pc:sldMkLst>
      </pc:sldChg>
    </pc:docChg>
  </pc:docChgLst>
  <pc:docChgLst>
    <pc:chgData name="Mokarram Dorri, Bahareh" userId="b65613e7-b782-4797-afbc-3ac9b2e9b774" providerId="ADAL" clId="{F571D150-7AAB-4BFE-B8B9-AFAF7E2DF3FA}"/>
    <pc:docChg chg="undo custSel addSld delSld modSld sldOrd modMainMaster">
      <pc:chgData name="Mokarram Dorri, Bahareh" userId="b65613e7-b782-4797-afbc-3ac9b2e9b774" providerId="ADAL" clId="{F571D150-7AAB-4BFE-B8B9-AFAF7E2DF3FA}" dt="2025-02-17T03:21:20.541" v="2483" actId="20577"/>
      <pc:docMkLst>
        <pc:docMk/>
      </pc:docMkLst>
      <pc:sldChg chg="addSp delSp modSp mod">
        <pc:chgData name="Mokarram Dorri, Bahareh" userId="b65613e7-b782-4797-afbc-3ac9b2e9b774" providerId="ADAL" clId="{F571D150-7AAB-4BFE-B8B9-AFAF7E2DF3FA}" dt="2025-02-16T17:47:04.222" v="1935" actId="478"/>
        <pc:sldMkLst>
          <pc:docMk/>
          <pc:sldMk cId="0" sldId="256"/>
        </pc:sldMkLst>
        <pc:spChg chg="del mod">
          <ac:chgData name="Mokarram Dorri, Bahareh" userId="b65613e7-b782-4797-afbc-3ac9b2e9b774" providerId="ADAL" clId="{F571D150-7AAB-4BFE-B8B9-AFAF7E2DF3FA}" dt="2025-02-16T17:47:02.025" v="1934" actId="478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Mokarram Dorri, Bahareh" userId="b65613e7-b782-4797-afbc-3ac9b2e9b774" providerId="ADAL" clId="{F571D150-7AAB-4BFE-B8B9-AFAF7E2DF3FA}" dt="2025-02-16T17:47:04.222" v="1935" actId="478"/>
          <ac:spMkLst>
            <pc:docMk/>
            <pc:sldMk cId="0" sldId="256"/>
            <ac:spMk id="5" creationId="{273DFC92-0DA8-91A6-91EE-0B8672AA5EA1}"/>
          </ac:spMkLst>
        </pc:spChg>
      </pc:sldChg>
      <pc:sldChg chg="addSp delSp modSp mod">
        <pc:chgData name="Mokarram Dorri, Bahareh" userId="b65613e7-b782-4797-afbc-3ac9b2e9b774" providerId="ADAL" clId="{F571D150-7AAB-4BFE-B8B9-AFAF7E2DF3FA}" dt="2024-09-19T01:50:46.248" v="1768" actId="20577"/>
        <pc:sldMkLst>
          <pc:docMk/>
          <pc:sldMk cId="756607003" sldId="258"/>
        </pc:sldMkLst>
      </pc:sldChg>
      <pc:sldChg chg="modSp mod modNotesTx">
        <pc:chgData name="Mokarram Dorri, Bahareh" userId="b65613e7-b782-4797-afbc-3ac9b2e9b774" providerId="ADAL" clId="{F571D150-7AAB-4BFE-B8B9-AFAF7E2DF3FA}" dt="2025-02-16T21:30:04.060" v="2468"/>
        <pc:sldMkLst>
          <pc:docMk/>
          <pc:sldMk cId="0" sldId="266"/>
        </pc:sldMkLst>
        <pc:spChg chg="mod">
          <ac:chgData name="Mokarram Dorri, Bahareh" userId="b65613e7-b782-4797-afbc-3ac9b2e9b774" providerId="ADAL" clId="{F571D150-7AAB-4BFE-B8B9-AFAF7E2DF3FA}" dt="2025-02-16T20:01:29.599" v="2262" actId="114"/>
          <ac:spMkLst>
            <pc:docMk/>
            <pc:sldMk cId="0" sldId="266"/>
            <ac:spMk id="6" creationId="{00000000-0000-0000-0000-000000000000}"/>
          </ac:spMkLst>
        </pc:spChg>
      </pc:sldChg>
      <pc:sldChg chg="addSp modSp mod modAnim">
        <pc:chgData name="Mokarram Dorri, Bahareh" userId="b65613e7-b782-4797-afbc-3ac9b2e9b774" providerId="ADAL" clId="{F571D150-7AAB-4BFE-B8B9-AFAF7E2DF3FA}" dt="2024-09-19T15:22:28.785" v="1809" actId="12"/>
        <pc:sldMkLst>
          <pc:docMk/>
          <pc:sldMk cId="0" sldId="267"/>
        </pc:sldMkLst>
      </pc:sldChg>
      <pc:sldChg chg="addSp delSp modSp mod delAnim modAnim">
        <pc:chgData name="Mokarram Dorri, Bahareh" userId="b65613e7-b782-4797-afbc-3ac9b2e9b774" providerId="ADAL" clId="{F571D150-7AAB-4BFE-B8B9-AFAF7E2DF3FA}" dt="2025-02-16T20:06:04.535" v="2327" actId="208"/>
        <pc:sldMkLst>
          <pc:docMk/>
          <pc:sldMk cId="3187244780" sldId="268"/>
        </pc:sldMkLst>
        <pc:spChg chg="mod">
          <ac:chgData name="Mokarram Dorri, Bahareh" userId="b65613e7-b782-4797-afbc-3ac9b2e9b774" providerId="ADAL" clId="{F571D150-7AAB-4BFE-B8B9-AFAF7E2DF3FA}" dt="2025-02-16T20:06:04.535" v="2327" actId="208"/>
          <ac:spMkLst>
            <pc:docMk/>
            <pc:sldMk cId="3187244780" sldId="268"/>
            <ac:spMk id="2" creationId="{34525FF0-7BC3-10EE-EC3E-CEB739E9EAAD}"/>
          </ac:spMkLst>
        </pc:spChg>
        <pc:spChg chg="mod">
          <ac:chgData name="Mokarram Dorri, Bahareh" userId="b65613e7-b782-4797-afbc-3ac9b2e9b774" providerId="ADAL" clId="{F571D150-7AAB-4BFE-B8B9-AFAF7E2DF3FA}" dt="2025-02-16T20:05:23.039" v="2321" actId="20577"/>
          <ac:spMkLst>
            <pc:docMk/>
            <pc:sldMk cId="3187244780" sldId="268"/>
            <ac:spMk id="3" creationId="{00000000-0000-0000-0000-000000000000}"/>
          </ac:spMkLst>
        </pc:spChg>
      </pc:sldChg>
      <pc:sldChg chg="addSp delSp modSp mod modAnim">
        <pc:chgData name="Mokarram Dorri, Bahareh" userId="b65613e7-b782-4797-afbc-3ac9b2e9b774" providerId="ADAL" clId="{F571D150-7AAB-4BFE-B8B9-AFAF7E2DF3FA}" dt="2025-02-16T21:32:54.780" v="2474" actId="6549"/>
        <pc:sldMkLst>
          <pc:docMk/>
          <pc:sldMk cId="3710766048" sldId="269"/>
        </pc:sldMkLst>
        <pc:spChg chg="mod">
          <ac:chgData name="Mokarram Dorri, Bahareh" userId="b65613e7-b782-4797-afbc-3ac9b2e9b774" providerId="ADAL" clId="{F571D150-7AAB-4BFE-B8B9-AFAF7E2DF3FA}" dt="2025-02-16T20:27:54.043" v="2466" actId="1036"/>
          <ac:spMkLst>
            <pc:docMk/>
            <pc:sldMk cId="3710766048" sldId="269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F571D150-7AAB-4BFE-B8B9-AFAF7E2DF3FA}" dt="2025-02-16T21:32:54.780" v="2474" actId="6549"/>
          <ac:spMkLst>
            <pc:docMk/>
            <pc:sldMk cId="3710766048" sldId="269"/>
            <ac:spMk id="5" creationId="{1ABAE772-745F-8F96-E44E-A91B0C777D62}"/>
          </ac:spMkLst>
        </pc:spChg>
      </pc:sldChg>
      <pc:sldChg chg="addSp delSp modSp mod modAnim">
        <pc:chgData name="Mokarram Dorri, Bahareh" userId="b65613e7-b782-4797-afbc-3ac9b2e9b774" providerId="ADAL" clId="{F571D150-7AAB-4BFE-B8B9-AFAF7E2DF3FA}" dt="2025-02-17T03:21:20.541" v="2483" actId="20577"/>
        <pc:sldMkLst>
          <pc:docMk/>
          <pc:sldMk cId="1306024225" sldId="270"/>
        </pc:sldMkLst>
        <pc:spChg chg="mod">
          <ac:chgData name="Mokarram Dorri, Bahareh" userId="b65613e7-b782-4797-afbc-3ac9b2e9b774" providerId="ADAL" clId="{F571D150-7AAB-4BFE-B8B9-AFAF7E2DF3FA}" dt="2025-02-17T03:21:20.541" v="2483" actId="20577"/>
          <ac:spMkLst>
            <pc:docMk/>
            <pc:sldMk cId="1306024225" sldId="270"/>
            <ac:spMk id="3" creationId="{00000000-0000-0000-0000-000000000000}"/>
          </ac:spMkLst>
        </pc:spChg>
      </pc:sldChg>
      <pc:sldChg chg="addSp delSp modSp mod modAnim">
        <pc:chgData name="Mokarram Dorri, Bahareh" userId="b65613e7-b782-4797-afbc-3ac9b2e9b774" providerId="ADAL" clId="{F571D150-7AAB-4BFE-B8B9-AFAF7E2DF3FA}" dt="2025-02-16T18:58:02.460" v="2068" actId="14100"/>
        <pc:sldMkLst>
          <pc:docMk/>
          <pc:sldMk cId="918414243" sldId="283"/>
        </pc:sldMkLst>
        <pc:spChg chg="mod">
          <ac:chgData name="Mokarram Dorri, Bahareh" userId="b65613e7-b782-4797-afbc-3ac9b2e9b774" providerId="ADAL" clId="{F571D150-7AAB-4BFE-B8B9-AFAF7E2DF3FA}" dt="2025-02-16T18:58:02.460" v="2068" actId="14100"/>
          <ac:spMkLst>
            <pc:docMk/>
            <pc:sldMk cId="918414243" sldId="283"/>
            <ac:spMk id="52" creationId="{00000000-0000-0000-0000-000000000000}"/>
          </ac:spMkLst>
        </pc:spChg>
      </pc:sldChg>
      <pc:sldChg chg="modSp add mod">
        <pc:chgData name="Mokarram Dorri, Bahareh" userId="b65613e7-b782-4797-afbc-3ac9b2e9b774" providerId="ADAL" clId="{F571D150-7AAB-4BFE-B8B9-AFAF7E2DF3FA}" dt="2025-02-16T19:02:27.165" v="2099" actId="115"/>
        <pc:sldMkLst>
          <pc:docMk/>
          <pc:sldMk cId="92216225" sldId="284"/>
        </pc:sldMkLst>
        <pc:spChg chg="mod">
          <ac:chgData name="Mokarram Dorri, Bahareh" userId="b65613e7-b782-4797-afbc-3ac9b2e9b774" providerId="ADAL" clId="{F571D150-7AAB-4BFE-B8B9-AFAF7E2DF3FA}" dt="2025-02-16T19:02:27.165" v="2099" actId="115"/>
          <ac:spMkLst>
            <pc:docMk/>
            <pc:sldMk cId="92216225" sldId="284"/>
            <ac:spMk id="55" creationId="{D5A9D842-EBE3-1ABF-6331-CC095BEE0CA9}"/>
          </ac:spMkLst>
        </pc:spChg>
      </pc:sldChg>
      <pc:sldChg chg="modSp add del mod modShow">
        <pc:chgData name="Mokarram Dorri, Bahareh" userId="b65613e7-b782-4797-afbc-3ac9b2e9b774" providerId="ADAL" clId="{F571D150-7AAB-4BFE-B8B9-AFAF7E2DF3FA}" dt="2025-02-16T19:02:02.395" v="2095" actId="2696"/>
        <pc:sldMkLst>
          <pc:docMk/>
          <pc:sldMk cId="1049683674" sldId="284"/>
        </pc:sldMkLst>
        <pc:spChg chg="mod">
          <ac:chgData name="Mokarram Dorri, Bahareh" userId="b65613e7-b782-4797-afbc-3ac9b2e9b774" providerId="ADAL" clId="{F571D150-7AAB-4BFE-B8B9-AFAF7E2DF3FA}" dt="2025-02-16T17:51:07.565" v="1944" actId="115"/>
          <ac:spMkLst>
            <pc:docMk/>
            <pc:sldMk cId="1049683674" sldId="284"/>
            <ac:spMk id="55" creationId="{D5A9D842-EBE3-1ABF-6331-CC095BEE0CA9}"/>
          </ac:spMkLst>
        </pc:spChg>
      </pc:sldChg>
      <pc:sldChg chg="modSp del mod modShow">
        <pc:chgData name="Mokarram Dorri, Bahareh" userId="b65613e7-b782-4797-afbc-3ac9b2e9b774" providerId="ADAL" clId="{F571D150-7AAB-4BFE-B8B9-AFAF7E2DF3FA}" dt="2024-02-24T20:06:04.600" v="547" actId="2696"/>
        <pc:sldMkLst>
          <pc:docMk/>
          <pc:sldMk cId="3534980492" sldId="284"/>
        </pc:sldMkLst>
      </pc:sldChg>
      <pc:sldChg chg="modSp del mod modAnim modNotesTx">
        <pc:chgData name="Mokarram Dorri, Bahareh" userId="b65613e7-b782-4797-afbc-3ac9b2e9b774" providerId="ADAL" clId="{F571D150-7AAB-4BFE-B8B9-AFAF7E2DF3FA}" dt="2025-02-16T19:34:50.537" v="2183" actId="2696"/>
        <pc:sldMkLst>
          <pc:docMk/>
          <pc:sldMk cId="667164155" sldId="285"/>
        </pc:sldMkLst>
      </pc:sldChg>
      <pc:sldChg chg="add">
        <pc:chgData name="Mokarram Dorri, Bahareh" userId="b65613e7-b782-4797-afbc-3ac9b2e9b774" providerId="ADAL" clId="{F571D150-7AAB-4BFE-B8B9-AFAF7E2DF3FA}" dt="2025-02-16T19:34:57.517" v="2184"/>
        <pc:sldMkLst>
          <pc:docMk/>
          <pc:sldMk cId="2855181899" sldId="285"/>
        </pc:sldMkLst>
      </pc:sldChg>
      <pc:sldChg chg="modSp add mod">
        <pc:chgData name="Mokarram Dorri, Bahareh" userId="b65613e7-b782-4797-afbc-3ac9b2e9b774" providerId="ADAL" clId="{F571D150-7AAB-4BFE-B8B9-AFAF7E2DF3FA}" dt="2025-02-16T20:14:13.414" v="2448" actId="313"/>
        <pc:sldMkLst>
          <pc:docMk/>
          <pc:sldMk cId="12980332" sldId="286"/>
        </pc:sldMkLst>
        <pc:spChg chg="mod">
          <ac:chgData name="Mokarram Dorri, Bahareh" userId="b65613e7-b782-4797-afbc-3ac9b2e9b774" providerId="ADAL" clId="{F571D150-7AAB-4BFE-B8B9-AFAF7E2DF3FA}" dt="2025-02-16T20:14:13.414" v="2448" actId="313"/>
          <ac:spMkLst>
            <pc:docMk/>
            <pc:sldMk cId="12980332" sldId="286"/>
            <ac:spMk id="61" creationId="{00000000-0000-0000-0000-000000000000}"/>
          </ac:spMkLst>
        </pc:spChg>
      </pc:sldChg>
      <pc:sldChg chg="modSp del mod modShow">
        <pc:chgData name="Mokarram Dorri, Bahareh" userId="b65613e7-b782-4797-afbc-3ac9b2e9b774" providerId="ADAL" clId="{F571D150-7AAB-4BFE-B8B9-AFAF7E2DF3FA}" dt="2025-02-16T19:34:14.987" v="2181" actId="2696"/>
        <pc:sldMkLst>
          <pc:docMk/>
          <pc:sldMk cId="360819170" sldId="286"/>
        </pc:sldMkLst>
      </pc:sldChg>
      <pc:sldChg chg="modSp mod">
        <pc:chgData name="Mokarram Dorri, Bahareh" userId="b65613e7-b782-4797-afbc-3ac9b2e9b774" providerId="ADAL" clId="{F571D150-7AAB-4BFE-B8B9-AFAF7E2DF3FA}" dt="2024-02-25T04:47:49.344" v="1109" actId="1076"/>
        <pc:sldMkLst>
          <pc:docMk/>
          <pc:sldMk cId="2202450774" sldId="289"/>
        </pc:sldMkLst>
      </pc:sldChg>
      <pc:sldChg chg="modSp mod">
        <pc:chgData name="Mokarram Dorri, Bahareh" userId="b65613e7-b782-4797-afbc-3ac9b2e9b774" providerId="ADAL" clId="{F571D150-7AAB-4BFE-B8B9-AFAF7E2DF3FA}" dt="2024-02-27T18:46:18.459" v="1129" actId="1076"/>
        <pc:sldMkLst>
          <pc:docMk/>
          <pc:sldMk cId="3577181606" sldId="295"/>
        </pc:sldMkLst>
      </pc:sldChg>
      <pc:sldChg chg="modSp mod">
        <pc:chgData name="Mokarram Dorri, Bahareh" userId="b65613e7-b782-4797-afbc-3ac9b2e9b774" providerId="ADAL" clId="{F571D150-7AAB-4BFE-B8B9-AFAF7E2DF3FA}" dt="2024-02-27T18:46:33.538" v="1130" actId="404"/>
        <pc:sldMkLst>
          <pc:docMk/>
          <pc:sldMk cId="857281309" sldId="296"/>
        </pc:sldMkLst>
      </pc:sldChg>
      <pc:sldChg chg="modSp del mod">
        <pc:chgData name="Mokarram Dorri, Bahareh" userId="b65613e7-b782-4797-afbc-3ac9b2e9b774" providerId="ADAL" clId="{F571D150-7AAB-4BFE-B8B9-AFAF7E2DF3FA}" dt="2024-02-27T20:34:54.010" v="1296" actId="2696"/>
        <pc:sldMkLst>
          <pc:docMk/>
          <pc:sldMk cId="2368205413" sldId="300"/>
        </pc:sldMkLst>
      </pc:sldChg>
      <pc:sldChg chg="modSp add mod">
        <pc:chgData name="Mokarram Dorri, Bahareh" userId="b65613e7-b782-4797-afbc-3ac9b2e9b774" providerId="ADAL" clId="{F571D150-7AAB-4BFE-B8B9-AFAF7E2DF3FA}" dt="2024-02-27T23:33:20.733" v="1687" actId="403"/>
        <pc:sldMkLst>
          <pc:docMk/>
          <pc:sldMk cId="3871491500" sldId="300"/>
        </pc:sldMkLst>
      </pc:sldChg>
      <pc:sldChg chg="modSp del mod">
        <pc:chgData name="Mokarram Dorri, Bahareh" userId="b65613e7-b782-4797-afbc-3ac9b2e9b774" providerId="ADAL" clId="{F571D150-7AAB-4BFE-B8B9-AFAF7E2DF3FA}" dt="2024-02-27T20:34:54.010" v="1296" actId="2696"/>
        <pc:sldMkLst>
          <pc:docMk/>
          <pc:sldMk cId="2468480092" sldId="301"/>
        </pc:sldMkLst>
      </pc:sldChg>
      <pc:sldChg chg="add del">
        <pc:chgData name="Mokarram Dorri, Bahareh" userId="b65613e7-b782-4797-afbc-3ac9b2e9b774" providerId="ADAL" clId="{F571D150-7AAB-4BFE-B8B9-AFAF7E2DF3FA}" dt="2024-02-28T00:13:18.851" v="1727" actId="47"/>
        <pc:sldMkLst>
          <pc:docMk/>
          <pc:sldMk cId="2658553650" sldId="301"/>
        </pc:sldMkLst>
      </pc:sldChg>
      <pc:sldChg chg="addSp delSp modSp mod">
        <pc:chgData name="Mokarram Dorri, Bahareh" userId="b65613e7-b782-4797-afbc-3ac9b2e9b774" providerId="ADAL" clId="{F571D150-7AAB-4BFE-B8B9-AFAF7E2DF3FA}" dt="2024-02-24T18:47:13.296" v="264" actId="14100"/>
        <pc:sldMkLst>
          <pc:docMk/>
          <pc:sldMk cId="0" sldId="302"/>
        </pc:sldMkLst>
      </pc:sldChg>
      <pc:sldChg chg="modSp del mod">
        <pc:chgData name="Mokarram Dorri, Bahareh" userId="b65613e7-b782-4797-afbc-3ac9b2e9b774" providerId="ADAL" clId="{F571D150-7AAB-4BFE-B8B9-AFAF7E2DF3FA}" dt="2024-02-27T20:34:54.010" v="1296" actId="2696"/>
        <pc:sldMkLst>
          <pc:docMk/>
          <pc:sldMk cId="2827446170" sldId="303"/>
        </pc:sldMkLst>
      </pc:sldChg>
      <pc:sldChg chg="addSp modSp add mod ord modAnim">
        <pc:chgData name="Mokarram Dorri, Bahareh" userId="b65613e7-b782-4797-afbc-3ac9b2e9b774" providerId="ADAL" clId="{F571D150-7AAB-4BFE-B8B9-AFAF7E2DF3FA}" dt="2024-02-27T23:36:53.452" v="1689"/>
        <pc:sldMkLst>
          <pc:docMk/>
          <pc:sldMk cId="4102321621" sldId="303"/>
        </pc:sldMkLst>
      </pc:sldChg>
      <pc:sldChg chg="addSp delSp modSp mod">
        <pc:chgData name="Mokarram Dorri, Bahareh" userId="b65613e7-b782-4797-afbc-3ac9b2e9b774" providerId="ADAL" clId="{F571D150-7AAB-4BFE-B8B9-AFAF7E2DF3FA}" dt="2024-09-24T04:35:25.983" v="1834" actId="478"/>
        <pc:sldMkLst>
          <pc:docMk/>
          <pc:sldMk cId="3202813634" sldId="304"/>
        </pc:sldMkLst>
      </pc:sldChg>
      <pc:sldChg chg="addSp delSp modSp mod">
        <pc:chgData name="Mokarram Dorri, Bahareh" userId="b65613e7-b782-4797-afbc-3ac9b2e9b774" providerId="ADAL" clId="{F571D150-7AAB-4BFE-B8B9-AFAF7E2DF3FA}" dt="2024-02-25T04:47:28.488" v="1107" actId="1076"/>
        <pc:sldMkLst>
          <pc:docMk/>
          <pc:sldMk cId="380109597" sldId="306"/>
        </pc:sldMkLst>
      </pc:sldChg>
      <pc:sldChg chg="addSp delSp modSp mod">
        <pc:chgData name="Mokarram Dorri, Bahareh" userId="b65613e7-b782-4797-afbc-3ac9b2e9b774" providerId="ADAL" clId="{F571D150-7AAB-4BFE-B8B9-AFAF7E2DF3FA}" dt="2024-02-25T04:47:39.265" v="1108" actId="1076"/>
        <pc:sldMkLst>
          <pc:docMk/>
          <pc:sldMk cId="2833912864" sldId="317"/>
        </pc:sldMkLst>
      </pc:sldChg>
      <pc:sldChg chg="modSp mod modShow">
        <pc:chgData name="Mokarram Dorri, Bahareh" userId="b65613e7-b782-4797-afbc-3ac9b2e9b774" providerId="ADAL" clId="{F571D150-7AAB-4BFE-B8B9-AFAF7E2DF3FA}" dt="2024-09-26T00:36:44.768" v="1848" actId="729"/>
        <pc:sldMkLst>
          <pc:docMk/>
          <pc:sldMk cId="856603994" sldId="320"/>
        </pc:sldMkLst>
      </pc:sldChg>
      <pc:sldChg chg="modSp mod modShow">
        <pc:chgData name="Mokarram Dorri, Bahareh" userId="b65613e7-b782-4797-afbc-3ac9b2e9b774" providerId="ADAL" clId="{F571D150-7AAB-4BFE-B8B9-AFAF7E2DF3FA}" dt="2024-09-26T00:36:37.818" v="1845" actId="729"/>
        <pc:sldMkLst>
          <pc:docMk/>
          <pc:sldMk cId="2352181866" sldId="321"/>
        </pc:sldMkLst>
      </pc:sldChg>
      <pc:sldChg chg="modSp mod modShow">
        <pc:chgData name="Mokarram Dorri, Bahareh" userId="b65613e7-b782-4797-afbc-3ac9b2e9b774" providerId="ADAL" clId="{F571D150-7AAB-4BFE-B8B9-AFAF7E2DF3FA}" dt="2024-09-26T00:36:35.238" v="1844" actId="729"/>
        <pc:sldMkLst>
          <pc:docMk/>
          <pc:sldMk cId="3585994111" sldId="322"/>
        </pc:sldMkLst>
      </pc:sldChg>
      <pc:sldChg chg="modSp mod modShow">
        <pc:chgData name="Mokarram Dorri, Bahareh" userId="b65613e7-b782-4797-afbc-3ac9b2e9b774" providerId="ADAL" clId="{F571D150-7AAB-4BFE-B8B9-AFAF7E2DF3FA}" dt="2024-09-26T00:36:33.208" v="1843" actId="729"/>
        <pc:sldMkLst>
          <pc:docMk/>
          <pc:sldMk cId="3272121640" sldId="323"/>
        </pc:sldMkLst>
      </pc:sldChg>
      <pc:sldChg chg="modSp mod modShow">
        <pc:chgData name="Mokarram Dorri, Bahareh" userId="b65613e7-b782-4797-afbc-3ac9b2e9b774" providerId="ADAL" clId="{F571D150-7AAB-4BFE-B8B9-AFAF7E2DF3FA}" dt="2024-09-26T00:36:31.131" v="1842" actId="729"/>
        <pc:sldMkLst>
          <pc:docMk/>
          <pc:sldMk cId="4088406479" sldId="324"/>
        </pc:sldMkLst>
      </pc:sldChg>
      <pc:sldChg chg="addSp delSp modSp mod modAnim modShow">
        <pc:chgData name="Mokarram Dorri, Bahareh" userId="b65613e7-b782-4797-afbc-3ac9b2e9b774" providerId="ADAL" clId="{F571D150-7AAB-4BFE-B8B9-AFAF7E2DF3FA}" dt="2024-10-10T04:37:52.270" v="1921" actId="14100"/>
        <pc:sldMkLst>
          <pc:docMk/>
          <pc:sldMk cId="2043518901" sldId="327"/>
        </pc:sldMkLst>
      </pc:sldChg>
      <pc:sldChg chg="modSp del mod ord modAnim modShow">
        <pc:chgData name="Mokarram Dorri, Bahareh" userId="b65613e7-b782-4797-afbc-3ac9b2e9b774" providerId="ADAL" clId="{F571D150-7AAB-4BFE-B8B9-AFAF7E2DF3FA}" dt="2024-02-28T00:38:22.681" v="1753" actId="2696"/>
        <pc:sldMkLst>
          <pc:docMk/>
          <pc:sldMk cId="710011729" sldId="334"/>
        </pc:sldMkLst>
      </pc:sldChg>
      <pc:sldChg chg="modSp mod modAnim">
        <pc:chgData name="Mokarram Dorri, Bahareh" userId="b65613e7-b782-4797-afbc-3ac9b2e9b774" providerId="ADAL" clId="{F571D150-7AAB-4BFE-B8B9-AFAF7E2DF3FA}" dt="2024-02-27T20:24:56.886" v="1216" actId="1036"/>
        <pc:sldMkLst>
          <pc:docMk/>
          <pc:sldMk cId="753829274" sldId="335"/>
        </pc:sldMkLst>
      </pc:sldChg>
      <pc:sldChg chg="addSp delSp modSp mod">
        <pc:chgData name="Mokarram Dorri, Bahareh" userId="b65613e7-b782-4797-afbc-3ac9b2e9b774" providerId="ADAL" clId="{F571D150-7AAB-4BFE-B8B9-AFAF7E2DF3FA}" dt="2024-02-24T20:03:15.132" v="451" actId="478"/>
        <pc:sldMkLst>
          <pc:docMk/>
          <pc:sldMk cId="1788420574" sldId="337"/>
        </pc:sldMkLst>
      </pc:sldChg>
      <pc:sldChg chg="addSp delSp modSp mod">
        <pc:chgData name="Mokarram Dorri, Bahareh" userId="b65613e7-b782-4797-afbc-3ac9b2e9b774" providerId="ADAL" clId="{F571D150-7AAB-4BFE-B8B9-AFAF7E2DF3FA}" dt="2024-02-24T23:22:10.250" v="737" actId="20577"/>
        <pc:sldMkLst>
          <pc:docMk/>
          <pc:sldMk cId="0" sldId="338"/>
        </pc:sldMkLst>
      </pc:sldChg>
      <pc:sldChg chg="addSp delSp modSp mod">
        <pc:chgData name="Mokarram Dorri, Bahareh" userId="b65613e7-b782-4797-afbc-3ac9b2e9b774" providerId="ADAL" clId="{F571D150-7AAB-4BFE-B8B9-AFAF7E2DF3FA}" dt="2025-02-16T21:34:45.608" v="2477" actId="12"/>
        <pc:sldMkLst>
          <pc:docMk/>
          <pc:sldMk cId="0" sldId="339"/>
        </pc:sldMkLst>
        <pc:spChg chg="mod">
          <ac:chgData name="Mokarram Dorri, Bahareh" userId="b65613e7-b782-4797-afbc-3ac9b2e9b774" providerId="ADAL" clId="{F571D150-7AAB-4BFE-B8B9-AFAF7E2DF3FA}" dt="2025-02-16T21:34:45.608" v="2477" actId="12"/>
          <ac:spMkLst>
            <pc:docMk/>
            <pc:sldMk cId="0" sldId="339"/>
            <ac:spMk id="3" creationId="{00000000-0000-0000-0000-000000000000}"/>
          </ac:spMkLst>
        </pc:spChg>
      </pc:sldChg>
      <pc:sldChg chg="addSp delSp modSp mod modAnim">
        <pc:chgData name="Mokarram Dorri, Bahareh" userId="b65613e7-b782-4797-afbc-3ac9b2e9b774" providerId="ADAL" clId="{F571D150-7AAB-4BFE-B8B9-AFAF7E2DF3FA}" dt="2024-02-25T04:04:58.493" v="1049" actId="20577"/>
        <pc:sldMkLst>
          <pc:docMk/>
          <pc:sldMk cId="0" sldId="340"/>
        </pc:sldMkLst>
      </pc:sldChg>
      <pc:sldChg chg="addSp delSp modSp del mod modShow">
        <pc:chgData name="Mokarram Dorri, Bahareh" userId="b65613e7-b782-4797-afbc-3ac9b2e9b774" providerId="ADAL" clId="{F571D150-7AAB-4BFE-B8B9-AFAF7E2DF3FA}" dt="2025-02-16T19:59:09.935" v="2254" actId="47"/>
        <pc:sldMkLst>
          <pc:docMk/>
          <pc:sldMk cId="1143252745" sldId="341"/>
        </pc:sldMkLst>
      </pc:sldChg>
      <pc:sldChg chg="addSp delSp modSp mod delAnim modAnim">
        <pc:chgData name="Mokarram Dorri, Bahareh" userId="b65613e7-b782-4797-afbc-3ac9b2e9b774" providerId="ADAL" clId="{F571D150-7AAB-4BFE-B8B9-AFAF7E2DF3FA}" dt="2025-02-16T19:03:43.400" v="2114" actId="1076"/>
        <pc:sldMkLst>
          <pc:docMk/>
          <pc:sldMk cId="1209930238" sldId="342"/>
        </pc:sldMkLst>
        <pc:spChg chg="mod">
          <ac:chgData name="Mokarram Dorri, Bahareh" userId="b65613e7-b782-4797-afbc-3ac9b2e9b774" providerId="ADAL" clId="{F571D150-7AAB-4BFE-B8B9-AFAF7E2DF3FA}" dt="2025-02-16T19:03:43.400" v="2114" actId="1076"/>
          <ac:spMkLst>
            <pc:docMk/>
            <pc:sldMk cId="1209930238" sldId="342"/>
            <ac:spMk id="6" creationId="{8B458042-1672-95C8-8B1B-35EE256563D5}"/>
          </ac:spMkLst>
        </pc:spChg>
      </pc:sldChg>
      <pc:sldChg chg="addSp delSp modSp mod delAnim modAnim">
        <pc:chgData name="Mokarram Dorri, Bahareh" userId="b65613e7-b782-4797-afbc-3ac9b2e9b774" providerId="ADAL" clId="{F571D150-7AAB-4BFE-B8B9-AFAF7E2DF3FA}" dt="2025-02-16T19:58:49.085" v="2253" actId="478"/>
        <pc:sldMkLst>
          <pc:docMk/>
          <pc:sldMk cId="2967903872" sldId="343"/>
        </pc:sldMkLst>
        <pc:spChg chg="del mod">
          <ac:chgData name="Mokarram Dorri, Bahareh" userId="b65613e7-b782-4797-afbc-3ac9b2e9b774" providerId="ADAL" clId="{F571D150-7AAB-4BFE-B8B9-AFAF7E2DF3FA}" dt="2025-02-16T19:58:45.126" v="2252" actId="478"/>
          <ac:spMkLst>
            <pc:docMk/>
            <pc:sldMk cId="2967903872" sldId="343"/>
            <ac:spMk id="3" creationId="{00000000-0000-0000-0000-000000000000}"/>
          </ac:spMkLst>
        </pc:spChg>
        <pc:spChg chg="add del mod">
          <ac:chgData name="Mokarram Dorri, Bahareh" userId="b65613e7-b782-4797-afbc-3ac9b2e9b774" providerId="ADAL" clId="{F571D150-7AAB-4BFE-B8B9-AFAF7E2DF3FA}" dt="2025-02-16T19:58:49.085" v="2253" actId="478"/>
          <ac:spMkLst>
            <pc:docMk/>
            <pc:sldMk cId="2967903872" sldId="343"/>
            <ac:spMk id="6" creationId="{6356DBCE-01E7-76D8-A841-3681D81EEC45}"/>
          </ac:spMkLst>
        </pc:spChg>
        <pc:spChg chg="mod">
          <ac:chgData name="Mokarram Dorri, Bahareh" userId="b65613e7-b782-4797-afbc-3ac9b2e9b774" providerId="ADAL" clId="{F571D150-7AAB-4BFE-B8B9-AFAF7E2DF3FA}" dt="2025-02-16T19:00:31.828" v="2088" actId="20577"/>
          <ac:spMkLst>
            <pc:docMk/>
            <pc:sldMk cId="2967903872" sldId="343"/>
            <ac:spMk id="8" creationId="{EA778E10-A1D5-BAA8-DC6F-6E747DC825CD}"/>
          </ac:spMkLst>
        </pc:spChg>
        <pc:spChg chg="mod">
          <ac:chgData name="Mokarram Dorri, Bahareh" userId="b65613e7-b782-4797-afbc-3ac9b2e9b774" providerId="ADAL" clId="{F571D150-7AAB-4BFE-B8B9-AFAF7E2DF3FA}" dt="2025-02-16T19:00:50.255" v="2093" actId="14100"/>
          <ac:spMkLst>
            <pc:docMk/>
            <pc:sldMk cId="2967903872" sldId="343"/>
            <ac:spMk id="9" creationId="{F58E65C3-D8AE-3140-AC9E-25D21C05DCC5}"/>
          </ac:spMkLst>
        </pc:spChg>
        <pc:picChg chg="mod">
          <ac:chgData name="Mokarram Dorri, Bahareh" userId="b65613e7-b782-4797-afbc-3ac9b2e9b774" providerId="ADAL" clId="{F571D150-7AAB-4BFE-B8B9-AFAF7E2DF3FA}" dt="2025-02-16T19:00:37.090" v="2089" actId="1076"/>
          <ac:picMkLst>
            <pc:docMk/>
            <pc:sldMk cId="2967903872" sldId="343"/>
            <ac:picMk id="5" creationId="{7A586F14-941B-0C14-4235-70C8ECF3BD39}"/>
          </ac:picMkLst>
        </pc:picChg>
      </pc:sldChg>
      <pc:sldChg chg="addSp delSp modSp mod modAnim">
        <pc:chgData name="Mokarram Dorri, Bahareh" userId="b65613e7-b782-4797-afbc-3ac9b2e9b774" providerId="ADAL" clId="{F571D150-7AAB-4BFE-B8B9-AFAF7E2DF3FA}" dt="2025-02-16T19:29:39.728" v="2170" actId="1076"/>
        <pc:sldMkLst>
          <pc:docMk/>
          <pc:sldMk cId="1815027472" sldId="344"/>
        </pc:sldMkLst>
        <pc:spChg chg="mod">
          <ac:chgData name="Mokarram Dorri, Bahareh" userId="b65613e7-b782-4797-afbc-3ac9b2e9b774" providerId="ADAL" clId="{F571D150-7AAB-4BFE-B8B9-AFAF7E2DF3FA}" dt="2025-02-16T19:29:28.865" v="2169" actId="20577"/>
          <ac:spMkLst>
            <pc:docMk/>
            <pc:sldMk cId="1815027472" sldId="344"/>
            <ac:spMk id="3" creationId="{00000000-0000-0000-0000-000000000000}"/>
          </ac:spMkLst>
        </pc:spChg>
        <pc:spChg chg="del mod">
          <ac:chgData name="Mokarram Dorri, Bahareh" userId="b65613e7-b782-4797-afbc-3ac9b2e9b774" providerId="ADAL" clId="{F571D150-7AAB-4BFE-B8B9-AFAF7E2DF3FA}" dt="2025-02-16T19:28:12.838" v="2128" actId="478"/>
          <ac:spMkLst>
            <pc:docMk/>
            <pc:sldMk cId="1815027472" sldId="344"/>
            <ac:spMk id="5" creationId="{58B23C43-1FD4-8CD4-9987-CA40C7A51DD1}"/>
          </ac:spMkLst>
        </pc:spChg>
        <pc:spChg chg="add mod">
          <ac:chgData name="Mokarram Dorri, Bahareh" userId="b65613e7-b782-4797-afbc-3ac9b2e9b774" providerId="ADAL" clId="{F571D150-7AAB-4BFE-B8B9-AFAF7E2DF3FA}" dt="2025-02-16T19:29:39.728" v="2170" actId="1076"/>
          <ac:spMkLst>
            <pc:docMk/>
            <pc:sldMk cId="1815027472" sldId="344"/>
            <ac:spMk id="6" creationId="{FD46856D-745F-5493-1C72-83483F2C2109}"/>
          </ac:spMkLst>
        </pc:spChg>
      </pc:sldChg>
      <pc:sldChg chg="modSp add mod modShow">
        <pc:chgData name="Mokarram Dorri, Bahareh" userId="b65613e7-b782-4797-afbc-3ac9b2e9b774" providerId="ADAL" clId="{F571D150-7AAB-4BFE-B8B9-AFAF7E2DF3FA}" dt="2025-02-16T19:03:02.582" v="2103" actId="6549"/>
        <pc:sldMkLst>
          <pc:docMk/>
          <pc:sldMk cId="96702513" sldId="345"/>
        </pc:sldMkLst>
        <pc:spChg chg="mod">
          <ac:chgData name="Mokarram Dorri, Bahareh" userId="b65613e7-b782-4797-afbc-3ac9b2e9b774" providerId="ADAL" clId="{F571D150-7AAB-4BFE-B8B9-AFAF7E2DF3FA}" dt="2025-02-16T19:03:02.582" v="2103" actId="6549"/>
          <ac:spMkLst>
            <pc:docMk/>
            <pc:sldMk cId="96702513" sldId="345"/>
            <ac:spMk id="3" creationId="{00000000-0000-0000-0000-000000000000}"/>
          </ac:spMkLst>
        </pc:spChg>
      </pc:sldChg>
      <pc:sldChg chg="addSp delSp modSp del mod modShow">
        <pc:chgData name="Mokarram Dorri, Bahareh" userId="b65613e7-b782-4797-afbc-3ac9b2e9b774" providerId="ADAL" clId="{F571D150-7AAB-4BFE-B8B9-AFAF7E2DF3FA}" dt="2025-02-16T19:02:42.080" v="2100" actId="2696"/>
        <pc:sldMkLst>
          <pc:docMk/>
          <pc:sldMk cId="1873733892" sldId="345"/>
        </pc:sldMkLst>
      </pc:sldChg>
      <pc:sldChg chg="modSp mod">
        <pc:chgData name="Mokarram Dorri, Bahareh" userId="b65613e7-b782-4797-afbc-3ac9b2e9b774" providerId="ADAL" clId="{F571D150-7AAB-4BFE-B8B9-AFAF7E2DF3FA}" dt="2025-02-16T19:30:52.717" v="2179" actId="1076"/>
        <pc:sldMkLst>
          <pc:docMk/>
          <pc:sldMk cId="3646780972" sldId="346"/>
        </pc:sldMkLst>
        <pc:spChg chg="mod">
          <ac:chgData name="Mokarram Dorri, Bahareh" userId="b65613e7-b782-4797-afbc-3ac9b2e9b774" providerId="ADAL" clId="{F571D150-7AAB-4BFE-B8B9-AFAF7E2DF3FA}" dt="2025-02-16T19:30:47.014" v="2177" actId="1076"/>
          <ac:spMkLst>
            <pc:docMk/>
            <pc:sldMk cId="3646780972" sldId="346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F571D150-7AAB-4BFE-B8B9-AFAF7E2DF3FA}" dt="2025-02-16T19:30:50.633" v="2178" actId="1076"/>
          <ac:spMkLst>
            <pc:docMk/>
            <pc:sldMk cId="3646780972" sldId="346"/>
            <ac:spMk id="5" creationId="{00000000-0000-0000-0000-000000000000}"/>
          </ac:spMkLst>
        </pc:spChg>
        <pc:picChg chg="mod">
          <ac:chgData name="Mokarram Dorri, Bahareh" userId="b65613e7-b782-4797-afbc-3ac9b2e9b774" providerId="ADAL" clId="{F571D150-7AAB-4BFE-B8B9-AFAF7E2DF3FA}" dt="2025-02-16T19:30:52.717" v="2179" actId="1076"/>
          <ac:picMkLst>
            <pc:docMk/>
            <pc:sldMk cId="3646780972" sldId="346"/>
            <ac:picMk id="7" creationId="{77A4146C-EA9C-FF87-7B57-66DF4E41CC97}"/>
          </ac:picMkLst>
        </pc:picChg>
      </pc:sldChg>
      <pc:sldChg chg="addSp delSp modSp mod">
        <pc:chgData name="Mokarram Dorri, Bahareh" userId="b65613e7-b782-4797-afbc-3ac9b2e9b774" providerId="ADAL" clId="{F571D150-7AAB-4BFE-B8B9-AFAF7E2DF3FA}" dt="2024-02-25T04:47:09.667" v="1106" actId="478"/>
        <pc:sldMkLst>
          <pc:docMk/>
          <pc:sldMk cId="0" sldId="347"/>
        </pc:sldMkLst>
      </pc:sldChg>
      <pc:sldChg chg="addSp delSp modSp mod">
        <pc:chgData name="Mokarram Dorri, Bahareh" userId="b65613e7-b782-4797-afbc-3ac9b2e9b774" providerId="ADAL" clId="{F571D150-7AAB-4BFE-B8B9-AFAF7E2DF3FA}" dt="2024-02-25T04:47:05.271" v="1105" actId="478"/>
        <pc:sldMkLst>
          <pc:docMk/>
          <pc:sldMk cId="0" sldId="348"/>
        </pc:sldMkLst>
      </pc:sldChg>
      <pc:sldChg chg="addSp delSp modSp mod">
        <pc:chgData name="Mokarram Dorri, Bahareh" userId="b65613e7-b782-4797-afbc-3ac9b2e9b774" providerId="ADAL" clId="{F571D150-7AAB-4BFE-B8B9-AFAF7E2DF3FA}" dt="2024-02-25T04:06:57.639" v="1052" actId="20577"/>
        <pc:sldMkLst>
          <pc:docMk/>
          <pc:sldMk cId="3320342615" sldId="349"/>
        </pc:sldMkLst>
      </pc:sldChg>
      <pc:sldChg chg="modSp mod modShow">
        <pc:chgData name="Mokarram Dorri, Bahareh" userId="b65613e7-b782-4797-afbc-3ac9b2e9b774" providerId="ADAL" clId="{F571D150-7AAB-4BFE-B8B9-AFAF7E2DF3FA}" dt="2024-09-26T00:36:28.888" v="1841" actId="729"/>
        <pc:sldMkLst>
          <pc:docMk/>
          <pc:sldMk cId="0" sldId="350"/>
        </pc:sldMkLst>
      </pc:sldChg>
      <pc:sldChg chg="modSp mod modShow">
        <pc:chgData name="Mokarram Dorri, Bahareh" userId="b65613e7-b782-4797-afbc-3ac9b2e9b774" providerId="ADAL" clId="{F571D150-7AAB-4BFE-B8B9-AFAF7E2DF3FA}" dt="2024-10-10T04:32:16.935" v="1857" actId="14100"/>
        <pc:sldMkLst>
          <pc:docMk/>
          <pc:sldMk cId="0" sldId="351"/>
        </pc:sldMkLst>
      </pc:sldChg>
      <pc:sldChg chg="modSp mod modShow">
        <pc:chgData name="Mokarram Dorri, Bahareh" userId="b65613e7-b782-4797-afbc-3ac9b2e9b774" providerId="ADAL" clId="{F571D150-7AAB-4BFE-B8B9-AFAF7E2DF3FA}" dt="2024-10-10T04:44:15.069" v="1923" actId="6549"/>
        <pc:sldMkLst>
          <pc:docMk/>
          <pc:sldMk cId="0" sldId="352"/>
        </pc:sldMkLst>
      </pc:sldChg>
      <pc:sldChg chg="modSp mod modShow">
        <pc:chgData name="Mokarram Dorri, Bahareh" userId="b65613e7-b782-4797-afbc-3ac9b2e9b774" providerId="ADAL" clId="{F571D150-7AAB-4BFE-B8B9-AFAF7E2DF3FA}" dt="2024-10-10T04:52:24.767" v="1932" actId="1036"/>
        <pc:sldMkLst>
          <pc:docMk/>
          <pc:sldMk cId="0" sldId="353"/>
        </pc:sldMkLst>
      </pc:sldChg>
      <pc:sldChg chg="modSp mod modShow">
        <pc:chgData name="Mokarram Dorri, Bahareh" userId="b65613e7-b782-4797-afbc-3ac9b2e9b774" providerId="ADAL" clId="{F571D150-7AAB-4BFE-B8B9-AFAF7E2DF3FA}" dt="2024-10-10T04:51:56.495" v="1926" actId="729"/>
        <pc:sldMkLst>
          <pc:docMk/>
          <pc:sldMk cId="0" sldId="354"/>
        </pc:sldMkLst>
      </pc:sldChg>
      <pc:sldChg chg="modSp mod modAnim">
        <pc:chgData name="Mokarram Dorri, Bahareh" userId="b65613e7-b782-4797-afbc-3ac9b2e9b774" providerId="ADAL" clId="{F571D150-7AAB-4BFE-B8B9-AFAF7E2DF3FA}" dt="2024-02-27T20:20:52.456" v="1162" actId="6549"/>
        <pc:sldMkLst>
          <pc:docMk/>
          <pc:sldMk cId="3166579496" sldId="356"/>
        </pc:sldMkLst>
      </pc:sldChg>
      <pc:sldChg chg="addSp delSp modSp mod">
        <pc:chgData name="Mokarram Dorri, Bahareh" userId="b65613e7-b782-4797-afbc-3ac9b2e9b774" providerId="ADAL" clId="{F571D150-7AAB-4BFE-B8B9-AFAF7E2DF3FA}" dt="2024-09-24T04:35:23.578" v="1833" actId="478"/>
        <pc:sldMkLst>
          <pc:docMk/>
          <pc:sldMk cId="3159097328" sldId="357"/>
        </pc:sldMkLst>
      </pc:sldChg>
      <pc:sldChg chg="addSp delSp modSp mod">
        <pc:chgData name="Mokarram Dorri, Bahareh" userId="b65613e7-b782-4797-afbc-3ac9b2e9b774" providerId="ADAL" clId="{F571D150-7AAB-4BFE-B8B9-AFAF7E2DF3FA}" dt="2024-09-24T04:35:27.884" v="1835" actId="478"/>
        <pc:sldMkLst>
          <pc:docMk/>
          <pc:sldMk cId="3425990949" sldId="358"/>
        </pc:sldMkLst>
      </pc:sldChg>
      <pc:sldChg chg="addSp delSp modSp mod">
        <pc:chgData name="Mokarram Dorri, Bahareh" userId="b65613e7-b782-4797-afbc-3ac9b2e9b774" providerId="ADAL" clId="{F571D150-7AAB-4BFE-B8B9-AFAF7E2DF3FA}" dt="2024-02-25T04:47:01.857" v="1104" actId="478"/>
        <pc:sldMkLst>
          <pc:docMk/>
          <pc:sldMk cId="2721657534" sldId="359"/>
        </pc:sldMkLst>
      </pc:sldChg>
      <pc:sldChg chg="addSp modSp mod modAnim">
        <pc:chgData name="Mokarram Dorri, Bahareh" userId="b65613e7-b782-4797-afbc-3ac9b2e9b774" providerId="ADAL" clId="{F571D150-7AAB-4BFE-B8B9-AFAF7E2DF3FA}" dt="2024-02-27T20:31:20.196" v="1290" actId="20577"/>
        <pc:sldMkLst>
          <pc:docMk/>
          <pc:sldMk cId="1517894675" sldId="361"/>
        </pc:sldMkLst>
      </pc:sldChg>
      <pc:sldChg chg="modSp mod">
        <pc:chgData name="Mokarram Dorri, Bahareh" userId="b65613e7-b782-4797-afbc-3ac9b2e9b774" providerId="ADAL" clId="{F571D150-7AAB-4BFE-B8B9-AFAF7E2DF3FA}" dt="2024-02-28T00:37:51.300" v="1752" actId="20577"/>
        <pc:sldMkLst>
          <pc:docMk/>
          <pc:sldMk cId="852884809" sldId="363"/>
        </pc:sldMkLst>
      </pc:sldChg>
      <pc:sldChg chg="addSp delSp modSp mod delAnim modAnim modNotesTx">
        <pc:chgData name="Mokarram Dorri, Bahareh" userId="b65613e7-b782-4797-afbc-3ac9b2e9b774" providerId="ADAL" clId="{F571D150-7AAB-4BFE-B8B9-AFAF7E2DF3FA}" dt="2024-02-27T22:37:41.425" v="1641" actId="20577"/>
        <pc:sldMkLst>
          <pc:docMk/>
          <pc:sldMk cId="4039954578" sldId="365"/>
        </pc:sldMkLst>
      </pc:sldChg>
      <pc:sldChg chg="modSp mod modShow">
        <pc:chgData name="Mokarram Dorri, Bahareh" userId="b65613e7-b782-4797-afbc-3ac9b2e9b774" providerId="ADAL" clId="{F571D150-7AAB-4BFE-B8B9-AFAF7E2DF3FA}" dt="2024-09-26T00:36:39.639" v="1846" actId="729"/>
        <pc:sldMkLst>
          <pc:docMk/>
          <pc:sldMk cId="2474059875" sldId="366"/>
        </pc:sldMkLst>
      </pc:sldChg>
      <pc:sldChg chg="modSp mod modShow">
        <pc:chgData name="Mokarram Dorri, Bahareh" userId="b65613e7-b782-4797-afbc-3ac9b2e9b774" providerId="ADAL" clId="{F571D150-7AAB-4BFE-B8B9-AFAF7E2DF3FA}" dt="2024-09-26T00:36:46.902" v="1849" actId="729"/>
        <pc:sldMkLst>
          <pc:docMk/>
          <pc:sldMk cId="1021659169" sldId="367"/>
        </pc:sldMkLst>
      </pc:sldChg>
      <pc:sldChg chg="modSp mod modShow">
        <pc:chgData name="Mokarram Dorri, Bahareh" userId="b65613e7-b782-4797-afbc-3ac9b2e9b774" providerId="ADAL" clId="{F571D150-7AAB-4BFE-B8B9-AFAF7E2DF3FA}" dt="2024-09-26T00:36:42.530" v="1847" actId="729"/>
        <pc:sldMkLst>
          <pc:docMk/>
          <pc:sldMk cId="712634661" sldId="368"/>
        </pc:sldMkLst>
      </pc:sldChg>
      <pc:sldChg chg="modSp del mod">
        <pc:chgData name="Mokarram Dorri, Bahareh" userId="b65613e7-b782-4797-afbc-3ac9b2e9b774" providerId="ADAL" clId="{F571D150-7AAB-4BFE-B8B9-AFAF7E2DF3FA}" dt="2024-02-27T20:34:54.010" v="1296" actId="2696"/>
        <pc:sldMkLst>
          <pc:docMk/>
          <pc:sldMk cId="861272050" sldId="369"/>
        </pc:sldMkLst>
      </pc:sldChg>
      <pc:sldChg chg="modSp add mod modShow">
        <pc:chgData name="Mokarram Dorri, Bahareh" userId="b65613e7-b782-4797-afbc-3ac9b2e9b774" providerId="ADAL" clId="{F571D150-7AAB-4BFE-B8B9-AFAF7E2DF3FA}" dt="2024-02-28T00:13:28.857" v="1728" actId="729"/>
        <pc:sldMkLst>
          <pc:docMk/>
          <pc:sldMk cId="1987601760" sldId="369"/>
        </pc:sldMkLst>
      </pc:sldChg>
      <pc:sldChg chg="modSp add mod">
        <pc:chgData name="Mokarram Dorri, Bahareh" userId="b65613e7-b782-4797-afbc-3ac9b2e9b774" providerId="ADAL" clId="{F571D150-7AAB-4BFE-B8B9-AFAF7E2DF3FA}" dt="2024-02-28T00:14:32.861" v="1748" actId="403"/>
        <pc:sldMkLst>
          <pc:docMk/>
          <pc:sldMk cId="2633928628" sldId="371"/>
        </pc:sldMkLst>
      </pc:sldChg>
      <pc:sldChg chg="del">
        <pc:chgData name="Mokarram Dorri, Bahareh" userId="b65613e7-b782-4797-afbc-3ac9b2e9b774" providerId="ADAL" clId="{F571D150-7AAB-4BFE-B8B9-AFAF7E2DF3FA}" dt="2024-02-27T20:34:54.010" v="1296" actId="2696"/>
        <pc:sldMkLst>
          <pc:docMk/>
          <pc:sldMk cId="4187584874" sldId="371"/>
        </pc:sldMkLst>
      </pc:sldChg>
      <pc:sldChg chg="addSp delSp modSp del mod ord">
        <pc:chgData name="Mokarram Dorri, Bahareh" userId="b65613e7-b782-4797-afbc-3ac9b2e9b774" providerId="ADAL" clId="{F571D150-7AAB-4BFE-B8B9-AFAF7E2DF3FA}" dt="2025-02-16T18:58:06.234" v="2069" actId="2696"/>
        <pc:sldMkLst>
          <pc:docMk/>
          <pc:sldMk cId="1185821429" sldId="372"/>
        </pc:sldMkLst>
      </pc:sldChg>
      <pc:sldChg chg="add">
        <pc:chgData name="Mokarram Dorri, Bahareh" userId="b65613e7-b782-4797-afbc-3ac9b2e9b774" providerId="ADAL" clId="{F571D150-7AAB-4BFE-B8B9-AFAF7E2DF3FA}" dt="2025-02-16T18:58:10.210" v="2070"/>
        <pc:sldMkLst>
          <pc:docMk/>
          <pc:sldMk cId="2770730014" sldId="372"/>
        </pc:sldMkLst>
      </pc:sldChg>
      <pc:sldChg chg="add mod ord modShow">
        <pc:chgData name="Mokarram Dorri, Bahareh" userId="b65613e7-b782-4797-afbc-3ac9b2e9b774" providerId="ADAL" clId="{F571D150-7AAB-4BFE-B8B9-AFAF7E2DF3FA}" dt="2024-02-27T22:51:16.873" v="1643"/>
        <pc:sldMkLst>
          <pc:docMk/>
          <pc:sldMk cId="1131107187" sldId="373"/>
        </pc:sldMkLst>
      </pc:sldChg>
      <pc:sldChg chg="modSp mod">
        <pc:chgData name="Mokarram Dorri, Bahareh" userId="b65613e7-b782-4797-afbc-3ac9b2e9b774" providerId="ADAL" clId="{F571D150-7AAB-4BFE-B8B9-AFAF7E2DF3FA}" dt="2024-09-19T04:31:50.219" v="1799" actId="404"/>
        <pc:sldMkLst>
          <pc:docMk/>
          <pc:sldMk cId="912821567" sldId="374"/>
        </pc:sldMkLst>
      </pc:sldChg>
      <pc:sldChg chg="add del mod modShow">
        <pc:chgData name="Mokarram Dorri, Bahareh" userId="b65613e7-b782-4797-afbc-3ac9b2e9b774" providerId="ADAL" clId="{F571D150-7AAB-4BFE-B8B9-AFAF7E2DF3FA}" dt="2025-02-16T19:58:31.365" v="2251" actId="2696"/>
        <pc:sldMkLst>
          <pc:docMk/>
          <pc:sldMk cId="1040456915" sldId="375"/>
        </pc:sldMkLst>
      </pc:sldChg>
      <pc:sldMasterChg chg="modSp modSldLayout">
        <pc:chgData name="Mokarram Dorri, Bahareh" userId="b65613e7-b782-4797-afbc-3ac9b2e9b774" providerId="ADAL" clId="{F571D150-7AAB-4BFE-B8B9-AFAF7E2DF3FA}" dt="2025-02-16T20:00:49.485" v="2261" actId="404"/>
        <pc:sldMasterMkLst>
          <pc:docMk/>
          <pc:sldMasterMk cId="0" sldId="2147483648"/>
        </pc:sldMasterMkLst>
        <pc:spChg chg="mod">
          <ac:chgData name="Mokarram Dorri, Bahareh" userId="b65613e7-b782-4797-afbc-3ac9b2e9b774" providerId="ADAL" clId="{F571D150-7AAB-4BFE-B8B9-AFAF7E2DF3FA}" dt="2025-02-16T20:00:26.376" v="2258" actId="404"/>
          <ac:spMkLst>
            <pc:docMk/>
            <pc:sldMasterMk cId="0" sldId="2147483648"/>
            <ac:spMk id="2" creationId="{00000000-0000-0000-0000-000000000000}"/>
          </ac:spMkLst>
        </pc:spChg>
        <pc:sldLayoutChg chg="addSp modSp mod">
          <pc:chgData name="Mokarram Dorri, Bahareh" userId="b65613e7-b782-4797-afbc-3ac9b2e9b774" providerId="ADAL" clId="{F571D150-7AAB-4BFE-B8B9-AFAF7E2DF3FA}" dt="2025-02-16T20:00:20.152" v="2255" actId="404"/>
          <pc:sldLayoutMkLst>
            <pc:docMk/>
            <pc:sldMasterMk cId="0" sldId="2147483648"/>
            <pc:sldLayoutMk cId="0" sldId="2147483650"/>
          </pc:sldLayoutMkLst>
          <pc:spChg chg="mod">
            <ac:chgData name="Mokarram Dorri, Bahareh" userId="b65613e7-b782-4797-afbc-3ac9b2e9b774" providerId="ADAL" clId="{F571D150-7AAB-4BFE-B8B9-AFAF7E2DF3FA}" dt="2025-02-16T20:00:20.152" v="2255" actId="404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</pc:sldLayoutChg>
        <pc:sldLayoutChg chg="addSp modSp mod">
          <pc:chgData name="Mokarram Dorri, Bahareh" userId="b65613e7-b782-4797-afbc-3ac9b2e9b774" providerId="ADAL" clId="{F571D150-7AAB-4BFE-B8B9-AFAF7E2DF3FA}" dt="2025-02-16T20:00:35.925" v="2259" actId="404"/>
          <pc:sldLayoutMkLst>
            <pc:docMk/>
            <pc:sldMasterMk cId="0" sldId="2147483648"/>
            <pc:sldLayoutMk cId="0" sldId="2147483652"/>
          </pc:sldLayoutMkLst>
          <pc:spChg chg="mod">
            <ac:chgData name="Mokarram Dorri, Bahareh" userId="b65613e7-b782-4797-afbc-3ac9b2e9b774" providerId="ADAL" clId="{F571D150-7AAB-4BFE-B8B9-AFAF7E2DF3FA}" dt="2025-02-16T20:00:35.925" v="2259" actId="404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</pc:sldLayoutChg>
        <pc:sldLayoutChg chg="addSp modSp mod">
          <pc:chgData name="Mokarram Dorri, Bahareh" userId="b65613e7-b782-4797-afbc-3ac9b2e9b774" providerId="ADAL" clId="{F571D150-7AAB-4BFE-B8B9-AFAF7E2DF3FA}" dt="2025-02-16T20:00:44.735" v="2260" actId="404"/>
          <pc:sldLayoutMkLst>
            <pc:docMk/>
            <pc:sldMasterMk cId="0" sldId="2147483648"/>
            <pc:sldLayoutMk cId="0" sldId="2147483653"/>
          </pc:sldLayoutMkLst>
          <pc:spChg chg="mod">
            <ac:chgData name="Mokarram Dorri, Bahareh" userId="b65613e7-b782-4797-afbc-3ac9b2e9b774" providerId="ADAL" clId="{F571D150-7AAB-4BFE-B8B9-AFAF7E2DF3FA}" dt="2025-02-16T20:00:44.735" v="2260" actId="404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</pc:sldLayoutChg>
        <pc:sldLayoutChg chg="addSp modSp mod">
          <pc:chgData name="Mokarram Dorri, Bahareh" userId="b65613e7-b782-4797-afbc-3ac9b2e9b774" providerId="ADAL" clId="{F571D150-7AAB-4BFE-B8B9-AFAF7E2DF3FA}" dt="2025-02-16T20:00:49.485" v="2261" actId="404"/>
          <pc:sldLayoutMkLst>
            <pc:docMk/>
            <pc:sldMasterMk cId="0" sldId="2147483648"/>
            <pc:sldLayoutMk cId="0" sldId="2147483654"/>
          </pc:sldLayoutMkLst>
          <pc:spChg chg="mod">
            <ac:chgData name="Mokarram Dorri, Bahareh" userId="b65613e7-b782-4797-afbc-3ac9b2e9b774" providerId="ADAL" clId="{F571D150-7AAB-4BFE-B8B9-AFAF7E2DF3FA}" dt="2025-02-16T20:00:49.485" v="2261" actId="404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</pc:sldLayoutChg>
        <pc:sldLayoutChg chg="addSp modSp mod">
          <pc:chgData name="Mokarram Dorri, Bahareh" userId="b65613e7-b782-4797-afbc-3ac9b2e9b774" providerId="ADAL" clId="{F571D150-7AAB-4BFE-B8B9-AFAF7E2DF3FA}" dt="2024-02-24T23:32:03.266" v="930" actId="207"/>
          <pc:sldLayoutMkLst>
            <pc:docMk/>
            <pc:sldMasterMk cId="0" sldId="2147483648"/>
            <pc:sldLayoutMk cId="95055183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D248D-C517-45FA-98B6-1FE071F2CC64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4A74-7057-4B1A-9850-2C0CF79F6E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5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8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88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4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18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06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27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2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D3B2-4C88-4A1E-B5E8-46DBEB0A20B7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4135-9DD4-459B-AC67-E184322D9791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AAB2-20EE-4822-8706-F8181268EE0A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33CC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55E95-2FAA-7147-9094-0B2E7C845F49}"/>
              </a:ext>
            </a:extLst>
          </p:cNvPr>
          <p:cNvSpPr txBox="1">
            <a:spLocks/>
          </p:cNvSpPr>
          <p:nvPr userDrawn="1"/>
        </p:nvSpPr>
        <p:spPr>
          <a:xfrm>
            <a:off x="457200" y="382821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51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D788-24FB-4AC7-8ADB-425223B5F874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C573D4-D28B-7927-F360-8B8F7440DE7F}"/>
              </a:ext>
            </a:extLst>
          </p:cNvPr>
          <p:cNvSpPr txBox="1">
            <a:spLocks/>
          </p:cNvSpPr>
          <p:nvPr userDrawn="1"/>
        </p:nvSpPr>
        <p:spPr>
          <a:xfrm>
            <a:off x="457200" y="382821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7013"/>
            <a:ext cx="8229600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B0FB-B1DE-4A2D-B5AF-04A9A71F3847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01D0-1B96-495D-A0CF-3EEF06920BFF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9817F1-53A2-1035-6C67-3F6FDE3C7CD0}"/>
              </a:ext>
            </a:extLst>
          </p:cNvPr>
          <p:cNvSpPr txBox="1">
            <a:spLocks/>
          </p:cNvSpPr>
          <p:nvPr userDrawn="1"/>
        </p:nvSpPr>
        <p:spPr>
          <a:xfrm>
            <a:off x="470647" y="382821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9547-FFD2-4FA9-9FA8-1C684F5894CD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76F388-B338-6EDA-97B1-4582973A6BD8}"/>
              </a:ext>
            </a:extLst>
          </p:cNvPr>
          <p:cNvSpPr txBox="1">
            <a:spLocks/>
          </p:cNvSpPr>
          <p:nvPr userDrawn="1"/>
        </p:nvSpPr>
        <p:spPr>
          <a:xfrm>
            <a:off x="457200" y="378293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9891-52D0-4250-B9D2-44DE8DD05241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7BA306-5FE9-AE21-C221-43AE77724F94}"/>
              </a:ext>
            </a:extLst>
          </p:cNvPr>
          <p:cNvSpPr txBox="1">
            <a:spLocks/>
          </p:cNvSpPr>
          <p:nvPr userDrawn="1"/>
        </p:nvSpPr>
        <p:spPr>
          <a:xfrm>
            <a:off x="533400" y="382821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4D1-08E6-4E11-AB3B-A8B99DEBE23B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2E39-7494-4A64-B504-841022EB7A57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DD5C-DC3A-444D-B2D7-B6E8E99863C3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9384D-6A69-4F91-B7FB-4EC8358BB307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1" y="4876800"/>
            <a:ext cx="3124200" cy="533400"/>
          </a:xfrm>
          <a:ln>
            <a:solidFill>
              <a:srgbClr val="0070C0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Time complexity: O(</a:t>
            </a:r>
            <a:r>
              <a:rPr lang="en-US" sz="2400">
                <a:sym typeface="Wingdings" pitchFamily="2" charset="2"/>
              </a:rPr>
              <a:t>2</a:t>
            </a:r>
            <a:r>
              <a:rPr lang="en-US" sz="2400" baseline="30000">
                <a:sym typeface="Wingdings" pitchFamily="2" charset="2"/>
              </a:rPr>
              <a:t>n</a:t>
            </a:r>
            <a:r>
              <a:rPr lang="en-US" sz="2400"/>
              <a:t>)</a:t>
            </a:r>
            <a:endParaRPr lang="en-US" sz="2400">
              <a:ea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D779B-3370-2848-8086-C812E74DF337}"/>
              </a:ext>
            </a:extLst>
          </p:cNvPr>
          <p:cNvSpPr txBox="1"/>
          <p:nvPr/>
        </p:nvSpPr>
        <p:spPr>
          <a:xfrm>
            <a:off x="1514892" y="1875251"/>
            <a:ext cx="580122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Courier New"/>
                <a:cs typeface="Courier New"/>
              </a:rPr>
              <a:t>int fib (int n) {</a:t>
            </a:r>
            <a:br>
              <a:rPr lang="en-US" sz="2400">
                <a:latin typeface="Courier New" pitchFamily="49" charset="0"/>
                <a:cs typeface="Courier New" pitchFamily="49" charset="0"/>
              </a:rPr>
            </a:br>
            <a:r>
              <a:rPr lang="en-US" sz="2400">
                <a:latin typeface="Courier New"/>
                <a:cs typeface="Courier New"/>
              </a:rPr>
              <a:t>	if (n==0)</a:t>
            </a:r>
            <a:br>
              <a:rPr lang="en-US" sz="2400">
                <a:latin typeface="Courier New" pitchFamily="49" charset="0"/>
                <a:cs typeface="Courier New" pitchFamily="49" charset="0"/>
              </a:rPr>
            </a:br>
            <a:r>
              <a:rPr lang="en-US" sz="2400">
                <a:latin typeface="Courier New"/>
                <a:cs typeface="Courier New"/>
              </a:rPr>
              <a:t>		return 0;</a:t>
            </a:r>
          </a:p>
          <a:p>
            <a:r>
              <a:rPr lang="en-US" sz="2400">
                <a:latin typeface="Courier New"/>
                <a:cs typeface="Courier New"/>
              </a:rPr>
              <a:t>	if (n==1)</a:t>
            </a:r>
          </a:p>
          <a:p>
            <a:r>
              <a:rPr lang="en-US" sz="2400">
                <a:latin typeface="Courier New"/>
                <a:cs typeface="Courier New"/>
              </a:rPr>
              <a:t>		return 1</a:t>
            </a:r>
          </a:p>
          <a:p>
            <a:r>
              <a:rPr lang="en-US" sz="2400">
                <a:latin typeface="Courier New"/>
                <a:cs typeface="Courier New"/>
              </a:rPr>
              <a:t>	return fib(n-1)+fib(n-2);</a:t>
            </a:r>
          </a:p>
          <a:p>
            <a:r>
              <a:rPr lang="en-US" sz="2400">
                <a:latin typeface="Courier New"/>
                <a:cs typeface="Courier New"/>
              </a:rPr>
              <a:t>	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898D2-79DD-4198-AFA0-4C90524E5C72}"/>
              </a:ext>
            </a:extLst>
          </p:cNvPr>
          <p:cNvSpPr txBox="1"/>
          <p:nvPr/>
        </p:nvSpPr>
        <p:spPr>
          <a:xfrm>
            <a:off x="643604" y="362787"/>
            <a:ext cx="7543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Recall: Fibonacci Numbers using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Divide &amp; Conquer (D&amp;C)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586F14-941B-0C14-4235-70C8ECF3B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134" y="3429000"/>
            <a:ext cx="4727187" cy="2133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8E65C3-D8AE-3140-AC9E-25D21C05DCC5}"/>
              </a:ext>
            </a:extLst>
          </p:cNvPr>
          <p:cNvSpPr txBox="1"/>
          <p:nvPr/>
        </p:nvSpPr>
        <p:spPr>
          <a:xfrm>
            <a:off x="899842" y="1819059"/>
            <a:ext cx="7244918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/>
              <a:t>Dynamic programming stores the intermediate results </a:t>
            </a:r>
            <a:br>
              <a:rPr lang="en-US" sz="2400" dirty="0"/>
            </a:br>
            <a:r>
              <a:rPr lang="en-US" sz="2400" dirty="0"/>
              <a:t>in an array to </a:t>
            </a:r>
            <a:r>
              <a:rPr lang="en-US" sz="2400" u="sng" dirty="0"/>
              <a:t>avoid redundant calculations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78E10-A1D5-BAA8-DC6F-6E747DC825CD}"/>
              </a:ext>
            </a:extLst>
          </p:cNvPr>
          <p:cNvSpPr txBox="1"/>
          <p:nvPr/>
        </p:nvSpPr>
        <p:spPr>
          <a:xfrm>
            <a:off x="802485" y="516895"/>
            <a:ext cx="7539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Fibonacci Numbers using DP top-down approach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EB2BCE-5A83-F0F8-B470-8C68A08C8759}"/>
              </a:ext>
            </a:extLst>
          </p:cNvPr>
          <p:cNvGrpSpPr/>
          <p:nvPr/>
        </p:nvGrpSpPr>
        <p:grpSpPr>
          <a:xfrm>
            <a:off x="6216417" y="5268999"/>
            <a:ext cx="2775184" cy="1360401"/>
            <a:chOff x="6216417" y="5268999"/>
            <a:chExt cx="2775184" cy="13604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956AAA-CC71-8622-A5E5-F20A0507E6EC}"/>
                </a:ext>
              </a:extLst>
            </p:cNvPr>
            <p:cNvSpPr/>
            <p:nvPr/>
          </p:nvSpPr>
          <p:spPr>
            <a:xfrm>
              <a:off x="6216417" y="5779240"/>
              <a:ext cx="2125097" cy="850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2217D6-5FCA-DF2E-551E-F40556109CD7}"/>
                </a:ext>
              </a:extLst>
            </p:cNvPr>
            <p:cNvSpPr/>
            <p:nvPr/>
          </p:nvSpPr>
          <p:spPr>
            <a:xfrm>
              <a:off x="8341515" y="5268999"/>
              <a:ext cx="650086" cy="850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790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41" y="1464582"/>
            <a:ext cx="8686800" cy="2956589"/>
          </a:xfrm>
        </p:spPr>
        <p:txBody>
          <a:bodyPr>
            <a:normAutofit/>
          </a:bodyPr>
          <a:lstStyle/>
          <a:p>
            <a:r>
              <a:rPr lang="en-US" sz="2400" dirty="0"/>
              <a:t>In the </a:t>
            </a:r>
            <a:r>
              <a:rPr lang="en-US" sz="2400" b="1" dirty="0" err="1"/>
              <a:t>memoization</a:t>
            </a:r>
            <a:r>
              <a:rPr lang="en-US" sz="2400" b="1" dirty="0"/>
              <a:t> (top-down) </a:t>
            </a:r>
            <a:r>
              <a:rPr lang="en-US" sz="2400" dirty="0"/>
              <a:t>approach, we calculate each Fibonacci number once and store it.</a:t>
            </a:r>
            <a:br>
              <a:rPr lang="en-US" sz="2400" dirty="0"/>
            </a:br>
            <a:endParaRPr lang="en-US" sz="1800" dirty="0"/>
          </a:p>
          <a:p>
            <a:r>
              <a:rPr lang="en-US" sz="2400" dirty="0"/>
              <a:t>Complexity when the result is already </a:t>
            </a:r>
            <a:r>
              <a:rPr lang="en-US" sz="2400" dirty="0" err="1"/>
              <a:t>memoized</a:t>
            </a:r>
            <a:r>
              <a:rPr lang="en-US" sz="2400" dirty="0"/>
              <a:t> is </a:t>
            </a:r>
            <a:r>
              <a:rPr lang="el-GR" sz="2400" dirty="0"/>
              <a:t>θ</a:t>
            </a:r>
            <a:r>
              <a:rPr lang="en-US" sz="2400" dirty="0"/>
              <a:t>(1)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Overall time complexity  O(n)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1D5DF-66BD-2D83-9BFD-11E866D98306}"/>
              </a:ext>
            </a:extLst>
          </p:cNvPr>
          <p:cNvSpPr txBox="1"/>
          <p:nvPr/>
        </p:nvSpPr>
        <p:spPr>
          <a:xfrm>
            <a:off x="1639614" y="609952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Analysis of Fibonacci Numbers using DP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6856D-745F-5493-1C72-83483F2C2109}"/>
              </a:ext>
            </a:extLst>
          </p:cNvPr>
          <p:cNvSpPr txBox="1"/>
          <p:nvPr/>
        </p:nvSpPr>
        <p:spPr>
          <a:xfrm>
            <a:off x="678736" y="4421171"/>
            <a:ext cx="778652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def </a:t>
            </a:r>
            <a:r>
              <a:rPr lang="en-US" sz="1600" dirty="0" err="1">
                <a:latin typeface="Courier New"/>
                <a:cs typeface="Courier New"/>
              </a:rPr>
              <a:t>fib_memo</a:t>
            </a:r>
            <a:r>
              <a:rPr lang="en-US" sz="1600" dirty="0">
                <a:latin typeface="Courier New"/>
                <a:cs typeface="Courier New"/>
              </a:rPr>
              <a:t>(n, memo={}):    </a:t>
            </a:r>
          </a:p>
          <a:p>
            <a:r>
              <a:rPr lang="en-US" sz="1600" dirty="0">
                <a:latin typeface="Courier New"/>
                <a:cs typeface="Courier New"/>
              </a:rPr>
              <a:t>    if n &lt;= 1:    return n    </a:t>
            </a:r>
          </a:p>
          <a:p>
            <a:r>
              <a:rPr lang="en-US" sz="1600" dirty="0">
                <a:latin typeface="Courier New"/>
                <a:cs typeface="Courier New"/>
              </a:rPr>
              <a:t>    if n not in memo:        </a:t>
            </a:r>
          </a:p>
          <a:p>
            <a:r>
              <a:rPr lang="en-US" sz="1600" dirty="0">
                <a:latin typeface="Courier New"/>
                <a:cs typeface="Courier New"/>
              </a:rPr>
              <a:t>       memo[n] = </a:t>
            </a:r>
            <a:r>
              <a:rPr lang="en-US" sz="1600" dirty="0" err="1">
                <a:latin typeface="Courier New"/>
                <a:cs typeface="Courier New"/>
              </a:rPr>
              <a:t>fib_memo</a:t>
            </a:r>
            <a:r>
              <a:rPr lang="en-US" sz="1600" dirty="0">
                <a:latin typeface="Courier New"/>
                <a:cs typeface="Courier New"/>
              </a:rPr>
              <a:t>(n - 1, memo) + </a:t>
            </a:r>
            <a:r>
              <a:rPr lang="en-US" sz="1600" dirty="0" err="1">
                <a:latin typeface="Courier New"/>
                <a:cs typeface="Courier New"/>
              </a:rPr>
              <a:t>fib_memo</a:t>
            </a:r>
            <a:r>
              <a:rPr lang="en-US" sz="1600" dirty="0">
                <a:latin typeface="Courier New"/>
                <a:cs typeface="Courier New"/>
              </a:rPr>
              <a:t>(n - 2, memo)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    return memo[n]</a:t>
            </a:r>
          </a:p>
        </p:txBody>
      </p:sp>
    </p:spTree>
    <p:extLst>
      <p:ext uri="{BB962C8B-B14F-4D97-AF65-F5344CB8AC3E}">
        <p14:creationId xmlns:p14="http://schemas.microsoft.com/office/powerpoint/2010/main" val="1815027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A4146C-EA9C-FF87-7B57-66DF4E41C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94" y="5459400"/>
            <a:ext cx="7281211" cy="6413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98" y="1453047"/>
            <a:ext cx="8747102" cy="1793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Let’s revisit Fibonacci Numbers algorithm (in </a:t>
            </a:r>
            <a:r>
              <a:rPr lang="en-US" sz="2300" b="1" dirty="0"/>
              <a:t>non-recursive manner</a:t>
            </a:r>
            <a:r>
              <a:rPr lang="en-US" sz="2300" dirty="0"/>
              <a:t>):</a:t>
            </a:r>
          </a:p>
          <a:p>
            <a:pPr lvl="1"/>
            <a:r>
              <a:rPr lang="en-US" sz="1900" dirty="0"/>
              <a:t>Start from the base cases (F(0) and F(1)) and iteratively calculate Fibonacci </a:t>
            </a:r>
            <a:br>
              <a:rPr lang="en-US" sz="1900" dirty="0"/>
            </a:br>
            <a:r>
              <a:rPr lang="en-US" sz="1900" dirty="0"/>
              <a:t>numbers up to the desired value of n.</a:t>
            </a:r>
          </a:p>
          <a:p>
            <a:pPr lvl="1"/>
            <a:r>
              <a:rPr lang="en-US" sz="1900" dirty="0"/>
              <a:t>O(n)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3280197"/>
            <a:ext cx="5562600" cy="1923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700" dirty="0">
                <a:latin typeface="Courier New"/>
                <a:cs typeface="Courier New"/>
              </a:rPr>
              <a:t>int memo={}</a:t>
            </a:r>
          </a:p>
          <a:p>
            <a:r>
              <a:rPr lang="en-US" sz="1700" dirty="0">
                <a:latin typeface="Courier New"/>
                <a:cs typeface="Courier New"/>
              </a:rPr>
              <a:t>for </a:t>
            </a:r>
            <a:r>
              <a:rPr lang="en-US" sz="1700" dirty="0" err="1">
                <a:latin typeface="Courier New"/>
                <a:cs typeface="Courier New"/>
              </a:rPr>
              <a:t>i</a:t>
            </a:r>
            <a:r>
              <a:rPr lang="en-US" sz="1700" dirty="0">
                <a:latin typeface="Courier New"/>
                <a:cs typeface="Courier New"/>
              </a:rPr>
              <a:t>=1 to n:</a:t>
            </a:r>
          </a:p>
          <a:p>
            <a:r>
              <a:rPr lang="en-US" sz="1700" dirty="0">
                <a:latin typeface="Courier New"/>
                <a:cs typeface="Courier New"/>
              </a:rPr>
              <a:t>	if (</a:t>
            </a:r>
            <a:r>
              <a:rPr lang="en-US" sz="1700" dirty="0" err="1">
                <a:latin typeface="Courier New"/>
                <a:cs typeface="Courier New"/>
              </a:rPr>
              <a:t>i</a:t>
            </a:r>
            <a:r>
              <a:rPr lang="en-US" sz="1700" dirty="0">
                <a:latin typeface="Courier New"/>
                <a:cs typeface="Courier New"/>
              </a:rPr>
              <a:t> ≤ 2):</a:t>
            </a:r>
          </a:p>
          <a:p>
            <a:r>
              <a:rPr lang="en-US" sz="1700" dirty="0">
                <a:latin typeface="Courier New"/>
                <a:cs typeface="Courier New"/>
              </a:rPr>
              <a:t>		memo[</a:t>
            </a:r>
            <a:r>
              <a:rPr lang="en-US" sz="1700" dirty="0" err="1">
                <a:latin typeface="Courier New"/>
                <a:cs typeface="Courier New"/>
              </a:rPr>
              <a:t>i</a:t>
            </a:r>
            <a:r>
              <a:rPr lang="en-US" sz="1700" dirty="0">
                <a:latin typeface="Courier New"/>
                <a:cs typeface="Courier New"/>
              </a:rPr>
              <a:t>]=1</a:t>
            </a:r>
          </a:p>
          <a:p>
            <a:r>
              <a:rPr lang="en-US" sz="1700" dirty="0">
                <a:latin typeface="Courier New"/>
                <a:cs typeface="Courier New"/>
              </a:rPr>
              <a:t>	else</a:t>
            </a:r>
          </a:p>
          <a:p>
            <a:r>
              <a:rPr lang="en-US" sz="1700" dirty="0">
                <a:latin typeface="Courier New"/>
                <a:cs typeface="Courier New"/>
              </a:rPr>
              <a:t>		memo[</a:t>
            </a:r>
            <a:r>
              <a:rPr lang="en-US" sz="1700" dirty="0" err="1">
                <a:latin typeface="Courier New"/>
                <a:cs typeface="Courier New"/>
              </a:rPr>
              <a:t>i</a:t>
            </a:r>
            <a:r>
              <a:rPr lang="en-US" sz="1700" dirty="0">
                <a:latin typeface="Courier New"/>
                <a:cs typeface="Courier New"/>
              </a:rPr>
              <a:t>]=memo[i-1]+memo[i-2]</a:t>
            </a:r>
          </a:p>
          <a:p>
            <a:r>
              <a:rPr lang="en-US" sz="1700" dirty="0">
                <a:latin typeface="Courier New"/>
                <a:cs typeface="Courier New"/>
              </a:rPr>
              <a:t>return memo[n]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4624726-FF4E-D7EE-F050-349468A6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49" y="276351"/>
            <a:ext cx="8229600" cy="1143000"/>
          </a:xfrm>
        </p:spPr>
        <p:txBody>
          <a:bodyPr/>
          <a:lstStyle/>
          <a:p>
            <a:r>
              <a:rPr lang="en-US" sz="3200" baseline="0">
                <a:solidFill>
                  <a:srgbClr val="FFFFFF"/>
                </a:solidFill>
                <a:latin typeface="Calibri"/>
              </a:rPr>
              <a:t>Bottom-Up feature of DP</a:t>
            </a:r>
            <a:r>
              <a:rPr lang="en-US" sz="3200">
                <a:latin typeface="Calibri"/>
                <a:ea typeface="Calibri"/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8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828485"/>
              </p:ext>
            </p:extLst>
          </p:nvPr>
        </p:nvGraphicFramePr>
        <p:xfrm>
          <a:off x="2359025" y="1639888"/>
          <a:ext cx="457517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55800" imgH="419100" progId="Equation.3">
                  <p:embed/>
                </p:oleObj>
              </mc:Choice>
              <mc:Fallback>
                <p:oleObj name="Equation" r:id="rId3" imgW="1955800" imgH="419100" progId="Equation.3">
                  <p:embed/>
                  <p:pic>
                    <p:nvPicPr>
                      <p:cNvPr id="5" name="Content Placeholder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1639888"/>
                        <a:ext cx="4575175" cy="979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3138118"/>
            <a:ext cx="801098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is difficult to calculate for large values of n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We can eliminate the use of </a:t>
            </a:r>
            <a:r>
              <a:rPr lang="en-US" sz="2400" i="1" dirty="0"/>
              <a:t>n!</a:t>
            </a:r>
            <a:r>
              <a:rPr lang="en-US" sz="2400" dirty="0"/>
              <a:t> using the recursive formula:  </a:t>
            </a:r>
            <a:endParaRPr lang="en-US" sz="2400" dirty="0">
              <a:ea typeface="Calibri"/>
              <a:cs typeface="Calibri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223886"/>
              </p:ext>
            </p:extLst>
          </p:nvPr>
        </p:nvGraphicFramePr>
        <p:xfrm>
          <a:off x="1706003" y="4653317"/>
          <a:ext cx="3211478" cy="1698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63225" imgH="457002" progId="Equation.3">
                  <p:embed/>
                </p:oleObj>
              </mc:Choice>
              <mc:Fallback>
                <p:oleObj name="Equation" r:id="rId5" imgW="863225" imgH="457002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003" y="4653317"/>
                        <a:ext cx="3211478" cy="16986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11203" y="4932717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if 0 &lt; k &lt; 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11203" y="5762887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if k= 0 or k= n </a:t>
            </a:r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50C5096C-1B3A-DF5C-A0EC-A1694F658405}"/>
              </a:ext>
            </a:extLst>
          </p:cNvPr>
          <p:cNvSpPr txBox="1">
            <a:spLocks/>
          </p:cNvSpPr>
          <p:nvPr/>
        </p:nvSpPr>
        <p:spPr>
          <a:xfrm>
            <a:off x="439591" y="2819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FFFF"/>
                </a:solidFill>
                <a:ea typeface="+mj-lt"/>
                <a:cs typeface="+mj-lt"/>
              </a:rPr>
              <a:t>Binomial Coefficient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tree&#10;&#10;Description automatically generated">
            <a:extLst>
              <a:ext uri="{FF2B5EF4-FFF2-40B4-BE49-F238E27FC236}">
                <a16:creationId xmlns:a16="http://schemas.microsoft.com/office/drawing/2014/main" id="{16DA34ED-ED44-76B3-54F2-AAC4AA2C7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3887851"/>
            <a:ext cx="5010150" cy="258857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2588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/>
              <a:t>D&amp;C approach is not efficient</a:t>
            </a:r>
            <a:endParaRPr lang="en-US" sz="2800">
              <a:ea typeface="Calibri"/>
              <a:cs typeface="Calibri"/>
            </a:endParaRPr>
          </a:p>
          <a:p>
            <a:pPr lvl="1"/>
            <a:r>
              <a:rPr lang="en-US" sz="2400"/>
              <a:t>Why?</a:t>
            </a:r>
            <a:endParaRPr lang="en-US" sz="2400">
              <a:ea typeface="Calibri"/>
              <a:cs typeface="Calibri"/>
            </a:endParaRPr>
          </a:p>
          <a:p>
            <a:pPr lvl="1"/>
            <a:r>
              <a:rPr lang="en-US" sz="2400"/>
              <a:t>It recursively breaking the problem into smaller subproblems C(n-1, k-1) and C(n-1, k)</a:t>
            </a:r>
            <a:endParaRPr lang="en-US" sz="2400">
              <a:ea typeface="Calibri"/>
              <a:cs typeface="Calibri"/>
            </a:endParaRPr>
          </a:p>
          <a:p>
            <a:pPr lvl="1"/>
            <a:r>
              <a:rPr lang="en-US" sz="2400"/>
              <a:t>The time complexity is exponential: O(2</a:t>
            </a:r>
            <a:r>
              <a:rPr lang="en-US" sz="2400" baseline="30000"/>
              <a:t>n</a:t>
            </a:r>
            <a:r>
              <a:rPr lang="en-US" sz="2400"/>
              <a:t>)</a:t>
            </a:r>
            <a:endParaRPr lang="en-US" sz="2400">
              <a:highlight>
                <a:srgbClr val="FFFF00"/>
              </a:highlight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11">
            <a:extLst>
              <a:ext uri="{FF2B5EF4-FFF2-40B4-BE49-F238E27FC236}">
                <a16:creationId xmlns:a16="http://schemas.microsoft.com/office/drawing/2014/main" id="{CC2F70DB-E64D-6ED6-8A23-30477351D477}"/>
              </a:ext>
            </a:extLst>
          </p:cNvPr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FFFF"/>
                </a:solidFill>
                <a:ea typeface="+mj-lt"/>
                <a:cs typeface="+mj-lt"/>
              </a:rPr>
              <a:t>How to Solve Binomial Coefficient Problem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83338"/>
            <a:ext cx="8229600" cy="4876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Establishing Recursive Property with 2D-array</a:t>
            </a:r>
            <a:br>
              <a:rPr lang="en-US" sz="2800" dirty="0"/>
            </a:br>
            <a:endParaRPr lang="en-US" sz="1800" dirty="0"/>
          </a:p>
          <a:p>
            <a:endParaRPr lang="en-US" sz="1100" dirty="0">
              <a:ea typeface="Calibri"/>
              <a:cs typeface="Calibri"/>
            </a:endParaRPr>
          </a:p>
          <a:p>
            <a:pPr marL="857250" lvl="2" indent="0">
              <a:buNone/>
            </a:pPr>
            <a:r>
              <a:rPr lang="en-US" dirty="0"/>
              <a:t>B[n][k]=      B[n-1][k-1]+B[n-1][k]    </a:t>
            </a:r>
            <a:r>
              <a:rPr lang="en-US" sz="2000" i="1" dirty="0"/>
              <a:t>if  0&lt;k&lt;n</a:t>
            </a:r>
            <a:br>
              <a:rPr lang="en-US" dirty="0"/>
            </a:br>
            <a:endParaRPr lang="en-US" sz="800" dirty="0">
              <a:ea typeface="Calibri"/>
              <a:cs typeface="Calibri"/>
            </a:endParaRPr>
          </a:p>
          <a:p>
            <a:pPr marL="857250" lvl="2" indent="0">
              <a:buNone/>
            </a:pPr>
            <a:r>
              <a:rPr lang="en-US" dirty="0"/>
              <a:t>		       1                                      </a:t>
            </a:r>
            <a:r>
              <a:rPr lang="en-US" sz="2000" i="1" dirty="0"/>
              <a:t>if  k=0 or k=n</a:t>
            </a:r>
            <a:r>
              <a:rPr lang="en-US" sz="2000" dirty="0"/>
              <a:t>	</a:t>
            </a:r>
            <a:endParaRPr lang="en-US" sz="20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r>
              <a:rPr lang="en-US" sz="2800" dirty="0"/>
              <a:t>Solve an instance in a bottom-up fashion</a:t>
            </a:r>
            <a:endParaRPr lang="en-US" sz="2800" dirty="0">
              <a:ea typeface="Calibri"/>
              <a:cs typeface="Calibri"/>
            </a:endParaRPr>
          </a:p>
          <a:p>
            <a:pPr lvl="1"/>
            <a:r>
              <a:rPr lang="en-US" sz="2400" dirty="0"/>
              <a:t>Use a two-dimensional array (B)</a:t>
            </a:r>
            <a:endParaRPr lang="en-US" sz="2400" dirty="0">
              <a:ea typeface="Calibri"/>
              <a:cs typeface="Calibri"/>
            </a:endParaRPr>
          </a:p>
          <a:p>
            <a:pPr lvl="1"/>
            <a:r>
              <a:rPr lang="en-US" sz="2400" dirty="0"/>
              <a:t>Compute the rows in the array B </a:t>
            </a:r>
            <a:endParaRPr lang="en-US" sz="2400" dirty="0">
              <a:ea typeface="Calibri"/>
              <a:cs typeface="Calibri"/>
            </a:endParaRPr>
          </a:p>
          <a:p>
            <a:pPr lvl="2"/>
            <a:r>
              <a:rPr lang="en-US" dirty="0"/>
              <a:t>Start from the first row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3A0D2C15-5794-88BF-92DC-2CE1CC825F33}"/>
              </a:ext>
            </a:extLst>
          </p:cNvPr>
          <p:cNvSpPr txBox="1">
            <a:spLocks/>
          </p:cNvSpPr>
          <p:nvPr/>
        </p:nvSpPr>
        <p:spPr>
          <a:xfrm>
            <a:off x="494778" y="2807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FFFF"/>
                </a:solidFill>
                <a:ea typeface="+mj-lt"/>
                <a:cs typeface="+mj-lt"/>
              </a:rPr>
              <a:t>Solve Binomial Coefficient </a:t>
            </a:r>
            <a:r>
              <a:rPr lang="en-US" sz="3200" dirty="0"/>
              <a:t>with DP approach</a:t>
            </a:r>
            <a:endParaRPr lang="en-US" sz="3200" dirty="0">
              <a:ea typeface="+mj-lt"/>
              <a:cs typeface="+mj-lt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4525FF0-7BC3-10EE-EC3E-CEB739E9EAAD}"/>
              </a:ext>
            </a:extLst>
          </p:cNvPr>
          <p:cNvSpPr/>
          <p:nvPr/>
        </p:nvSpPr>
        <p:spPr>
          <a:xfrm>
            <a:off x="2783733" y="2285997"/>
            <a:ext cx="348574" cy="1143001"/>
          </a:xfrm>
          <a:prstGeom prst="leftBrace">
            <a:avLst>
              <a:gd name="adj1" fmla="val 69610"/>
              <a:gd name="adj2" fmla="val 294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4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205" y="1681568"/>
            <a:ext cx="8351196" cy="421339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bin(int n, int k){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B[0..n][0..k];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i≤n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for(j=0;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j≤min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 ++j){</a:t>
            </a:r>
          </a:p>
          <a:p>
            <a:pPr marL="91440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if(j==0 || j==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371600" lvl="3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B[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][j]=1</a:t>
            </a:r>
          </a:p>
          <a:p>
            <a:pPr marL="914400" lvl="2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1371600" lvl="3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B[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][j]= B[i-1][j-1]+B[i-1][j];}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B[n][k];}</a:t>
            </a: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1ABAE772-745F-8F96-E44E-A91B0C777D62}"/>
              </a:ext>
            </a:extLst>
          </p:cNvPr>
          <p:cNvSpPr/>
          <p:nvPr/>
        </p:nvSpPr>
        <p:spPr>
          <a:xfrm>
            <a:off x="6019800" y="2381656"/>
            <a:ext cx="2209800" cy="685800"/>
          </a:xfrm>
          <a:prstGeom prst="borderCallout2">
            <a:avLst>
              <a:gd name="adj1" fmla="val 18750"/>
              <a:gd name="adj2" fmla="val 343"/>
              <a:gd name="adj3" fmla="val 18750"/>
              <a:gd name="adj4" fmla="val -16667"/>
              <a:gd name="adj5" fmla="val 143550"/>
              <a:gd name="adj6" fmla="val -60271"/>
            </a:avLst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Apply the algorithm only for all k&lt;=n</a:t>
            </a:r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ED516A10-B938-7AF7-881A-D28DA1A4EBE8}"/>
              </a:ext>
            </a:extLst>
          </p:cNvPr>
          <p:cNvSpPr txBox="1">
            <a:spLocks/>
          </p:cNvSpPr>
          <p:nvPr/>
        </p:nvSpPr>
        <p:spPr>
          <a:xfrm>
            <a:off x="395802" y="2434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FFFF"/>
                </a:solidFill>
                <a:ea typeface="+mj-lt"/>
                <a:cs typeface="+mj-lt"/>
              </a:rPr>
              <a:t>Solving Binomial Coefficient Problem </a:t>
            </a: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0766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0297"/>
            <a:ext cx="8310186" cy="52117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The time complexity of the algorithm is O(</a:t>
            </a:r>
            <a:r>
              <a:rPr lang="en-US" sz="2400" dirty="0" err="1"/>
              <a:t>nk</a:t>
            </a:r>
            <a:r>
              <a:rPr lang="en-US" sz="2400" dirty="0"/>
              <a:t>)</a:t>
            </a:r>
            <a:endParaRPr lang="en-US" sz="2400" dirty="0">
              <a:ea typeface="Calibri"/>
              <a:cs typeface="Calibri"/>
            </a:endParaRPr>
          </a:p>
          <a:p>
            <a:pPr lvl="1"/>
            <a:r>
              <a:rPr lang="en-US" sz="2400" dirty="0"/>
              <a:t>Much better than the D&amp;C approach O(2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  <a:br>
              <a:rPr lang="en-US" sz="2000" dirty="0"/>
            </a:br>
            <a:endParaRPr lang="en-US" sz="2000" dirty="0">
              <a:ea typeface="Calibri"/>
              <a:cs typeface="Calibri"/>
            </a:endParaRPr>
          </a:p>
          <a:p>
            <a:r>
              <a:rPr lang="en-US" sz="2400" dirty="0"/>
              <a:t>Similarity of D&amp;C and DP: </a:t>
            </a:r>
            <a:endParaRPr lang="en-US" sz="2400" dirty="0">
              <a:ea typeface="Calibri"/>
              <a:cs typeface="Calibri"/>
            </a:endParaRPr>
          </a:p>
          <a:p>
            <a:pPr lvl="1"/>
            <a:r>
              <a:rPr lang="en-US" sz="2400" dirty="0"/>
              <a:t>Both use recursive properties</a:t>
            </a:r>
            <a:endParaRPr lang="en-US" sz="2400" dirty="0">
              <a:ea typeface="Calibri"/>
              <a:cs typeface="Calibri"/>
            </a:endParaRPr>
          </a:p>
          <a:p>
            <a:pPr lvl="1"/>
            <a:r>
              <a:rPr lang="en-US" sz="2400" dirty="0"/>
              <a:t>They solve the problem for smaller sizes</a:t>
            </a:r>
            <a:br>
              <a:rPr lang="en-US" sz="2000" dirty="0"/>
            </a:br>
            <a:endParaRPr lang="en-US" sz="2000" dirty="0">
              <a:ea typeface="Calibri"/>
              <a:cs typeface="Calibri"/>
            </a:endParaRPr>
          </a:p>
          <a:p>
            <a:r>
              <a:rPr lang="en-US" sz="2400" dirty="0"/>
              <a:t>Difference of D&amp;C and DP:</a:t>
            </a:r>
            <a:endParaRPr lang="en-US" sz="2400" dirty="0">
              <a:ea typeface="Calibri"/>
              <a:cs typeface="Calibri"/>
            </a:endParaRPr>
          </a:p>
          <a:p>
            <a:pPr lvl="1"/>
            <a:r>
              <a:rPr lang="en-US" sz="2400" dirty="0"/>
              <a:t>D&amp;C involves solving independent subproblems recursively, </a:t>
            </a:r>
          </a:p>
          <a:p>
            <a:pPr lvl="1"/>
            <a:r>
              <a:rPr lang="en-US" sz="2400" dirty="0"/>
              <a:t>DP involves solving </a:t>
            </a:r>
            <a:r>
              <a:rPr lang="en-US" sz="2400" u="sng" dirty="0"/>
              <a:t>overlapping</a:t>
            </a:r>
            <a:r>
              <a:rPr lang="en-US" sz="2400" dirty="0"/>
              <a:t> subproblems and </a:t>
            </a:r>
            <a:r>
              <a:rPr lang="en-US" sz="2400" u="sng" dirty="0"/>
              <a:t>storing</a:t>
            </a:r>
            <a:r>
              <a:rPr lang="en-US" sz="2400" dirty="0"/>
              <a:t> their solutions to avoid redundant computation</a:t>
            </a:r>
            <a:br>
              <a:rPr lang="en-US" sz="2400" dirty="0"/>
            </a:br>
            <a:endParaRPr lang="en-US" sz="2400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6E285-0C56-3CEE-5AEB-431E7D8AF1D2}"/>
              </a:ext>
            </a:extLst>
          </p:cNvPr>
          <p:cNvSpPr txBox="1"/>
          <p:nvPr/>
        </p:nvSpPr>
        <p:spPr>
          <a:xfrm>
            <a:off x="2270376" y="563526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Analysis and Lesson Learn</a:t>
            </a:r>
          </a:p>
        </p:txBody>
      </p:sp>
    </p:spTree>
    <p:extLst>
      <p:ext uri="{BB962C8B-B14F-4D97-AF65-F5344CB8AC3E}">
        <p14:creationId xmlns:p14="http://schemas.microsoft.com/office/powerpoint/2010/main" val="130602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368" y="1573338"/>
            <a:ext cx="8588124" cy="31280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Many optimization problems can be solved using DP</a:t>
            </a:r>
            <a:endParaRPr lang="en-US" sz="2400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sz="1400" dirty="0">
              <a:ea typeface="Calibri"/>
              <a:cs typeface="Calibri"/>
            </a:endParaRPr>
          </a:p>
          <a:p>
            <a:r>
              <a:rPr lang="en-US" sz="2400" dirty="0"/>
              <a:t>However, not all optimization problems can be solved using DP</a:t>
            </a:r>
            <a:endParaRPr lang="en-US" sz="2400" dirty="0">
              <a:ea typeface="Calibri"/>
              <a:cs typeface="Calibri"/>
            </a:endParaRPr>
          </a:p>
          <a:p>
            <a:endParaRPr lang="en-US" sz="1400" dirty="0">
              <a:ea typeface="Calibri"/>
              <a:cs typeface="Calibri"/>
            </a:endParaRPr>
          </a:p>
          <a:p>
            <a:r>
              <a:rPr lang="en-US" sz="2400" dirty="0"/>
              <a:t>The “</a:t>
            </a:r>
            <a:r>
              <a:rPr lang="en-US" sz="2400" u="sng" dirty="0"/>
              <a:t>principle of optimality</a:t>
            </a:r>
            <a:r>
              <a:rPr lang="en-US" sz="2400" dirty="0"/>
              <a:t>” must apply in the problem!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11E08-2BB8-F0C2-E2F5-D47E95F90542}"/>
              </a:ext>
            </a:extLst>
          </p:cNvPr>
          <p:cNvSpPr txBox="1"/>
          <p:nvPr/>
        </p:nvSpPr>
        <p:spPr>
          <a:xfrm>
            <a:off x="2104838" y="457950"/>
            <a:ext cx="656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Principle of Optimality in DP</a:t>
            </a:r>
          </a:p>
        </p:txBody>
      </p:sp>
    </p:spTree>
    <p:extLst>
      <p:ext uri="{BB962C8B-B14F-4D97-AF65-F5344CB8AC3E}">
        <p14:creationId xmlns:p14="http://schemas.microsoft.com/office/powerpoint/2010/main" val="178842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822" y="1532223"/>
            <a:ext cx="8039375" cy="4572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Describe the Dynamic Programming Technique</a:t>
            </a:r>
            <a:br>
              <a:rPr lang="en-US" sz="2000"/>
            </a:br>
            <a:endParaRPr lang="en-US" sz="1600">
              <a:ea typeface="Calibri"/>
              <a:cs typeface="Calibri"/>
            </a:endParaRPr>
          </a:p>
          <a:p>
            <a:r>
              <a:rPr lang="en-US" sz="2000"/>
              <a:t>Contrast the Divide and Conquer and Dynamic Programming </a:t>
            </a:r>
            <a:br>
              <a:rPr lang="en-US" sz="2000"/>
            </a:br>
            <a:r>
              <a:rPr lang="en-US" sz="2000"/>
              <a:t>approaches to solving problems</a:t>
            </a:r>
            <a:br>
              <a:rPr lang="en-US" sz="2000"/>
            </a:br>
            <a:endParaRPr lang="en-US" sz="1600">
              <a:ea typeface="Calibri"/>
              <a:cs typeface="Calibri"/>
            </a:endParaRPr>
          </a:p>
          <a:p>
            <a:r>
              <a:rPr lang="en-US" sz="2000"/>
              <a:t>Identify when Dynamic Programming should be used to solve a problem</a:t>
            </a:r>
            <a:br>
              <a:rPr lang="en-US" sz="2000"/>
            </a:br>
            <a:endParaRPr lang="en-US" sz="1600">
              <a:ea typeface="Calibri"/>
              <a:cs typeface="Calibri"/>
            </a:endParaRPr>
          </a:p>
          <a:p>
            <a:r>
              <a:rPr lang="en-US" sz="2000"/>
              <a:t>Define the Principle of Optimality</a:t>
            </a:r>
            <a:br>
              <a:rPr lang="en-US" sz="2000"/>
            </a:br>
            <a:endParaRPr lang="en-US" sz="1600">
              <a:ea typeface="Calibri"/>
              <a:cs typeface="Calibri"/>
            </a:endParaRPr>
          </a:p>
          <a:p>
            <a:r>
              <a:rPr lang="en-US" sz="2000"/>
              <a:t>Apply the Principle of Optimality to solve Optimization Problems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E23DA6-8798-4F63-6F65-88E961EB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90500"/>
            <a:ext cx="8229600" cy="1143000"/>
          </a:xfrm>
        </p:spPr>
        <p:txBody>
          <a:bodyPr/>
          <a:lstStyle/>
          <a:p>
            <a:r>
              <a:rPr lang="en-US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756607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86" y="1600200"/>
            <a:ext cx="8153400" cy="279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The principle of optimality is applied in a problem if </a:t>
            </a:r>
            <a:br>
              <a:rPr lang="en-US" sz="2400"/>
            </a:br>
            <a:r>
              <a:rPr lang="en-US" sz="2400"/>
              <a:t>an </a:t>
            </a:r>
            <a:r>
              <a:rPr lang="en-US" sz="2400" u="sng"/>
              <a:t>optimal solution</a:t>
            </a:r>
            <a:r>
              <a:rPr lang="en-US" sz="2400"/>
              <a:t> for a problem includes </a:t>
            </a:r>
            <a:r>
              <a:rPr lang="en-US" sz="2400" u="sng"/>
              <a:t>optimal solutions for all sub-problems</a:t>
            </a:r>
            <a:br>
              <a:rPr lang="en-US" sz="2400"/>
            </a:br>
            <a:endParaRPr lang="en-US" sz="2400">
              <a:ea typeface="Calibri"/>
              <a:cs typeface="Calibri"/>
            </a:endParaRPr>
          </a:p>
          <a:p>
            <a:r>
              <a:rPr lang="en-US" sz="2400"/>
              <a:t>If the principle holds, we can provide a recursive solution </a:t>
            </a:r>
            <a:br>
              <a:rPr lang="en-US" sz="2400"/>
            </a:br>
            <a:r>
              <a:rPr lang="en-US" sz="2400"/>
              <a:t>and obtain optimal solutions from smaller ones</a:t>
            </a:r>
            <a:endParaRPr lang="en-US" sz="240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9721D-89B9-E18B-8AB2-0A394F6283F7}"/>
              </a:ext>
            </a:extLst>
          </p:cNvPr>
          <p:cNvSpPr txBox="1"/>
          <p:nvPr/>
        </p:nvSpPr>
        <p:spPr>
          <a:xfrm>
            <a:off x="2438400" y="45720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Principle of Optimality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30" y="1561377"/>
            <a:ext cx="8229600" cy="2204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Shortest path from a node to another node in a graph</a:t>
            </a:r>
            <a:endParaRPr lang="en-US" sz="2400" dirty="0">
              <a:ea typeface="Calibri"/>
              <a:cs typeface="Calibri"/>
            </a:endParaRPr>
          </a:p>
          <a:p>
            <a:pPr lvl="1"/>
            <a:r>
              <a:rPr lang="en-US" sz="2000" dirty="0"/>
              <a:t>Suppose </a:t>
            </a:r>
            <a:r>
              <a:rPr lang="en-US" sz="2000" dirty="0" err="1"/>
              <a:t>V</a:t>
            </a:r>
            <a:r>
              <a:rPr lang="en-US" sz="2000" baseline="-25000" dirty="0" err="1"/>
              <a:t>k</a:t>
            </a:r>
            <a:r>
              <a:rPr lang="en-US" sz="2000" dirty="0"/>
              <a:t> is a vertex in an optimal path from V</a:t>
            </a:r>
            <a:r>
              <a:rPr lang="en-US" sz="2000" baseline="-25000" dirty="0"/>
              <a:t>i</a:t>
            </a:r>
            <a:r>
              <a:rPr lang="en-US" sz="2000" dirty="0"/>
              <a:t> to </a:t>
            </a:r>
            <a:r>
              <a:rPr lang="en-US" sz="2000" dirty="0" err="1"/>
              <a:t>V</a:t>
            </a:r>
            <a:r>
              <a:rPr lang="en-US" sz="2000" baseline="-25000" dirty="0" err="1"/>
              <a:t>j</a:t>
            </a:r>
            <a:endParaRPr lang="en-US" sz="2000" baseline="-25000" dirty="0">
              <a:ea typeface="Calibri"/>
              <a:cs typeface="Calibri"/>
            </a:endParaRPr>
          </a:p>
          <a:p>
            <a:pPr lvl="1"/>
            <a:r>
              <a:rPr lang="en-US" sz="2000" dirty="0"/>
              <a:t>Then the sub-path from V</a:t>
            </a:r>
            <a:r>
              <a:rPr lang="en-US" sz="2000" baseline="-25000" dirty="0"/>
              <a:t>i</a:t>
            </a:r>
            <a:r>
              <a:rPr lang="en-US" sz="2000" dirty="0"/>
              <a:t> to </a:t>
            </a:r>
            <a:r>
              <a:rPr lang="en-US" sz="2000" dirty="0" err="1"/>
              <a:t>V</a:t>
            </a:r>
            <a:r>
              <a:rPr lang="en-US" sz="2000" baseline="-25000" dirty="0" err="1"/>
              <a:t>k</a:t>
            </a:r>
            <a:r>
              <a:rPr lang="en-US" sz="2000" dirty="0"/>
              <a:t> and from </a:t>
            </a:r>
            <a:r>
              <a:rPr lang="en-US" sz="2000" dirty="0" err="1"/>
              <a:t>V</a:t>
            </a:r>
            <a:r>
              <a:rPr lang="en-US" sz="2000" baseline="-25000" dirty="0" err="1"/>
              <a:t>k</a:t>
            </a:r>
            <a:r>
              <a:rPr lang="en-US" sz="2000" dirty="0"/>
              <a:t> to </a:t>
            </a:r>
            <a:r>
              <a:rPr lang="en-US" sz="2000" dirty="0" err="1"/>
              <a:t>V</a:t>
            </a:r>
            <a:r>
              <a:rPr lang="en-US" sz="2000" baseline="-25000" dirty="0" err="1"/>
              <a:t>j</a:t>
            </a:r>
            <a:r>
              <a:rPr lang="en-US" sz="2000" dirty="0"/>
              <a:t> are also optimal</a:t>
            </a:r>
            <a:endParaRPr lang="en-US" sz="2000" dirty="0">
              <a:ea typeface="Calibri"/>
              <a:cs typeface="Calibri"/>
            </a:endParaRPr>
          </a:p>
          <a:p>
            <a:pPr lvl="1"/>
            <a:r>
              <a:rPr lang="en-US" sz="2000" dirty="0"/>
              <a:t>Therefore, the principle of optimality holds!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9A306B8-2932-BE88-4B59-167E6B875461}"/>
              </a:ext>
            </a:extLst>
          </p:cNvPr>
          <p:cNvGrpSpPr/>
          <p:nvPr/>
        </p:nvGrpSpPr>
        <p:grpSpPr>
          <a:xfrm>
            <a:off x="2435839" y="4116197"/>
            <a:ext cx="3469612" cy="1492751"/>
            <a:chOff x="2608522" y="4913830"/>
            <a:chExt cx="3469612" cy="14927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C8B54F-710B-3F29-BBCA-55CCA3A6433C}"/>
                </a:ext>
              </a:extLst>
            </p:cNvPr>
            <p:cNvSpPr/>
            <p:nvPr/>
          </p:nvSpPr>
          <p:spPr>
            <a:xfrm>
              <a:off x="2608522" y="5057206"/>
              <a:ext cx="685800" cy="609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V</a:t>
              </a:r>
              <a:r>
                <a:rPr lang="en-US" sz="2400" baseline="-25000">
                  <a:solidFill>
                    <a:schemeClr val="tx1"/>
                  </a:solidFill>
                </a:rPr>
                <a:t>i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46C51-BB8C-4FD8-5FD8-48ACC4EFE9BC}"/>
                </a:ext>
              </a:extLst>
            </p:cNvPr>
            <p:cNvSpPr/>
            <p:nvPr/>
          </p:nvSpPr>
          <p:spPr>
            <a:xfrm>
              <a:off x="4052778" y="5796981"/>
              <a:ext cx="685800" cy="609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err="1">
                  <a:solidFill>
                    <a:schemeClr val="tx1"/>
                  </a:solidFill>
                </a:rPr>
                <a:t>V</a:t>
              </a:r>
              <a:r>
                <a:rPr lang="en-US" sz="2400" baseline="-25000" err="1">
                  <a:solidFill>
                    <a:schemeClr val="tx1"/>
                  </a:solidFill>
                </a:rPr>
                <a:t>k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889A12-4194-9202-9ECB-28581574A513}"/>
                </a:ext>
              </a:extLst>
            </p:cNvPr>
            <p:cNvSpPr/>
            <p:nvPr/>
          </p:nvSpPr>
          <p:spPr>
            <a:xfrm>
              <a:off x="5392334" y="5015943"/>
              <a:ext cx="685800" cy="609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err="1">
                  <a:solidFill>
                    <a:schemeClr val="tx1"/>
                  </a:solidFill>
                </a:rPr>
                <a:t>V</a:t>
              </a:r>
              <a:r>
                <a:rPr lang="en-US" sz="2400" baseline="-25000" err="1">
                  <a:solidFill>
                    <a:schemeClr val="tx1"/>
                  </a:solidFill>
                </a:rPr>
                <a:t>j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5708CD-6843-B51A-66CF-3016E47F0C0F}"/>
                </a:ext>
              </a:extLst>
            </p:cNvPr>
            <p:cNvCxnSpPr>
              <a:cxnSpLocks/>
            </p:cNvCxnSpPr>
            <p:nvPr/>
          </p:nvCxnSpPr>
          <p:spPr>
            <a:xfrm>
              <a:off x="3366978" y="5810079"/>
              <a:ext cx="353244" cy="18197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B0EDD6-2D1F-7154-D889-708EEEA035F9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3713401" y="5992056"/>
              <a:ext cx="339377" cy="109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5BF89C1-77EC-BCFC-99A0-4391B3B50B50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3193889" y="5577532"/>
              <a:ext cx="173089" cy="208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8260D89-7705-7F05-9421-2FA747D53666}"/>
                </a:ext>
              </a:extLst>
            </p:cNvPr>
            <p:cNvGrpSpPr/>
            <p:nvPr/>
          </p:nvGrpSpPr>
          <p:grpSpPr>
            <a:xfrm rot="17542749">
              <a:off x="4715021" y="5590239"/>
              <a:ext cx="858889" cy="524249"/>
              <a:chOff x="6736889" y="5898190"/>
              <a:chExt cx="858889" cy="524249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6DAF884-28F2-80C2-0F31-E6E8EE7AB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9978" y="6130737"/>
                <a:ext cx="353244" cy="18197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C64D803-2BEB-AE9C-4BD7-805A19F19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6401" y="6312714"/>
                <a:ext cx="339377" cy="1097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BDD4590-0E75-E035-300A-7AB89A6A35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6889" y="5898190"/>
                <a:ext cx="173089" cy="2087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6594ECC-C269-6291-FBBA-34B293414F2C}"/>
                </a:ext>
              </a:extLst>
            </p:cNvPr>
            <p:cNvGrpSpPr/>
            <p:nvPr/>
          </p:nvGrpSpPr>
          <p:grpSpPr>
            <a:xfrm rot="20150417">
              <a:off x="3348662" y="4913830"/>
              <a:ext cx="1969352" cy="736362"/>
              <a:chOff x="6593085" y="6005535"/>
              <a:chExt cx="1708827" cy="607612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B0D06B6-E1A0-054F-FF0E-4E065E89C66C}"/>
                  </a:ext>
                </a:extLst>
              </p:cNvPr>
              <p:cNvCxnSpPr>
                <a:cxnSpLocks/>
              </p:cNvCxnSpPr>
              <p:nvPr/>
            </p:nvCxnSpPr>
            <p:spPr>
              <a:xfrm rot="1449583">
                <a:off x="6860216" y="6278123"/>
                <a:ext cx="856195" cy="3454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AC39150-7980-8D68-E58D-60A5736B42CC}"/>
                  </a:ext>
                </a:extLst>
              </p:cNvPr>
              <p:cNvCxnSpPr>
                <a:cxnSpLocks/>
              </p:cNvCxnSpPr>
              <p:nvPr/>
            </p:nvCxnSpPr>
            <p:spPr>
              <a:xfrm rot="1449583" flipV="1">
                <a:off x="7622761" y="6589452"/>
                <a:ext cx="679151" cy="236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2321836-2F69-3D70-61FA-A2ED41752A02}"/>
                  </a:ext>
                </a:extLst>
              </p:cNvPr>
              <p:cNvCxnSpPr>
                <a:cxnSpLocks/>
              </p:cNvCxnSpPr>
              <p:nvPr/>
            </p:nvCxnSpPr>
            <p:spPr>
              <a:xfrm rot="1449583">
                <a:off x="6593085" y="6005535"/>
                <a:ext cx="338592" cy="335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14C252-5B1F-AD99-8F66-E6BE3FE02FEA}"/>
                </a:ext>
              </a:extLst>
            </p:cNvPr>
            <p:cNvSpPr txBox="1"/>
            <p:nvPr/>
          </p:nvSpPr>
          <p:spPr>
            <a:xfrm>
              <a:off x="3208645" y="58295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64BBC2-2A18-C6EE-CEF8-CDEC92877908}"/>
                </a:ext>
              </a:extLst>
            </p:cNvPr>
            <p:cNvSpPr txBox="1"/>
            <p:nvPr/>
          </p:nvSpPr>
          <p:spPr>
            <a:xfrm>
              <a:off x="5319678" y="58637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772DBF-DF68-7FEC-1B12-5086AA115BB0}"/>
                </a:ext>
              </a:extLst>
            </p:cNvPr>
            <p:cNvSpPr txBox="1"/>
            <p:nvPr/>
          </p:nvSpPr>
          <p:spPr>
            <a:xfrm>
              <a:off x="4192485" y="4979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15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19308F5-B597-2E63-6639-3631D0320A27}"/>
              </a:ext>
            </a:extLst>
          </p:cNvPr>
          <p:cNvSpPr txBox="1"/>
          <p:nvPr/>
        </p:nvSpPr>
        <p:spPr>
          <a:xfrm>
            <a:off x="1713799" y="492633"/>
            <a:ext cx="656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Example: when the principle holds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574F840-8959-78F9-6F6B-1530DFA5F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478" y="3108282"/>
            <a:ext cx="2133600" cy="25046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964" y="1524420"/>
            <a:ext cx="8382000" cy="4953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/>
              <a:t>Longest simple path (no repeated vertex) from a vertex to </a:t>
            </a:r>
            <a:br>
              <a:rPr lang="en-US" sz="2200"/>
            </a:br>
            <a:r>
              <a:rPr lang="en-US" sz="2200"/>
              <a:t>another vertex in a graph</a:t>
            </a:r>
            <a:endParaRPr lang="en-US" sz="2200">
              <a:ea typeface="Calibri"/>
              <a:cs typeface="Calibri"/>
            </a:endParaRPr>
          </a:p>
          <a:p>
            <a:endParaRPr lang="en-US" sz="2200"/>
          </a:p>
          <a:p>
            <a:r>
              <a:rPr lang="en-US" sz="2200"/>
              <a:t>Find the longest path from V</a:t>
            </a:r>
            <a:r>
              <a:rPr lang="en-US" sz="2200" baseline="-25000"/>
              <a:t>1</a:t>
            </a:r>
            <a:r>
              <a:rPr lang="en-US" sz="2200"/>
              <a:t> to V</a:t>
            </a:r>
            <a:r>
              <a:rPr lang="en-US" sz="2200" baseline="-25000"/>
              <a:t>4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/>
              <a:t>Consider: V</a:t>
            </a:r>
            <a:r>
              <a:rPr lang="en-US" sz="2200" baseline="-25000"/>
              <a:t>1</a:t>
            </a:r>
            <a:r>
              <a:rPr lang="en-US" sz="2200"/>
              <a:t>, V</a:t>
            </a:r>
            <a:r>
              <a:rPr lang="en-US" sz="2200" baseline="-25000"/>
              <a:t>3</a:t>
            </a:r>
            <a:r>
              <a:rPr lang="en-US" sz="2200"/>
              <a:t>, V</a:t>
            </a:r>
            <a:r>
              <a:rPr lang="en-US" sz="2200" baseline="-25000"/>
              <a:t>2</a:t>
            </a:r>
            <a:r>
              <a:rPr lang="en-US" sz="2200"/>
              <a:t>, V</a:t>
            </a:r>
            <a:r>
              <a:rPr lang="en-US" sz="2200" baseline="-25000"/>
              <a:t>4 </a:t>
            </a:r>
            <a:endParaRPr lang="en-US" sz="2200"/>
          </a:p>
          <a:p>
            <a:r>
              <a:rPr lang="en-US" sz="2200"/>
              <a:t>However, sub-path V</a:t>
            </a:r>
            <a:r>
              <a:rPr lang="en-US" sz="2200" baseline="-25000"/>
              <a:t>1 </a:t>
            </a:r>
            <a:r>
              <a:rPr lang="en-US" sz="2200"/>
              <a:t>– V</a:t>
            </a:r>
            <a:r>
              <a:rPr lang="en-US" sz="2200" baseline="-25000"/>
              <a:t>3</a:t>
            </a:r>
            <a:r>
              <a:rPr lang="en-US" sz="2200"/>
              <a:t> is not the longest possible!</a:t>
            </a:r>
            <a:endParaRPr lang="en-US" sz="2200">
              <a:ea typeface="Calibri"/>
              <a:cs typeface="Calibri"/>
            </a:endParaRPr>
          </a:p>
          <a:p>
            <a:pPr lvl="1"/>
            <a:r>
              <a:rPr lang="en-US" sz="2200"/>
              <a:t>In fact, V</a:t>
            </a:r>
            <a:r>
              <a:rPr lang="en-US" sz="2200" baseline="-25000"/>
              <a:t>1 </a:t>
            </a:r>
            <a:r>
              <a:rPr lang="en-US" sz="2200"/>
              <a:t>– V</a:t>
            </a:r>
            <a:r>
              <a:rPr lang="en-US" sz="2200" baseline="-25000"/>
              <a:t>2 </a:t>
            </a:r>
            <a:r>
              <a:rPr lang="en-US" sz="2200"/>
              <a:t>– V</a:t>
            </a:r>
            <a:r>
              <a:rPr lang="en-US" sz="2200" baseline="-25000"/>
              <a:t>3</a:t>
            </a:r>
            <a:r>
              <a:rPr lang="en-US" sz="2200"/>
              <a:t> is the longest (with size=4)</a:t>
            </a:r>
            <a:br>
              <a:rPr lang="en-US" sz="2200">
                <a:solidFill>
                  <a:srgbClr val="808080"/>
                </a:solidFill>
              </a:rPr>
            </a:br>
            <a:endParaRPr lang="en-US" sz="2200" baseline="-25000">
              <a:ea typeface="Calibri"/>
              <a:cs typeface="Calibri"/>
            </a:endParaRPr>
          </a:p>
          <a:p>
            <a:r>
              <a:rPr lang="en-US" sz="2200"/>
              <a:t>Principle of optimality does not hold in this case!</a:t>
            </a:r>
            <a:endParaRPr lang="en-US" sz="2200"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D7A861-961E-02DC-8959-1FD11C00908C}"/>
              </a:ext>
            </a:extLst>
          </p:cNvPr>
          <p:cNvSpPr txBox="1"/>
          <p:nvPr/>
        </p:nvSpPr>
        <p:spPr>
          <a:xfrm>
            <a:off x="1084314" y="347923"/>
            <a:ext cx="7087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Example: when the principle of optimality does not hold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638105" y="1654975"/>
            <a:ext cx="8016899" cy="373715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10000"/>
                </a:solidFill>
              </a:rPr>
              <a:t>Dynamic Programming is an algorithm design technique </a:t>
            </a:r>
            <a:br>
              <a:rPr lang="en-US" sz="2400" dirty="0"/>
            </a:br>
            <a:r>
              <a:rPr sz="2400" dirty="0">
                <a:solidFill>
                  <a:srgbClr val="010000"/>
                </a:solidFill>
              </a:rPr>
              <a:t>for </a:t>
            </a:r>
            <a:r>
              <a:rPr sz="2400" dirty="0">
                <a:solidFill>
                  <a:srgbClr val="CC3300"/>
                </a:solidFill>
              </a:rPr>
              <a:t>optimization problems</a:t>
            </a:r>
            <a:endParaRPr lang="en-US" sz="2400" dirty="0">
              <a:solidFill>
                <a:srgbClr val="CC3300"/>
              </a:solidFill>
              <a:ea typeface="Calibri"/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O</a:t>
            </a:r>
            <a:r>
              <a:rPr sz="2000" dirty="0"/>
              <a:t>ften minimizing or maximizing</a:t>
            </a:r>
            <a:r>
              <a:rPr lang="en-US" sz="2000" dirty="0"/>
              <a:t> an answer</a:t>
            </a:r>
            <a:endParaRPr sz="2000" dirty="0">
              <a:solidFill>
                <a:srgbClr val="010000"/>
              </a:solidFill>
              <a:ea typeface="Calibri"/>
              <a:cs typeface="Calibri"/>
            </a:endParaRPr>
          </a:p>
          <a:p>
            <a:pPr lvl="0">
              <a:lnSpc>
                <a:spcPct val="90000"/>
              </a:lnSpc>
              <a:spcBef>
                <a:spcPts val="500"/>
              </a:spcBef>
              <a:buClr>
                <a:srgbClr val="CC3300"/>
              </a:buClr>
              <a:defRPr sz="1800">
                <a:solidFill>
                  <a:srgbClr val="000000"/>
                </a:solidFill>
              </a:defRPr>
            </a:pPr>
            <a:endParaRPr lang="en-US" sz="1400" dirty="0">
              <a:solidFill>
                <a:srgbClr val="CC3300"/>
              </a:solidFill>
              <a:ea typeface="Calibri"/>
              <a:cs typeface="Calibri"/>
            </a:endParaRPr>
          </a:p>
          <a:p>
            <a:pPr lvl="0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CC3300"/>
                </a:solidFill>
              </a:rPr>
              <a:t>Like</a:t>
            </a:r>
            <a:r>
              <a:rPr sz="2400" dirty="0">
                <a:solidFill>
                  <a:srgbClr val="010000"/>
                </a:solidFill>
              </a:rPr>
              <a:t> </a:t>
            </a:r>
            <a:r>
              <a:rPr lang="en-US" sz="2400" dirty="0">
                <a:solidFill>
                  <a:srgbClr val="010000"/>
                </a:solidFill>
              </a:rPr>
              <a:t>D</a:t>
            </a:r>
            <a:r>
              <a:rPr sz="2400" dirty="0">
                <a:solidFill>
                  <a:srgbClr val="010000"/>
                </a:solidFill>
              </a:rPr>
              <a:t>ivide </a:t>
            </a:r>
            <a:r>
              <a:rPr lang="en-US" sz="2400" dirty="0">
                <a:solidFill>
                  <a:srgbClr val="010000"/>
                </a:solidFill>
              </a:rPr>
              <a:t>&amp;</a:t>
            </a:r>
            <a:r>
              <a:rPr sz="2400" dirty="0">
                <a:solidFill>
                  <a:srgbClr val="010000"/>
                </a:solidFill>
              </a:rPr>
              <a:t> </a:t>
            </a:r>
            <a:r>
              <a:rPr lang="en-US" sz="2400" dirty="0">
                <a:solidFill>
                  <a:srgbClr val="010000"/>
                </a:solidFill>
              </a:rPr>
              <a:t>C</a:t>
            </a:r>
            <a:r>
              <a:rPr sz="2400" dirty="0">
                <a:solidFill>
                  <a:srgbClr val="010000"/>
                </a:solidFill>
              </a:rPr>
              <a:t>onquer, DP solves problems by combining solutions to subproblems</a:t>
            </a:r>
            <a:endParaRPr lang="en-US" sz="2400" dirty="0">
              <a:solidFill>
                <a:srgbClr val="010000"/>
              </a:solidFill>
              <a:ea typeface="Calibri"/>
              <a:cs typeface="Calibri"/>
            </a:endParaRPr>
          </a:p>
          <a:p>
            <a:pPr lvl="0">
              <a:lnSpc>
                <a:spcPct val="90000"/>
              </a:lnSpc>
              <a:spcBef>
                <a:spcPts val="500"/>
              </a:spcBef>
              <a:buClr>
                <a:srgbClr val="CC3300"/>
              </a:buClr>
              <a:defRPr sz="1800">
                <a:solidFill>
                  <a:srgbClr val="000000"/>
                </a:solidFill>
              </a:defRPr>
            </a:pPr>
            <a:endParaRPr sz="1600" dirty="0">
              <a:solidFill>
                <a:srgbClr val="010000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CC3300"/>
                </a:solidFill>
              </a:rPr>
              <a:t>Unlike</a:t>
            </a:r>
            <a:r>
              <a:rPr sz="2400" dirty="0">
                <a:solidFill>
                  <a:srgbClr val="010000"/>
                </a:solidFill>
              </a:rPr>
              <a:t> </a:t>
            </a:r>
            <a:r>
              <a:rPr lang="en-US" sz="2400" dirty="0">
                <a:solidFill>
                  <a:srgbClr val="010000"/>
                </a:solidFill>
              </a:rPr>
              <a:t>Divide &amp; Conquer</a:t>
            </a:r>
            <a:r>
              <a:rPr sz="2400" dirty="0">
                <a:solidFill>
                  <a:srgbClr val="010000"/>
                </a:solidFill>
              </a:rPr>
              <a:t>, subproblems are </a:t>
            </a:r>
            <a:r>
              <a:rPr sz="2400" u="sng" dirty="0">
                <a:solidFill>
                  <a:srgbClr val="010000"/>
                </a:solidFill>
              </a:rPr>
              <a:t>not</a:t>
            </a:r>
            <a:r>
              <a:rPr lang="en-US" sz="2400" u="sng" dirty="0">
                <a:solidFill>
                  <a:srgbClr val="010000"/>
                </a:solidFill>
              </a:rPr>
              <a:t> </a:t>
            </a:r>
            <a:r>
              <a:rPr sz="2400" u="sng" dirty="0">
                <a:solidFill>
                  <a:srgbClr val="010000"/>
                </a:solidFill>
              </a:rPr>
              <a:t>independent</a:t>
            </a:r>
            <a:endParaRPr lang="en-US" sz="2400" u="sng" dirty="0">
              <a:solidFill>
                <a:srgbClr val="010000"/>
              </a:solidFill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endParaRPr lang="en-US" sz="1050" dirty="0">
              <a:solidFill>
                <a:srgbClr val="010000"/>
              </a:solidFill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10000"/>
                </a:solidFill>
              </a:rPr>
              <a:t>Overlapping subproblems</a:t>
            </a: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184E5-846A-099D-8BF1-92EF0751624E}"/>
              </a:ext>
            </a:extLst>
          </p:cNvPr>
          <p:cNvSpPr txBox="1"/>
          <p:nvPr/>
        </p:nvSpPr>
        <p:spPr>
          <a:xfrm>
            <a:off x="1750955" y="533400"/>
            <a:ext cx="579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Dynamic</a:t>
            </a:r>
            <a:r>
              <a:rPr lang="en-US" sz="1800" dirty="0"/>
              <a:t> </a:t>
            </a:r>
            <a:r>
              <a:rPr lang="en-US" sz="3600" dirty="0">
                <a:solidFill>
                  <a:schemeClr val="bg1"/>
                </a:solidFill>
              </a:rPr>
              <a:t>Programming</a:t>
            </a:r>
            <a:r>
              <a:rPr lang="en-US" sz="1800" dirty="0"/>
              <a:t> </a:t>
            </a:r>
            <a:r>
              <a:rPr lang="en-US" sz="3600" dirty="0">
                <a:solidFill>
                  <a:schemeClr val="bg1"/>
                </a:solidFill>
              </a:rPr>
              <a:t>(DP)</a:t>
            </a:r>
          </a:p>
        </p:txBody>
      </p:sp>
    </p:spTree>
    <p:extLst>
      <p:ext uri="{BB962C8B-B14F-4D97-AF65-F5344CB8AC3E}">
        <p14:creationId xmlns:p14="http://schemas.microsoft.com/office/powerpoint/2010/main" val="918414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22F22-E8C9-91F4-58EE-3387889A4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>
            <a:extLst>
              <a:ext uri="{FF2B5EF4-FFF2-40B4-BE49-F238E27FC236}">
                <a16:creationId xmlns:a16="http://schemas.microsoft.com/office/drawing/2014/main" id="{D5A9D842-EBE3-1ABF-6331-CC095BEE0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664617"/>
            <a:ext cx="7467600" cy="3048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10000"/>
                </a:solidFill>
              </a:rPr>
              <a:t>We need to find a recursive formula for the solution</a:t>
            </a:r>
            <a:endParaRPr lang="en-US" sz="2400" dirty="0">
              <a:solidFill>
                <a:srgbClr val="010000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010000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10000"/>
                </a:solidFill>
              </a:rPr>
              <a:t>We can recursively solve subproblems, starting from the </a:t>
            </a:r>
            <a:br>
              <a:rPr lang="en-US" sz="2400" dirty="0">
                <a:solidFill>
                  <a:srgbClr val="010000"/>
                </a:solidFill>
              </a:rPr>
            </a:br>
            <a:r>
              <a:rPr sz="2400" dirty="0">
                <a:solidFill>
                  <a:srgbClr val="010000"/>
                </a:solidFill>
              </a:rPr>
              <a:t>trivial case, and </a:t>
            </a:r>
            <a:r>
              <a:rPr sz="2400" u="sng" dirty="0">
                <a:solidFill>
                  <a:srgbClr val="010000"/>
                </a:solidFill>
              </a:rPr>
              <a:t>save their solutions in memory</a:t>
            </a:r>
            <a:endParaRPr lang="en-US" sz="2400" u="sng" dirty="0">
              <a:solidFill>
                <a:srgbClr val="010000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010000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010000"/>
                </a:solidFill>
              </a:rPr>
              <a:t>Finally, </a:t>
            </a:r>
            <a:r>
              <a:rPr sz="2400" dirty="0">
                <a:solidFill>
                  <a:srgbClr val="010000"/>
                </a:solidFill>
              </a:rPr>
              <a:t>we’ll get the solution of the whole problem</a:t>
            </a:r>
            <a:endParaRPr sz="2400" dirty="0">
              <a:solidFill>
                <a:srgbClr val="010000"/>
              </a:solidFill>
              <a:ea typeface="Calibri"/>
              <a:cs typeface="Calibri"/>
            </a:endParaRPr>
          </a:p>
        </p:txBody>
      </p:sp>
      <p:sp>
        <p:nvSpPr>
          <p:cNvPr id="4" name="Shape 51">
            <a:extLst>
              <a:ext uri="{FF2B5EF4-FFF2-40B4-BE49-F238E27FC236}">
                <a16:creationId xmlns:a16="http://schemas.microsoft.com/office/drawing/2014/main" id="{894AB2DE-717D-E241-E413-494E5D78D018}"/>
              </a:ext>
            </a:extLst>
          </p:cNvPr>
          <p:cNvSpPr txBox="1">
            <a:spLocks/>
          </p:cNvSpPr>
          <p:nvPr/>
        </p:nvSpPr>
        <p:spPr>
          <a:xfrm>
            <a:off x="342899" y="266700"/>
            <a:ext cx="8458201" cy="990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1800" u="none">
                <a:solidFill>
                  <a:srgbClr val="000000"/>
                </a:solidFill>
              </a:defRPr>
            </a:pPr>
            <a:r>
              <a:rPr lang="en-US" sz="3200">
                <a:solidFill>
                  <a:schemeClr val="bg1"/>
                </a:solidFill>
              </a:rPr>
              <a:t>Dynamic Programming </a:t>
            </a:r>
            <a:endParaRPr lang="en-US" sz="32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2162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549" cy="34273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The key is to remember what has been computed so far</a:t>
            </a:r>
            <a:endParaRPr lang="en-US" sz="2400" dirty="0">
              <a:ea typeface="Calibri"/>
              <a:cs typeface="Calibri"/>
            </a:endParaRPr>
          </a:p>
          <a:p>
            <a:pPr lvl="1"/>
            <a:r>
              <a:rPr lang="en-US" sz="2000" dirty="0"/>
              <a:t>This is in fact “reusing” computation</a:t>
            </a:r>
            <a:endParaRPr lang="en-US" sz="2000" dirty="0">
              <a:ea typeface="Calibri"/>
              <a:cs typeface="Calibri"/>
            </a:endParaRPr>
          </a:p>
          <a:p>
            <a:pPr lvl="1"/>
            <a:endParaRPr lang="en-US" sz="2000" dirty="0">
              <a:ea typeface="Calibri"/>
              <a:cs typeface="Calibri"/>
            </a:endParaRPr>
          </a:p>
          <a:p>
            <a:r>
              <a:rPr lang="en-US" sz="2400" dirty="0"/>
              <a:t>Identify what are the subproblems</a:t>
            </a:r>
            <a:endParaRPr lang="en-US" sz="2400" dirty="0">
              <a:ea typeface="Calibri"/>
              <a:cs typeface="Calibri"/>
            </a:endParaRPr>
          </a:p>
          <a:p>
            <a:pPr lvl="1"/>
            <a:r>
              <a:rPr lang="en-US" sz="2000" dirty="0"/>
              <a:t>They help to solve the actual problem instance</a:t>
            </a:r>
            <a:endParaRPr lang="en-US" sz="2000" dirty="0">
              <a:ea typeface="Calibri"/>
              <a:cs typeface="Calibri"/>
            </a:endParaRPr>
          </a:p>
          <a:p>
            <a:pPr lvl="1"/>
            <a:r>
              <a:rPr lang="en-US" sz="2000" dirty="0"/>
              <a:t>Save the result obtained from subproblems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C6D6C-947A-08E3-E05D-D79AE422C9B7}"/>
              </a:ext>
            </a:extLst>
          </p:cNvPr>
          <p:cNvSpPr txBox="1"/>
          <p:nvPr/>
        </p:nvSpPr>
        <p:spPr>
          <a:xfrm>
            <a:off x="2494893" y="526861"/>
            <a:ext cx="468761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Lessons Learnt about DP</a:t>
            </a:r>
          </a:p>
        </p:txBody>
      </p:sp>
    </p:spTree>
    <p:extLst>
      <p:ext uri="{BB962C8B-B14F-4D97-AF65-F5344CB8AC3E}">
        <p14:creationId xmlns:p14="http://schemas.microsoft.com/office/powerpoint/2010/main" val="9670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2E4C6-B03E-4AA4-6338-19233FC9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F4A37-7E4F-5ACE-AE1E-E9215181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47" y="1535266"/>
            <a:ext cx="6751905" cy="37874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6A12B-B0D3-98E0-238A-9923F664A0FA}"/>
              </a:ext>
            </a:extLst>
          </p:cNvPr>
          <p:cNvSpPr txBox="1"/>
          <p:nvPr/>
        </p:nvSpPr>
        <p:spPr>
          <a:xfrm>
            <a:off x="1828800" y="488512"/>
            <a:ext cx="6629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Dynamic Programming (DP)</a:t>
            </a:r>
          </a:p>
        </p:txBody>
      </p:sp>
    </p:spTree>
    <p:extLst>
      <p:ext uri="{BB962C8B-B14F-4D97-AF65-F5344CB8AC3E}">
        <p14:creationId xmlns:p14="http://schemas.microsoft.com/office/powerpoint/2010/main" val="277073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95310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defTabSz="621791">
              <a:defRPr sz="2992"/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700">
                <a:solidFill>
                  <a:schemeClr val="bg1"/>
                </a:solidFill>
              </a:rPr>
              <a:t>Properties of a problem that can be solved </a:t>
            </a:r>
            <a:br>
              <a:rPr lang="en-US" sz="2700">
                <a:solidFill>
                  <a:schemeClr val="bg1"/>
                </a:solidFill>
              </a:rPr>
            </a:br>
            <a:r>
              <a:rPr sz="2700">
                <a:solidFill>
                  <a:schemeClr val="bg1"/>
                </a:solidFill>
              </a:rPr>
              <a:t>with </a:t>
            </a:r>
            <a:r>
              <a:rPr lang="en-US" sz="2700">
                <a:solidFill>
                  <a:schemeClr val="bg1"/>
                </a:solidFill>
              </a:rPr>
              <a:t>DP</a:t>
            </a:r>
            <a:endParaRPr sz="2700">
              <a:solidFill>
                <a:schemeClr val="bg1"/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1371600" y="1784546"/>
            <a:ext cx="7010400" cy="46924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10000"/>
                </a:solidFill>
              </a:rPr>
              <a:t>Simple Subproblems</a:t>
            </a:r>
            <a:endParaRPr lang="en-US" sz="2400">
              <a:solidFill>
                <a:srgbClr val="01000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/>
              <a:t>We should be able to </a:t>
            </a:r>
            <a:r>
              <a:rPr lang="en-US" sz="2000">
                <a:solidFill>
                  <a:srgbClr val="FF0000"/>
                </a:solidFill>
              </a:rPr>
              <a:t>break </a:t>
            </a:r>
            <a:r>
              <a:rPr sz="2000"/>
              <a:t>the original problem to </a:t>
            </a:r>
            <a:br>
              <a:rPr lang="en-US" sz="2000"/>
            </a:br>
            <a:r>
              <a:rPr sz="2000"/>
              <a:t>smaller subproblems that have the same structure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1400">
              <a:solidFill>
                <a:srgbClr val="01000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10000"/>
                </a:solidFill>
              </a:rPr>
              <a:t>Optimal Substructure of the problems</a:t>
            </a:r>
            <a:endParaRPr lang="en-US" sz="2400">
              <a:solidFill>
                <a:srgbClr val="01000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/>
              <a:t>The </a:t>
            </a:r>
            <a:r>
              <a:rPr lang="en-US" sz="2000">
                <a:solidFill>
                  <a:srgbClr val="FF0000"/>
                </a:solidFill>
              </a:rPr>
              <a:t>solution </a:t>
            </a:r>
            <a:r>
              <a:rPr sz="2000"/>
              <a:t>to the problem must be a composition </a:t>
            </a:r>
            <a:br>
              <a:rPr lang="en-US" sz="2000"/>
            </a:br>
            <a:r>
              <a:rPr sz="2000"/>
              <a:t>of subproblem solutions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1400">
              <a:solidFill>
                <a:srgbClr val="01000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10000"/>
                </a:solidFill>
              </a:rPr>
              <a:t>Subproblem Overlap</a:t>
            </a:r>
            <a:endParaRPr lang="en-US" sz="2400">
              <a:solidFill>
                <a:srgbClr val="01000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00">
                <a:solidFill>
                  <a:srgbClr val="000000"/>
                </a:solidFill>
              </a:rPr>
              <a:t>Same subproblems are solved multiple times during 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the computation process</a:t>
            </a:r>
          </a:p>
        </p:txBody>
      </p:sp>
    </p:spTree>
    <p:extLst>
      <p:ext uri="{BB962C8B-B14F-4D97-AF65-F5344CB8AC3E}">
        <p14:creationId xmlns:p14="http://schemas.microsoft.com/office/powerpoint/2010/main" val="2855181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77200" cy="9271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Steps in Dynamic Programming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457200" y="1561705"/>
            <a:ext cx="8700940" cy="476127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10000"/>
                </a:solidFill>
              </a:rPr>
              <a:t>Identify the problem as a DP problem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10000"/>
                </a:solidFill>
              </a:rPr>
              <a:t>Check if the problem has overlapping subproblems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10000"/>
                </a:solidFill>
              </a:rPr>
              <a:t>Check if the problem follows optimal substructure (i.e., the optimal solution </a:t>
            </a:r>
            <a:br>
              <a:rPr lang="en-US" sz="1800" dirty="0">
                <a:solidFill>
                  <a:srgbClr val="010000"/>
                </a:solidFill>
              </a:rPr>
            </a:br>
            <a:r>
              <a:rPr lang="en-US" sz="1800" dirty="0">
                <a:solidFill>
                  <a:srgbClr val="010000"/>
                </a:solidFill>
              </a:rPr>
              <a:t>to the overall problem depends on optimal solutions to subproblems).</a:t>
            </a:r>
            <a:br>
              <a:rPr lang="en-US" sz="1800" dirty="0">
                <a:solidFill>
                  <a:srgbClr val="010000"/>
                </a:solidFill>
              </a:rPr>
            </a:br>
            <a:endParaRPr lang="en-US" sz="1800" dirty="0">
              <a:solidFill>
                <a:srgbClr val="010000"/>
              </a:solidFill>
            </a:endParaRPr>
          </a:p>
          <a:p>
            <a:pPr marL="609600" lvl="0" indent="-609600">
              <a:buFontTx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Define the recurrence relation</a:t>
            </a:r>
            <a:br>
              <a:rPr lang="en-US" sz="2200" dirty="0"/>
            </a:br>
            <a:endParaRPr lang="en-US" sz="2200" dirty="0">
              <a:solidFill>
                <a:srgbClr val="010000"/>
              </a:solidFill>
            </a:endParaRPr>
          </a:p>
          <a:p>
            <a:pPr marL="609600" lvl="0" indent="-609600">
              <a:buFontTx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Choose between Top-Down or Bottom-Up </a:t>
            </a:r>
          </a:p>
          <a:p>
            <a:pPr marL="1009650" lvl="1" indent="-6096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Top-down method has overhead from recursive calls, </a:t>
            </a:r>
            <a:br>
              <a:rPr lang="en-US" dirty="0"/>
            </a:br>
            <a:r>
              <a:rPr lang="en-US" dirty="0"/>
              <a:t>so, the bottom-up approach is generally preferred!</a:t>
            </a:r>
            <a:br>
              <a:rPr lang="en-US" dirty="0"/>
            </a:br>
            <a:endParaRPr lang="en-US" dirty="0"/>
          </a:p>
          <a:p>
            <a:pPr marL="609600" lvl="0" indent="-609600">
              <a:buFontTx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Implement the solution</a:t>
            </a:r>
            <a:br>
              <a:rPr lang="en-US" sz="2200" dirty="0"/>
            </a:br>
            <a:endParaRPr lang="en-US" sz="2200" dirty="0">
              <a:solidFill>
                <a:srgbClr val="010000"/>
              </a:solidFill>
            </a:endParaRPr>
          </a:p>
          <a:p>
            <a:pPr marL="609600" lvl="0" indent="-60960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010000"/>
                </a:solidFill>
              </a:rPr>
              <a:t>We’ll study these with the help of examples.</a:t>
            </a:r>
          </a:p>
        </p:txBody>
      </p:sp>
    </p:spTree>
    <p:extLst>
      <p:ext uri="{BB962C8B-B14F-4D97-AF65-F5344CB8AC3E}">
        <p14:creationId xmlns:p14="http://schemas.microsoft.com/office/powerpoint/2010/main" val="1298033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064" y="1591586"/>
            <a:ext cx="83820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Recall what it was…</a:t>
            </a:r>
            <a:endParaRPr lang="en-US" sz="2800">
              <a:ea typeface="Calibri"/>
              <a:cs typeface="Calibri"/>
            </a:endParaRPr>
          </a:p>
          <a:p>
            <a:pPr lvl="1"/>
            <a:r>
              <a:rPr lang="en-US" sz="2400"/>
              <a:t>Fib(1)=Fib(2)=1</a:t>
            </a:r>
            <a:endParaRPr lang="en-US" sz="2400">
              <a:ea typeface="Calibri"/>
              <a:cs typeface="Calibri"/>
            </a:endParaRPr>
          </a:p>
          <a:p>
            <a:pPr lvl="1"/>
            <a:r>
              <a:rPr lang="en-US" sz="2400"/>
              <a:t>Fib(n)=Fib(n-1)+Fib(n-2)</a:t>
            </a:r>
            <a:endParaRPr lang="en-US" sz="2400">
              <a:ea typeface="Calibri"/>
              <a:cs typeface="Calibri"/>
            </a:endParaRPr>
          </a:p>
          <a:p>
            <a:endParaRPr lang="en-US" sz="2800">
              <a:ea typeface="Calibri"/>
              <a:cs typeface="Calibri"/>
            </a:endParaRPr>
          </a:p>
          <a:p>
            <a:r>
              <a:rPr lang="en-US" sz="2800"/>
              <a:t>How to obtain Fib(n)?</a:t>
            </a:r>
            <a:endParaRPr lang="en-US" sz="2800">
              <a:ea typeface="Calibri"/>
              <a:cs typeface="Calibri"/>
            </a:endParaRPr>
          </a:p>
          <a:p>
            <a:pPr lvl="1"/>
            <a:r>
              <a:rPr lang="en-US" sz="2400"/>
              <a:t>Recall the recursive algorithm which</a:t>
            </a:r>
            <a:r>
              <a:rPr lang="en-US" sz="2000"/>
              <a:t> </a:t>
            </a:r>
            <a:r>
              <a:rPr lang="en-US" sz="2400"/>
              <a:t>was a D&amp;C approach!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58042-1672-95C8-8B1B-35EE256563D5}"/>
              </a:ext>
            </a:extLst>
          </p:cNvPr>
          <p:cNvSpPr txBox="1"/>
          <p:nvPr/>
        </p:nvSpPr>
        <p:spPr>
          <a:xfrm>
            <a:off x="1756528" y="502689"/>
            <a:ext cx="5863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Example: Fibonacci Numbers</a:t>
            </a:r>
          </a:p>
        </p:txBody>
      </p:sp>
    </p:spTree>
    <p:extLst>
      <p:ext uri="{BB962C8B-B14F-4D97-AF65-F5344CB8AC3E}">
        <p14:creationId xmlns:p14="http://schemas.microsoft.com/office/powerpoint/2010/main" val="120993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1273</Words>
  <Application>Microsoft Office PowerPoint</Application>
  <PresentationFormat>On-screen Show (4:3)</PresentationFormat>
  <Paragraphs>173</Paragraphs>
  <Slides>22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Wingdings</vt:lpstr>
      <vt:lpstr>Office Theme</vt:lpstr>
      <vt:lpstr>Equation</vt:lpstr>
      <vt:lpstr>Dynamic Programming</vt:lpstr>
      <vt:lpstr>Objective</vt:lpstr>
      <vt:lpstr>PowerPoint Presentation</vt:lpstr>
      <vt:lpstr>PowerPoint Presentation</vt:lpstr>
      <vt:lpstr>PowerPoint Presentation</vt:lpstr>
      <vt:lpstr>PowerPoint Presentation</vt:lpstr>
      <vt:lpstr>Properties of a problem that can be solved  with DP</vt:lpstr>
      <vt:lpstr>Steps in Dynamic Programming</vt:lpstr>
      <vt:lpstr>PowerPoint Presentation</vt:lpstr>
      <vt:lpstr>PowerPoint Presentation</vt:lpstr>
      <vt:lpstr>PowerPoint Presentation</vt:lpstr>
      <vt:lpstr>PowerPoint Presentation</vt:lpstr>
      <vt:lpstr>Bottom-Up feature of DP​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Algorithms: Efficiency, Analysis, and Order</dc:title>
  <dc:creator>Mohsen Amini</dc:creator>
  <cp:lastModifiedBy>Mokarram Dorri, Bahareh</cp:lastModifiedBy>
  <cp:revision>5</cp:revision>
  <dcterms:created xsi:type="dcterms:W3CDTF">2006-08-16T00:00:00Z</dcterms:created>
  <dcterms:modified xsi:type="dcterms:W3CDTF">2025-02-17T03:24:00Z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202f9-8d41-4950-b014-f183e397b746_Enabled">
    <vt:lpwstr>true</vt:lpwstr>
  </property>
  <property fmtid="{D5CDD505-2E9C-101B-9397-08002B2CF9AE}" pid="3" name="MSIP_Label_638202f9-8d41-4950-b014-f183e397b746_SetDate">
    <vt:lpwstr>2023-07-24T03:37:47Z</vt:lpwstr>
  </property>
  <property fmtid="{D5CDD505-2E9C-101B-9397-08002B2CF9AE}" pid="4" name="MSIP_Label_638202f9-8d41-4950-b014-f183e397b746_Method">
    <vt:lpwstr>Standard</vt:lpwstr>
  </property>
  <property fmtid="{D5CDD505-2E9C-101B-9397-08002B2CF9AE}" pid="5" name="MSIP_Label_638202f9-8d41-4950-b014-f183e397b746_Name">
    <vt:lpwstr>defa4170-0d19-0005-0004-bc88714345d2</vt:lpwstr>
  </property>
  <property fmtid="{D5CDD505-2E9C-101B-9397-08002B2CF9AE}" pid="6" name="MSIP_Label_638202f9-8d41-4950-b014-f183e397b746_SiteId">
    <vt:lpwstr>13b3b0ce-cd75-49a4-bfea-0a03b01ff1ab</vt:lpwstr>
  </property>
  <property fmtid="{D5CDD505-2E9C-101B-9397-08002B2CF9AE}" pid="7" name="MSIP_Label_638202f9-8d41-4950-b014-f183e397b746_ActionId">
    <vt:lpwstr>d3328b36-03ca-4513-82ee-a9cbd0a4fd36</vt:lpwstr>
  </property>
  <property fmtid="{D5CDD505-2E9C-101B-9397-08002B2CF9AE}" pid="8" name="MSIP_Label_638202f9-8d41-4950-b014-f183e397b746_ContentBits">
    <vt:lpwstr>0</vt:lpwstr>
  </property>
</Properties>
</file>