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49" r:id="rId2"/>
    <p:sldId id="357" r:id="rId3"/>
    <p:sldId id="304" r:id="rId4"/>
    <p:sldId id="358" r:id="rId5"/>
    <p:sldId id="347" r:id="rId6"/>
    <p:sldId id="348" r:id="rId7"/>
    <p:sldId id="359" r:id="rId8"/>
    <p:sldId id="306" r:id="rId9"/>
    <p:sldId id="31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71D150-7AAB-4BFE-B8B9-AFAF7E2DF3FA}" v="149" dt="2025-02-19T05:58:02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68" autoAdjust="0"/>
  </p:normalViewPr>
  <p:slideViewPr>
    <p:cSldViewPr snapToGrid="0">
      <p:cViewPr varScale="1">
        <p:scale>
          <a:sx n="96" d="100"/>
          <a:sy n="96" d="100"/>
        </p:scale>
        <p:origin x="203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ram Dorri, Bahareh" userId="S::bahareh.mokarramdorri@unt.edu::b65613e7-b782-4797-afbc-3ac9b2e9b774" providerId="AD" clId="Web-{911B96F7-B931-ACAE-49B2-B2C886591870}"/>
    <pc:docChg chg="modSld sldOrd">
      <pc:chgData name="Mokarram Dorri, Bahareh" userId="S::bahareh.mokarramdorri@unt.edu::b65613e7-b782-4797-afbc-3ac9b2e9b774" providerId="AD" clId="Web-{911B96F7-B931-ACAE-49B2-B2C886591870}" dt="2024-02-19T18:39:40.115" v="333" actId="20577"/>
      <pc:docMkLst>
        <pc:docMk/>
      </pc:docMkLst>
      <pc:sldChg chg="modSp">
        <pc:chgData name="Mokarram Dorri, Bahareh" userId="S::bahareh.mokarramdorri@unt.edu::b65613e7-b782-4797-afbc-3ac9b2e9b774" providerId="AD" clId="Web-{911B96F7-B931-ACAE-49B2-B2C886591870}" dt="2024-02-19T17:47:10.028" v="4" actId="14100"/>
        <pc:sldMkLst>
          <pc:docMk/>
          <pc:sldMk cId="756607003" sldId="258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18:59.934" v="170" actId="1076"/>
        <pc:sldMkLst>
          <pc:docMk/>
          <pc:sldMk cId="0" sldId="266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19:48.529" v="178" actId="14100"/>
        <pc:sldMkLst>
          <pc:docMk/>
          <pc:sldMk cId="0" sldId="267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22:08.206" v="192" actId="20577"/>
        <pc:sldMkLst>
          <pc:docMk/>
          <pc:sldMk cId="3187244780" sldId="268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23:27.724" v="200" actId="1076"/>
        <pc:sldMkLst>
          <pc:docMk/>
          <pc:sldMk cId="3710766048" sldId="269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24:38.070" v="206" actId="14100"/>
        <pc:sldMkLst>
          <pc:docMk/>
          <pc:sldMk cId="1306024225" sldId="270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7:50:20.815" v="16" actId="20577"/>
        <pc:sldMkLst>
          <pc:docMk/>
          <pc:sldMk cId="918414243" sldId="283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17:00.289" v="148" actId="20577"/>
        <pc:sldMkLst>
          <pc:docMk/>
          <pc:sldMk cId="3534980492" sldId="284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8:42.535" v="320" actId="1076"/>
        <pc:sldMkLst>
          <pc:docMk/>
          <pc:sldMk cId="2202450774" sldId="289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9:05.536" v="326" actId="1076"/>
        <pc:sldMkLst>
          <pc:docMk/>
          <pc:sldMk cId="3577181606" sldId="295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9:13.770" v="328" actId="1076"/>
        <pc:sldMkLst>
          <pc:docMk/>
          <pc:sldMk cId="857281309" sldId="296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7:53:08.086" v="42" actId="1076"/>
        <pc:sldMkLst>
          <pc:docMk/>
          <pc:sldMk cId="0" sldId="302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35:57.889" v="311"/>
        <pc:sldMkLst>
          <pc:docMk/>
          <pc:sldMk cId="3202813634" sldId="304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26:23.214" v="214" actId="1076"/>
        <pc:sldMkLst>
          <pc:docMk/>
          <pc:sldMk cId="1788420574" sldId="337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26:47.652" v="216" actId="20577"/>
        <pc:sldMkLst>
          <pc:docMk/>
          <pc:sldMk cId="0" sldId="338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28:33.734" v="224" actId="1076"/>
        <pc:sldMkLst>
          <pc:docMk/>
          <pc:sldMk cId="0" sldId="339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34:55.559" v="302" actId="20577"/>
        <pc:sldMkLst>
          <pc:docMk/>
          <pc:sldMk cId="0" sldId="340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06:13.549" v="69" actId="14100"/>
        <pc:sldMkLst>
          <pc:docMk/>
          <pc:sldMk cId="1143252745" sldId="341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7:50:38.753" v="17" actId="20577"/>
        <pc:sldMkLst>
          <pc:docMk/>
          <pc:sldMk cId="1209930238" sldId="342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7:53:50.947" v="52" actId="1076"/>
        <pc:sldMkLst>
          <pc:docMk/>
          <pc:sldMk cId="2967903872" sldId="343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04:40.140" v="59" actId="20577"/>
        <pc:sldMkLst>
          <pc:docMk/>
          <pc:sldMk cId="1815027472" sldId="344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05:18.219" v="64" actId="14100"/>
        <pc:sldMkLst>
          <pc:docMk/>
          <pc:sldMk cId="1873733892" sldId="345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09:18.305" v="127" actId="1076"/>
        <pc:sldMkLst>
          <pc:docMk/>
          <pc:sldMk cId="3646780972" sldId="346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6:56.922" v="314" actId="20577"/>
        <pc:sldMkLst>
          <pc:docMk/>
          <pc:sldMk cId="0" sldId="347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7:05.048" v="318" actId="20577"/>
        <pc:sldMkLst>
          <pc:docMk/>
          <pc:sldMk cId="0" sldId="348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5:27.982" v="306" actId="20577"/>
        <pc:sldMkLst>
          <pc:docMk/>
          <pc:sldMk cId="3320342615" sldId="349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9:40.115" v="333" actId="20577"/>
        <pc:sldMkLst>
          <pc:docMk/>
          <pc:sldMk cId="3166579496" sldId="356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5:41.201" v="309" actId="14100"/>
        <pc:sldMkLst>
          <pc:docMk/>
          <pc:sldMk cId="3159097328" sldId="357"/>
        </pc:sldMkLst>
      </pc:sldChg>
      <pc:sldChg chg="ord">
        <pc:chgData name="Mokarram Dorri, Bahareh" userId="S::bahareh.mokarramdorri@unt.edu::b65613e7-b782-4797-afbc-3ac9b2e9b774" providerId="AD" clId="Web-{911B96F7-B931-ACAE-49B2-B2C886591870}" dt="2024-02-19T17:54:58.355" v="55"/>
        <pc:sldMkLst>
          <pc:docMk/>
          <pc:sldMk cId="1185821429" sldId="372"/>
        </pc:sldMkLst>
      </pc:sldChg>
    </pc:docChg>
  </pc:docChgLst>
  <pc:docChgLst>
    <pc:chgData name="Mokarram dorri, Bahareh" userId="b65613e7-b782-4797-afbc-3ac9b2e9b774" providerId="ADAL" clId="{F571D150-7AAB-4BFE-B8B9-AFAF7E2DF3FA}"/>
    <pc:docChg chg="undo custSel addSld delSld modSld sldOrd modMainMaster">
      <pc:chgData name="Mokarram dorri, Bahareh" userId="b65613e7-b782-4797-afbc-3ac9b2e9b774" providerId="ADAL" clId="{F571D150-7AAB-4BFE-B8B9-AFAF7E2DF3FA}" dt="2024-10-08T15:20:45.689" v="6430" actId="1076"/>
      <pc:docMkLst>
        <pc:docMk/>
      </pc:docMkLst>
      <pc:sldChg chg="modSp mod modNotesTx">
        <pc:chgData name="Mokarram dorri, Bahareh" userId="b65613e7-b782-4797-afbc-3ac9b2e9b774" providerId="ADAL" clId="{F571D150-7AAB-4BFE-B8B9-AFAF7E2DF3FA}" dt="2024-01-16T22:55:29.756" v="5959"/>
        <pc:sldMkLst>
          <pc:docMk/>
          <pc:sldMk cId="0" sldId="256"/>
        </pc:sldMkLst>
      </pc:sldChg>
      <pc:sldChg chg="modSp mod">
        <pc:chgData name="Mokarram dorri, Bahareh" userId="b65613e7-b782-4797-afbc-3ac9b2e9b774" providerId="ADAL" clId="{F571D150-7AAB-4BFE-B8B9-AFAF7E2DF3FA}" dt="2023-09-14T13:33:35.127" v="2095" actId="1076"/>
        <pc:sldMkLst>
          <pc:docMk/>
          <pc:sldMk cId="756607003" sldId="258"/>
        </pc:sldMkLst>
      </pc:sldChg>
      <pc:sldChg chg="modSp mod">
        <pc:chgData name="Mokarram dorri, Bahareh" userId="b65613e7-b782-4797-afbc-3ac9b2e9b774" providerId="ADAL" clId="{F571D150-7AAB-4BFE-B8B9-AFAF7E2DF3FA}" dt="2023-09-14T14:06:38.238" v="2203" actId="20577"/>
        <pc:sldMkLst>
          <pc:docMk/>
          <pc:sldMk cId="0" sldId="266"/>
        </pc:sldMkLst>
      </pc:sldChg>
      <pc:sldChg chg="modSp mod modAnim modNotesTx">
        <pc:chgData name="Mokarram dorri, Bahareh" userId="b65613e7-b782-4797-afbc-3ac9b2e9b774" providerId="ADAL" clId="{F571D150-7AAB-4BFE-B8B9-AFAF7E2DF3FA}" dt="2023-09-14T14:06:34.205" v="2202" actId="20577"/>
        <pc:sldMkLst>
          <pc:docMk/>
          <pc:sldMk cId="0" sldId="267"/>
        </pc:sldMkLst>
      </pc:sldChg>
      <pc:sldChg chg="addSp modSp mod modAnim">
        <pc:chgData name="Mokarram dorri, Bahareh" userId="b65613e7-b782-4797-afbc-3ac9b2e9b774" providerId="ADAL" clId="{F571D150-7AAB-4BFE-B8B9-AFAF7E2DF3FA}" dt="2023-09-14T14:06:24.236" v="2201" actId="20577"/>
        <pc:sldMkLst>
          <pc:docMk/>
          <pc:sldMk cId="3187244780" sldId="268"/>
        </pc:sldMkLst>
      </pc:sldChg>
      <pc:sldChg chg="addSp modSp mod">
        <pc:chgData name="Mokarram dorri, Bahareh" userId="b65613e7-b782-4797-afbc-3ac9b2e9b774" providerId="ADAL" clId="{F571D150-7AAB-4BFE-B8B9-AFAF7E2DF3FA}" dt="2023-09-14T14:10:27.589" v="2231" actId="20577"/>
        <pc:sldMkLst>
          <pc:docMk/>
          <pc:sldMk cId="3710766048" sldId="269"/>
        </pc:sldMkLst>
      </pc:sldChg>
      <pc:sldChg chg="modSp mod">
        <pc:chgData name="Mokarram dorri, Bahareh" userId="b65613e7-b782-4797-afbc-3ac9b2e9b774" providerId="ADAL" clId="{F571D150-7AAB-4BFE-B8B9-AFAF7E2DF3FA}" dt="2023-09-14T14:12:58.768" v="2241" actId="20577"/>
        <pc:sldMkLst>
          <pc:docMk/>
          <pc:sldMk cId="1306024225" sldId="270"/>
        </pc:sldMkLst>
      </pc:sldChg>
      <pc:sldChg chg="modSp mod modShow">
        <pc:chgData name="Mokarram dorri, Bahareh" userId="b65613e7-b782-4797-afbc-3ac9b2e9b774" providerId="ADAL" clId="{F571D150-7AAB-4BFE-B8B9-AFAF7E2DF3FA}" dt="2023-09-21T04:18:09.625" v="4941" actId="729"/>
        <pc:sldMkLst>
          <pc:docMk/>
          <pc:sldMk cId="1130662404" sldId="276"/>
        </pc:sldMkLst>
      </pc:sldChg>
      <pc:sldChg chg="modSp mod modAnim">
        <pc:chgData name="Mokarram dorri, Bahareh" userId="b65613e7-b782-4797-afbc-3ac9b2e9b774" providerId="ADAL" clId="{F571D150-7AAB-4BFE-B8B9-AFAF7E2DF3FA}" dt="2023-09-14T13:35:01.531" v="2106"/>
        <pc:sldMkLst>
          <pc:docMk/>
          <pc:sldMk cId="918414243" sldId="283"/>
        </pc:sldMkLst>
      </pc:sldChg>
      <pc:sldChg chg="modSp mod">
        <pc:chgData name="Mokarram dorri, Bahareh" userId="b65613e7-b782-4797-afbc-3ac9b2e9b774" providerId="ADAL" clId="{F571D150-7AAB-4BFE-B8B9-AFAF7E2DF3FA}" dt="2023-09-14T13:59:48.398" v="2171" actId="404"/>
        <pc:sldMkLst>
          <pc:docMk/>
          <pc:sldMk cId="3534980492" sldId="284"/>
        </pc:sldMkLst>
      </pc:sldChg>
      <pc:sldChg chg="modSp mod">
        <pc:chgData name="Mokarram dorri, Bahareh" userId="b65613e7-b782-4797-afbc-3ac9b2e9b774" providerId="ADAL" clId="{F571D150-7AAB-4BFE-B8B9-AFAF7E2DF3FA}" dt="2023-09-14T14:02:34.438" v="2181" actId="20577"/>
        <pc:sldMkLst>
          <pc:docMk/>
          <pc:sldMk cId="667164155" sldId="285"/>
        </pc:sldMkLst>
      </pc:sldChg>
      <pc:sldChg chg="modSp mod">
        <pc:chgData name="Mokarram dorri, Bahareh" userId="b65613e7-b782-4797-afbc-3ac9b2e9b774" providerId="ADAL" clId="{F571D150-7AAB-4BFE-B8B9-AFAF7E2DF3FA}" dt="2023-09-14T14:03:11.128" v="2184" actId="20577"/>
        <pc:sldMkLst>
          <pc:docMk/>
          <pc:sldMk cId="360819170" sldId="286"/>
        </pc:sldMkLst>
      </pc:sldChg>
      <pc:sldChg chg="addSp modSp add del mod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2202450774" sldId="289"/>
        </pc:sldMkLst>
      </pc:sldChg>
      <pc:sldChg chg="modSp add mod">
        <pc:chgData name="Mokarram dorri, Bahareh" userId="b65613e7-b782-4797-afbc-3ac9b2e9b774" providerId="ADAL" clId="{F571D150-7AAB-4BFE-B8B9-AFAF7E2DF3FA}" dt="2023-09-21T00:57:37.203" v="4920" actId="20577"/>
        <pc:sldMkLst>
          <pc:docMk/>
          <pc:sldMk cId="3577181606" sldId="295"/>
        </pc:sldMkLst>
      </pc:sldChg>
      <pc:sldChg chg="addSp modSp add mod modAnim modNotesTx">
        <pc:chgData name="Mokarram dorri, Bahareh" userId="b65613e7-b782-4797-afbc-3ac9b2e9b774" providerId="ADAL" clId="{F571D150-7AAB-4BFE-B8B9-AFAF7E2DF3FA}" dt="2023-09-21T00:59:25.118" v="4928" actId="20577"/>
        <pc:sldMkLst>
          <pc:docMk/>
          <pc:sldMk cId="857281309" sldId="296"/>
        </pc:sldMkLst>
      </pc:sldChg>
      <pc:sldChg chg="modSp add mod">
        <pc:chgData name="Mokarram dorri, Bahareh" userId="b65613e7-b782-4797-afbc-3ac9b2e9b774" providerId="ADAL" clId="{F571D150-7AAB-4BFE-B8B9-AFAF7E2DF3FA}" dt="2023-11-30T03:33:14.243" v="5956" actId="20577"/>
        <pc:sldMkLst>
          <pc:docMk/>
          <pc:sldMk cId="2368205413" sldId="300"/>
        </pc:sldMkLst>
      </pc:sldChg>
      <pc:sldChg chg="modNotesTx">
        <pc:chgData name="Mokarram dorri, Bahareh" userId="b65613e7-b782-4797-afbc-3ac9b2e9b774" providerId="ADAL" clId="{F571D150-7AAB-4BFE-B8B9-AFAF7E2DF3FA}" dt="2024-10-08T01:57:58.762" v="6283" actId="33524"/>
        <pc:sldMkLst>
          <pc:docMk/>
          <pc:sldMk cId="3871491500" sldId="300"/>
        </pc:sldMkLst>
      </pc:sldChg>
      <pc:sldChg chg="delSp modSp add mod delAnim modShow">
        <pc:chgData name="Mokarram dorri, Bahareh" userId="b65613e7-b782-4797-afbc-3ac9b2e9b774" providerId="ADAL" clId="{F571D150-7AAB-4BFE-B8B9-AFAF7E2DF3FA}" dt="2023-11-30T03:15:06.628" v="5791" actId="729"/>
        <pc:sldMkLst>
          <pc:docMk/>
          <pc:sldMk cId="2468480092" sldId="301"/>
        </pc:sldMkLst>
      </pc:sldChg>
      <pc:sldChg chg="addSp delSp modSp mod delAnim modAnim">
        <pc:chgData name="Mokarram dorri, Bahareh" userId="b65613e7-b782-4797-afbc-3ac9b2e9b774" providerId="ADAL" clId="{F571D150-7AAB-4BFE-B8B9-AFAF7E2DF3FA}" dt="2023-09-14T14:08:27.698" v="2216" actId="1076"/>
        <pc:sldMkLst>
          <pc:docMk/>
          <pc:sldMk cId="0" sldId="302"/>
        </pc:sldMkLst>
      </pc:sldChg>
      <pc:sldChg chg="addSp delSp modSp add mod modAnim">
        <pc:chgData name="Mokarram dorri, Bahareh" userId="b65613e7-b782-4797-afbc-3ac9b2e9b774" providerId="ADAL" clId="{F571D150-7AAB-4BFE-B8B9-AFAF7E2DF3FA}" dt="2023-11-30T03:14:41.591" v="5790" actId="34135"/>
        <pc:sldMkLst>
          <pc:docMk/>
          <pc:sldMk cId="2827446170" sldId="303"/>
        </pc:sldMkLst>
      </pc:sldChg>
      <pc:sldChg chg="addSp delSp modSp mod">
        <pc:chgData name="Mokarram dorri, Bahareh" userId="b65613e7-b782-4797-afbc-3ac9b2e9b774" providerId="ADAL" clId="{F571D150-7AAB-4BFE-B8B9-AFAF7E2DF3FA}" dt="2023-09-14T14:29:12.849" v="2376" actId="1076"/>
        <pc:sldMkLst>
          <pc:docMk/>
          <pc:sldMk cId="3202813634" sldId="304"/>
        </pc:sldMkLst>
      </pc:sldChg>
      <pc:sldChg chg="addSp delSp modSp mod delAnim modAnim">
        <pc:chgData name="Mokarram dorri, Bahareh" userId="b65613e7-b782-4797-afbc-3ac9b2e9b774" providerId="ADAL" clId="{F571D150-7AAB-4BFE-B8B9-AFAF7E2DF3FA}" dt="2024-09-24T04:14:07.175" v="5977" actId="21"/>
        <pc:sldMkLst>
          <pc:docMk/>
          <pc:sldMk cId="380109597" sldId="306"/>
        </pc:sldMkLst>
      </pc:sldChg>
      <pc:sldChg chg="add del">
        <pc:chgData name="Mokarram dorri, Bahareh" userId="b65613e7-b782-4797-afbc-3ac9b2e9b774" providerId="ADAL" clId="{F571D150-7AAB-4BFE-B8B9-AFAF7E2DF3FA}" dt="2023-11-30T03:06:06.710" v="5705" actId="47"/>
        <pc:sldMkLst>
          <pc:docMk/>
          <pc:sldMk cId="678417817" sldId="308"/>
        </pc:sldMkLst>
      </pc:sldChg>
      <pc:sldChg chg="modSp add del mod">
        <pc:chgData name="Mokarram dorri, Bahareh" userId="b65613e7-b782-4797-afbc-3ac9b2e9b774" providerId="ADAL" clId="{F571D150-7AAB-4BFE-B8B9-AFAF7E2DF3FA}" dt="2023-11-30T03:06:23.869" v="5709" actId="47"/>
        <pc:sldMkLst>
          <pc:docMk/>
          <pc:sldMk cId="4055078160" sldId="315"/>
        </pc:sldMkLst>
      </pc:sldChg>
      <pc:sldChg chg="add del">
        <pc:chgData name="Mokarram dorri, Bahareh" userId="b65613e7-b782-4797-afbc-3ac9b2e9b774" providerId="ADAL" clId="{F571D150-7AAB-4BFE-B8B9-AFAF7E2DF3FA}" dt="2023-11-30T03:06:21.219" v="5708" actId="47"/>
        <pc:sldMkLst>
          <pc:docMk/>
          <pc:sldMk cId="1568067590" sldId="316"/>
        </pc:sldMkLst>
      </pc:sldChg>
      <pc:sldChg chg="addSp modSp mod modAnim">
        <pc:chgData name="Mokarram dorri, Bahareh" userId="b65613e7-b782-4797-afbc-3ac9b2e9b774" providerId="ADAL" clId="{F571D150-7AAB-4BFE-B8B9-AFAF7E2DF3FA}" dt="2024-09-24T04:32:14.534" v="6027" actId="20577"/>
        <pc:sldMkLst>
          <pc:docMk/>
          <pc:sldMk cId="2833912864" sldId="317"/>
        </pc:sldMkLst>
      </pc:sldChg>
      <pc:sldChg chg="add del">
        <pc:chgData name="Mokarram dorri, Bahareh" userId="b65613e7-b782-4797-afbc-3ac9b2e9b774" providerId="ADAL" clId="{F571D150-7AAB-4BFE-B8B9-AFAF7E2DF3FA}" dt="2023-11-30T03:06:18.069" v="5707" actId="47"/>
        <pc:sldMkLst>
          <pc:docMk/>
          <pc:sldMk cId="3652257711" sldId="318"/>
        </pc:sldMkLst>
      </pc:sldChg>
      <pc:sldChg chg="modSp mod modShow">
        <pc:chgData name="Mokarram dorri, Bahareh" userId="b65613e7-b782-4797-afbc-3ac9b2e9b774" providerId="ADAL" clId="{F571D150-7AAB-4BFE-B8B9-AFAF7E2DF3FA}" dt="2023-09-14T15:32:37.681" v="2739" actId="729"/>
        <pc:sldMkLst>
          <pc:docMk/>
          <pc:sldMk cId="3050806716" sldId="319"/>
        </pc:sldMkLst>
      </pc:sldChg>
      <pc:sldChg chg="addSp delSp modSp mod ord">
        <pc:chgData name="Mokarram dorri, Bahareh" userId="b65613e7-b782-4797-afbc-3ac9b2e9b774" providerId="ADAL" clId="{F571D150-7AAB-4BFE-B8B9-AFAF7E2DF3FA}" dt="2024-10-08T15:08:23.631" v="6290" actId="403"/>
        <pc:sldMkLst>
          <pc:docMk/>
          <pc:sldMk cId="856603994" sldId="320"/>
        </pc:sldMkLst>
      </pc:sldChg>
      <pc:sldChg chg="addSp delSp modSp mod">
        <pc:chgData name="Mokarram dorri, Bahareh" userId="b65613e7-b782-4797-afbc-3ac9b2e9b774" providerId="ADAL" clId="{F571D150-7AAB-4BFE-B8B9-AFAF7E2DF3FA}" dt="2024-10-08T15:13:53.628" v="6331" actId="404"/>
        <pc:sldMkLst>
          <pc:docMk/>
          <pc:sldMk cId="2352181866" sldId="321"/>
        </pc:sldMkLst>
      </pc:sldChg>
      <pc:sldChg chg="addSp modSp mod modAnim">
        <pc:chgData name="Mokarram dorri, Bahareh" userId="b65613e7-b782-4797-afbc-3ac9b2e9b774" providerId="ADAL" clId="{F571D150-7AAB-4BFE-B8B9-AFAF7E2DF3FA}" dt="2024-10-08T15:17:58.859" v="6353"/>
        <pc:sldMkLst>
          <pc:docMk/>
          <pc:sldMk cId="3585994111" sldId="322"/>
        </pc:sldMkLst>
      </pc:sldChg>
      <pc:sldChg chg="modSp mod modAnim">
        <pc:chgData name="Mokarram dorri, Bahareh" userId="b65613e7-b782-4797-afbc-3ac9b2e9b774" providerId="ADAL" clId="{F571D150-7AAB-4BFE-B8B9-AFAF7E2DF3FA}" dt="2024-10-08T15:20:45.689" v="6430" actId="1076"/>
        <pc:sldMkLst>
          <pc:docMk/>
          <pc:sldMk cId="3272121640" sldId="323"/>
        </pc:sldMkLst>
      </pc:sldChg>
      <pc:sldChg chg="modSp mod">
        <pc:chgData name="Mokarram dorri, Bahareh" userId="b65613e7-b782-4797-afbc-3ac9b2e9b774" providerId="ADAL" clId="{F571D150-7AAB-4BFE-B8B9-AFAF7E2DF3FA}" dt="2023-09-21T05:08:25.392" v="5356" actId="20577"/>
        <pc:sldMkLst>
          <pc:docMk/>
          <pc:sldMk cId="4088406479" sldId="324"/>
        </pc:sldMkLst>
      </pc:sldChg>
      <pc:sldChg chg="addSp modSp mod modAnim">
        <pc:chgData name="Mokarram dorri, Bahareh" userId="b65613e7-b782-4797-afbc-3ac9b2e9b774" providerId="ADAL" clId="{F571D150-7AAB-4BFE-B8B9-AFAF7E2DF3FA}" dt="2023-09-21T05:17:35.703" v="5473"/>
        <pc:sldMkLst>
          <pc:docMk/>
          <pc:sldMk cId="2043518901" sldId="327"/>
        </pc:sldMkLst>
      </pc:sldChg>
      <pc:sldChg chg="modSp add">
        <pc:chgData name="Mokarram dorri, Bahareh" userId="b65613e7-b782-4797-afbc-3ac9b2e9b774" providerId="ADAL" clId="{F571D150-7AAB-4BFE-B8B9-AFAF7E2DF3FA}" dt="2023-09-18T23:42:57.045" v="4635" actId="6549"/>
        <pc:sldMkLst>
          <pc:docMk/>
          <pc:sldMk cId="710011729" sldId="334"/>
        </pc:sldMkLst>
      </pc:sldChg>
      <pc:sldChg chg="modSp del mod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1036794712" sldId="334"/>
        </pc:sldMkLst>
      </pc:sldChg>
      <pc:sldChg chg="modSp add mod modAnim">
        <pc:chgData name="Mokarram dorri, Bahareh" userId="b65613e7-b782-4797-afbc-3ac9b2e9b774" providerId="ADAL" clId="{F571D150-7AAB-4BFE-B8B9-AFAF7E2DF3FA}" dt="2023-09-18T23:40:44.395" v="4628" actId="5793"/>
        <pc:sldMkLst>
          <pc:docMk/>
          <pc:sldMk cId="753829274" sldId="335"/>
        </pc:sldMkLst>
      </pc:sldChg>
      <pc:sldChg chg="addSp delSp modSp del mod ord delAnim modAnim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3609771513" sldId="335"/>
        </pc:sldMkLst>
      </pc:sldChg>
      <pc:sldChg chg="modSp mod">
        <pc:chgData name="Mokarram dorri, Bahareh" userId="b65613e7-b782-4797-afbc-3ac9b2e9b774" providerId="ADAL" clId="{F571D150-7AAB-4BFE-B8B9-AFAF7E2DF3FA}" dt="2023-09-14T13:40:59.867" v="2135" actId="115"/>
        <pc:sldMkLst>
          <pc:docMk/>
          <pc:sldMk cId="1788420574" sldId="337"/>
        </pc:sldMkLst>
      </pc:sldChg>
      <pc:sldChg chg="modSp mod">
        <pc:chgData name="Mokarram dorri, Bahareh" userId="b65613e7-b782-4797-afbc-3ac9b2e9b774" providerId="ADAL" clId="{F571D150-7AAB-4BFE-B8B9-AFAF7E2DF3FA}" dt="2023-09-14T14:14:48.293" v="2248" actId="1076"/>
        <pc:sldMkLst>
          <pc:docMk/>
          <pc:sldMk cId="0" sldId="338"/>
        </pc:sldMkLst>
      </pc:sldChg>
      <pc:sldChg chg="addSp delSp modSp mod">
        <pc:chgData name="Mokarram dorri, Bahareh" userId="b65613e7-b782-4797-afbc-3ac9b2e9b774" providerId="ADAL" clId="{F571D150-7AAB-4BFE-B8B9-AFAF7E2DF3FA}" dt="2023-09-14T14:22:47.339" v="2322" actId="164"/>
        <pc:sldMkLst>
          <pc:docMk/>
          <pc:sldMk cId="0" sldId="339"/>
        </pc:sldMkLst>
      </pc:sldChg>
      <pc:sldChg chg="addSp delSp modSp mod">
        <pc:chgData name="Mokarram dorri, Bahareh" userId="b65613e7-b782-4797-afbc-3ac9b2e9b774" providerId="ADAL" clId="{F571D150-7AAB-4BFE-B8B9-AFAF7E2DF3FA}" dt="2024-09-24T00:41:18.336" v="5966" actId="14100"/>
        <pc:sldMkLst>
          <pc:docMk/>
          <pc:sldMk cId="0" sldId="340"/>
        </pc:sldMkLst>
      </pc:sldChg>
      <pc:sldChg chg="modSp mod">
        <pc:chgData name="Mokarram dorri, Bahareh" userId="b65613e7-b782-4797-afbc-3ac9b2e9b774" providerId="ADAL" clId="{F571D150-7AAB-4BFE-B8B9-AFAF7E2DF3FA}" dt="2023-09-14T13:41:13.157" v="2137" actId="115"/>
        <pc:sldMkLst>
          <pc:docMk/>
          <pc:sldMk cId="1143252745" sldId="341"/>
        </pc:sldMkLst>
      </pc:sldChg>
      <pc:sldChg chg="modSp mod">
        <pc:chgData name="Mokarram dorri, Bahareh" userId="b65613e7-b782-4797-afbc-3ac9b2e9b774" providerId="ADAL" clId="{F571D150-7AAB-4BFE-B8B9-AFAF7E2DF3FA}" dt="2023-09-14T13:35:48.277" v="2122" actId="1076"/>
        <pc:sldMkLst>
          <pc:docMk/>
          <pc:sldMk cId="1209930238" sldId="342"/>
        </pc:sldMkLst>
      </pc:sldChg>
      <pc:sldChg chg="addSp delSp modSp mod modAnim">
        <pc:chgData name="Mokarram dorri, Bahareh" userId="b65613e7-b782-4797-afbc-3ac9b2e9b774" providerId="ADAL" clId="{F571D150-7AAB-4BFE-B8B9-AFAF7E2DF3FA}" dt="2023-09-14T15:42:35.681" v="2743" actId="6549"/>
        <pc:sldMkLst>
          <pc:docMk/>
          <pc:sldMk cId="2967903872" sldId="343"/>
        </pc:sldMkLst>
      </pc:sldChg>
      <pc:sldChg chg="addSp delSp modSp mod delAnim modAnim modNotesTx">
        <pc:chgData name="Mokarram dorri, Bahareh" userId="b65613e7-b782-4797-afbc-3ac9b2e9b774" providerId="ADAL" clId="{F571D150-7AAB-4BFE-B8B9-AFAF7E2DF3FA}" dt="2023-09-13T23:22:45.632" v="403" actId="20577"/>
        <pc:sldMkLst>
          <pc:docMk/>
          <pc:sldMk cId="1815027472" sldId="344"/>
        </pc:sldMkLst>
      </pc:sldChg>
      <pc:sldChg chg="modSp mod">
        <pc:chgData name="Mokarram dorri, Bahareh" userId="b65613e7-b782-4797-afbc-3ac9b2e9b774" providerId="ADAL" clId="{F571D150-7AAB-4BFE-B8B9-AFAF7E2DF3FA}" dt="2023-09-13T23:23:11.662" v="404" actId="1076"/>
        <pc:sldMkLst>
          <pc:docMk/>
          <pc:sldMk cId="1873733892" sldId="345"/>
        </pc:sldMkLst>
      </pc:sldChg>
      <pc:sldChg chg="modSp mod">
        <pc:chgData name="Mokarram dorri, Bahareh" userId="b65613e7-b782-4797-afbc-3ac9b2e9b774" providerId="ADAL" clId="{F571D150-7AAB-4BFE-B8B9-AFAF7E2DF3FA}" dt="2023-09-14T13:40:24.318" v="2124" actId="115"/>
        <pc:sldMkLst>
          <pc:docMk/>
          <pc:sldMk cId="3646780972" sldId="346"/>
        </pc:sldMkLst>
      </pc:sldChg>
      <pc:sldChg chg="addSp delSp modSp mod modAnim modNotesTx">
        <pc:chgData name="Mokarram dorri, Bahareh" userId="b65613e7-b782-4797-afbc-3ac9b2e9b774" providerId="ADAL" clId="{F571D150-7AAB-4BFE-B8B9-AFAF7E2DF3FA}" dt="2024-09-24T00:42:56.451" v="5971" actId="14100"/>
        <pc:sldMkLst>
          <pc:docMk/>
          <pc:sldMk cId="0" sldId="347"/>
        </pc:sldMkLst>
      </pc:sldChg>
      <pc:sldChg chg="modSp mod">
        <pc:chgData name="Mokarram dorri, Bahareh" userId="b65613e7-b782-4797-afbc-3ac9b2e9b774" providerId="ADAL" clId="{F571D150-7AAB-4BFE-B8B9-AFAF7E2DF3FA}" dt="2024-09-24T00:42:36.853" v="5968" actId="404"/>
        <pc:sldMkLst>
          <pc:docMk/>
          <pc:sldMk cId="0" sldId="348"/>
        </pc:sldMkLst>
      </pc:sldChg>
      <pc:sldChg chg="modSp mod">
        <pc:chgData name="Mokarram dorri, Bahareh" userId="b65613e7-b782-4797-afbc-3ac9b2e9b774" providerId="ADAL" clId="{F571D150-7AAB-4BFE-B8B9-AFAF7E2DF3FA}" dt="2023-09-14T14:29:46.770" v="2380"/>
        <pc:sldMkLst>
          <pc:docMk/>
          <pc:sldMk cId="3320342615" sldId="349"/>
        </pc:sldMkLst>
      </pc:sldChg>
      <pc:sldChg chg="modSp mod">
        <pc:chgData name="Mokarram dorri, Bahareh" userId="b65613e7-b782-4797-afbc-3ac9b2e9b774" providerId="ADAL" clId="{F571D150-7AAB-4BFE-B8B9-AFAF7E2DF3FA}" dt="2023-09-21T05:09:37.051" v="5394" actId="20577"/>
        <pc:sldMkLst>
          <pc:docMk/>
          <pc:sldMk cId="0" sldId="350"/>
        </pc:sldMkLst>
      </pc:sldChg>
      <pc:sldChg chg="modSp mod">
        <pc:chgData name="Mokarram dorri, Bahareh" userId="b65613e7-b782-4797-afbc-3ac9b2e9b774" providerId="ADAL" clId="{F571D150-7AAB-4BFE-B8B9-AFAF7E2DF3FA}" dt="2023-09-21T05:12:04.790" v="5396" actId="20577"/>
        <pc:sldMkLst>
          <pc:docMk/>
          <pc:sldMk cId="0" sldId="351"/>
        </pc:sldMkLst>
      </pc:sldChg>
      <pc:sldChg chg="modSp mod">
        <pc:chgData name="Mokarram dorri, Bahareh" userId="b65613e7-b782-4797-afbc-3ac9b2e9b774" providerId="ADAL" clId="{F571D150-7AAB-4BFE-B8B9-AFAF7E2DF3FA}" dt="2023-09-21T14:15:35.039" v="5476" actId="1076"/>
        <pc:sldMkLst>
          <pc:docMk/>
          <pc:sldMk cId="0" sldId="352"/>
        </pc:sldMkLst>
      </pc:sldChg>
      <pc:sldChg chg="modSp mod">
        <pc:chgData name="Mokarram dorri, Bahareh" userId="b65613e7-b782-4797-afbc-3ac9b2e9b774" providerId="ADAL" clId="{F571D150-7AAB-4BFE-B8B9-AFAF7E2DF3FA}" dt="2023-09-21T14:26:46.222" v="5491" actId="404"/>
        <pc:sldMkLst>
          <pc:docMk/>
          <pc:sldMk cId="0" sldId="353"/>
        </pc:sldMkLst>
      </pc:sldChg>
      <pc:sldChg chg="modSp mod modShow">
        <pc:chgData name="Mokarram dorri, Bahareh" userId="b65613e7-b782-4797-afbc-3ac9b2e9b774" providerId="ADAL" clId="{F571D150-7AAB-4BFE-B8B9-AFAF7E2DF3FA}" dt="2023-09-21T14:27:05.388" v="5492" actId="729"/>
        <pc:sldMkLst>
          <pc:docMk/>
          <pc:sldMk cId="0" sldId="354"/>
        </pc:sldMkLst>
      </pc:sldChg>
      <pc:sldChg chg="modSp del mod">
        <pc:chgData name="Mokarram dorri, Bahareh" userId="b65613e7-b782-4797-afbc-3ac9b2e9b774" providerId="ADAL" clId="{F571D150-7AAB-4BFE-B8B9-AFAF7E2DF3FA}" dt="2023-09-15T20:42:51.081" v="2810" actId="47"/>
        <pc:sldMkLst>
          <pc:docMk/>
          <pc:sldMk cId="0" sldId="355"/>
        </pc:sldMkLst>
      </pc:sldChg>
      <pc:sldChg chg="modSp add mod modAnim">
        <pc:chgData name="Mokarram dorri, Bahareh" userId="b65613e7-b782-4797-afbc-3ac9b2e9b774" providerId="ADAL" clId="{F571D150-7AAB-4BFE-B8B9-AFAF7E2DF3FA}" dt="2023-09-18T23:36:41.245" v="4609" actId="1076"/>
        <pc:sldMkLst>
          <pc:docMk/>
          <pc:sldMk cId="3166579496" sldId="356"/>
        </pc:sldMkLst>
      </pc:sldChg>
      <pc:sldChg chg="addSp delSp modSp new mod modAnim">
        <pc:chgData name="Mokarram dorri, Bahareh" userId="b65613e7-b782-4797-afbc-3ac9b2e9b774" providerId="ADAL" clId="{F571D150-7AAB-4BFE-B8B9-AFAF7E2DF3FA}" dt="2023-09-14T14:28:39.369" v="2374" actId="1076"/>
        <pc:sldMkLst>
          <pc:docMk/>
          <pc:sldMk cId="3159097328" sldId="357"/>
        </pc:sldMkLst>
      </pc:sldChg>
      <pc:sldChg chg="delSp modSp add del mod delAnim">
        <pc:chgData name="Mokarram dorri, Bahareh" userId="b65613e7-b782-4797-afbc-3ac9b2e9b774" providerId="ADAL" clId="{F571D150-7AAB-4BFE-B8B9-AFAF7E2DF3FA}" dt="2023-09-14T03:28:38.787" v="1339" actId="47"/>
        <pc:sldMkLst>
          <pc:docMk/>
          <pc:sldMk cId="2060054450" sldId="358"/>
        </pc:sldMkLst>
      </pc:sldChg>
      <pc:sldChg chg="addSp modSp add mod">
        <pc:chgData name="Mokarram dorri, Bahareh" userId="b65613e7-b782-4797-afbc-3ac9b2e9b774" providerId="ADAL" clId="{F571D150-7AAB-4BFE-B8B9-AFAF7E2DF3FA}" dt="2024-09-24T00:42:19.892" v="5967" actId="404"/>
        <pc:sldMkLst>
          <pc:docMk/>
          <pc:sldMk cId="3425990949" sldId="358"/>
        </pc:sldMkLst>
      </pc:sldChg>
      <pc:sldChg chg="addSp delSp modSp add mod modAnim">
        <pc:chgData name="Mokarram dorri, Bahareh" userId="b65613e7-b782-4797-afbc-3ac9b2e9b774" providerId="ADAL" clId="{F571D150-7AAB-4BFE-B8B9-AFAF7E2DF3FA}" dt="2024-09-24T00:43:35.741" v="5972" actId="404"/>
        <pc:sldMkLst>
          <pc:docMk/>
          <pc:sldMk cId="2721657534" sldId="359"/>
        </pc:sldMkLst>
      </pc:sldChg>
      <pc:sldChg chg="add del mod modShow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560378313" sldId="360"/>
        </pc:sldMkLst>
      </pc:sldChg>
      <pc:sldChg chg="addSp delSp modSp new del mod modShow">
        <pc:chgData name="Mokarram dorri, Bahareh" userId="b65613e7-b782-4797-afbc-3ac9b2e9b774" providerId="ADAL" clId="{F571D150-7AAB-4BFE-B8B9-AFAF7E2DF3FA}" dt="2023-09-15T15:30:00.251" v="2755" actId="2696"/>
        <pc:sldMkLst>
          <pc:docMk/>
          <pc:sldMk cId="561692588" sldId="360"/>
        </pc:sldMkLst>
      </pc:sldChg>
      <pc:sldChg chg="new del">
        <pc:chgData name="Mokarram dorri, Bahareh" userId="b65613e7-b782-4797-afbc-3ac9b2e9b774" providerId="ADAL" clId="{F571D150-7AAB-4BFE-B8B9-AFAF7E2DF3FA}" dt="2023-09-14T13:58:41.298" v="2139" actId="680"/>
        <pc:sldMkLst>
          <pc:docMk/>
          <pc:sldMk cId="901847467" sldId="360"/>
        </pc:sldMkLst>
      </pc:sldChg>
      <pc:sldChg chg="add del">
        <pc:chgData name="Mokarram dorri, Bahareh" userId="b65613e7-b782-4797-afbc-3ac9b2e9b774" providerId="ADAL" clId="{F571D150-7AAB-4BFE-B8B9-AFAF7E2DF3FA}" dt="2023-09-19T01:13:02.584" v="4819" actId="2696"/>
        <pc:sldMkLst>
          <pc:docMk/>
          <pc:sldMk cId="3434113896" sldId="360"/>
        </pc:sldMkLst>
      </pc:sldChg>
      <pc:sldChg chg="modSp add">
        <pc:chgData name="Mokarram dorri, Bahareh" userId="b65613e7-b782-4797-afbc-3ac9b2e9b774" providerId="ADAL" clId="{F571D150-7AAB-4BFE-B8B9-AFAF7E2DF3FA}" dt="2023-09-21T01:06:56.326" v="4929" actId="20577"/>
        <pc:sldMkLst>
          <pc:docMk/>
          <pc:sldMk cId="1517894675" sldId="361"/>
        </pc:sldMkLst>
      </pc:sldChg>
      <pc:sldChg chg="addSp delSp modSp del mod delAnim modAnim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2498445995" sldId="361"/>
        </pc:sldMkLst>
      </pc:sldChg>
      <pc:sldChg chg="modSp add del mod modShow">
        <pc:chgData name="Mokarram dorri, Bahareh" userId="b65613e7-b782-4797-afbc-3ac9b2e9b774" providerId="ADAL" clId="{F571D150-7AAB-4BFE-B8B9-AFAF7E2DF3FA}" dt="2023-09-15T15:30:02.588" v="2756" actId="2696"/>
        <pc:sldMkLst>
          <pc:docMk/>
          <pc:sldMk cId="4273178078" sldId="361"/>
        </pc:sldMkLst>
      </pc:sldChg>
      <pc:sldChg chg="addSp delSp modSp add del mod ord delAnim modAnim">
        <pc:chgData name="Mokarram dorri, Bahareh" userId="b65613e7-b782-4797-afbc-3ac9b2e9b774" providerId="ADAL" clId="{F571D150-7AAB-4BFE-B8B9-AFAF7E2DF3FA}" dt="2023-09-16T01:04:40.958" v="4108" actId="47"/>
        <pc:sldMkLst>
          <pc:docMk/>
          <pc:sldMk cId="3098279133" sldId="362"/>
        </pc:sldMkLst>
      </pc:sldChg>
      <pc:sldChg chg="addSp modSp add mod modAnim">
        <pc:chgData name="Mokarram dorri, Bahareh" userId="b65613e7-b782-4797-afbc-3ac9b2e9b774" providerId="ADAL" clId="{F571D150-7AAB-4BFE-B8B9-AFAF7E2DF3FA}" dt="2023-09-19T00:06:53.114" v="4804" actId="6549"/>
        <pc:sldMkLst>
          <pc:docMk/>
          <pc:sldMk cId="852884809" sldId="363"/>
        </pc:sldMkLst>
      </pc:sldChg>
      <pc:sldChg chg="addSp delSp modSp add del mod delAnim modAnim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2657755332" sldId="363"/>
        </pc:sldMkLst>
      </pc:sldChg>
      <pc:sldChg chg="add del">
        <pc:chgData name="Mokarram dorri, Bahareh" userId="b65613e7-b782-4797-afbc-3ac9b2e9b774" providerId="ADAL" clId="{F571D150-7AAB-4BFE-B8B9-AFAF7E2DF3FA}" dt="2023-09-16T03:15:30.232" v="4558" actId="47"/>
        <pc:sldMkLst>
          <pc:docMk/>
          <pc:sldMk cId="1295400252" sldId="364"/>
        </pc:sldMkLst>
      </pc:sldChg>
      <pc:sldChg chg="addSp delSp modSp add del mod delAnim modAnim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3351952904" sldId="365"/>
        </pc:sldMkLst>
      </pc:sldChg>
      <pc:sldChg chg="addSp delSp modSp add mod modAnim">
        <pc:chgData name="Mokarram dorri, Bahareh" userId="b65613e7-b782-4797-afbc-3ac9b2e9b774" providerId="ADAL" clId="{F571D150-7AAB-4BFE-B8B9-AFAF7E2DF3FA}" dt="2023-09-19T02:17:57.950" v="4919" actId="113"/>
        <pc:sldMkLst>
          <pc:docMk/>
          <pc:sldMk cId="4039954578" sldId="365"/>
        </pc:sldMkLst>
      </pc:sldChg>
      <pc:sldChg chg="addSp modSp add mod">
        <pc:chgData name="Mokarram dorri, Bahareh" userId="b65613e7-b782-4797-afbc-3ac9b2e9b774" providerId="ADAL" clId="{F571D150-7AAB-4BFE-B8B9-AFAF7E2DF3FA}" dt="2024-10-08T15:13:47.889" v="6330" actId="1076"/>
        <pc:sldMkLst>
          <pc:docMk/>
          <pc:sldMk cId="2474059875" sldId="366"/>
        </pc:sldMkLst>
      </pc:sldChg>
      <pc:sldChg chg="addSp delSp modSp add mod">
        <pc:chgData name="Mokarram dorri, Bahareh" userId="b65613e7-b782-4797-afbc-3ac9b2e9b774" providerId="ADAL" clId="{F571D150-7AAB-4BFE-B8B9-AFAF7E2DF3FA}" dt="2024-10-08T15:07:38.384" v="6286" actId="1076"/>
        <pc:sldMkLst>
          <pc:docMk/>
          <pc:sldMk cId="1021659169" sldId="367"/>
        </pc:sldMkLst>
      </pc:sldChg>
      <pc:sldChg chg="addSp delSp modSp new mod">
        <pc:chgData name="Mokarram dorri, Bahareh" userId="b65613e7-b782-4797-afbc-3ac9b2e9b774" providerId="ADAL" clId="{F571D150-7AAB-4BFE-B8B9-AFAF7E2DF3FA}" dt="2024-10-08T15:10:12.749" v="6306" actId="1076"/>
        <pc:sldMkLst>
          <pc:docMk/>
          <pc:sldMk cId="712634661" sldId="368"/>
        </pc:sldMkLst>
      </pc:sldChg>
      <pc:sldChg chg="modSp mod">
        <pc:chgData name="Mokarram dorri, Bahareh" userId="b65613e7-b782-4797-afbc-3ac9b2e9b774" providerId="ADAL" clId="{F571D150-7AAB-4BFE-B8B9-AFAF7E2DF3FA}" dt="2023-10-22T20:47:03.891" v="5496" actId="207"/>
        <pc:sldMkLst>
          <pc:docMk/>
          <pc:sldMk cId="3219261358" sldId="369"/>
        </pc:sldMkLst>
      </pc:sldChg>
      <pc:sldChg chg="new">
        <pc:chgData name="Mokarram dorri, Bahareh" userId="b65613e7-b782-4797-afbc-3ac9b2e9b774" providerId="ADAL" clId="{F571D150-7AAB-4BFE-B8B9-AFAF7E2DF3FA}" dt="2023-11-30T01:35:21.183" v="5497" actId="680"/>
        <pc:sldMkLst>
          <pc:docMk/>
          <pc:sldMk cId="1675687788" sldId="370"/>
        </pc:sldMkLst>
      </pc:sldChg>
      <pc:sldChg chg="addSp delSp modSp add mod modAnim">
        <pc:chgData name="Mokarram dorri, Bahareh" userId="b65613e7-b782-4797-afbc-3ac9b2e9b774" providerId="ADAL" clId="{F571D150-7AAB-4BFE-B8B9-AFAF7E2DF3FA}" dt="2023-11-30T03:32:47.535" v="5944" actId="20577"/>
        <pc:sldMkLst>
          <pc:docMk/>
          <pc:sldMk cId="4187584874" sldId="371"/>
        </pc:sldMkLst>
      </pc:sldChg>
      <pc:sldChg chg="addSp new mod">
        <pc:chgData name="Mokarram dorri, Bahareh" userId="b65613e7-b782-4797-afbc-3ac9b2e9b774" providerId="ADAL" clId="{F571D150-7AAB-4BFE-B8B9-AFAF7E2DF3FA}" dt="2024-01-16T22:55:11.110" v="5958" actId="22"/>
        <pc:sldMkLst>
          <pc:docMk/>
          <pc:sldMk cId="1185821429" sldId="372"/>
        </pc:sldMkLst>
      </pc:sldChg>
      <pc:sldChg chg="add del">
        <pc:chgData name="Mokarram dorri, Bahareh" userId="b65613e7-b782-4797-afbc-3ac9b2e9b774" providerId="ADAL" clId="{F571D150-7AAB-4BFE-B8B9-AFAF7E2DF3FA}" dt="2023-11-30T03:06:15.121" v="5706" actId="47"/>
        <pc:sldMkLst>
          <pc:docMk/>
          <pc:sldMk cId="4005370004" sldId="372"/>
        </pc:sldMkLst>
      </pc:sldChg>
      <pc:sldChg chg="modSp mod">
        <pc:chgData name="Mokarram dorri, Bahareh" userId="b65613e7-b782-4797-afbc-3ac9b2e9b774" providerId="ADAL" clId="{F571D150-7AAB-4BFE-B8B9-AFAF7E2DF3FA}" dt="2024-09-24T02:06:10.281" v="5976" actId="20577"/>
        <pc:sldMkLst>
          <pc:docMk/>
          <pc:sldMk cId="912821567" sldId="374"/>
        </pc:sldMkLst>
      </pc:sldChg>
      <pc:sldMasterChg chg="delSldLayout modSldLayout">
        <pc:chgData name="Mokarram dorri, Bahareh" userId="b65613e7-b782-4797-afbc-3ac9b2e9b774" providerId="ADAL" clId="{F571D150-7AAB-4BFE-B8B9-AFAF7E2DF3FA}" dt="2023-11-30T03:06:23.869" v="5709" actId="47"/>
        <pc:sldMasterMkLst>
          <pc:docMk/>
          <pc:sldMasterMk cId="0" sldId="2147483648"/>
        </pc:sldMasterMkLst>
        <pc:sldLayoutChg chg="modSp">
          <pc:chgData name="Mokarram dorri, Bahareh" userId="b65613e7-b782-4797-afbc-3ac9b2e9b774" providerId="ADAL" clId="{F571D150-7AAB-4BFE-B8B9-AFAF7E2DF3FA}" dt="2023-09-10T20:36:20.507" v="0" actId="207"/>
          <pc:sldLayoutMkLst>
            <pc:docMk/>
            <pc:sldMasterMk cId="0" sldId="2147483648"/>
            <pc:sldLayoutMk cId="0" sldId="2147483649"/>
          </pc:sldLayoutMkLst>
        </pc:sldLayoutChg>
        <pc:sldLayoutChg chg="modSp">
          <pc:chgData name="Mokarram dorri, Bahareh" userId="b65613e7-b782-4797-afbc-3ac9b2e9b774" providerId="ADAL" clId="{F571D150-7AAB-4BFE-B8B9-AFAF7E2DF3FA}" dt="2023-09-10T20:36:26.089" v="1" actId="207"/>
          <pc:sldLayoutMkLst>
            <pc:docMk/>
            <pc:sldMasterMk cId="0" sldId="2147483648"/>
            <pc:sldLayoutMk cId="0" sldId="2147483650"/>
          </pc:sldLayoutMkLst>
        </pc:sldLayoutChg>
        <pc:sldLayoutChg chg="modSp">
          <pc:chgData name="Mokarram dorri, Bahareh" userId="b65613e7-b782-4797-afbc-3ac9b2e9b774" providerId="ADAL" clId="{F571D150-7AAB-4BFE-B8B9-AFAF7E2DF3FA}" dt="2023-09-10T20:36:30.150" v="2" actId="207"/>
          <pc:sldLayoutMkLst>
            <pc:docMk/>
            <pc:sldMasterMk cId="0" sldId="2147483648"/>
            <pc:sldLayoutMk cId="0" sldId="2147483652"/>
          </pc:sldLayoutMkLst>
        </pc:sldLayoutChg>
        <pc:sldLayoutChg chg="modSp">
          <pc:chgData name="Mokarram dorri, Bahareh" userId="b65613e7-b782-4797-afbc-3ac9b2e9b774" providerId="ADAL" clId="{F571D150-7AAB-4BFE-B8B9-AFAF7E2DF3FA}" dt="2023-09-10T20:36:34.446" v="3" actId="207"/>
          <pc:sldLayoutMkLst>
            <pc:docMk/>
            <pc:sldMasterMk cId="0" sldId="2147483648"/>
            <pc:sldLayoutMk cId="0" sldId="2147483653"/>
          </pc:sldLayoutMkLst>
        </pc:sldLayoutChg>
        <pc:sldLayoutChg chg="modSp">
          <pc:chgData name="Mokarram dorri, Bahareh" userId="b65613e7-b782-4797-afbc-3ac9b2e9b774" providerId="ADAL" clId="{F571D150-7AAB-4BFE-B8B9-AFAF7E2DF3FA}" dt="2023-09-10T20:36:37.825" v="4" actId="20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Mokarram dorri, Bahareh" userId="b65613e7-b782-4797-afbc-3ac9b2e9b774" providerId="ADAL" clId="{F571D150-7AAB-4BFE-B8B9-AFAF7E2DF3FA}" dt="2023-11-30T03:06:23.869" v="5709" actId="47"/>
          <pc:sldLayoutMkLst>
            <pc:docMk/>
            <pc:sldMasterMk cId="0" sldId="2147483648"/>
            <pc:sldLayoutMk cId="2248749288" sldId="2147483662"/>
          </pc:sldLayoutMkLst>
        </pc:sldLayoutChg>
      </pc:sldMasterChg>
    </pc:docChg>
  </pc:docChgLst>
  <pc:docChgLst>
    <pc:chgData name="Bahareh Mokarram dorri" userId="b65613e7-b782-4797-afbc-3ac9b2e9b774" providerId="ADAL" clId="{F571D150-7AAB-4BFE-B8B9-AFAF7E2DF3FA}"/>
    <pc:docChg chg="undo custSel addSld modSld">
      <pc:chgData name="Bahareh Mokarram dorri" userId="b65613e7-b782-4797-afbc-3ac9b2e9b774" providerId="ADAL" clId="{F571D150-7AAB-4BFE-B8B9-AFAF7E2DF3FA}" dt="2023-10-16T02:57:57.824" v="18" actId="207"/>
      <pc:docMkLst>
        <pc:docMk/>
      </pc:docMkLst>
      <pc:sldChg chg="modSp mod">
        <pc:chgData name="Bahareh Mokarram dorri" userId="b65613e7-b782-4797-afbc-3ac9b2e9b774" providerId="ADAL" clId="{F571D150-7AAB-4BFE-B8B9-AFAF7E2DF3FA}" dt="2023-09-12T04:23:38.875" v="11" actId="1076"/>
        <pc:sldMkLst>
          <pc:docMk/>
          <pc:sldMk cId="3646780972" sldId="346"/>
        </pc:sldMkLst>
      </pc:sldChg>
      <pc:sldChg chg="modSp new mod">
        <pc:chgData name="Bahareh Mokarram dorri" userId="b65613e7-b782-4797-afbc-3ac9b2e9b774" providerId="ADAL" clId="{F571D150-7AAB-4BFE-B8B9-AFAF7E2DF3FA}" dt="2023-10-16T02:57:57.824" v="18" actId="207"/>
        <pc:sldMkLst>
          <pc:docMk/>
          <pc:sldMk cId="3219261358" sldId="369"/>
        </pc:sldMkLst>
      </pc:sldChg>
    </pc:docChg>
  </pc:docChgLst>
  <pc:docChgLst>
    <pc:chgData name="Mokarram Dorri, Bahareh" userId="b65613e7-b782-4797-afbc-3ac9b2e9b774" providerId="ADAL" clId="{7CEB930E-65F7-48FB-A074-14CD16B553A6}"/>
    <pc:docChg chg="custSel addSld delSld modSld">
      <pc:chgData name="Mokarram Dorri, Bahareh" userId="b65613e7-b782-4797-afbc-3ac9b2e9b774" providerId="ADAL" clId="{7CEB930E-65F7-48FB-A074-14CD16B553A6}" dt="2023-11-30T18:38:26.911" v="27"/>
      <pc:docMkLst>
        <pc:docMk/>
      </pc:docMkLst>
      <pc:sldChg chg="modSp mod">
        <pc:chgData name="Mokarram Dorri, Bahareh" userId="b65613e7-b782-4797-afbc-3ac9b2e9b774" providerId="ADAL" clId="{7CEB930E-65F7-48FB-A074-14CD16B553A6}" dt="2023-11-30T18:16:20.511" v="15" actId="20577"/>
        <pc:sldMkLst>
          <pc:docMk/>
          <pc:sldMk cId="667164155" sldId="285"/>
        </pc:sldMkLst>
      </pc:sldChg>
      <pc:sldChg chg="modSp mod">
        <pc:chgData name="Mokarram Dorri, Bahareh" userId="b65613e7-b782-4797-afbc-3ac9b2e9b774" providerId="ADAL" clId="{7CEB930E-65F7-48FB-A074-14CD16B553A6}" dt="2023-11-30T18:16:41.951" v="22" actId="255"/>
        <pc:sldMkLst>
          <pc:docMk/>
          <pc:sldMk cId="360819170" sldId="286"/>
        </pc:sldMkLst>
      </pc:sldChg>
      <pc:sldChg chg="modSp mod modAnim modNotesTx">
        <pc:chgData name="Mokarram Dorri, Bahareh" userId="b65613e7-b782-4797-afbc-3ac9b2e9b774" providerId="ADAL" clId="{7CEB930E-65F7-48FB-A074-14CD16B553A6}" dt="2023-11-30T18:38:26.911" v="27"/>
        <pc:sldMkLst>
          <pc:docMk/>
          <pc:sldMk cId="2368205413" sldId="300"/>
        </pc:sldMkLst>
      </pc:sldChg>
      <pc:sldChg chg="add">
        <pc:chgData name="Mokarram Dorri, Bahareh" userId="b65613e7-b782-4797-afbc-3ac9b2e9b774" providerId="ADAL" clId="{7CEB930E-65F7-48FB-A074-14CD16B553A6}" dt="2023-11-30T18:17:08.586" v="24"/>
        <pc:sldMkLst>
          <pc:docMk/>
          <pc:sldMk cId="861272050" sldId="369"/>
        </pc:sldMkLst>
      </pc:sldChg>
      <pc:sldChg chg="del">
        <pc:chgData name="Mokarram Dorri, Bahareh" userId="b65613e7-b782-4797-afbc-3ac9b2e9b774" providerId="ADAL" clId="{7CEB930E-65F7-48FB-A074-14CD16B553A6}" dt="2023-11-30T18:17:01.673" v="23" actId="2696"/>
        <pc:sldMkLst>
          <pc:docMk/>
          <pc:sldMk cId="3219261358" sldId="369"/>
        </pc:sldMkLst>
      </pc:sldChg>
      <pc:sldChg chg="del">
        <pc:chgData name="Mokarram Dorri, Bahareh" userId="b65613e7-b782-4797-afbc-3ac9b2e9b774" providerId="ADAL" clId="{7CEB930E-65F7-48FB-A074-14CD16B553A6}" dt="2023-11-30T18:17:10.327" v="25" actId="47"/>
        <pc:sldMkLst>
          <pc:docMk/>
          <pc:sldMk cId="1675687788" sldId="370"/>
        </pc:sldMkLst>
      </pc:sldChg>
    </pc:docChg>
  </pc:docChgLst>
  <pc:docChgLst>
    <pc:chgData name="Mokarram dorri, Bahareh" userId="b65613e7-b782-4797-afbc-3ac9b2e9b774" providerId="ADAL" clId="{AF62B875-8E25-4D89-AECE-875EF6FAB632}"/>
    <pc:docChg chg="undo custSel addSld delSld modSld">
      <pc:chgData name="Mokarram dorri, Bahareh" userId="b65613e7-b782-4797-afbc-3ac9b2e9b774" providerId="ADAL" clId="{AF62B875-8E25-4D89-AECE-875EF6FAB632}" dt="2023-09-21T17:39:38.189" v="225" actId="20577"/>
      <pc:docMkLst>
        <pc:docMk/>
      </pc:docMkLst>
      <pc:sldChg chg="modAnim">
        <pc:chgData name="Mokarram dorri, Bahareh" userId="b65613e7-b782-4797-afbc-3ac9b2e9b774" providerId="ADAL" clId="{AF62B875-8E25-4D89-AECE-875EF6FAB632}" dt="2023-09-19T17:23:36.259" v="66"/>
        <pc:sldMkLst>
          <pc:docMk/>
          <pc:sldMk cId="2202450774" sldId="289"/>
        </pc:sldMkLst>
      </pc:sldChg>
      <pc:sldChg chg="modAnim">
        <pc:chgData name="Mokarram dorri, Bahareh" userId="b65613e7-b782-4797-afbc-3ac9b2e9b774" providerId="ADAL" clId="{AF62B875-8E25-4D89-AECE-875EF6FAB632}" dt="2023-09-19T17:29:12.404" v="69"/>
        <pc:sldMkLst>
          <pc:docMk/>
          <pc:sldMk cId="3577181606" sldId="295"/>
        </pc:sldMkLst>
      </pc:sldChg>
      <pc:sldChg chg="modAnim">
        <pc:chgData name="Mokarram dorri, Bahareh" userId="b65613e7-b782-4797-afbc-3ac9b2e9b774" providerId="ADAL" clId="{AF62B875-8E25-4D89-AECE-875EF6FAB632}" dt="2023-09-19T17:03:31.678" v="63"/>
        <pc:sldMkLst>
          <pc:docMk/>
          <pc:sldMk cId="857281309" sldId="296"/>
        </pc:sldMkLst>
      </pc:sldChg>
      <pc:sldChg chg="modAnim">
        <pc:chgData name="Mokarram dorri, Bahareh" userId="b65613e7-b782-4797-afbc-3ac9b2e9b774" providerId="ADAL" clId="{AF62B875-8E25-4D89-AECE-875EF6FAB632}" dt="2023-09-14T17:28:51.458" v="62"/>
        <pc:sldMkLst>
          <pc:docMk/>
          <pc:sldMk cId="0" sldId="302"/>
        </pc:sldMkLst>
      </pc:sldChg>
      <pc:sldChg chg="addSp modSp mod modAnim">
        <pc:chgData name="Mokarram dorri, Bahareh" userId="b65613e7-b782-4797-afbc-3ac9b2e9b774" providerId="ADAL" clId="{AF62B875-8E25-4D89-AECE-875EF6FAB632}" dt="2023-09-14T16:22:23.203" v="4" actId="1076"/>
        <pc:sldMkLst>
          <pc:docMk/>
          <pc:sldMk cId="380109597" sldId="306"/>
        </pc:sldMkLst>
      </pc:sldChg>
      <pc:sldChg chg="delSp mod delAnim">
        <pc:chgData name="Mokarram dorri, Bahareh" userId="b65613e7-b782-4797-afbc-3ac9b2e9b774" providerId="ADAL" clId="{AF62B875-8E25-4D89-AECE-875EF6FAB632}" dt="2023-09-14T16:22:31.789" v="5" actId="478"/>
        <pc:sldMkLst>
          <pc:docMk/>
          <pc:sldMk cId="2833912864" sldId="317"/>
        </pc:sldMkLst>
      </pc:sldChg>
      <pc:sldChg chg="mod modShow">
        <pc:chgData name="Mokarram dorri, Bahareh" userId="b65613e7-b782-4797-afbc-3ac9b2e9b774" providerId="ADAL" clId="{AF62B875-8E25-4D89-AECE-875EF6FAB632}" dt="2023-09-14T16:22:13.929" v="2" actId="729"/>
        <pc:sldMkLst>
          <pc:docMk/>
          <pc:sldMk cId="3050806716" sldId="319"/>
        </pc:sldMkLst>
      </pc:sldChg>
      <pc:sldChg chg="modSp mod">
        <pc:chgData name="Mokarram dorri, Bahareh" userId="b65613e7-b782-4797-afbc-3ac9b2e9b774" providerId="ADAL" clId="{AF62B875-8E25-4D89-AECE-875EF6FAB632}" dt="2023-09-21T17:38:59.557" v="221" actId="1076"/>
        <pc:sldMkLst>
          <pc:docMk/>
          <pc:sldMk cId="2352181866" sldId="321"/>
        </pc:sldMkLst>
      </pc:sldChg>
      <pc:sldChg chg="modSp mod">
        <pc:chgData name="Mokarram dorri, Bahareh" userId="b65613e7-b782-4797-afbc-3ac9b2e9b774" providerId="ADAL" clId="{AF62B875-8E25-4D89-AECE-875EF6FAB632}" dt="2023-09-21T17:39:38.189" v="225" actId="20577"/>
        <pc:sldMkLst>
          <pc:docMk/>
          <pc:sldMk cId="4088406479" sldId="324"/>
        </pc:sldMkLst>
      </pc:sldChg>
      <pc:sldChg chg="modAnim">
        <pc:chgData name="Mokarram dorri, Bahareh" userId="b65613e7-b782-4797-afbc-3ac9b2e9b774" providerId="ADAL" clId="{AF62B875-8E25-4D89-AECE-875EF6FAB632}" dt="2023-09-14T17:24:38.079" v="60"/>
        <pc:sldMkLst>
          <pc:docMk/>
          <pc:sldMk cId="1143252745" sldId="341"/>
        </pc:sldMkLst>
      </pc:sldChg>
      <pc:sldChg chg="modNotesTx">
        <pc:chgData name="Mokarram dorri, Bahareh" userId="b65613e7-b782-4797-afbc-3ac9b2e9b774" providerId="ADAL" clId="{AF62B875-8E25-4D89-AECE-875EF6FAB632}" dt="2023-09-14T17:21:28.669" v="46" actId="20577"/>
        <pc:sldMkLst>
          <pc:docMk/>
          <pc:sldMk cId="2967903872" sldId="343"/>
        </pc:sldMkLst>
      </pc:sldChg>
      <pc:sldChg chg="addSp modSp mod modAnim modNotesTx">
        <pc:chgData name="Mokarram dorri, Bahareh" userId="b65613e7-b782-4797-afbc-3ac9b2e9b774" providerId="ADAL" clId="{AF62B875-8E25-4D89-AECE-875EF6FAB632}" dt="2023-09-14T17:22:11.261" v="55" actId="20577"/>
        <pc:sldMkLst>
          <pc:docMk/>
          <pc:sldMk cId="3646780972" sldId="346"/>
        </pc:sldMkLst>
      </pc:sldChg>
      <pc:sldChg chg="modAnim">
        <pc:chgData name="Mokarram dorri, Bahareh" userId="b65613e7-b782-4797-afbc-3ac9b2e9b774" providerId="ADAL" clId="{AF62B875-8E25-4D89-AECE-875EF6FAB632}" dt="2023-09-19T17:30:22.606" v="70"/>
        <pc:sldMkLst>
          <pc:docMk/>
          <pc:sldMk cId="3166579496" sldId="356"/>
        </pc:sldMkLst>
      </pc:sldChg>
      <pc:sldChg chg="mod modShow">
        <pc:chgData name="Mokarram dorri, Bahareh" userId="b65613e7-b782-4797-afbc-3ac9b2e9b774" providerId="ADAL" clId="{AF62B875-8E25-4D89-AECE-875EF6FAB632}" dt="2023-09-14T16:22:04.681" v="0" actId="729"/>
        <pc:sldMkLst>
          <pc:docMk/>
          <pc:sldMk cId="561692588" sldId="360"/>
        </pc:sldMkLst>
      </pc:sldChg>
      <pc:sldChg chg="mod modShow">
        <pc:chgData name="Mokarram dorri, Bahareh" userId="b65613e7-b782-4797-afbc-3ac9b2e9b774" providerId="ADAL" clId="{AF62B875-8E25-4D89-AECE-875EF6FAB632}" dt="2023-09-14T16:22:07.994" v="1" actId="729"/>
        <pc:sldMkLst>
          <pc:docMk/>
          <pc:sldMk cId="4273178078" sldId="361"/>
        </pc:sldMkLst>
      </pc:sldChg>
      <pc:sldChg chg="addSp delSp modSp new del mod">
        <pc:chgData name="Mokarram dorri, Bahareh" userId="b65613e7-b782-4797-afbc-3ac9b2e9b774" providerId="ADAL" clId="{AF62B875-8E25-4D89-AECE-875EF6FAB632}" dt="2023-09-14T16:40:36.750" v="17" actId="47"/>
        <pc:sldMkLst>
          <pc:docMk/>
          <pc:sldMk cId="4251519920" sldId="362"/>
        </pc:sldMkLst>
      </pc:sldChg>
      <pc:sldChg chg="modAnim">
        <pc:chgData name="Mokarram dorri, Bahareh" userId="b65613e7-b782-4797-afbc-3ac9b2e9b774" providerId="ADAL" clId="{AF62B875-8E25-4D89-AECE-875EF6FAB632}" dt="2023-09-21T17:22:26.530" v="75"/>
        <pc:sldMkLst>
          <pc:docMk/>
          <pc:sldMk cId="852884809" sldId="363"/>
        </pc:sldMkLst>
      </pc:sldChg>
      <pc:sldChg chg="modAnim">
        <pc:chgData name="Mokarram dorri, Bahareh" userId="b65613e7-b782-4797-afbc-3ac9b2e9b774" providerId="ADAL" clId="{AF62B875-8E25-4D89-AECE-875EF6FAB632}" dt="2023-09-21T17:32:19.024" v="77"/>
        <pc:sldMkLst>
          <pc:docMk/>
          <pc:sldMk cId="1021659169" sldId="367"/>
        </pc:sldMkLst>
      </pc:sldChg>
      <pc:sldChg chg="addSp modSp mod modAnim">
        <pc:chgData name="Mokarram dorri, Bahareh" userId="b65613e7-b782-4797-afbc-3ac9b2e9b774" providerId="ADAL" clId="{AF62B875-8E25-4D89-AECE-875EF6FAB632}" dt="2023-09-21T17:38:37.852" v="219"/>
        <pc:sldMkLst>
          <pc:docMk/>
          <pc:sldMk cId="712634661" sldId="368"/>
        </pc:sldMkLst>
      </pc:sldChg>
    </pc:docChg>
  </pc:docChgLst>
  <pc:docChgLst>
    <pc:chgData name="Mokarram Dorri, Bahareh" userId="b65613e7-b782-4797-afbc-3ac9b2e9b774" providerId="ADAL" clId="{E44B7A07-6CFD-41FA-8E62-245BA909F3F1}"/>
    <pc:docChg chg="addSld modSld">
      <pc:chgData name="Mokarram Dorri, Bahareh" userId="b65613e7-b782-4797-afbc-3ac9b2e9b774" providerId="ADAL" clId="{E44B7A07-6CFD-41FA-8E62-245BA909F3F1}" dt="2024-08-20T17:49:17.273" v="1"/>
      <pc:docMkLst>
        <pc:docMk/>
      </pc:docMkLst>
      <pc:sldChg chg="modSp new mod">
        <pc:chgData name="Mokarram Dorri, Bahareh" userId="b65613e7-b782-4797-afbc-3ac9b2e9b774" providerId="ADAL" clId="{E44B7A07-6CFD-41FA-8E62-245BA909F3F1}" dt="2024-08-20T17:49:17.273" v="1"/>
        <pc:sldMkLst>
          <pc:docMk/>
          <pc:sldMk cId="912821567" sldId="374"/>
        </pc:sldMkLst>
      </pc:sldChg>
    </pc:docChg>
  </pc:docChgLst>
  <pc:docChgLst>
    <pc:chgData name="Mokarram Dorri, Bahareh" userId="b65613e7-b782-4797-afbc-3ac9b2e9b774" providerId="ADAL" clId="{5B06D75A-C501-4C57-A690-17749A95999D}"/>
    <pc:docChg chg="modSld">
      <pc:chgData name="Mokarram Dorri, Bahareh" userId="b65613e7-b782-4797-afbc-3ac9b2e9b774" providerId="ADAL" clId="{5B06D75A-C501-4C57-A690-17749A95999D}" dt="2024-03-27T16:24:58.593" v="1" actId="20577"/>
      <pc:docMkLst>
        <pc:docMk/>
      </pc:docMkLst>
      <pc:sldChg chg="modSp mod">
        <pc:chgData name="Mokarram Dorri, Bahareh" userId="b65613e7-b782-4797-afbc-3ac9b2e9b774" providerId="ADAL" clId="{5B06D75A-C501-4C57-A690-17749A95999D}" dt="2024-03-27T16:24:58.593" v="1" actId="20577"/>
        <pc:sldMkLst>
          <pc:docMk/>
          <pc:sldMk cId="852884809" sldId="363"/>
        </pc:sldMkLst>
      </pc:sldChg>
    </pc:docChg>
  </pc:docChgLst>
  <pc:docChgLst>
    <pc:chgData name="Mokarram Dorri, Bahareh" userId="b65613e7-b782-4797-afbc-3ac9b2e9b774" providerId="ADAL" clId="{D57B7610-FF69-4F3B-A17C-ECDF7DEDA236}"/>
    <pc:docChg chg="undo custSel addSld delSld modSld">
      <pc:chgData name="Mokarram Dorri, Bahareh" userId="b65613e7-b782-4797-afbc-3ac9b2e9b774" providerId="ADAL" clId="{D57B7610-FF69-4F3B-A17C-ECDF7DEDA236}" dt="2025-02-19T06:01:46.203" v="16" actId="6549"/>
      <pc:docMkLst>
        <pc:docMk/>
      </pc:docMkLst>
      <pc:sldChg chg="add del">
        <pc:chgData name="Mokarram Dorri, Bahareh" userId="b65613e7-b782-4797-afbc-3ac9b2e9b774" providerId="ADAL" clId="{D57B7610-FF69-4F3B-A17C-ECDF7DEDA236}" dt="2025-02-19T06:01:22.256" v="12" actId="47"/>
        <pc:sldMkLst>
          <pc:docMk/>
          <pc:sldMk cId="0" sldId="256"/>
        </pc:sldMkLst>
      </pc:sldChg>
      <pc:sldChg chg="add del">
        <pc:chgData name="Mokarram Dorri, Bahareh" userId="b65613e7-b782-4797-afbc-3ac9b2e9b774" providerId="ADAL" clId="{D57B7610-FF69-4F3B-A17C-ECDF7DEDA236}" dt="2025-02-19T06:01:22.256" v="12" actId="47"/>
        <pc:sldMkLst>
          <pc:docMk/>
          <pc:sldMk cId="756607003" sldId="258"/>
        </pc:sldMkLst>
      </pc:sldChg>
      <pc:sldChg chg="add del">
        <pc:chgData name="Mokarram Dorri, Bahareh" userId="b65613e7-b782-4797-afbc-3ac9b2e9b774" providerId="ADAL" clId="{D57B7610-FF69-4F3B-A17C-ECDF7DEDA236}" dt="2025-02-19T06:01:22.256" v="12" actId="47"/>
        <pc:sldMkLst>
          <pc:docMk/>
          <pc:sldMk cId="0" sldId="266"/>
        </pc:sldMkLst>
      </pc:sldChg>
      <pc:sldChg chg="add del">
        <pc:chgData name="Mokarram Dorri, Bahareh" userId="b65613e7-b782-4797-afbc-3ac9b2e9b774" providerId="ADAL" clId="{D57B7610-FF69-4F3B-A17C-ECDF7DEDA236}" dt="2025-02-19T06:01:22.256" v="12" actId="47"/>
        <pc:sldMkLst>
          <pc:docMk/>
          <pc:sldMk cId="0" sldId="267"/>
        </pc:sldMkLst>
      </pc:sldChg>
      <pc:sldChg chg="add del">
        <pc:chgData name="Mokarram Dorri, Bahareh" userId="b65613e7-b782-4797-afbc-3ac9b2e9b774" providerId="ADAL" clId="{D57B7610-FF69-4F3B-A17C-ECDF7DEDA236}" dt="2025-02-19T06:01:22.256" v="12" actId="47"/>
        <pc:sldMkLst>
          <pc:docMk/>
          <pc:sldMk cId="3187244780" sldId="268"/>
        </pc:sldMkLst>
      </pc:sldChg>
      <pc:sldChg chg="add del">
        <pc:chgData name="Mokarram Dorri, Bahareh" userId="b65613e7-b782-4797-afbc-3ac9b2e9b774" providerId="ADAL" clId="{D57B7610-FF69-4F3B-A17C-ECDF7DEDA236}" dt="2025-02-19T06:01:22.256" v="12" actId="47"/>
        <pc:sldMkLst>
          <pc:docMk/>
          <pc:sldMk cId="3710766048" sldId="269"/>
        </pc:sldMkLst>
      </pc:sldChg>
      <pc:sldChg chg="add del">
        <pc:chgData name="Mokarram Dorri, Bahareh" userId="b65613e7-b782-4797-afbc-3ac9b2e9b774" providerId="ADAL" clId="{D57B7610-FF69-4F3B-A17C-ECDF7DEDA236}" dt="2025-02-19T06:01:22.256" v="12" actId="47"/>
        <pc:sldMkLst>
          <pc:docMk/>
          <pc:sldMk cId="1306024225" sldId="270"/>
        </pc:sldMkLst>
      </pc:sldChg>
      <pc:sldChg chg="add del">
        <pc:chgData name="Mokarram Dorri, Bahareh" userId="b65613e7-b782-4797-afbc-3ac9b2e9b774" providerId="ADAL" clId="{D57B7610-FF69-4F3B-A17C-ECDF7DEDA236}" dt="2025-02-19T06:01:22.256" v="12" actId="47"/>
        <pc:sldMkLst>
          <pc:docMk/>
          <pc:sldMk cId="918414243" sldId="283"/>
        </pc:sldMkLst>
      </pc:sldChg>
      <pc:sldChg chg="add del">
        <pc:chgData name="Mokarram Dorri, Bahareh" userId="b65613e7-b782-4797-afbc-3ac9b2e9b774" providerId="ADAL" clId="{D57B7610-FF69-4F3B-A17C-ECDF7DEDA236}" dt="2025-02-19T06:01:22.256" v="12" actId="47"/>
        <pc:sldMkLst>
          <pc:docMk/>
          <pc:sldMk cId="92216225" sldId="284"/>
        </pc:sldMkLst>
      </pc:sldChg>
      <pc:sldChg chg="add del">
        <pc:chgData name="Mokarram Dorri, Bahareh" userId="b65613e7-b782-4797-afbc-3ac9b2e9b774" providerId="ADAL" clId="{D57B7610-FF69-4F3B-A17C-ECDF7DEDA236}" dt="2025-02-19T06:01:22.256" v="12" actId="47"/>
        <pc:sldMkLst>
          <pc:docMk/>
          <pc:sldMk cId="2855181899" sldId="285"/>
        </pc:sldMkLst>
      </pc:sldChg>
      <pc:sldChg chg="add del">
        <pc:chgData name="Mokarram Dorri, Bahareh" userId="b65613e7-b782-4797-afbc-3ac9b2e9b774" providerId="ADAL" clId="{D57B7610-FF69-4F3B-A17C-ECDF7DEDA236}" dt="2025-02-19T06:01:22.256" v="12" actId="47"/>
        <pc:sldMkLst>
          <pc:docMk/>
          <pc:sldMk cId="12980332" sldId="286"/>
        </pc:sldMkLst>
      </pc:sldChg>
      <pc:sldChg chg="add del">
        <pc:chgData name="Mokarram Dorri, Bahareh" userId="b65613e7-b782-4797-afbc-3ac9b2e9b774" providerId="ADAL" clId="{D57B7610-FF69-4F3B-A17C-ECDF7DEDA236}" dt="2025-02-19T06:01:31.993" v="13" actId="47"/>
        <pc:sldMkLst>
          <pc:docMk/>
          <pc:sldMk cId="2202450774" sldId="289"/>
        </pc:sldMkLst>
      </pc:sldChg>
      <pc:sldChg chg="add del">
        <pc:chgData name="Mokarram Dorri, Bahareh" userId="b65613e7-b782-4797-afbc-3ac9b2e9b774" providerId="ADAL" clId="{D57B7610-FF69-4F3B-A17C-ECDF7DEDA236}" dt="2025-02-19T06:01:31.993" v="13" actId="47"/>
        <pc:sldMkLst>
          <pc:docMk/>
          <pc:sldMk cId="3577181606" sldId="295"/>
        </pc:sldMkLst>
      </pc:sldChg>
      <pc:sldChg chg="add del">
        <pc:chgData name="Mokarram Dorri, Bahareh" userId="b65613e7-b782-4797-afbc-3ac9b2e9b774" providerId="ADAL" clId="{D57B7610-FF69-4F3B-A17C-ECDF7DEDA236}" dt="2025-02-19T06:01:31.993" v="13" actId="47"/>
        <pc:sldMkLst>
          <pc:docMk/>
          <pc:sldMk cId="857281309" sldId="296"/>
        </pc:sldMkLst>
      </pc:sldChg>
      <pc:sldChg chg="add del">
        <pc:chgData name="Mokarram Dorri, Bahareh" userId="b65613e7-b782-4797-afbc-3ac9b2e9b774" providerId="ADAL" clId="{D57B7610-FF69-4F3B-A17C-ECDF7DEDA236}" dt="2025-02-19T06:01:31.993" v="13" actId="47"/>
        <pc:sldMkLst>
          <pc:docMk/>
          <pc:sldMk cId="3871491500" sldId="300"/>
        </pc:sldMkLst>
      </pc:sldChg>
      <pc:sldChg chg="add del">
        <pc:chgData name="Mokarram Dorri, Bahareh" userId="b65613e7-b782-4797-afbc-3ac9b2e9b774" providerId="ADAL" clId="{D57B7610-FF69-4F3B-A17C-ECDF7DEDA236}" dt="2025-02-19T06:01:22.256" v="12" actId="47"/>
        <pc:sldMkLst>
          <pc:docMk/>
          <pc:sldMk cId="0" sldId="302"/>
        </pc:sldMkLst>
      </pc:sldChg>
      <pc:sldChg chg="add del">
        <pc:chgData name="Mokarram Dorri, Bahareh" userId="b65613e7-b782-4797-afbc-3ac9b2e9b774" providerId="ADAL" clId="{D57B7610-FF69-4F3B-A17C-ECDF7DEDA236}" dt="2025-02-19T06:01:31.993" v="13" actId="47"/>
        <pc:sldMkLst>
          <pc:docMk/>
          <pc:sldMk cId="4102321621" sldId="303"/>
        </pc:sldMkLst>
      </pc:sldChg>
      <pc:sldChg chg="addSp delSp mod addAnim delAnim">
        <pc:chgData name="Mokarram Dorri, Bahareh" userId="b65613e7-b782-4797-afbc-3ac9b2e9b774" providerId="ADAL" clId="{D57B7610-FF69-4F3B-A17C-ECDF7DEDA236}" dt="2025-02-19T06:01:39.181" v="15" actId="478"/>
        <pc:sldMkLst>
          <pc:docMk/>
          <pc:sldMk cId="380109597" sldId="306"/>
        </pc:sldMkLst>
        <pc:spChg chg="add del">
          <ac:chgData name="Mokarram Dorri, Bahareh" userId="b65613e7-b782-4797-afbc-3ac9b2e9b774" providerId="ADAL" clId="{D57B7610-FF69-4F3B-A17C-ECDF7DEDA236}" dt="2025-02-19T06:01:39.181" v="15" actId="478"/>
          <ac:spMkLst>
            <pc:docMk/>
            <pc:sldMk cId="380109597" sldId="306"/>
            <ac:spMk id="2" creationId="{1B7F8267-E40F-33EF-1F10-FE74576AF6CB}"/>
          </ac:spMkLst>
        </pc:spChg>
      </pc:sldChg>
      <pc:sldChg chg="addSp delSp mod addAnim delAnim">
        <pc:chgData name="Mokarram Dorri, Bahareh" userId="b65613e7-b782-4797-afbc-3ac9b2e9b774" providerId="ADAL" clId="{D57B7610-FF69-4F3B-A17C-ECDF7DEDA236}" dt="2025-02-19T06:01:36.051" v="14" actId="478"/>
        <pc:sldMkLst>
          <pc:docMk/>
          <pc:sldMk cId="2833912864" sldId="317"/>
        </pc:sldMkLst>
        <pc:spChg chg="add del">
          <ac:chgData name="Mokarram Dorri, Bahareh" userId="b65613e7-b782-4797-afbc-3ac9b2e9b774" providerId="ADAL" clId="{D57B7610-FF69-4F3B-A17C-ECDF7DEDA236}" dt="2025-02-19T06:01:36.051" v="14" actId="478"/>
          <ac:spMkLst>
            <pc:docMk/>
            <pc:sldMk cId="2833912864" sldId="317"/>
            <ac:spMk id="4" creationId="{B541A07D-B42A-ACFB-91BE-59FA74817855}"/>
          </ac:spMkLst>
        </pc:spChg>
      </pc:sldChg>
      <pc:sldChg chg="add del">
        <pc:chgData name="Mokarram Dorri, Bahareh" userId="b65613e7-b782-4797-afbc-3ac9b2e9b774" providerId="ADAL" clId="{D57B7610-FF69-4F3B-A17C-ECDF7DEDA236}" dt="2025-02-19T06:01:31.993" v="13" actId="47"/>
        <pc:sldMkLst>
          <pc:docMk/>
          <pc:sldMk cId="3050806716" sldId="319"/>
        </pc:sldMkLst>
      </pc:sldChg>
      <pc:sldChg chg="add del">
        <pc:chgData name="Mokarram Dorri, Bahareh" userId="b65613e7-b782-4797-afbc-3ac9b2e9b774" providerId="ADAL" clId="{D57B7610-FF69-4F3B-A17C-ECDF7DEDA236}" dt="2025-02-19T06:01:31.993" v="13" actId="47"/>
        <pc:sldMkLst>
          <pc:docMk/>
          <pc:sldMk cId="856603994" sldId="320"/>
        </pc:sldMkLst>
      </pc:sldChg>
      <pc:sldChg chg="add del">
        <pc:chgData name="Mokarram Dorri, Bahareh" userId="b65613e7-b782-4797-afbc-3ac9b2e9b774" providerId="ADAL" clId="{D57B7610-FF69-4F3B-A17C-ECDF7DEDA236}" dt="2025-02-19T06:01:31.993" v="13" actId="47"/>
        <pc:sldMkLst>
          <pc:docMk/>
          <pc:sldMk cId="2352181866" sldId="321"/>
        </pc:sldMkLst>
      </pc:sldChg>
      <pc:sldChg chg="add del">
        <pc:chgData name="Mokarram Dorri, Bahareh" userId="b65613e7-b782-4797-afbc-3ac9b2e9b774" providerId="ADAL" clId="{D57B7610-FF69-4F3B-A17C-ECDF7DEDA236}" dt="2025-02-19T06:01:31.993" v="13" actId="47"/>
        <pc:sldMkLst>
          <pc:docMk/>
          <pc:sldMk cId="3585994111" sldId="322"/>
        </pc:sldMkLst>
      </pc:sldChg>
      <pc:sldChg chg="add del">
        <pc:chgData name="Mokarram Dorri, Bahareh" userId="b65613e7-b782-4797-afbc-3ac9b2e9b774" providerId="ADAL" clId="{D57B7610-FF69-4F3B-A17C-ECDF7DEDA236}" dt="2025-02-19T06:01:31.993" v="13" actId="47"/>
        <pc:sldMkLst>
          <pc:docMk/>
          <pc:sldMk cId="3272121640" sldId="323"/>
        </pc:sldMkLst>
      </pc:sldChg>
      <pc:sldChg chg="add del">
        <pc:chgData name="Mokarram Dorri, Bahareh" userId="b65613e7-b782-4797-afbc-3ac9b2e9b774" providerId="ADAL" clId="{D57B7610-FF69-4F3B-A17C-ECDF7DEDA236}" dt="2025-02-19T06:01:31.993" v="13" actId="47"/>
        <pc:sldMkLst>
          <pc:docMk/>
          <pc:sldMk cId="4088406479" sldId="324"/>
        </pc:sldMkLst>
      </pc:sldChg>
      <pc:sldChg chg="add del">
        <pc:chgData name="Mokarram Dorri, Bahareh" userId="b65613e7-b782-4797-afbc-3ac9b2e9b774" providerId="ADAL" clId="{D57B7610-FF69-4F3B-A17C-ECDF7DEDA236}" dt="2025-02-19T06:01:31.993" v="13" actId="47"/>
        <pc:sldMkLst>
          <pc:docMk/>
          <pc:sldMk cId="2043518901" sldId="327"/>
        </pc:sldMkLst>
      </pc:sldChg>
      <pc:sldChg chg="add del">
        <pc:chgData name="Mokarram Dorri, Bahareh" userId="b65613e7-b782-4797-afbc-3ac9b2e9b774" providerId="ADAL" clId="{D57B7610-FF69-4F3B-A17C-ECDF7DEDA236}" dt="2025-02-19T06:01:31.993" v="13" actId="47"/>
        <pc:sldMkLst>
          <pc:docMk/>
          <pc:sldMk cId="753829274" sldId="335"/>
        </pc:sldMkLst>
      </pc:sldChg>
      <pc:sldChg chg="add del">
        <pc:chgData name="Mokarram Dorri, Bahareh" userId="b65613e7-b782-4797-afbc-3ac9b2e9b774" providerId="ADAL" clId="{D57B7610-FF69-4F3B-A17C-ECDF7DEDA236}" dt="2025-02-19T06:01:22.256" v="12" actId="47"/>
        <pc:sldMkLst>
          <pc:docMk/>
          <pc:sldMk cId="1788420574" sldId="337"/>
        </pc:sldMkLst>
      </pc:sldChg>
      <pc:sldChg chg="add del">
        <pc:chgData name="Mokarram Dorri, Bahareh" userId="b65613e7-b782-4797-afbc-3ac9b2e9b774" providerId="ADAL" clId="{D57B7610-FF69-4F3B-A17C-ECDF7DEDA236}" dt="2025-02-19T06:01:22.256" v="12" actId="47"/>
        <pc:sldMkLst>
          <pc:docMk/>
          <pc:sldMk cId="0" sldId="338"/>
        </pc:sldMkLst>
      </pc:sldChg>
      <pc:sldChg chg="add del">
        <pc:chgData name="Mokarram Dorri, Bahareh" userId="b65613e7-b782-4797-afbc-3ac9b2e9b774" providerId="ADAL" clId="{D57B7610-FF69-4F3B-A17C-ECDF7DEDA236}" dt="2025-02-19T06:01:22.256" v="12" actId="47"/>
        <pc:sldMkLst>
          <pc:docMk/>
          <pc:sldMk cId="0" sldId="339"/>
        </pc:sldMkLst>
      </pc:sldChg>
      <pc:sldChg chg="add del">
        <pc:chgData name="Mokarram Dorri, Bahareh" userId="b65613e7-b782-4797-afbc-3ac9b2e9b774" providerId="ADAL" clId="{D57B7610-FF69-4F3B-A17C-ECDF7DEDA236}" dt="2025-02-19T06:01:22.256" v="12" actId="47"/>
        <pc:sldMkLst>
          <pc:docMk/>
          <pc:sldMk cId="0" sldId="340"/>
        </pc:sldMkLst>
      </pc:sldChg>
      <pc:sldChg chg="add del">
        <pc:chgData name="Mokarram Dorri, Bahareh" userId="b65613e7-b782-4797-afbc-3ac9b2e9b774" providerId="ADAL" clId="{D57B7610-FF69-4F3B-A17C-ECDF7DEDA236}" dt="2025-02-19T06:01:22.256" v="12" actId="47"/>
        <pc:sldMkLst>
          <pc:docMk/>
          <pc:sldMk cId="1209930238" sldId="342"/>
        </pc:sldMkLst>
      </pc:sldChg>
      <pc:sldChg chg="add del">
        <pc:chgData name="Mokarram Dorri, Bahareh" userId="b65613e7-b782-4797-afbc-3ac9b2e9b774" providerId="ADAL" clId="{D57B7610-FF69-4F3B-A17C-ECDF7DEDA236}" dt="2025-02-19T06:01:22.256" v="12" actId="47"/>
        <pc:sldMkLst>
          <pc:docMk/>
          <pc:sldMk cId="2967903872" sldId="343"/>
        </pc:sldMkLst>
      </pc:sldChg>
      <pc:sldChg chg="add del">
        <pc:chgData name="Mokarram Dorri, Bahareh" userId="b65613e7-b782-4797-afbc-3ac9b2e9b774" providerId="ADAL" clId="{D57B7610-FF69-4F3B-A17C-ECDF7DEDA236}" dt="2025-02-19T06:01:22.256" v="12" actId="47"/>
        <pc:sldMkLst>
          <pc:docMk/>
          <pc:sldMk cId="1815027472" sldId="344"/>
        </pc:sldMkLst>
      </pc:sldChg>
      <pc:sldChg chg="add del">
        <pc:chgData name="Mokarram Dorri, Bahareh" userId="b65613e7-b782-4797-afbc-3ac9b2e9b774" providerId="ADAL" clId="{D57B7610-FF69-4F3B-A17C-ECDF7DEDA236}" dt="2025-02-19T06:01:22.256" v="12" actId="47"/>
        <pc:sldMkLst>
          <pc:docMk/>
          <pc:sldMk cId="96702513" sldId="345"/>
        </pc:sldMkLst>
      </pc:sldChg>
      <pc:sldChg chg="add del">
        <pc:chgData name="Mokarram Dorri, Bahareh" userId="b65613e7-b782-4797-afbc-3ac9b2e9b774" providerId="ADAL" clId="{D57B7610-FF69-4F3B-A17C-ECDF7DEDA236}" dt="2025-02-19T06:01:22.256" v="12" actId="47"/>
        <pc:sldMkLst>
          <pc:docMk/>
          <pc:sldMk cId="3646780972" sldId="346"/>
        </pc:sldMkLst>
      </pc:sldChg>
      <pc:sldChg chg="modNotesTx">
        <pc:chgData name="Mokarram Dorri, Bahareh" userId="b65613e7-b782-4797-afbc-3ac9b2e9b774" providerId="ADAL" clId="{D57B7610-FF69-4F3B-A17C-ECDF7DEDA236}" dt="2025-02-19T06:01:46.203" v="16" actId="6549"/>
        <pc:sldMkLst>
          <pc:docMk/>
          <pc:sldMk cId="0" sldId="347"/>
        </pc:sldMkLst>
      </pc:sldChg>
      <pc:sldChg chg="add del">
        <pc:chgData name="Mokarram Dorri, Bahareh" userId="b65613e7-b782-4797-afbc-3ac9b2e9b774" providerId="ADAL" clId="{D57B7610-FF69-4F3B-A17C-ECDF7DEDA236}" dt="2025-02-19T06:01:31.993" v="13" actId="47"/>
        <pc:sldMkLst>
          <pc:docMk/>
          <pc:sldMk cId="0" sldId="350"/>
        </pc:sldMkLst>
      </pc:sldChg>
      <pc:sldChg chg="add del">
        <pc:chgData name="Mokarram Dorri, Bahareh" userId="b65613e7-b782-4797-afbc-3ac9b2e9b774" providerId="ADAL" clId="{D57B7610-FF69-4F3B-A17C-ECDF7DEDA236}" dt="2025-02-19T06:01:31.993" v="13" actId="47"/>
        <pc:sldMkLst>
          <pc:docMk/>
          <pc:sldMk cId="0" sldId="351"/>
        </pc:sldMkLst>
      </pc:sldChg>
      <pc:sldChg chg="add del">
        <pc:chgData name="Mokarram Dorri, Bahareh" userId="b65613e7-b782-4797-afbc-3ac9b2e9b774" providerId="ADAL" clId="{D57B7610-FF69-4F3B-A17C-ECDF7DEDA236}" dt="2025-02-19T06:01:31.993" v="13" actId="47"/>
        <pc:sldMkLst>
          <pc:docMk/>
          <pc:sldMk cId="0" sldId="352"/>
        </pc:sldMkLst>
      </pc:sldChg>
      <pc:sldChg chg="add del">
        <pc:chgData name="Mokarram Dorri, Bahareh" userId="b65613e7-b782-4797-afbc-3ac9b2e9b774" providerId="ADAL" clId="{D57B7610-FF69-4F3B-A17C-ECDF7DEDA236}" dt="2025-02-19T06:01:31.993" v="13" actId="47"/>
        <pc:sldMkLst>
          <pc:docMk/>
          <pc:sldMk cId="0" sldId="353"/>
        </pc:sldMkLst>
      </pc:sldChg>
      <pc:sldChg chg="add del">
        <pc:chgData name="Mokarram Dorri, Bahareh" userId="b65613e7-b782-4797-afbc-3ac9b2e9b774" providerId="ADAL" clId="{D57B7610-FF69-4F3B-A17C-ECDF7DEDA236}" dt="2025-02-19T06:01:31.993" v="13" actId="47"/>
        <pc:sldMkLst>
          <pc:docMk/>
          <pc:sldMk cId="0" sldId="354"/>
        </pc:sldMkLst>
      </pc:sldChg>
      <pc:sldChg chg="add del">
        <pc:chgData name="Mokarram Dorri, Bahareh" userId="b65613e7-b782-4797-afbc-3ac9b2e9b774" providerId="ADAL" clId="{D57B7610-FF69-4F3B-A17C-ECDF7DEDA236}" dt="2025-02-19T06:01:31.993" v="13" actId="47"/>
        <pc:sldMkLst>
          <pc:docMk/>
          <pc:sldMk cId="3166579496" sldId="356"/>
        </pc:sldMkLst>
      </pc:sldChg>
      <pc:sldChg chg="add del">
        <pc:chgData name="Mokarram Dorri, Bahareh" userId="b65613e7-b782-4797-afbc-3ac9b2e9b774" providerId="ADAL" clId="{D57B7610-FF69-4F3B-A17C-ECDF7DEDA236}" dt="2025-02-19T06:01:31.993" v="13" actId="47"/>
        <pc:sldMkLst>
          <pc:docMk/>
          <pc:sldMk cId="1517894675" sldId="361"/>
        </pc:sldMkLst>
      </pc:sldChg>
      <pc:sldChg chg="add del">
        <pc:chgData name="Mokarram Dorri, Bahareh" userId="b65613e7-b782-4797-afbc-3ac9b2e9b774" providerId="ADAL" clId="{D57B7610-FF69-4F3B-A17C-ECDF7DEDA236}" dt="2025-02-19T06:01:31.993" v="13" actId="47"/>
        <pc:sldMkLst>
          <pc:docMk/>
          <pc:sldMk cId="852884809" sldId="363"/>
        </pc:sldMkLst>
      </pc:sldChg>
      <pc:sldChg chg="add del">
        <pc:chgData name="Mokarram Dorri, Bahareh" userId="b65613e7-b782-4797-afbc-3ac9b2e9b774" providerId="ADAL" clId="{D57B7610-FF69-4F3B-A17C-ECDF7DEDA236}" dt="2025-02-19T06:01:31.993" v="13" actId="47"/>
        <pc:sldMkLst>
          <pc:docMk/>
          <pc:sldMk cId="4039954578" sldId="365"/>
        </pc:sldMkLst>
      </pc:sldChg>
      <pc:sldChg chg="add del">
        <pc:chgData name="Mokarram Dorri, Bahareh" userId="b65613e7-b782-4797-afbc-3ac9b2e9b774" providerId="ADAL" clId="{D57B7610-FF69-4F3B-A17C-ECDF7DEDA236}" dt="2025-02-19T06:01:31.993" v="13" actId="47"/>
        <pc:sldMkLst>
          <pc:docMk/>
          <pc:sldMk cId="2474059875" sldId="366"/>
        </pc:sldMkLst>
      </pc:sldChg>
      <pc:sldChg chg="add del">
        <pc:chgData name="Mokarram Dorri, Bahareh" userId="b65613e7-b782-4797-afbc-3ac9b2e9b774" providerId="ADAL" clId="{D57B7610-FF69-4F3B-A17C-ECDF7DEDA236}" dt="2025-02-19T06:01:31.993" v="13" actId="47"/>
        <pc:sldMkLst>
          <pc:docMk/>
          <pc:sldMk cId="1021659169" sldId="367"/>
        </pc:sldMkLst>
      </pc:sldChg>
      <pc:sldChg chg="add del">
        <pc:chgData name="Mokarram Dorri, Bahareh" userId="b65613e7-b782-4797-afbc-3ac9b2e9b774" providerId="ADAL" clId="{D57B7610-FF69-4F3B-A17C-ECDF7DEDA236}" dt="2025-02-19T06:01:31.993" v="13" actId="47"/>
        <pc:sldMkLst>
          <pc:docMk/>
          <pc:sldMk cId="712634661" sldId="368"/>
        </pc:sldMkLst>
      </pc:sldChg>
      <pc:sldChg chg="add del">
        <pc:chgData name="Mokarram Dorri, Bahareh" userId="b65613e7-b782-4797-afbc-3ac9b2e9b774" providerId="ADAL" clId="{D57B7610-FF69-4F3B-A17C-ECDF7DEDA236}" dt="2025-02-19T06:01:31.993" v="13" actId="47"/>
        <pc:sldMkLst>
          <pc:docMk/>
          <pc:sldMk cId="1987601760" sldId="369"/>
        </pc:sldMkLst>
      </pc:sldChg>
      <pc:sldChg chg="add del">
        <pc:chgData name="Mokarram Dorri, Bahareh" userId="b65613e7-b782-4797-afbc-3ac9b2e9b774" providerId="ADAL" clId="{D57B7610-FF69-4F3B-A17C-ECDF7DEDA236}" dt="2025-02-19T06:01:31.993" v="13" actId="47"/>
        <pc:sldMkLst>
          <pc:docMk/>
          <pc:sldMk cId="2633928628" sldId="371"/>
        </pc:sldMkLst>
      </pc:sldChg>
      <pc:sldChg chg="add del">
        <pc:chgData name="Mokarram Dorri, Bahareh" userId="b65613e7-b782-4797-afbc-3ac9b2e9b774" providerId="ADAL" clId="{D57B7610-FF69-4F3B-A17C-ECDF7DEDA236}" dt="2025-02-19T06:01:22.256" v="12" actId="47"/>
        <pc:sldMkLst>
          <pc:docMk/>
          <pc:sldMk cId="2770730014" sldId="372"/>
        </pc:sldMkLst>
      </pc:sldChg>
      <pc:sldChg chg="add del">
        <pc:chgData name="Mokarram Dorri, Bahareh" userId="b65613e7-b782-4797-afbc-3ac9b2e9b774" providerId="ADAL" clId="{D57B7610-FF69-4F3B-A17C-ECDF7DEDA236}" dt="2025-02-19T06:01:31.993" v="13" actId="47"/>
        <pc:sldMkLst>
          <pc:docMk/>
          <pc:sldMk cId="1131107187" sldId="373"/>
        </pc:sldMkLst>
      </pc:sldChg>
      <pc:sldChg chg="add del">
        <pc:chgData name="Mokarram Dorri, Bahareh" userId="b65613e7-b782-4797-afbc-3ac9b2e9b774" providerId="ADAL" clId="{D57B7610-FF69-4F3B-A17C-ECDF7DEDA236}" dt="2025-02-19T06:01:22.256" v="12" actId="47"/>
        <pc:sldMkLst>
          <pc:docMk/>
          <pc:sldMk cId="912821567" sldId="374"/>
        </pc:sldMkLst>
      </pc:sldChg>
    </pc:docChg>
  </pc:docChgLst>
  <pc:docChgLst>
    <pc:chgData name="Mokarram dorri, Bahareh" userId="S::bahareh.mokarramdorri@unt.edu::b65613e7-b782-4797-afbc-3ac9b2e9b774" providerId="AD" clId="Web-{84A435D7-79A3-47E2-BD6D-0D9843D56C80}"/>
    <pc:docChg chg="modSld">
      <pc:chgData name="Mokarram dorri, Bahareh" userId="S::bahareh.mokarramdorri@unt.edu::b65613e7-b782-4797-afbc-3ac9b2e9b774" providerId="AD" clId="Web-{84A435D7-79A3-47E2-BD6D-0D9843D56C80}" dt="2023-09-19T17:58:34.245" v="1" actId="20577"/>
      <pc:docMkLst>
        <pc:docMk/>
      </pc:docMkLst>
      <pc:sldChg chg="modSp">
        <pc:chgData name="Mokarram dorri, Bahareh" userId="S::bahareh.mokarramdorri@unt.edu::b65613e7-b782-4797-afbc-3ac9b2e9b774" providerId="AD" clId="Web-{84A435D7-79A3-47E2-BD6D-0D9843D56C80}" dt="2023-09-19T17:58:34.245" v="1" actId="20577"/>
        <pc:sldMkLst>
          <pc:docMk/>
          <pc:sldMk cId="2721657534" sldId="359"/>
        </pc:sldMkLst>
      </pc:sldChg>
    </pc:docChg>
  </pc:docChgLst>
  <pc:docChgLst>
    <pc:chgData name="Mokarram Dorri, Bahareh" userId="b65613e7-b782-4797-afbc-3ac9b2e9b774" providerId="ADAL" clId="{5A67E58C-C7CF-48BF-A3A2-C76F597679BB}"/>
    <pc:docChg chg="custSel modSld">
      <pc:chgData name="Mokarram Dorri, Bahareh" userId="b65613e7-b782-4797-afbc-3ac9b2e9b774" providerId="ADAL" clId="{5A67E58C-C7CF-48BF-A3A2-C76F597679BB}" dt="2024-09-26T16:05:51.066" v="39"/>
      <pc:docMkLst>
        <pc:docMk/>
      </pc:docMkLst>
      <pc:sldChg chg="modSp mod modAnim">
        <pc:chgData name="Mokarram Dorri, Bahareh" userId="b65613e7-b782-4797-afbc-3ac9b2e9b774" providerId="ADAL" clId="{5A67E58C-C7CF-48BF-A3A2-C76F597679BB}" dt="2024-09-26T16:05:51.066" v="39"/>
        <pc:sldMkLst>
          <pc:docMk/>
          <pc:sldMk cId="4102321621" sldId="303"/>
        </pc:sldMkLst>
      </pc:sldChg>
      <pc:sldChg chg="delSp mod delAnim">
        <pc:chgData name="Mokarram Dorri, Bahareh" userId="b65613e7-b782-4797-afbc-3ac9b2e9b774" providerId="ADAL" clId="{5A67E58C-C7CF-48BF-A3A2-C76F597679BB}" dt="2024-09-26T15:01:12.105" v="0" actId="478"/>
        <pc:sldMkLst>
          <pc:docMk/>
          <pc:sldMk cId="852884809" sldId="363"/>
        </pc:sldMkLst>
      </pc:sldChg>
    </pc:docChg>
  </pc:docChgLst>
  <pc:docChgLst>
    <pc:chgData name="Mokarram Dorri, Bahareh" userId="b65613e7-b782-4797-afbc-3ac9b2e9b774" providerId="ADAL" clId="{732A5066-7946-4D1D-A0E4-52EE3891AEF2}"/>
    <pc:docChg chg="custSel modSld">
      <pc:chgData name="Mokarram Dorri, Bahareh" userId="b65613e7-b782-4797-afbc-3ac9b2e9b774" providerId="ADAL" clId="{732A5066-7946-4D1D-A0E4-52EE3891AEF2}" dt="2024-02-26T17:11:56.111" v="58"/>
      <pc:docMkLst>
        <pc:docMk/>
      </pc:docMkLst>
      <pc:sldChg chg="addSp delSp modSp mod modAnim">
        <pc:chgData name="Mokarram Dorri, Bahareh" userId="b65613e7-b782-4797-afbc-3ac9b2e9b774" providerId="ADAL" clId="{732A5066-7946-4D1D-A0E4-52EE3891AEF2}" dt="2024-02-26T16:59:27.032" v="7" actId="1076"/>
        <pc:sldMkLst>
          <pc:docMk/>
          <pc:sldMk cId="3187244780" sldId="268"/>
        </pc:sldMkLst>
      </pc:sldChg>
      <pc:sldChg chg="delSp mod delAnim">
        <pc:chgData name="Mokarram Dorri, Bahareh" userId="b65613e7-b782-4797-afbc-3ac9b2e9b774" providerId="ADAL" clId="{732A5066-7946-4D1D-A0E4-52EE3891AEF2}" dt="2024-02-26T16:59:09.753" v="3" actId="21"/>
        <pc:sldMkLst>
          <pc:docMk/>
          <pc:sldMk cId="3710766048" sldId="269"/>
        </pc:sldMkLst>
      </pc:sldChg>
      <pc:sldChg chg="modSp mod">
        <pc:chgData name="Mokarram Dorri, Bahareh" userId="b65613e7-b782-4797-afbc-3ac9b2e9b774" providerId="ADAL" clId="{732A5066-7946-4D1D-A0E4-52EE3891AEF2}" dt="2024-02-26T17:00:43.258" v="13" actId="115"/>
        <pc:sldMkLst>
          <pc:docMk/>
          <pc:sldMk cId="1306024225" sldId="270"/>
        </pc:sldMkLst>
      </pc:sldChg>
      <pc:sldChg chg="mod modShow">
        <pc:chgData name="Mokarram Dorri, Bahareh" userId="b65613e7-b782-4797-afbc-3ac9b2e9b774" providerId="ADAL" clId="{732A5066-7946-4D1D-A0E4-52EE3891AEF2}" dt="2024-02-26T16:55:26.467" v="2" actId="729"/>
        <pc:sldMkLst>
          <pc:docMk/>
          <pc:sldMk cId="360819170" sldId="286"/>
        </pc:sldMkLst>
      </pc:sldChg>
      <pc:sldChg chg="modSp mod">
        <pc:chgData name="Mokarram Dorri, Bahareh" userId="b65613e7-b782-4797-afbc-3ac9b2e9b774" providerId="ADAL" clId="{732A5066-7946-4D1D-A0E4-52EE3891AEF2}" dt="2024-02-26T16:44:23.088" v="0" actId="20577"/>
        <pc:sldMkLst>
          <pc:docMk/>
          <pc:sldMk cId="0" sldId="302"/>
        </pc:sldMkLst>
      </pc:sldChg>
      <pc:sldChg chg="modAnim">
        <pc:chgData name="Mokarram Dorri, Bahareh" userId="b65613e7-b782-4797-afbc-3ac9b2e9b774" providerId="ADAL" clId="{732A5066-7946-4D1D-A0E4-52EE3891AEF2}" dt="2024-02-26T17:11:56.111" v="58"/>
        <pc:sldMkLst>
          <pc:docMk/>
          <pc:sldMk cId="380109597" sldId="306"/>
        </pc:sldMkLst>
      </pc:sldChg>
      <pc:sldChg chg="modSp mod">
        <pc:chgData name="Mokarram Dorri, Bahareh" userId="b65613e7-b782-4797-afbc-3ac9b2e9b774" providerId="ADAL" clId="{732A5066-7946-4D1D-A0E4-52EE3891AEF2}" dt="2024-02-26T17:01:05.061" v="14" actId="115"/>
        <pc:sldMkLst>
          <pc:docMk/>
          <pc:sldMk cId="1788420574" sldId="337"/>
        </pc:sldMkLst>
      </pc:sldChg>
      <pc:sldChg chg="modSp mod">
        <pc:chgData name="Mokarram Dorri, Bahareh" userId="b65613e7-b782-4797-afbc-3ac9b2e9b774" providerId="ADAL" clId="{732A5066-7946-4D1D-A0E4-52EE3891AEF2}" dt="2024-02-26T17:01:37.763" v="20" actId="14100"/>
        <pc:sldMkLst>
          <pc:docMk/>
          <pc:sldMk cId="0" sldId="338"/>
        </pc:sldMkLst>
      </pc:sldChg>
      <pc:sldChg chg="modSp">
        <pc:chgData name="Mokarram Dorri, Bahareh" userId="b65613e7-b782-4797-afbc-3ac9b2e9b774" providerId="ADAL" clId="{732A5066-7946-4D1D-A0E4-52EE3891AEF2}" dt="2024-02-26T17:03:16.189" v="57" actId="20577"/>
        <pc:sldMkLst>
          <pc:docMk/>
          <pc:sldMk cId="0" sldId="340"/>
        </pc:sldMkLst>
      </pc:sldChg>
      <pc:sldChg chg="modSp modAnim">
        <pc:chgData name="Mokarram Dorri, Bahareh" userId="b65613e7-b782-4797-afbc-3ac9b2e9b774" providerId="ADAL" clId="{732A5066-7946-4D1D-A0E4-52EE3891AEF2}" dt="2024-02-26T16:46:02.387" v="1" actId="20577"/>
        <pc:sldMkLst>
          <pc:docMk/>
          <pc:sldMk cId="1873733892" sldId="345"/>
        </pc:sldMkLst>
      </pc:sldChg>
    </pc:docChg>
  </pc:docChgLst>
  <pc:docChgLst>
    <pc:chgData name="Mokarram Dorri, Bahareh" userId="b65613e7-b782-4797-afbc-3ac9b2e9b774" providerId="ADAL" clId="{AE9A7DD9-9B46-454A-B022-6923B00E9C46}"/>
    <pc:docChg chg="custSel delSld modSld">
      <pc:chgData name="Mokarram Dorri, Bahareh" userId="b65613e7-b782-4797-afbc-3ac9b2e9b774" providerId="ADAL" clId="{AE9A7DD9-9B46-454A-B022-6923B00E9C46}" dt="2024-10-10T17:46:56.077" v="162"/>
      <pc:docMkLst>
        <pc:docMk/>
      </pc:docMkLst>
      <pc:sldChg chg="del">
        <pc:chgData name="Mokarram Dorri, Bahareh" userId="b65613e7-b782-4797-afbc-3ac9b2e9b774" providerId="ADAL" clId="{AE9A7DD9-9B46-454A-B022-6923B00E9C46}" dt="2024-10-09T21:10:01.717" v="160" actId="47"/>
        <pc:sldMkLst>
          <pc:docMk/>
          <pc:sldMk cId="1130662404" sldId="276"/>
        </pc:sldMkLst>
      </pc:sldChg>
      <pc:sldChg chg="modSp mod">
        <pc:chgData name="Mokarram Dorri, Bahareh" userId="b65613e7-b782-4797-afbc-3ac9b2e9b774" providerId="ADAL" clId="{AE9A7DD9-9B46-454A-B022-6923B00E9C46}" dt="2024-09-25T18:23:40.259" v="10" actId="404"/>
        <pc:sldMkLst>
          <pc:docMk/>
          <pc:sldMk cId="2202450774" sldId="289"/>
        </pc:sldMkLst>
      </pc:sldChg>
      <pc:sldChg chg="modSp mod">
        <pc:chgData name="Mokarram Dorri, Bahareh" userId="b65613e7-b782-4797-afbc-3ac9b2e9b774" providerId="ADAL" clId="{AE9A7DD9-9B46-454A-B022-6923B00E9C46}" dt="2024-09-25T18:24:57.882" v="21" actId="20577"/>
        <pc:sldMkLst>
          <pc:docMk/>
          <pc:sldMk cId="3577181606" sldId="295"/>
        </pc:sldMkLst>
      </pc:sldChg>
      <pc:sldChg chg="modSp mod">
        <pc:chgData name="Mokarram Dorri, Bahareh" userId="b65613e7-b782-4797-afbc-3ac9b2e9b774" providerId="ADAL" clId="{AE9A7DD9-9B46-454A-B022-6923B00E9C46}" dt="2024-09-25T18:25:37.886" v="26" actId="20577"/>
        <pc:sldMkLst>
          <pc:docMk/>
          <pc:sldMk cId="857281309" sldId="296"/>
        </pc:sldMkLst>
      </pc:sldChg>
      <pc:sldChg chg="modSp mod">
        <pc:chgData name="Mokarram Dorri, Bahareh" userId="b65613e7-b782-4797-afbc-3ac9b2e9b774" providerId="ADAL" clId="{AE9A7DD9-9B46-454A-B022-6923B00E9C46}" dt="2024-10-08T17:37:01.653" v="124" actId="404"/>
        <pc:sldMkLst>
          <pc:docMk/>
          <pc:sldMk cId="856603994" sldId="320"/>
        </pc:sldMkLst>
      </pc:sldChg>
      <pc:sldChg chg="addSp modSp modAnim">
        <pc:chgData name="Mokarram Dorri, Bahareh" userId="b65613e7-b782-4797-afbc-3ac9b2e9b774" providerId="ADAL" clId="{AE9A7DD9-9B46-454A-B022-6923B00E9C46}" dt="2024-10-08T17:39:10.654" v="134"/>
        <pc:sldMkLst>
          <pc:docMk/>
          <pc:sldMk cId="2352181866" sldId="321"/>
        </pc:sldMkLst>
      </pc:sldChg>
      <pc:sldChg chg="addSp modSp mod">
        <pc:chgData name="Mokarram Dorri, Bahareh" userId="b65613e7-b782-4797-afbc-3ac9b2e9b774" providerId="ADAL" clId="{AE9A7DD9-9B46-454A-B022-6923B00E9C46}" dt="2024-10-08T17:24:19.853" v="52" actId="1076"/>
        <pc:sldMkLst>
          <pc:docMk/>
          <pc:sldMk cId="3272121640" sldId="323"/>
        </pc:sldMkLst>
      </pc:sldChg>
      <pc:sldChg chg="modSp mod modAnim">
        <pc:chgData name="Mokarram Dorri, Bahareh" userId="b65613e7-b782-4797-afbc-3ac9b2e9b774" providerId="ADAL" clId="{AE9A7DD9-9B46-454A-B022-6923B00E9C46}" dt="2024-10-08T17:27:25.688" v="63"/>
        <pc:sldMkLst>
          <pc:docMk/>
          <pc:sldMk cId="4088406479" sldId="324"/>
        </pc:sldMkLst>
      </pc:sldChg>
      <pc:sldChg chg="modSp mod">
        <pc:chgData name="Mokarram Dorri, Bahareh" userId="b65613e7-b782-4797-afbc-3ac9b2e9b774" providerId="ADAL" clId="{AE9A7DD9-9B46-454A-B022-6923B00E9C46}" dt="2024-10-08T17:35:04.566" v="123" actId="12"/>
        <pc:sldMkLst>
          <pc:docMk/>
          <pc:sldMk cId="2043518901" sldId="327"/>
        </pc:sldMkLst>
      </pc:sldChg>
      <pc:sldChg chg="modSp mod">
        <pc:chgData name="Mokarram Dorri, Bahareh" userId="b65613e7-b782-4797-afbc-3ac9b2e9b774" providerId="ADAL" clId="{AE9A7DD9-9B46-454A-B022-6923B00E9C46}" dt="2024-09-25T18:37:34.233" v="28" actId="20577"/>
        <pc:sldMkLst>
          <pc:docMk/>
          <pc:sldMk cId="753829274" sldId="335"/>
        </pc:sldMkLst>
      </pc:sldChg>
      <pc:sldChg chg="addSp delSp modSp mod delAnim modAnim modNotesTx">
        <pc:chgData name="Mokarram Dorri, Bahareh" userId="b65613e7-b782-4797-afbc-3ac9b2e9b774" providerId="ADAL" clId="{AE9A7DD9-9B46-454A-B022-6923B00E9C46}" dt="2024-09-19T21:27:59.242" v="9" actId="478"/>
        <pc:sldMkLst>
          <pc:docMk/>
          <pc:sldMk cId="0" sldId="340"/>
        </pc:sldMkLst>
      </pc:sldChg>
      <pc:sldChg chg="modSp mod">
        <pc:chgData name="Mokarram Dorri, Bahareh" userId="b65613e7-b782-4797-afbc-3ac9b2e9b774" providerId="ADAL" clId="{AE9A7DD9-9B46-454A-B022-6923B00E9C46}" dt="2024-10-08T17:30:12.246" v="82" actId="404"/>
        <pc:sldMkLst>
          <pc:docMk/>
          <pc:sldMk cId="0" sldId="350"/>
        </pc:sldMkLst>
      </pc:sldChg>
      <pc:sldChg chg="modSp mod">
        <pc:chgData name="Mokarram Dorri, Bahareh" userId="b65613e7-b782-4797-afbc-3ac9b2e9b774" providerId="ADAL" clId="{AE9A7DD9-9B46-454A-B022-6923B00E9C46}" dt="2024-10-08T17:31:01.053" v="88" actId="20577"/>
        <pc:sldMkLst>
          <pc:docMk/>
          <pc:sldMk cId="0" sldId="351"/>
        </pc:sldMkLst>
      </pc:sldChg>
      <pc:sldChg chg="addSp delSp modSp mod modAnim">
        <pc:chgData name="Mokarram Dorri, Bahareh" userId="b65613e7-b782-4797-afbc-3ac9b2e9b774" providerId="ADAL" clId="{AE9A7DD9-9B46-454A-B022-6923B00E9C46}" dt="2024-10-08T17:41:45.522" v="155" actId="1076"/>
        <pc:sldMkLst>
          <pc:docMk/>
          <pc:sldMk cId="0" sldId="352"/>
        </pc:sldMkLst>
      </pc:sldChg>
      <pc:sldChg chg="addSp modSp mod modAnim">
        <pc:chgData name="Mokarram Dorri, Bahareh" userId="b65613e7-b782-4797-afbc-3ac9b2e9b774" providerId="ADAL" clId="{AE9A7DD9-9B46-454A-B022-6923B00E9C46}" dt="2024-10-10T17:46:56.077" v="162"/>
        <pc:sldMkLst>
          <pc:docMk/>
          <pc:sldMk cId="0" sldId="353"/>
        </pc:sldMkLst>
      </pc:sldChg>
      <pc:sldChg chg="addSp modSp mod modAnim">
        <pc:chgData name="Mokarram Dorri, Bahareh" userId="b65613e7-b782-4797-afbc-3ac9b2e9b774" providerId="ADAL" clId="{AE9A7DD9-9B46-454A-B022-6923B00E9C46}" dt="2024-09-25T18:42:51.237" v="42"/>
        <pc:sldMkLst>
          <pc:docMk/>
          <pc:sldMk cId="4039954578" sldId="365"/>
        </pc:sldMkLst>
      </pc:sldChg>
      <pc:sldChg chg="addSp delSp modSp mod delAnim modAnim">
        <pc:chgData name="Mokarram Dorri, Bahareh" userId="b65613e7-b782-4797-afbc-3ac9b2e9b774" providerId="ADAL" clId="{AE9A7DD9-9B46-454A-B022-6923B00E9C46}" dt="2024-10-08T17:38:24.409" v="133" actId="21"/>
        <pc:sldMkLst>
          <pc:docMk/>
          <pc:sldMk cId="712634661" sldId="368"/>
        </pc:sldMkLst>
      </pc:sldChg>
      <pc:sldChg chg="mod modShow">
        <pc:chgData name="Mokarram Dorri, Bahareh" userId="b65613e7-b782-4797-afbc-3ac9b2e9b774" providerId="ADAL" clId="{AE9A7DD9-9B46-454A-B022-6923B00E9C46}" dt="2024-09-19T17:14:32.538" v="0" actId="729"/>
        <pc:sldMkLst>
          <pc:docMk/>
          <pc:sldMk cId="912821567" sldId="374"/>
        </pc:sldMkLst>
      </pc:sldChg>
    </pc:docChg>
  </pc:docChgLst>
  <pc:docChgLst>
    <pc:chgData name="Mokarram dorri, Bahareh" userId="S::bahareh.mokarramdorri@unt.edu::b65613e7-b782-4797-afbc-3ac9b2e9b774" providerId="AD" clId="Web-{79EAE917-8A2D-6B36-5DEE-D7A82EF422C3}"/>
    <pc:docChg chg="modSld">
      <pc:chgData name="Mokarram dorri, Bahareh" userId="S::bahareh.mokarramdorri@unt.edu::b65613e7-b782-4797-afbc-3ac9b2e9b774" providerId="AD" clId="Web-{79EAE917-8A2D-6B36-5DEE-D7A82EF422C3}" dt="2023-09-14T19:21:47.686" v="3" actId="20577"/>
      <pc:docMkLst>
        <pc:docMk/>
      </pc:docMkLst>
      <pc:sldChg chg="modSp">
        <pc:chgData name="Mokarram dorri, Bahareh" userId="S::bahareh.mokarramdorri@unt.edu::b65613e7-b782-4797-afbc-3ac9b2e9b774" providerId="AD" clId="Web-{79EAE917-8A2D-6B36-5DEE-D7A82EF422C3}" dt="2023-09-14T19:20:32.183" v="1" actId="20577"/>
        <pc:sldMkLst>
          <pc:docMk/>
          <pc:sldMk cId="667164155" sldId="285"/>
        </pc:sldMkLst>
      </pc:sldChg>
      <pc:sldChg chg="modSp">
        <pc:chgData name="Mokarram dorri, Bahareh" userId="S::bahareh.mokarramdorri@unt.edu::b65613e7-b782-4797-afbc-3ac9b2e9b774" providerId="AD" clId="Web-{79EAE917-8A2D-6B36-5DEE-D7A82EF422C3}" dt="2023-09-14T19:21:47.686" v="3" actId="20577"/>
        <pc:sldMkLst>
          <pc:docMk/>
          <pc:sldMk cId="0" sldId="338"/>
        </pc:sldMkLst>
      </pc:sldChg>
    </pc:docChg>
  </pc:docChgLst>
  <pc:docChgLst>
    <pc:chgData name="Mokarram Dorri, Bahareh" userId="b65613e7-b782-4797-afbc-3ac9b2e9b774" providerId="ADAL" clId="{F571D150-7AAB-4BFE-B8B9-AFAF7E2DF3FA}"/>
    <pc:docChg chg="undo custSel addSld delSld modSld sldOrd modMainMaster">
      <pc:chgData name="Mokarram Dorri, Bahareh" userId="b65613e7-b782-4797-afbc-3ac9b2e9b774" providerId="ADAL" clId="{F571D150-7AAB-4BFE-B8B9-AFAF7E2DF3FA}" dt="2025-02-19T05:58:04.944" v="2516" actId="1076"/>
      <pc:docMkLst>
        <pc:docMk/>
      </pc:docMkLst>
      <pc:sldChg chg="addSp delSp modSp mod">
        <pc:chgData name="Mokarram Dorri, Bahareh" userId="b65613e7-b782-4797-afbc-3ac9b2e9b774" providerId="ADAL" clId="{F571D150-7AAB-4BFE-B8B9-AFAF7E2DF3FA}" dt="2025-02-16T17:47:04.222" v="1935" actId="478"/>
        <pc:sldMkLst>
          <pc:docMk/>
          <pc:sldMk cId="0" sldId="256"/>
        </pc:sldMkLst>
      </pc:sldChg>
      <pc:sldChg chg="addSp delSp modSp mod">
        <pc:chgData name="Mokarram Dorri, Bahareh" userId="b65613e7-b782-4797-afbc-3ac9b2e9b774" providerId="ADAL" clId="{F571D150-7AAB-4BFE-B8B9-AFAF7E2DF3FA}" dt="2024-09-19T01:50:46.248" v="1768" actId="20577"/>
        <pc:sldMkLst>
          <pc:docMk/>
          <pc:sldMk cId="756607003" sldId="258"/>
        </pc:sldMkLst>
      </pc:sldChg>
      <pc:sldChg chg="modSp mod modNotesTx">
        <pc:chgData name="Mokarram Dorri, Bahareh" userId="b65613e7-b782-4797-afbc-3ac9b2e9b774" providerId="ADAL" clId="{F571D150-7AAB-4BFE-B8B9-AFAF7E2DF3FA}" dt="2025-02-16T21:30:04.060" v="2468"/>
        <pc:sldMkLst>
          <pc:docMk/>
          <pc:sldMk cId="0" sldId="266"/>
        </pc:sldMkLst>
      </pc:sldChg>
      <pc:sldChg chg="addSp modSp mod modAnim">
        <pc:chgData name="Mokarram Dorri, Bahareh" userId="b65613e7-b782-4797-afbc-3ac9b2e9b774" providerId="ADAL" clId="{F571D150-7AAB-4BFE-B8B9-AFAF7E2DF3FA}" dt="2024-09-19T15:22:28.785" v="1809" actId="12"/>
        <pc:sldMkLst>
          <pc:docMk/>
          <pc:sldMk cId="0" sldId="267"/>
        </pc:sldMkLst>
      </pc:sldChg>
      <pc:sldChg chg="addSp delSp modSp mod delAnim modAnim">
        <pc:chgData name="Mokarram Dorri, Bahareh" userId="b65613e7-b782-4797-afbc-3ac9b2e9b774" providerId="ADAL" clId="{F571D150-7AAB-4BFE-B8B9-AFAF7E2DF3FA}" dt="2025-02-16T20:06:04.535" v="2327" actId="208"/>
        <pc:sldMkLst>
          <pc:docMk/>
          <pc:sldMk cId="3187244780" sldId="268"/>
        </pc:sldMkLst>
      </pc:sldChg>
      <pc:sldChg chg="addSp delSp modSp mod modAnim">
        <pc:chgData name="Mokarram Dorri, Bahareh" userId="b65613e7-b782-4797-afbc-3ac9b2e9b774" providerId="ADAL" clId="{F571D150-7AAB-4BFE-B8B9-AFAF7E2DF3FA}" dt="2025-02-16T21:32:54.780" v="2474" actId="6549"/>
        <pc:sldMkLst>
          <pc:docMk/>
          <pc:sldMk cId="3710766048" sldId="269"/>
        </pc:sldMkLst>
      </pc:sldChg>
      <pc:sldChg chg="addSp delSp modSp mod modAnim">
        <pc:chgData name="Mokarram Dorri, Bahareh" userId="b65613e7-b782-4797-afbc-3ac9b2e9b774" providerId="ADAL" clId="{F571D150-7AAB-4BFE-B8B9-AFAF7E2DF3FA}" dt="2025-02-18T21:42:50.871" v="2487" actId="478"/>
        <pc:sldMkLst>
          <pc:docMk/>
          <pc:sldMk cId="1306024225" sldId="270"/>
        </pc:sldMkLst>
        <pc:spChg chg="add mod">
          <ac:chgData name="Mokarram Dorri, Bahareh" userId="b65613e7-b782-4797-afbc-3ac9b2e9b774" providerId="ADAL" clId="{F571D150-7AAB-4BFE-B8B9-AFAF7E2DF3FA}" dt="2025-02-18T21:42:49.220" v="2486" actId="1076"/>
          <ac:spMkLst>
            <pc:docMk/>
            <pc:sldMk cId="1306024225" sldId="270"/>
            <ac:spMk id="2" creationId="{B2C29DAB-FAF7-D80D-E645-226F2447FBBF}"/>
          </ac:spMkLst>
        </pc:spChg>
        <pc:spChg chg="del">
          <ac:chgData name="Mokarram Dorri, Bahareh" userId="b65613e7-b782-4797-afbc-3ac9b2e9b774" providerId="ADAL" clId="{F571D150-7AAB-4BFE-B8B9-AFAF7E2DF3FA}" dt="2025-02-18T21:42:50.871" v="2487" actId="478"/>
          <ac:spMkLst>
            <pc:docMk/>
            <pc:sldMk cId="1306024225" sldId="270"/>
            <ac:spMk id="4" creationId="{00000000-0000-0000-0000-000000000000}"/>
          </ac:spMkLst>
        </pc:spChg>
      </pc:sldChg>
      <pc:sldChg chg="addSp delSp modSp mod modAnim">
        <pc:chgData name="Mokarram Dorri, Bahareh" userId="b65613e7-b782-4797-afbc-3ac9b2e9b774" providerId="ADAL" clId="{F571D150-7AAB-4BFE-B8B9-AFAF7E2DF3FA}" dt="2025-02-16T18:58:02.460" v="2068" actId="14100"/>
        <pc:sldMkLst>
          <pc:docMk/>
          <pc:sldMk cId="918414243" sldId="283"/>
        </pc:sldMkLst>
      </pc:sldChg>
      <pc:sldChg chg="modSp add mod">
        <pc:chgData name="Mokarram Dorri, Bahareh" userId="b65613e7-b782-4797-afbc-3ac9b2e9b774" providerId="ADAL" clId="{F571D150-7AAB-4BFE-B8B9-AFAF7E2DF3FA}" dt="2025-02-16T19:02:27.165" v="2099" actId="115"/>
        <pc:sldMkLst>
          <pc:docMk/>
          <pc:sldMk cId="92216225" sldId="284"/>
        </pc:sldMkLst>
      </pc:sldChg>
      <pc:sldChg chg="modSp add del mod modShow">
        <pc:chgData name="Mokarram Dorri, Bahareh" userId="b65613e7-b782-4797-afbc-3ac9b2e9b774" providerId="ADAL" clId="{F571D150-7AAB-4BFE-B8B9-AFAF7E2DF3FA}" dt="2025-02-16T19:02:02.395" v="2095" actId="2696"/>
        <pc:sldMkLst>
          <pc:docMk/>
          <pc:sldMk cId="1049683674" sldId="284"/>
        </pc:sldMkLst>
      </pc:sldChg>
      <pc:sldChg chg="modSp del mod modShow">
        <pc:chgData name="Mokarram Dorri, Bahareh" userId="b65613e7-b782-4797-afbc-3ac9b2e9b774" providerId="ADAL" clId="{F571D150-7AAB-4BFE-B8B9-AFAF7E2DF3FA}" dt="2024-02-24T20:06:04.600" v="547" actId="2696"/>
        <pc:sldMkLst>
          <pc:docMk/>
          <pc:sldMk cId="3534980492" sldId="284"/>
        </pc:sldMkLst>
      </pc:sldChg>
      <pc:sldChg chg="modSp del mod modAnim modNotesTx">
        <pc:chgData name="Mokarram Dorri, Bahareh" userId="b65613e7-b782-4797-afbc-3ac9b2e9b774" providerId="ADAL" clId="{F571D150-7AAB-4BFE-B8B9-AFAF7E2DF3FA}" dt="2025-02-16T19:34:50.537" v="2183" actId="2696"/>
        <pc:sldMkLst>
          <pc:docMk/>
          <pc:sldMk cId="667164155" sldId="285"/>
        </pc:sldMkLst>
      </pc:sldChg>
      <pc:sldChg chg="add">
        <pc:chgData name="Mokarram Dorri, Bahareh" userId="b65613e7-b782-4797-afbc-3ac9b2e9b774" providerId="ADAL" clId="{F571D150-7AAB-4BFE-B8B9-AFAF7E2DF3FA}" dt="2025-02-16T19:34:57.517" v="2184"/>
        <pc:sldMkLst>
          <pc:docMk/>
          <pc:sldMk cId="2855181899" sldId="285"/>
        </pc:sldMkLst>
      </pc:sldChg>
      <pc:sldChg chg="modSp add mod">
        <pc:chgData name="Mokarram Dorri, Bahareh" userId="b65613e7-b782-4797-afbc-3ac9b2e9b774" providerId="ADAL" clId="{F571D150-7AAB-4BFE-B8B9-AFAF7E2DF3FA}" dt="2025-02-16T20:14:13.414" v="2448" actId="313"/>
        <pc:sldMkLst>
          <pc:docMk/>
          <pc:sldMk cId="12980332" sldId="286"/>
        </pc:sldMkLst>
      </pc:sldChg>
      <pc:sldChg chg="modSp del mod modShow">
        <pc:chgData name="Mokarram Dorri, Bahareh" userId="b65613e7-b782-4797-afbc-3ac9b2e9b774" providerId="ADAL" clId="{F571D150-7AAB-4BFE-B8B9-AFAF7E2DF3FA}" dt="2025-02-16T19:34:14.987" v="2181" actId="2696"/>
        <pc:sldMkLst>
          <pc:docMk/>
          <pc:sldMk cId="360819170" sldId="286"/>
        </pc:sldMkLst>
      </pc:sldChg>
      <pc:sldChg chg="modSp mod">
        <pc:chgData name="Mokarram Dorri, Bahareh" userId="b65613e7-b782-4797-afbc-3ac9b2e9b774" providerId="ADAL" clId="{F571D150-7AAB-4BFE-B8B9-AFAF7E2DF3FA}" dt="2024-02-25T04:47:49.344" v="1109" actId="1076"/>
        <pc:sldMkLst>
          <pc:docMk/>
          <pc:sldMk cId="2202450774" sldId="289"/>
        </pc:sldMkLst>
      </pc:sldChg>
      <pc:sldChg chg="modSp mod">
        <pc:chgData name="Mokarram Dorri, Bahareh" userId="b65613e7-b782-4797-afbc-3ac9b2e9b774" providerId="ADAL" clId="{F571D150-7AAB-4BFE-B8B9-AFAF7E2DF3FA}" dt="2024-02-27T18:46:18.459" v="1129" actId="1076"/>
        <pc:sldMkLst>
          <pc:docMk/>
          <pc:sldMk cId="3577181606" sldId="295"/>
        </pc:sldMkLst>
      </pc:sldChg>
      <pc:sldChg chg="modSp mod">
        <pc:chgData name="Mokarram Dorri, Bahareh" userId="b65613e7-b782-4797-afbc-3ac9b2e9b774" providerId="ADAL" clId="{F571D150-7AAB-4BFE-B8B9-AFAF7E2DF3FA}" dt="2024-02-27T18:46:33.538" v="1130" actId="404"/>
        <pc:sldMkLst>
          <pc:docMk/>
          <pc:sldMk cId="857281309" sldId="296"/>
        </pc:sldMkLst>
      </pc:sldChg>
      <pc:sldChg chg="modSp del mod">
        <pc:chgData name="Mokarram Dorri, Bahareh" userId="b65613e7-b782-4797-afbc-3ac9b2e9b774" providerId="ADAL" clId="{F571D150-7AAB-4BFE-B8B9-AFAF7E2DF3FA}" dt="2024-02-27T20:34:54.010" v="1296" actId="2696"/>
        <pc:sldMkLst>
          <pc:docMk/>
          <pc:sldMk cId="2368205413" sldId="300"/>
        </pc:sldMkLst>
      </pc:sldChg>
      <pc:sldChg chg="modSp add mod">
        <pc:chgData name="Mokarram Dorri, Bahareh" userId="b65613e7-b782-4797-afbc-3ac9b2e9b774" providerId="ADAL" clId="{F571D150-7AAB-4BFE-B8B9-AFAF7E2DF3FA}" dt="2024-02-27T23:33:20.733" v="1687" actId="403"/>
        <pc:sldMkLst>
          <pc:docMk/>
          <pc:sldMk cId="3871491500" sldId="300"/>
        </pc:sldMkLst>
      </pc:sldChg>
      <pc:sldChg chg="modSp del mod">
        <pc:chgData name="Mokarram Dorri, Bahareh" userId="b65613e7-b782-4797-afbc-3ac9b2e9b774" providerId="ADAL" clId="{F571D150-7AAB-4BFE-B8B9-AFAF7E2DF3FA}" dt="2024-02-27T20:34:54.010" v="1296" actId="2696"/>
        <pc:sldMkLst>
          <pc:docMk/>
          <pc:sldMk cId="2468480092" sldId="301"/>
        </pc:sldMkLst>
      </pc:sldChg>
      <pc:sldChg chg="add del">
        <pc:chgData name="Mokarram Dorri, Bahareh" userId="b65613e7-b782-4797-afbc-3ac9b2e9b774" providerId="ADAL" clId="{F571D150-7AAB-4BFE-B8B9-AFAF7E2DF3FA}" dt="2024-02-28T00:13:18.851" v="1727" actId="47"/>
        <pc:sldMkLst>
          <pc:docMk/>
          <pc:sldMk cId="2658553650" sldId="301"/>
        </pc:sldMkLst>
      </pc:sldChg>
      <pc:sldChg chg="addSp delSp modSp mod">
        <pc:chgData name="Mokarram Dorri, Bahareh" userId="b65613e7-b782-4797-afbc-3ac9b2e9b774" providerId="ADAL" clId="{F571D150-7AAB-4BFE-B8B9-AFAF7E2DF3FA}" dt="2024-02-24T18:47:13.296" v="264" actId="14100"/>
        <pc:sldMkLst>
          <pc:docMk/>
          <pc:sldMk cId="0" sldId="302"/>
        </pc:sldMkLst>
      </pc:sldChg>
      <pc:sldChg chg="modSp del mod">
        <pc:chgData name="Mokarram Dorri, Bahareh" userId="b65613e7-b782-4797-afbc-3ac9b2e9b774" providerId="ADAL" clId="{F571D150-7AAB-4BFE-B8B9-AFAF7E2DF3FA}" dt="2024-02-27T20:34:54.010" v="1296" actId="2696"/>
        <pc:sldMkLst>
          <pc:docMk/>
          <pc:sldMk cId="2827446170" sldId="303"/>
        </pc:sldMkLst>
      </pc:sldChg>
      <pc:sldChg chg="addSp modSp add mod ord modAnim">
        <pc:chgData name="Mokarram Dorri, Bahareh" userId="b65613e7-b782-4797-afbc-3ac9b2e9b774" providerId="ADAL" clId="{F571D150-7AAB-4BFE-B8B9-AFAF7E2DF3FA}" dt="2024-02-27T23:36:53.452" v="1689"/>
        <pc:sldMkLst>
          <pc:docMk/>
          <pc:sldMk cId="4102321621" sldId="303"/>
        </pc:sldMkLst>
      </pc:sldChg>
      <pc:sldChg chg="addSp delSp modSp mod">
        <pc:chgData name="Mokarram Dorri, Bahareh" userId="b65613e7-b782-4797-afbc-3ac9b2e9b774" providerId="ADAL" clId="{F571D150-7AAB-4BFE-B8B9-AFAF7E2DF3FA}" dt="2024-09-24T04:35:25.983" v="1834" actId="478"/>
        <pc:sldMkLst>
          <pc:docMk/>
          <pc:sldMk cId="3202813634" sldId="304"/>
        </pc:sldMkLst>
      </pc:sldChg>
      <pc:sldChg chg="addSp delSp modSp mod">
        <pc:chgData name="Mokarram Dorri, Bahareh" userId="b65613e7-b782-4797-afbc-3ac9b2e9b774" providerId="ADAL" clId="{F571D150-7AAB-4BFE-B8B9-AFAF7E2DF3FA}" dt="2025-02-19T05:55:43.793" v="2489" actId="9405"/>
        <pc:sldMkLst>
          <pc:docMk/>
          <pc:sldMk cId="380109597" sldId="306"/>
        </pc:sldMkLst>
        <pc:inkChg chg="add del">
          <ac:chgData name="Mokarram Dorri, Bahareh" userId="b65613e7-b782-4797-afbc-3ac9b2e9b774" providerId="ADAL" clId="{F571D150-7AAB-4BFE-B8B9-AFAF7E2DF3FA}" dt="2025-02-19T05:55:43.793" v="2489" actId="9405"/>
          <ac:inkMkLst>
            <pc:docMk/>
            <pc:sldMk cId="380109597" sldId="306"/>
            <ac:inkMk id="3" creationId="{D1789A59-F96D-B7DF-A402-0335B6529B99}"/>
          </ac:inkMkLst>
        </pc:inkChg>
      </pc:sldChg>
      <pc:sldChg chg="addSp delSp modSp mod">
        <pc:chgData name="Mokarram Dorri, Bahareh" userId="b65613e7-b782-4797-afbc-3ac9b2e9b774" providerId="ADAL" clId="{F571D150-7AAB-4BFE-B8B9-AFAF7E2DF3FA}" dt="2025-02-19T05:58:04.944" v="2516" actId="1076"/>
        <pc:sldMkLst>
          <pc:docMk/>
          <pc:sldMk cId="2833912864" sldId="317"/>
        </pc:sldMkLst>
        <pc:spChg chg="mod">
          <ac:chgData name="Mokarram Dorri, Bahareh" userId="b65613e7-b782-4797-afbc-3ac9b2e9b774" providerId="ADAL" clId="{F571D150-7AAB-4BFE-B8B9-AFAF7E2DF3FA}" dt="2025-02-19T05:58:04.944" v="2516" actId="1076"/>
          <ac:spMkLst>
            <pc:docMk/>
            <pc:sldMk cId="2833912864" sldId="317"/>
            <ac:spMk id="3" creationId="{F7F6DFF3-2D05-1F36-1B18-FA5D8997EF07}"/>
          </ac:spMkLst>
        </pc:spChg>
      </pc:sldChg>
      <pc:sldChg chg="modSp mod modShow">
        <pc:chgData name="Mokarram Dorri, Bahareh" userId="b65613e7-b782-4797-afbc-3ac9b2e9b774" providerId="ADAL" clId="{F571D150-7AAB-4BFE-B8B9-AFAF7E2DF3FA}" dt="2024-09-26T00:36:44.768" v="1848" actId="729"/>
        <pc:sldMkLst>
          <pc:docMk/>
          <pc:sldMk cId="856603994" sldId="320"/>
        </pc:sldMkLst>
      </pc:sldChg>
      <pc:sldChg chg="modSp mod modShow">
        <pc:chgData name="Mokarram Dorri, Bahareh" userId="b65613e7-b782-4797-afbc-3ac9b2e9b774" providerId="ADAL" clId="{F571D150-7AAB-4BFE-B8B9-AFAF7E2DF3FA}" dt="2024-09-26T00:36:37.818" v="1845" actId="729"/>
        <pc:sldMkLst>
          <pc:docMk/>
          <pc:sldMk cId="2352181866" sldId="321"/>
        </pc:sldMkLst>
      </pc:sldChg>
      <pc:sldChg chg="modSp mod modShow">
        <pc:chgData name="Mokarram Dorri, Bahareh" userId="b65613e7-b782-4797-afbc-3ac9b2e9b774" providerId="ADAL" clId="{F571D150-7AAB-4BFE-B8B9-AFAF7E2DF3FA}" dt="2024-09-26T00:36:35.238" v="1844" actId="729"/>
        <pc:sldMkLst>
          <pc:docMk/>
          <pc:sldMk cId="3585994111" sldId="322"/>
        </pc:sldMkLst>
      </pc:sldChg>
      <pc:sldChg chg="modSp mod modShow">
        <pc:chgData name="Mokarram Dorri, Bahareh" userId="b65613e7-b782-4797-afbc-3ac9b2e9b774" providerId="ADAL" clId="{F571D150-7AAB-4BFE-B8B9-AFAF7E2DF3FA}" dt="2024-09-26T00:36:33.208" v="1843" actId="729"/>
        <pc:sldMkLst>
          <pc:docMk/>
          <pc:sldMk cId="3272121640" sldId="323"/>
        </pc:sldMkLst>
      </pc:sldChg>
      <pc:sldChg chg="modSp mod modShow">
        <pc:chgData name="Mokarram Dorri, Bahareh" userId="b65613e7-b782-4797-afbc-3ac9b2e9b774" providerId="ADAL" clId="{F571D150-7AAB-4BFE-B8B9-AFAF7E2DF3FA}" dt="2024-09-26T00:36:31.131" v="1842" actId="729"/>
        <pc:sldMkLst>
          <pc:docMk/>
          <pc:sldMk cId="4088406479" sldId="324"/>
        </pc:sldMkLst>
      </pc:sldChg>
      <pc:sldChg chg="addSp delSp modSp mod modAnim modShow">
        <pc:chgData name="Mokarram Dorri, Bahareh" userId="b65613e7-b782-4797-afbc-3ac9b2e9b774" providerId="ADAL" clId="{F571D150-7AAB-4BFE-B8B9-AFAF7E2DF3FA}" dt="2024-10-10T04:37:52.270" v="1921" actId="14100"/>
        <pc:sldMkLst>
          <pc:docMk/>
          <pc:sldMk cId="2043518901" sldId="327"/>
        </pc:sldMkLst>
      </pc:sldChg>
      <pc:sldChg chg="modSp del mod ord modAnim modShow">
        <pc:chgData name="Mokarram Dorri, Bahareh" userId="b65613e7-b782-4797-afbc-3ac9b2e9b774" providerId="ADAL" clId="{F571D150-7AAB-4BFE-B8B9-AFAF7E2DF3FA}" dt="2024-02-28T00:38:22.681" v="1753" actId="2696"/>
        <pc:sldMkLst>
          <pc:docMk/>
          <pc:sldMk cId="710011729" sldId="334"/>
        </pc:sldMkLst>
      </pc:sldChg>
      <pc:sldChg chg="modSp mod modAnim">
        <pc:chgData name="Mokarram Dorri, Bahareh" userId="b65613e7-b782-4797-afbc-3ac9b2e9b774" providerId="ADAL" clId="{F571D150-7AAB-4BFE-B8B9-AFAF7E2DF3FA}" dt="2024-02-27T20:24:56.886" v="1216" actId="1036"/>
        <pc:sldMkLst>
          <pc:docMk/>
          <pc:sldMk cId="753829274" sldId="335"/>
        </pc:sldMkLst>
      </pc:sldChg>
      <pc:sldChg chg="addSp delSp modSp mod">
        <pc:chgData name="Mokarram Dorri, Bahareh" userId="b65613e7-b782-4797-afbc-3ac9b2e9b774" providerId="ADAL" clId="{F571D150-7AAB-4BFE-B8B9-AFAF7E2DF3FA}" dt="2024-02-24T20:03:15.132" v="451" actId="478"/>
        <pc:sldMkLst>
          <pc:docMk/>
          <pc:sldMk cId="1788420574" sldId="337"/>
        </pc:sldMkLst>
      </pc:sldChg>
      <pc:sldChg chg="addSp delSp modSp mod">
        <pc:chgData name="Mokarram Dorri, Bahareh" userId="b65613e7-b782-4797-afbc-3ac9b2e9b774" providerId="ADAL" clId="{F571D150-7AAB-4BFE-B8B9-AFAF7E2DF3FA}" dt="2024-02-24T23:22:10.250" v="737" actId="20577"/>
        <pc:sldMkLst>
          <pc:docMk/>
          <pc:sldMk cId="0" sldId="338"/>
        </pc:sldMkLst>
      </pc:sldChg>
      <pc:sldChg chg="addSp delSp modSp mod">
        <pc:chgData name="Mokarram Dorri, Bahareh" userId="b65613e7-b782-4797-afbc-3ac9b2e9b774" providerId="ADAL" clId="{F571D150-7AAB-4BFE-B8B9-AFAF7E2DF3FA}" dt="2025-02-16T21:34:45.608" v="2477" actId="12"/>
        <pc:sldMkLst>
          <pc:docMk/>
          <pc:sldMk cId="0" sldId="339"/>
        </pc:sldMkLst>
      </pc:sldChg>
      <pc:sldChg chg="addSp delSp modSp mod delAnim modAnim">
        <pc:chgData name="Mokarram Dorri, Bahareh" userId="b65613e7-b782-4797-afbc-3ac9b2e9b774" providerId="ADAL" clId="{F571D150-7AAB-4BFE-B8B9-AFAF7E2DF3FA}" dt="2025-02-18T21:42:37.341" v="2484" actId="21"/>
        <pc:sldMkLst>
          <pc:docMk/>
          <pc:sldMk cId="0" sldId="340"/>
        </pc:sldMkLst>
        <pc:spChg chg="del">
          <ac:chgData name="Mokarram Dorri, Bahareh" userId="b65613e7-b782-4797-afbc-3ac9b2e9b774" providerId="ADAL" clId="{F571D150-7AAB-4BFE-B8B9-AFAF7E2DF3FA}" dt="2025-02-18T21:42:37.341" v="2484" actId="21"/>
          <ac:spMkLst>
            <pc:docMk/>
            <pc:sldMk cId="0" sldId="340"/>
            <ac:spMk id="2" creationId="{B2C29DAB-FAF7-D80D-E645-226F2447FBBF}"/>
          </ac:spMkLst>
        </pc:spChg>
      </pc:sldChg>
      <pc:sldChg chg="addSp delSp modSp del mod modShow">
        <pc:chgData name="Mokarram Dorri, Bahareh" userId="b65613e7-b782-4797-afbc-3ac9b2e9b774" providerId="ADAL" clId="{F571D150-7AAB-4BFE-B8B9-AFAF7E2DF3FA}" dt="2025-02-16T19:59:09.935" v="2254" actId="47"/>
        <pc:sldMkLst>
          <pc:docMk/>
          <pc:sldMk cId="1143252745" sldId="341"/>
        </pc:sldMkLst>
      </pc:sldChg>
      <pc:sldChg chg="addSp delSp modSp mod delAnim modAnim">
        <pc:chgData name="Mokarram Dorri, Bahareh" userId="b65613e7-b782-4797-afbc-3ac9b2e9b774" providerId="ADAL" clId="{F571D150-7AAB-4BFE-B8B9-AFAF7E2DF3FA}" dt="2025-02-16T19:03:43.400" v="2114" actId="1076"/>
        <pc:sldMkLst>
          <pc:docMk/>
          <pc:sldMk cId="1209930238" sldId="342"/>
        </pc:sldMkLst>
      </pc:sldChg>
      <pc:sldChg chg="addSp delSp modSp mod delAnim modAnim">
        <pc:chgData name="Mokarram Dorri, Bahareh" userId="b65613e7-b782-4797-afbc-3ac9b2e9b774" providerId="ADAL" clId="{F571D150-7AAB-4BFE-B8B9-AFAF7E2DF3FA}" dt="2025-02-16T19:58:49.085" v="2253" actId="478"/>
        <pc:sldMkLst>
          <pc:docMk/>
          <pc:sldMk cId="2967903872" sldId="343"/>
        </pc:sldMkLst>
      </pc:sldChg>
      <pc:sldChg chg="addSp delSp modSp mod modAnim">
        <pc:chgData name="Mokarram Dorri, Bahareh" userId="b65613e7-b782-4797-afbc-3ac9b2e9b774" providerId="ADAL" clId="{F571D150-7AAB-4BFE-B8B9-AFAF7E2DF3FA}" dt="2025-02-16T19:29:39.728" v="2170" actId="1076"/>
        <pc:sldMkLst>
          <pc:docMk/>
          <pc:sldMk cId="1815027472" sldId="344"/>
        </pc:sldMkLst>
      </pc:sldChg>
      <pc:sldChg chg="modSp add mod modShow">
        <pc:chgData name="Mokarram Dorri, Bahareh" userId="b65613e7-b782-4797-afbc-3ac9b2e9b774" providerId="ADAL" clId="{F571D150-7AAB-4BFE-B8B9-AFAF7E2DF3FA}" dt="2025-02-16T19:03:02.582" v="2103" actId="6549"/>
        <pc:sldMkLst>
          <pc:docMk/>
          <pc:sldMk cId="96702513" sldId="345"/>
        </pc:sldMkLst>
      </pc:sldChg>
      <pc:sldChg chg="addSp delSp modSp del mod modShow">
        <pc:chgData name="Mokarram Dorri, Bahareh" userId="b65613e7-b782-4797-afbc-3ac9b2e9b774" providerId="ADAL" clId="{F571D150-7AAB-4BFE-B8B9-AFAF7E2DF3FA}" dt="2025-02-16T19:02:42.080" v="2100" actId="2696"/>
        <pc:sldMkLst>
          <pc:docMk/>
          <pc:sldMk cId="1873733892" sldId="345"/>
        </pc:sldMkLst>
      </pc:sldChg>
      <pc:sldChg chg="modSp mod">
        <pc:chgData name="Mokarram Dorri, Bahareh" userId="b65613e7-b782-4797-afbc-3ac9b2e9b774" providerId="ADAL" clId="{F571D150-7AAB-4BFE-B8B9-AFAF7E2DF3FA}" dt="2025-02-16T19:30:52.717" v="2179" actId="1076"/>
        <pc:sldMkLst>
          <pc:docMk/>
          <pc:sldMk cId="3646780972" sldId="346"/>
        </pc:sldMkLst>
      </pc:sldChg>
      <pc:sldChg chg="addSp delSp modSp mod">
        <pc:chgData name="Mokarram Dorri, Bahareh" userId="b65613e7-b782-4797-afbc-3ac9b2e9b774" providerId="ADAL" clId="{F571D150-7AAB-4BFE-B8B9-AFAF7E2DF3FA}" dt="2024-02-25T04:47:09.667" v="1106" actId="478"/>
        <pc:sldMkLst>
          <pc:docMk/>
          <pc:sldMk cId="0" sldId="347"/>
        </pc:sldMkLst>
      </pc:sldChg>
      <pc:sldChg chg="addSp delSp modSp mod">
        <pc:chgData name="Mokarram Dorri, Bahareh" userId="b65613e7-b782-4797-afbc-3ac9b2e9b774" providerId="ADAL" clId="{F571D150-7AAB-4BFE-B8B9-AFAF7E2DF3FA}" dt="2024-02-25T04:47:05.271" v="1105" actId="478"/>
        <pc:sldMkLst>
          <pc:docMk/>
          <pc:sldMk cId="0" sldId="348"/>
        </pc:sldMkLst>
      </pc:sldChg>
      <pc:sldChg chg="addSp delSp modSp mod">
        <pc:chgData name="Mokarram Dorri, Bahareh" userId="b65613e7-b782-4797-afbc-3ac9b2e9b774" providerId="ADAL" clId="{F571D150-7AAB-4BFE-B8B9-AFAF7E2DF3FA}" dt="2024-02-25T04:06:57.639" v="1052" actId="20577"/>
        <pc:sldMkLst>
          <pc:docMk/>
          <pc:sldMk cId="3320342615" sldId="349"/>
        </pc:sldMkLst>
      </pc:sldChg>
      <pc:sldChg chg="modSp mod modShow">
        <pc:chgData name="Mokarram Dorri, Bahareh" userId="b65613e7-b782-4797-afbc-3ac9b2e9b774" providerId="ADAL" clId="{F571D150-7AAB-4BFE-B8B9-AFAF7E2DF3FA}" dt="2024-09-26T00:36:28.888" v="1841" actId="729"/>
        <pc:sldMkLst>
          <pc:docMk/>
          <pc:sldMk cId="0" sldId="350"/>
        </pc:sldMkLst>
      </pc:sldChg>
      <pc:sldChg chg="modSp mod modShow">
        <pc:chgData name="Mokarram Dorri, Bahareh" userId="b65613e7-b782-4797-afbc-3ac9b2e9b774" providerId="ADAL" clId="{F571D150-7AAB-4BFE-B8B9-AFAF7E2DF3FA}" dt="2024-10-10T04:32:16.935" v="1857" actId="14100"/>
        <pc:sldMkLst>
          <pc:docMk/>
          <pc:sldMk cId="0" sldId="351"/>
        </pc:sldMkLst>
      </pc:sldChg>
      <pc:sldChg chg="modSp mod modShow">
        <pc:chgData name="Mokarram Dorri, Bahareh" userId="b65613e7-b782-4797-afbc-3ac9b2e9b774" providerId="ADAL" clId="{F571D150-7AAB-4BFE-B8B9-AFAF7E2DF3FA}" dt="2024-10-10T04:44:15.069" v="1923" actId="6549"/>
        <pc:sldMkLst>
          <pc:docMk/>
          <pc:sldMk cId="0" sldId="352"/>
        </pc:sldMkLst>
      </pc:sldChg>
      <pc:sldChg chg="modSp mod modShow">
        <pc:chgData name="Mokarram Dorri, Bahareh" userId="b65613e7-b782-4797-afbc-3ac9b2e9b774" providerId="ADAL" clId="{F571D150-7AAB-4BFE-B8B9-AFAF7E2DF3FA}" dt="2024-10-10T04:52:24.767" v="1932" actId="1036"/>
        <pc:sldMkLst>
          <pc:docMk/>
          <pc:sldMk cId="0" sldId="353"/>
        </pc:sldMkLst>
      </pc:sldChg>
      <pc:sldChg chg="modSp mod modShow">
        <pc:chgData name="Mokarram Dorri, Bahareh" userId="b65613e7-b782-4797-afbc-3ac9b2e9b774" providerId="ADAL" clId="{F571D150-7AAB-4BFE-B8B9-AFAF7E2DF3FA}" dt="2024-10-10T04:51:56.495" v="1926" actId="729"/>
        <pc:sldMkLst>
          <pc:docMk/>
          <pc:sldMk cId="0" sldId="354"/>
        </pc:sldMkLst>
      </pc:sldChg>
      <pc:sldChg chg="modSp mod modAnim">
        <pc:chgData name="Mokarram Dorri, Bahareh" userId="b65613e7-b782-4797-afbc-3ac9b2e9b774" providerId="ADAL" clId="{F571D150-7AAB-4BFE-B8B9-AFAF7E2DF3FA}" dt="2024-02-27T20:20:52.456" v="1162" actId="6549"/>
        <pc:sldMkLst>
          <pc:docMk/>
          <pc:sldMk cId="3166579496" sldId="356"/>
        </pc:sldMkLst>
      </pc:sldChg>
      <pc:sldChg chg="addSp delSp modSp mod">
        <pc:chgData name="Mokarram Dorri, Bahareh" userId="b65613e7-b782-4797-afbc-3ac9b2e9b774" providerId="ADAL" clId="{F571D150-7AAB-4BFE-B8B9-AFAF7E2DF3FA}" dt="2024-09-24T04:35:23.578" v="1833" actId="478"/>
        <pc:sldMkLst>
          <pc:docMk/>
          <pc:sldMk cId="3159097328" sldId="357"/>
        </pc:sldMkLst>
      </pc:sldChg>
      <pc:sldChg chg="addSp delSp modSp mod">
        <pc:chgData name="Mokarram Dorri, Bahareh" userId="b65613e7-b782-4797-afbc-3ac9b2e9b774" providerId="ADAL" clId="{F571D150-7AAB-4BFE-B8B9-AFAF7E2DF3FA}" dt="2024-09-24T04:35:27.884" v="1835" actId="478"/>
        <pc:sldMkLst>
          <pc:docMk/>
          <pc:sldMk cId="3425990949" sldId="358"/>
        </pc:sldMkLst>
      </pc:sldChg>
      <pc:sldChg chg="addSp delSp modSp mod">
        <pc:chgData name="Mokarram Dorri, Bahareh" userId="b65613e7-b782-4797-afbc-3ac9b2e9b774" providerId="ADAL" clId="{F571D150-7AAB-4BFE-B8B9-AFAF7E2DF3FA}" dt="2024-02-25T04:47:01.857" v="1104" actId="478"/>
        <pc:sldMkLst>
          <pc:docMk/>
          <pc:sldMk cId="2721657534" sldId="359"/>
        </pc:sldMkLst>
      </pc:sldChg>
      <pc:sldChg chg="addSp modSp mod modAnim">
        <pc:chgData name="Mokarram Dorri, Bahareh" userId="b65613e7-b782-4797-afbc-3ac9b2e9b774" providerId="ADAL" clId="{F571D150-7AAB-4BFE-B8B9-AFAF7E2DF3FA}" dt="2024-02-27T20:31:20.196" v="1290" actId="20577"/>
        <pc:sldMkLst>
          <pc:docMk/>
          <pc:sldMk cId="1517894675" sldId="361"/>
        </pc:sldMkLst>
      </pc:sldChg>
      <pc:sldChg chg="modSp mod">
        <pc:chgData name="Mokarram Dorri, Bahareh" userId="b65613e7-b782-4797-afbc-3ac9b2e9b774" providerId="ADAL" clId="{F571D150-7AAB-4BFE-B8B9-AFAF7E2DF3FA}" dt="2024-02-28T00:37:51.300" v="1752" actId="20577"/>
        <pc:sldMkLst>
          <pc:docMk/>
          <pc:sldMk cId="852884809" sldId="363"/>
        </pc:sldMkLst>
      </pc:sldChg>
      <pc:sldChg chg="addSp delSp modSp mod delAnim modAnim modNotesTx">
        <pc:chgData name="Mokarram Dorri, Bahareh" userId="b65613e7-b782-4797-afbc-3ac9b2e9b774" providerId="ADAL" clId="{F571D150-7AAB-4BFE-B8B9-AFAF7E2DF3FA}" dt="2024-02-27T22:37:41.425" v="1641" actId="20577"/>
        <pc:sldMkLst>
          <pc:docMk/>
          <pc:sldMk cId="4039954578" sldId="365"/>
        </pc:sldMkLst>
      </pc:sldChg>
      <pc:sldChg chg="modSp mod modShow">
        <pc:chgData name="Mokarram Dorri, Bahareh" userId="b65613e7-b782-4797-afbc-3ac9b2e9b774" providerId="ADAL" clId="{F571D150-7AAB-4BFE-B8B9-AFAF7E2DF3FA}" dt="2024-09-26T00:36:39.639" v="1846" actId="729"/>
        <pc:sldMkLst>
          <pc:docMk/>
          <pc:sldMk cId="2474059875" sldId="366"/>
        </pc:sldMkLst>
      </pc:sldChg>
      <pc:sldChg chg="modSp mod modShow">
        <pc:chgData name="Mokarram Dorri, Bahareh" userId="b65613e7-b782-4797-afbc-3ac9b2e9b774" providerId="ADAL" clId="{F571D150-7AAB-4BFE-B8B9-AFAF7E2DF3FA}" dt="2024-09-26T00:36:46.902" v="1849" actId="729"/>
        <pc:sldMkLst>
          <pc:docMk/>
          <pc:sldMk cId="1021659169" sldId="367"/>
        </pc:sldMkLst>
      </pc:sldChg>
      <pc:sldChg chg="modSp mod modShow">
        <pc:chgData name="Mokarram Dorri, Bahareh" userId="b65613e7-b782-4797-afbc-3ac9b2e9b774" providerId="ADAL" clId="{F571D150-7AAB-4BFE-B8B9-AFAF7E2DF3FA}" dt="2024-09-26T00:36:42.530" v="1847" actId="729"/>
        <pc:sldMkLst>
          <pc:docMk/>
          <pc:sldMk cId="712634661" sldId="368"/>
        </pc:sldMkLst>
      </pc:sldChg>
      <pc:sldChg chg="modSp del mod">
        <pc:chgData name="Mokarram Dorri, Bahareh" userId="b65613e7-b782-4797-afbc-3ac9b2e9b774" providerId="ADAL" clId="{F571D150-7AAB-4BFE-B8B9-AFAF7E2DF3FA}" dt="2024-02-27T20:34:54.010" v="1296" actId="2696"/>
        <pc:sldMkLst>
          <pc:docMk/>
          <pc:sldMk cId="861272050" sldId="369"/>
        </pc:sldMkLst>
      </pc:sldChg>
      <pc:sldChg chg="modSp add mod modShow">
        <pc:chgData name="Mokarram Dorri, Bahareh" userId="b65613e7-b782-4797-afbc-3ac9b2e9b774" providerId="ADAL" clId="{F571D150-7AAB-4BFE-B8B9-AFAF7E2DF3FA}" dt="2024-02-28T00:13:28.857" v="1728" actId="729"/>
        <pc:sldMkLst>
          <pc:docMk/>
          <pc:sldMk cId="1987601760" sldId="369"/>
        </pc:sldMkLst>
      </pc:sldChg>
      <pc:sldChg chg="modSp add mod">
        <pc:chgData name="Mokarram Dorri, Bahareh" userId="b65613e7-b782-4797-afbc-3ac9b2e9b774" providerId="ADAL" clId="{F571D150-7AAB-4BFE-B8B9-AFAF7E2DF3FA}" dt="2024-02-28T00:14:32.861" v="1748" actId="403"/>
        <pc:sldMkLst>
          <pc:docMk/>
          <pc:sldMk cId="2633928628" sldId="371"/>
        </pc:sldMkLst>
      </pc:sldChg>
      <pc:sldChg chg="del">
        <pc:chgData name="Mokarram Dorri, Bahareh" userId="b65613e7-b782-4797-afbc-3ac9b2e9b774" providerId="ADAL" clId="{F571D150-7AAB-4BFE-B8B9-AFAF7E2DF3FA}" dt="2024-02-27T20:34:54.010" v="1296" actId="2696"/>
        <pc:sldMkLst>
          <pc:docMk/>
          <pc:sldMk cId="4187584874" sldId="371"/>
        </pc:sldMkLst>
      </pc:sldChg>
      <pc:sldChg chg="addSp delSp modSp del mod ord">
        <pc:chgData name="Mokarram Dorri, Bahareh" userId="b65613e7-b782-4797-afbc-3ac9b2e9b774" providerId="ADAL" clId="{F571D150-7AAB-4BFE-B8B9-AFAF7E2DF3FA}" dt="2025-02-16T18:58:06.234" v="2069" actId="2696"/>
        <pc:sldMkLst>
          <pc:docMk/>
          <pc:sldMk cId="1185821429" sldId="372"/>
        </pc:sldMkLst>
      </pc:sldChg>
      <pc:sldChg chg="add">
        <pc:chgData name="Mokarram Dorri, Bahareh" userId="b65613e7-b782-4797-afbc-3ac9b2e9b774" providerId="ADAL" clId="{F571D150-7AAB-4BFE-B8B9-AFAF7E2DF3FA}" dt="2025-02-16T18:58:10.210" v="2070"/>
        <pc:sldMkLst>
          <pc:docMk/>
          <pc:sldMk cId="2770730014" sldId="372"/>
        </pc:sldMkLst>
      </pc:sldChg>
      <pc:sldChg chg="add mod ord modShow">
        <pc:chgData name="Mokarram Dorri, Bahareh" userId="b65613e7-b782-4797-afbc-3ac9b2e9b774" providerId="ADAL" clId="{F571D150-7AAB-4BFE-B8B9-AFAF7E2DF3FA}" dt="2024-02-27T22:51:16.873" v="1643"/>
        <pc:sldMkLst>
          <pc:docMk/>
          <pc:sldMk cId="1131107187" sldId="373"/>
        </pc:sldMkLst>
      </pc:sldChg>
      <pc:sldChg chg="modSp mod">
        <pc:chgData name="Mokarram Dorri, Bahareh" userId="b65613e7-b782-4797-afbc-3ac9b2e9b774" providerId="ADAL" clId="{F571D150-7AAB-4BFE-B8B9-AFAF7E2DF3FA}" dt="2024-09-19T04:31:50.219" v="1799" actId="404"/>
        <pc:sldMkLst>
          <pc:docMk/>
          <pc:sldMk cId="912821567" sldId="374"/>
        </pc:sldMkLst>
      </pc:sldChg>
      <pc:sldChg chg="add del mod modShow">
        <pc:chgData name="Mokarram Dorri, Bahareh" userId="b65613e7-b782-4797-afbc-3ac9b2e9b774" providerId="ADAL" clId="{F571D150-7AAB-4BFE-B8B9-AFAF7E2DF3FA}" dt="2025-02-16T19:58:31.365" v="2251" actId="2696"/>
        <pc:sldMkLst>
          <pc:docMk/>
          <pc:sldMk cId="1040456915" sldId="375"/>
        </pc:sldMkLst>
      </pc:sldChg>
      <pc:sldMasterChg chg="modSp modSldLayout">
        <pc:chgData name="Mokarram Dorri, Bahareh" userId="b65613e7-b782-4797-afbc-3ac9b2e9b774" providerId="ADAL" clId="{F571D150-7AAB-4BFE-B8B9-AFAF7E2DF3FA}" dt="2025-02-16T20:00:49.485" v="2261" actId="404"/>
        <pc:sldMasterMkLst>
          <pc:docMk/>
          <pc:sldMasterMk cId="0" sldId="2147483648"/>
        </pc:sldMasterMkLst>
        <pc:spChg chg="mod">
          <ac:chgData name="Mokarram Dorri, Bahareh" userId="b65613e7-b782-4797-afbc-3ac9b2e9b774" providerId="ADAL" clId="{F571D150-7AAB-4BFE-B8B9-AFAF7E2DF3FA}" dt="2025-02-16T20:00:26.376" v="2258" actId="404"/>
          <ac:spMkLst>
            <pc:docMk/>
            <pc:sldMasterMk cId="0" sldId="2147483648"/>
            <ac:spMk id="2" creationId="{00000000-0000-0000-0000-000000000000}"/>
          </ac:spMkLst>
        </pc:spChg>
        <pc:sldLayoutChg chg="addSp modSp mod">
          <pc:chgData name="Mokarram Dorri, Bahareh" userId="b65613e7-b782-4797-afbc-3ac9b2e9b774" providerId="ADAL" clId="{F571D150-7AAB-4BFE-B8B9-AFAF7E2DF3FA}" dt="2025-02-16T20:00:20.152" v="2255" actId="404"/>
          <pc:sldLayoutMkLst>
            <pc:docMk/>
            <pc:sldMasterMk cId="0" sldId="2147483648"/>
            <pc:sldLayoutMk cId="0" sldId="2147483650"/>
          </pc:sldLayoutMkLst>
          <pc:spChg chg="mod">
            <ac:chgData name="Mokarram Dorri, Bahareh" userId="b65613e7-b782-4797-afbc-3ac9b2e9b774" providerId="ADAL" clId="{F571D150-7AAB-4BFE-B8B9-AFAF7E2DF3FA}" dt="2025-02-16T20:00:20.152" v="2255" actId="404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</pc:sldLayoutChg>
        <pc:sldLayoutChg chg="addSp modSp mod">
          <pc:chgData name="Mokarram Dorri, Bahareh" userId="b65613e7-b782-4797-afbc-3ac9b2e9b774" providerId="ADAL" clId="{F571D150-7AAB-4BFE-B8B9-AFAF7E2DF3FA}" dt="2025-02-16T20:00:35.925" v="2259" actId="404"/>
          <pc:sldLayoutMkLst>
            <pc:docMk/>
            <pc:sldMasterMk cId="0" sldId="2147483648"/>
            <pc:sldLayoutMk cId="0" sldId="2147483652"/>
          </pc:sldLayoutMkLst>
          <pc:spChg chg="mod">
            <ac:chgData name="Mokarram Dorri, Bahareh" userId="b65613e7-b782-4797-afbc-3ac9b2e9b774" providerId="ADAL" clId="{F571D150-7AAB-4BFE-B8B9-AFAF7E2DF3FA}" dt="2025-02-16T20:00:35.925" v="2259" actId="404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</pc:sldLayoutChg>
        <pc:sldLayoutChg chg="addSp modSp mod">
          <pc:chgData name="Mokarram Dorri, Bahareh" userId="b65613e7-b782-4797-afbc-3ac9b2e9b774" providerId="ADAL" clId="{F571D150-7AAB-4BFE-B8B9-AFAF7E2DF3FA}" dt="2025-02-16T20:00:44.735" v="2260" actId="404"/>
          <pc:sldLayoutMkLst>
            <pc:docMk/>
            <pc:sldMasterMk cId="0" sldId="2147483648"/>
            <pc:sldLayoutMk cId="0" sldId="2147483653"/>
          </pc:sldLayoutMkLst>
          <pc:spChg chg="mod">
            <ac:chgData name="Mokarram Dorri, Bahareh" userId="b65613e7-b782-4797-afbc-3ac9b2e9b774" providerId="ADAL" clId="{F571D150-7AAB-4BFE-B8B9-AFAF7E2DF3FA}" dt="2025-02-16T20:00:44.735" v="2260" actId="404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</pc:sldLayoutChg>
        <pc:sldLayoutChg chg="addSp modSp mod">
          <pc:chgData name="Mokarram Dorri, Bahareh" userId="b65613e7-b782-4797-afbc-3ac9b2e9b774" providerId="ADAL" clId="{F571D150-7AAB-4BFE-B8B9-AFAF7E2DF3FA}" dt="2025-02-16T20:00:49.485" v="2261" actId="404"/>
          <pc:sldLayoutMkLst>
            <pc:docMk/>
            <pc:sldMasterMk cId="0" sldId="2147483648"/>
            <pc:sldLayoutMk cId="0" sldId="2147483654"/>
          </pc:sldLayoutMkLst>
          <pc:spChg chg="mod">
            <ac:chgData name="Mokarram Dorri, Bahareh" userId="b65613e7-b782-4797-afbc-3ac9b2e9b774" providerId="ADAL" clId="{F571D150-7AAB-4BFE-B8B9-AFAF7E2DF3FA}" dt="2025-02-16T20:00:49.485" v="2261" actId="404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</pc:sldLayoutChg>
        <pc:sldLayoutChg chg="addSp modSp mod">
          <pc:chgData name="Mokarram Dorri, Bahareh" userId="b65613e7-b782-4797-afbc-3ac9b2e9b774" providerId="ADAL" clId="{F571D150-7AAB-4BFE-B8B9-AFAF7E2DF3FA}" dt="2024-02-24T23:32:03.266" v="930" actId="207"/>
          <pc:sldLayoutMkLst>
            <pc:docMk/>
            <pc:sldMasterMk cId="0" sldId="2147483648"/>
            <pc:sldLayoutMk cId="95055183" sldId="2147483660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4T03:25:11.9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60,'37'-3,"0"-2,57-14,-48 9,89-9,-56 16,79 7,-133 0,-7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4T03:25:14.1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12,'136'2,"149"-5,-258-1,-4-2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1:51:10.0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01:51:10.0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D248D-C517-45FA-98B6-1FE071F2CC64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64A74-7057-4B1A-9850-2C0CF79F6E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5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21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D3B2-4C88-4A1E-B5E8-46DBEB0A20B7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4135-9DD4-459B-AC67-E184322D9791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AAB2-20EE-4822-8706-F8181268EE0A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33CC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55E95-2FAA-7147-9094-0B2E7C845F49}"/>
              </a:ext>
            </a:extLst>
          </p:cNvPr>
          <p:cNvSpPr txBox="1">
            <a:spLocks/>
          </p:cNvSpPr>
          <p:nvPr userDrawn="1"/>
        </p:nvSpPr>
        <p:spPr>
          <a:xfrm>
            <a:off x="457200" y="382821"/>
            <a:ext cx="8229600" cy="926633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518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40957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D788-24FB-4AC7-8ADB-425223B5F874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C573D4-D28B-7927-F360-8B8F7440DE7F}"/>
              </a:ext>
            </a:extLst>
          </p:cNvPr>
          <p:cNvSpPr txBox="1">
            <a:spLocks/>
          </p:cNvSpPr>
          <p:nvPr userDrawn="1"/>
        </p:nvSpPr>
        <p:spPr>
          <a:xfrm>
            <a:off x="457200" y="382821"/>
            <a:ext cx="8229600" cy="926633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7013"/>
            <a:ext cx="8229600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B0FB-B1DE-4A2D-B5AF-04A9A71F3847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01D0-1B96-495D-A0CF-3EEF06920BFF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9817F1-53A2-1035-6C67-3F6FDE3C7CD0}"/>
              </a:ext>
            </a:extLst>
          </p:cNvPr>
          <p:cNvSpPr txBox="1">
            <a:spLocks/>
          </p:cNvSpPr>
          <p:nvPr userDrawn="1"/>
        </p:nvSpPr>
        <p:spPr>
          <a:xfrm>
            <a:off x="470647" y="382821"/>
            <a:ext cx="8229600" cy="926633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9547-FFD2-4FA9-9FA8-1C684F5894CD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76F388-B338-6EDA-97B1-4582973A6BD8}"/>
              </a:ext>
            </a:extLst>
          </p:cNvPr>
          <p:cNvSpPr txBox="1">
            <a:spLocks/>
          </p:cNvSpPr>
          <p:nvPr userDrawn="1"/>
        </p:nvSpPr>
        <p:spPr>
          <a:xfrm>
            <a:off x="457200" y="378293"/>
            <a:ext cx="8229600" cy="926633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9891-52D0-4250-B9D2-44DE8DD05241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F7BA306-5FE9-AE21-C221-43AE77724F94}"/>
              </a:ext>
            </a:extLst>
          </p:cNvPr>
          <p:cNvSpPr txBox="1">
            <a:spLocks/>
          </p:cNvSpPr>
          <p:nvPr userDrawn="1"/>
        </p:nvSpPr>
        <p:spPr>
          <a:xfrm>
            <a:off x="533400" y="382821"/>
            <a:ext cx="8229600" cy="926633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4D1-08E6-4E11-AB3B-A8B99DEBE23B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2E39-7494-4A64-B504-841022EB7A57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DD5C-DC3A-444D-B2D7-B6E8E99863C3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9384D-6A69-4F91-B7FB-4EC8358BB307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7543800" cy="4648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10000"/>
                </a:solidFill>
              </a:rPr>
              <a:t>We are given a sequence (chain)</a:t>
            </a:r>
            <a:r>
              <a:rPr lang="en-US" sz="2400">
                <a:solidFill>
                  <a:srgbClr val="010000"/>
                </a:solidFill>
              </a:rPr>
              <a:t> </a:t>
            </a:r>
            <a:r>
              <a:rPr sz="2400">
                <a:solidFill>
                  <a:srgbClr val="010000"/>
                </a:solidFill>
              </a:rPr>
              <a:t> </a:t>
            </a:r>
            <a:r>
              <a:rPr sz="2400" i="1">
                <a:solidFill>
                  <a:srgbClr val="010000"/>
                </a:solidFill>
              </a:rPr>
              <a:t>A</a:t>
            </a:r>
            <a:r>
              <a:rPr sz="2400" i="1" baseline="-25000">
                <a:solidFill>
                  <a:srgbClr val="010000"/>
                </a:solidFill>
              </a:rPr>
              <a:t>1</a:t>
            </a:r>
            <a:r>
              <a:rPr sz="2400" i="1">
                <a:solidFill>
                  <a:srgbClr val="010000"/>
                </a:solidFill>
              </a:rPr>
              <a:t>, A</a:t>
            </a:r>
            <a:r>
              <a:rPr sz="2400" i="1" baseline="-25000">
                <a:solidFill>
                  <a:srgbClr val="010000"/>
                </a:solidFill>
              </a:rPr>
              <a:t>2</a:t>
            </a:r>
            <a:r>
              <a:rPr sz="2400" i="1">
                <a:solidFill>
                  <a:srgbClr val="010000"/>
                </a:solidFill>
              </a:rPr>
              <a:t>, . . ., A</a:t>
            </a:r>
            <a:r>
              <a:rPr sz="2400" i="1" baseline="-25000">
                <a:solidFill>
                  <a:srgbClr val="010000"/>
                </a:solidFill>
              </a:rPr>
              <a:t>n</a:t>
            </a:r>
            <a:r>
              <a:rPr lang="en-US" sz="2400" i="1">
                <a:solidFill>
                  <a:srgbClr val="010000"/>
                </a:solidFill>
              </a:rPr>
              <a:t> </a:t>
            </a:r>
            <a:r>
              <a:rPr sz="2400" i="1">
                <a:solidFill>
                  <a:srgbClr val="010000"/>
                </a:solidFill>
              </a:rPr>
              <a:t> </a:t>
            </a:r>
            <a:br>
              <a:rPr lang="en-US" sz="2400" i="1">
                <a:solidFill>
                  <a:srgbClr val="010000"/>
                </a:solidFill>
              </a:rPr>
            </a:br>
            <a:r>
              <a:rPr sz="2400">
                <a:solidFill>
                  <a:srgbClr val="010000"/>
                </a:solidFill>
              </a:rPr>
              <a:t>of</a:t>
            </a:r>
            <a:r>
              <a:rPr sz="2400" i="1">
                <a:solidFill>
                  <a:srgbClr val="010000"/>
                </a:solidFill>
              </a:rPr>
              <a:t> n </a:t>
            </a:r>
            <a:r>
              <a:rPr sz="2400">
                <a:solidFill>
                  <a:srgbClr val="010000"/>
                </a:solidFill>
              </a:rPr>
              <a:t>matrices to be multiplied</a:t>
            </a:r>
            <a:endParaRPr lang="en-US" sz="2400">
              <a:solidFill>
                <a:srgbClr val="010000"/>
              </a:solidFill>
              <a:ea typeface="Calibri"/>
              <a:cs typeface="Calibri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400">
              <a:solidFill>
                <a:srgbClr val="010000"/>
              </a:solidFill>
              <a:ea typeface="Calibri"/>
              <a:cs typeface="Calibri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>
                <a:solidFill>
                  <a:srgbClr val="010000"/>
                </a:solidFill>
              </a:rPr>
              <a:t>W</a:t>
            </a:r>
            <a:r>
              <a:rPr sz="2400">
                <a:solidFill>
                  <a:srgbClr val="010000"/>
                </a:solidFill>
              </a:rPr>
              <a:t>e wish to compute the product</a:t>
            </a:r>
            <a:r>
              <a:rPr lang="en-US" sz="2400" i="1">
                <a:solidFill>
                  <a:srgbClr val="010000"/>
                </a:solidFill>
              </a:rPr>
              <a:t> </a:t>
            </a:r>
            <a:endParaRPr sz="2400" i="1">
              <a:solidFill>
                <a:srgbClr val="010000"/>
              </a:solidFill>
              <a:ea typeface="Calibri"/>
              <a:cs typeface="Calibri"/>
            </a:endParaRPr>
          </a:p>
          <a:p>
            <a:pPr algn="ctr">
              <a:buNone/>
              <a:defRPr sz="1800">
                <a:solidFill>
                  <a:srgbClr val="000000"/>
                </a:solidFill>
              </a:defRPr>
            </a:pPr>
            <a:r>
              <a:rPr sz="2400" i="1">
                <a:solidFill>
                  <a:srgbClr val="010000"/>
                </a:solidFill>
              </a:rPr>
              <a:t>A</a:t>
            </a:r>
            <a:r>
              <a:rPr sz="2400" i="1" baseline="-25000">
                <a:solidFill>
                  <a:srgbClr val="010000"/>
                </a:solidFill>
              </a:rPr>
              <a:t>1</a:t>
            </a:r>
            <a:r>
              <a:rPr lang="en-US" sz="2400" i="1">
                <a:solidFill>
                  <a:srgbClr val="010000"/>
                </a:solidFill>
              </a:rPr>
              <a:t>x</a:t>
            </a:r>
            <a:r>
              <a:rPr lang="en-US" sz="2400" i="1" baseline="-25000">
                <a:solidFill>
                  <a:srgbClr val="010000"/>
                </a:solidFill>
              </a:rPr>
              <a:t> </a:t>
            </a:r>
            <a:r>
              <a:rPr sz="2400" i="1">
                <a:solidFill>
                  <a:srgbClr val="010000"/>
                </a:solidFill>
              </a:rPr>
              <a:t>A</a:t>
            </a:r>
            <a:r>
              <a:rPr sz="2400" i="1" baseline="-25000">
                <a:solidFill>
                  <a:srgbClr val="010000"/>
                </a:solidFill>
              </a:rPr>
              <a:t>2</a:t>
            </a:r>
            <a:r>
              <a:rPr lang="en-US" sz="2400" i="1" baseline="-25000">
                <a:solidFill>
                  <a:srgbClr val="010000"/>
                </a:solidFill>
              </a:rPr>
              <a:t> </a:t>
            </a:r>
            <a:r>
              <a:rPr lang="en-US" sz="2400" i="1">
                <a:solidFill>
                  <a:srgbClr val="010000"/>
                </a:solidFill>
              </a:rPr>
              <a:t>x </a:t>
            </a:r>
            <a:r>
              <a:rPr sz="2400" i="1">
                <a:solidFill>
                  <a:srgbClr val="010000"/>
                </a:solidFill>
              </a:rPr>
              <a:t>……</a:t>
            </a:r>
            <a:r>
              <a:rPr lang="en-US" sz="2400" i="1">
                <a:solidFill>
                  <a:srgbClr val="010000"/>
                </a:solidFill>
              </a:rPr>
              <a:t> x </a:t>
            </a:r>
            <a:r>
              <a:rPr sz="2400" i="1">
                <a:solidFill>
                  <a:srgbClr val="010000"/>
                </a:solidFill>
              </a:rPr>
              <a:t>A</a:t>
            </a:r>
            <a:r>
              <a:rPr sz="2400" i="1" baseline="-25000">
                <a:solidFill>
                  <a:srgbClr val="010000"/>
                </a:solidFill>
              </a:rPr>
              <a:t>n</a:t>
            </a:r>
            <a:r>
              <a:rPr lang="en-US" sz="2400">
                <a:solidFill>
                  <a:srgbClr val="010000"/>
                </a:solidFill>
              </a:rPr>
              <a:t> </a:t>
            </a:r>
            <a:endParaRPr lang="en-US" sz="2400">
              <a:solidFill>
                <a:srgbClr val="010000"/>
              </a:solidFill>
              <a:ea typeface="Calibri"/>
              <a:cs typeface="Calibri"/>
            </a:endParaRPr>
          </a:p>
          <a:p>
            <a:pPr lvl="0" algn="ctr">
              <a:buSzTx/>
              <a:buNone/>
              <a:defRPr sz="1800">
                <a:solidFill>
                  <a:srgbClr val="000000"/>
                </a:solidFill>
              </a:defRPr>
            </a:pPr>
            <a:endParaRPr lang="en-US" sz="1400">
              <a:solidFill>
                <a:srgbClr val="010000"/>
              </a:solidFill>
              <a:ea typeface="Calibri"/>
              <a:cs typeface="Calibri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>
                <a:solidFill>
                  <a:srgbClr val="010000"/>
                </a:solidFill>
              </a:rPr>
              <a:t>Matrix multiplication has associative property:</a:t>
            </a:r>
            <a:endParaRPr lang="en-US" sz="2400">
              <a:solidFill>
                <a:srgbClr val="010000"/>
              </a:solidFill>
              <a:ea typeface="Calibri"/>
              <a:cs typeface="Calibri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000">
                <a:solidFill>
                  <a:srgbClr val="010000"/>
                </a:solidFill>
              </a:rPr>
              <a:t>	</a:t>
            </a:r>
            <a:r>
              <a:rPr lang="en-US" sz="2400">
                <a:solidFill>
                  <a:srgbClr val="010000"/>
                </a:solidFill>
              </a:rPr>
              <a:t>		</a:t>
            </a:r>
            <a:r>
              <a:rPr lang="en-US" sz="2400" i="1">
                <a:solidFill>
                  <a:srgbClr val="010000"/>
                </a:solidFill>
              </a:rPr>
              <a:t>(</a:t>
            </a:r>
            <a:r>
              <a:rPr lang="en-US" sz="2400" i="1" err="1">
                <a:solidFill>
                  <a:srgbClr val="010000"/>
                </a:solidFill>
              </a:rPr>
              <a:t>AxB</a:t>
            </a:r>
            <a:r>
              <a:rPr lang="en-US" sz="2400" i="1">
                <a:solidFill>
                  <a:srgbClr val="010000"/>
                </a:solidFill>
              </a:rPr>
              <a:t>)</a:t>
            </a:r>
            <a:r>
              <a:rPr lang="en-US" sz="2400" i="1" err="1">
                <a:solidFill>
                  <a:srgbClr val="010000"/>
                </a:solidFill>
              </a:rPr>
              <a:t>xC</a:t>
            </a:r>
            <a:r>
              <a:rPr lang="en-US" sz="2400" i="1">
                <a:solidFill>
                  <a:srgbClr val="010000"/>
                </a:solidFill>
              </a:rPr>
              <a:t>=Ax(</a:t>
            </a:r>
            <a:r>
              <a:rPr lang="en-US" sz="2400" i="1" err="1">
                <a:solidFill>
                  <a:srgbClr val="010000"/>
                </a:solidFill>
              </a:rPr>
              <a:t>BxC</a:t>
            </a:r>
            <a:r>
              <a:rPr lang="en-US" sz="2400" i="1">
                <a:solidFill>
                  <a:srgbClr val="010000"/>
                </a:solidFill>
              </a:rPr>
              <a:t>)</a:t>
            </a:r>
            <a:endParaRPr lang="en-US" sz="2400" i="1">
              <a:solidFill>
                <a:srgbClr val="010000"/>
              </a:solidFill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07F116-2CC7-782C-44FB-41B0090E2229}"/>
              </a:ext>
            </a:extLst>
          </p:cNvPr>
          <p:cNvSpPr txBox="1"/>
          <p:nvPr/>
        </p:nvSpPr>
        <p:spPr>
          <a:xfrm>
            <a:off x="952149" y="485001"/>
            <a:ext cx="70873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bg1"/>
                </a:solidFill>
              </a:rPr>
              <a:t>Matrix-chain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32034261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6329B-8C49-651D-6F59-EEDCD29E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2758" y="5286306"/>
            <a:ext cx="4447833" cy="7403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Number of multiplications: 2x4x3</a:t>
            </a:r>
            <a:endParaRPr lang="en-US" sz="2400">
              <a:ea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EEFB90-99F8-60A2-88C4-53A03C85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57829"/>
            <a:ext cx="6477000" cy="34073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57AC014-688B-55EA-10F0-0DBF11322948}"/>
                  </a:ext>
                </a:extLst>
              </p14:cNvPr>
              <p14:cNvContentPartPr/>
              <p14:nvPr/>
            </p14:nvContentPartPr>
            <p14:xfrm>
              <a:off x="2748769" y="4642066"/>
              <a:ext cx="227160" cy="21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57AC014-688B-55EA-10F0-0DBF113229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4683" y="4534066"/>
                <a:ext cx="334971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6560D8-4B63-A79F-A192-A826ACDBBDB1}"/>
                  </a:ext>
                </a:extLst>
              </p14:cNvPr>
              <p14:cNvContentPartPr/>
              <p14:nvPr/>
            </p14:nvContentPartPr>
            <p14:xfrm>
              <a:off x="4215769" y="4659346"/>
              <a:ext cx="170280" cy="5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6560D8-4B63-A79F-A192-A826ACDBBD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61655" y="4551346"/>
                <a:ext cx="278148" cy="2206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C450B2E-BE0A-0695-9EE4-F16ECFA40B3D}"/>
              </a:ext>
            </a:extLst>
          </p:cNvPr>
          <p:cNvSpPr txBox="1"/>
          <p:nvPr/>
        </p:nvSpPr>
        <p:spPr>
          <a:xfrm>
            <a:off x="952149" y="485001"/>
            <a:ext cx="70873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bg1"/>
                </a:solidFill>
              </a:rPr>
              <a:t>What is Matrix Multiplication?</a:t>
            </a:r>
          </a:p>
        </p:txBody>
      </p:sp>
    </p:spTree>
    <p:extLst>
      <p:ext uri="{BB962C8B-B14F-4D97-AF65-F5344CB8AC3E}">
        <p14:creationId xmlns:p14="http://schemas.microsoft.com/office/powerpoint/2010/main" val="3159097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1D8A-627C-6E51-8054-647DFC6B897B}"/>
              </a:ext>
            </a:extLst>
          </p:cNvPr>
          <p:cNvSpPr txBox="1">
            <a:spLocks/>
          </p:cNvSpPr>
          <p:nvPr/>
        </p:nvSpPr>
        <p:spPr>
          <a:xfrm>
            <a:off x="457200" y="382821"/>
            <a:ext cx="8229600" cy="926633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08A59C-5913-57CD-B276-FB8E5480B87B}"/>
                  </a:ext>
                </a:extLst>
              </p14:cNvPr>
              <p14:cNvContentPartPr/>
              <p14:nvPr/>
            </p14:nvContentPartPr>
            <p14:xfrm>
              <a:off x="111561" y="844432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08A59C-5913-57CD-B276-FB8E5480B8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61" y="781432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hape 305"/>
          <p:cNvSpPr txBox="1">
            <a:spLocks/>
          </p:cNvSpPr>
          <p:nvPr/>
        </p:nvSpPr>
        <p:spPr>
          <a:xfrm>
            <a:off x="457200" y="382821"/>
            <a:ext cx="8153400" cy="92710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1800" u="none">
                <a:solidFill>
                  <a:srgbClr val="000000"/>
                </a:solidFill>
              </a:defRPr>
            </a:pPr>
            <a:r>
              <a:rPr lang="en-US" sz="2800">
                <a:solidFill>
                  <a:schemeClr val="bg1"/>
                </a:solidFill>
              </a:rPr>
              <a:t>Formal Problem Definition for </a:t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Matrix-chain Multiplication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355D34-C030-76E7-8298-C71546AF8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828800"/>
            <a:ext cx="7552011" cy="265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136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08A59C-5913-57CD-B276-FB8E5480B87B}"/>
                  </a:ext>
                </a:extLst>
              </p14:cNvPr>
              <p14:cNvContentPartPr/>
              <p14:nvPr/>
            </p14:nvContentPartPr>
            <p14:xfrm>
              <a:off x="111561" y="844432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08A59C-5913-57CD-B276-FB8E5480B8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61" y="781432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4817F722-F796-E05C-622D-CC28958D432E}"/>
              </a:ext>
            </a:extLst>
          </p:cNvPr>
          <p:cNvSpPr txBox="1">
            <a:spLocks/>
          </p:cNvSpPr>
          <p:nvPr/>
        </p:nvSpPr>
        <p:spPr>
          <a:xfrm>
            <a:off x="402427" y="467746"/>
            <a:ext cx="8229600" cy="926633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697615-FEC1-CBBF-62C2-241BF6C37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42" y="1828800"/>
            <a:ext cx="7470369" cy="2590879"/>
          </a:xfrm>
          <a:prstGeom prst="rect">
            <a:avLst/>
          </a:prstGeom>
        </p:spPr>
      </p:pic>
      <p:sp>
        <p:nvSpPr>
          <p:cNvPr id="4" name="Shape 305"/>
          <p:cNvSpPr txBox="1">
            <a:spLocks/>
          </p:cNvSpPr>
          <p:nvPr/>
        </p:nvSpPr>
        <p:spPr>
          <a:xfrm>
            <a:off x="495299" y="609600"/>
            <a:ext cx="8153400" cy="92710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1800" u="none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Example</a:t>
            </a:r>
            <a:endParaRPr lang="en-US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9909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64970"/>
            <a:ext cx="7439025" cy="14615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Consider all possible multiplication cases and choose </a:t>
            </a:r>
            <a:br>
              <a:rPr lang="en-US" sz="2400"/>
            </a:br>
            <a:r>
              <a:rPr lang="en-US" sz="2400"/>
              <a:t>the one with minimum number of operations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/>
              <a:t>Example of two possibilities:</a:t>
            </a:r>
            <a:endParaRPr lang="en-US" sz="2400">
              <a:ea typeface="Calibri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D72D1C-3C32-3023-E4B9-89BF9C6BE293}"/>
              </a:ext>
            </a:extLst>
          </p:cNvPr>
          <p:cNvSpPr txBox="1"/>
          <p:nvPr/>
        </p:nvSpPr>
        <p:spPr>
          <a:xfrm>
            <a:off x="1676400" y="5798403"/>
            <a:ext cx="2568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(</a:t>
            </a:r>
            <a:r>
              <a:rPr lang="en-US" sz="2400" i="1">
                <a:solidFill>
                  <a:srgbClr val="010000"/>
                </a:solidFill>
              </a:rPr>
              <a:t>A</a:t>
            </a:r>
            <a:r>
              <a:rPr lang="en-US" sz="2400" i="1" baseline="-25000">
                <a:solidFill>
                  <a:srgbClr val="010000"/>
                </a:solidFill>
              </a:rPr>
              <a:t>1 </a:t>
            </a:r>
            <a:r>
              <a:rPr lang="en-US" sz="2400" i="1">
                <a:solidFill>
                  <a:srgbClr val="010000"/>
                </a:solidFill>
              </a:rPr>
              <a:t>x A</a:t>
            </a:r>
            <a:r>
              <a:rPr lang="en-US" sz="2400" i="1" baseline="-25000">
                <a:solidFill>
                  <a:srgbClr val="010000"/>
                </a:solidFill>
              </a:rPr>
              <a:t>2</a:t>
            </a:r>
            <a:r>
              <a:rPr lang="en-US" sz="2400" i="1">
                <a:solidFill>
                  <a:srgbClr val="010000"/>
                </a:solidFill>
              </a:rPr>
              <a:t>)</a:t>
            </a:r>
            <a:r>
              <a:rPr lang="en-US" sz="2400"/>
              <a:t> x (</a:t>
            </a:r>
            <a:r>
              <a:rPr lang="en-US" sz="2400" i="1">
                <a:solidFill>
                  <a:srgbClr val="010000"/>
                </a:solidFill>
              </a:rPr>
              <a:t>A</a:t>
            </a:r>
            <a:r>
              <a:rPr lang="en-US" sz="2400" i="1" baseline="-25000">
                <a:solidFill>
                  <a:srgbClr val="010000"/>
                </a:solidFill>
              </a:rPr>
              <a:t>3 </a:t>
            </a:r>
            <a:r>
              <a:rPr lang="en-US" sz="2400" i="1">
                <a:solidFill>
                  <a:srgbClr val="010000"/>
                </a:solidFill>
              </a:rPr>
              <a:t>x A</a:t>
            </a:r>
            <a:r>
              <a:rPr lang="en-US" sz="2400" i="1" baseline="-25000">
                <a:solidFill>
                  <a:srgbClr val="010000"/>
                </a:solidFill>
              </a:rPr>
              <a:t>4 </a:t>
            </a:r>
            <a:r>
              <a:rPr lang="en-US" sz="2400" i="1">
                <a:solidFill>
                  <a:srgbClr val="010000"/>
                </a:solidFill>
              </a:rPr>
              <a:t>)</a:t>
            </a:r>
            <a:r>
              <a:rPr lang="en-US" sz="2400">
                <a:solidFill>
                  <a:srgbClr val="010000"/>
                </a:solidFill>
              </a:rPr>
              <a:t> </a:t>
            </a:r>
          </a:p>
          <a:p>
            <a:endParaRPr lang="en-US" sz="240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0C4A2B8-ACDD-DB59-F45C-23568C50BD7C}"/>
              </a:ext>
            </a:extLst>
          </p:cNvPr>
          <p:cNvGrpSpPr/>
          <p:nvPr/>
        </p:nvGrpSpPr>
        <p:grpSpPr>
          <a:xfrm>
            <a:off x="1584543" y="3289166"/>
            <a:ext cx="2495528" cy="2185190"/>
            <a:chOff x="2815038" y="2983339"/>
            <a:chExt cx="2495528" cy="218519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7AD071-7F73-5BB0-CF0C-1F5ED89DF9B1}"/>
                </a:ext>
              </a:extLst>
            </p:cNvPr>
            <p:cNvSpPr/>
            <p:nvPr/>
          </p:nvSpPr>
          <p:spPr>
            <a:xfrm>
              <a:off x="3886201" y="2983339"/>
              <a:ext cx="381000" cy="381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D3174EE-239E-19A4-0667-5DA8093179A9}"/>
                </a:ext>
              </a:extLst>
            </p:cNvPr>
            <p:cNvGrpSpPr/>
            <p:nvPr/>
          </p:nvGrpSpPr>
          <p:grpSpPr>
            <a:xfrm>
              <a:off x="2815038" y="3775581"/>
              <a:ext cx="1178097" cy="1392948"/>
              <a:chOff x="2815038" y="3775581"/>
              <a:chExt cx="1178097" cy="139294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C4D53DD-1FE9-9493-D21A-6D3EA128E600}"/>
                  </a:ext>
                </a:extLst>
              </p:cNvPr>
              <p:cNvSpPr/>
              <p:nvPr/>
            </p:nvSpPr>
            <p:spPr>
              <a:xfrm>
                <a:off x="3238501" y="3775581"/>
                <a:ext cx="381000" cy="381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3430F3-4388-EEC0-514B-73ADF3032CC3}"/>
                  </a:ext>
                </a:extLst>
              </p:cNvPr>
              <p:cNvSpPr txBox="1"/>
              <p:nvPr/>
            </p:nvSpPr>
            <p:spPr>
              <a:xfrm>
                <a:off x="3571801" y="4768419"/>
                <a:ext cx="42133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i="1">
                    <a:solidFill>
                      <a:srgbClr val="010000"/>
                    </a:solidFill>
                  </a:rPr>
                  <a:t>A</a:t>
                </a:r>
                <a:r>
                  <a:rPr lang="en-US" sz="2000" i="1" baseline="-25000">
                    <a:solidFill>
                      <a:srgbClr val="010000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0636DD-067B-8171-A625-28AD8BCA7A0B}"/>
                  </a:ext>
                </a:extLst>
              </p:cNvPr>
              <p:cNvSpPr txBox="1"/>
              <p:nvPr/>
            </p:nvSpPr>
            <p:spPr>
              <a:xfrm>
                <a:off x="2815038" y="4724809"/>
                <a:ext cx="42133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i="1">
                    <a:solidFill>
                      <a:srgbClr val="010000"/>
                    </a:solidFill>
                  </a:rPr>
                  <a:t>A</a:t>
                </a:r>
                <a:r>
                  <a:rPr lang="en-US" sz="2000" i="1" baseline="-25000">
                    <a:solidFill>
                      <a:srgbClr val="010000"/>
                    </a:solidFill>
                  </a:rPr>
                  <a:t>1</a:t>
                </a:r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087280A-6A1E-BA5D-7CFA-A9602FE181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8003" y="4099735"/>
                <a:ext cx="230833" cy="674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7708088-7C54-2541-B2F3-A023A05425B3}"/>
                  </a:ext>
                </a:extLst>
              </p:cNvPr>
              <p:cNvCxnSpPr>
                <a:cxnSpLocks/>
                <a:stCxn id="15" idx="5"/>
                <a:endCxn id="23" idx="0"/>
              </p:cNvCxnSpPr>
              <p:nvPr/>
            </p:nvCxnSpPr>
            <p:spPr>
              <a:xfrm>
                <a:off x="3563705" y="4100785"/>
                <a:ext cx="218763" cy="667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C3661C2-3DAD-9911-7376-2D3F7AB6C82B}"/>
                </a:ext>
              </a:extLst>
            </p:cNvPr>
            <p:cNvGrpSpPr/>
            <p:nvPr/>
          </p:nvGrpSpPr>
          <p:grpSpPr>
            <a:xfrm>
              <a:off x="4037337" y="3816009"/>
              <a:ext cx="1273229" cy="1349338"/>
              <a:chOff x="2815038" y="3775581"/>
              <a:chExt cx="1273229" cy="134933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52FFBE4-056F-9D07-F61C-161ED8CB6098}"/>
                  </a:ext>
                </a:extLst>
              </p:cNvPr>
              <p:cNvSpPr/>
              <p:nvPr/>
            </p:nvSpPr>
            <p:spPr>
              <a:xfrm>
                <a:off x="3238501" y="3775581"/>
                <a:ext cx="381000" cy="381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90E7088-8A4B-43A4-F4CC-C688DB0F8585}"/>
                  </a:ext>
                </a:extLst>
              </p:cNvPr>
              <p:cNvSpPr txBox="1"/>
              <p:nvPr/>
            </p:nvSpPr>
            <p:spPr>
              <a:xfrm>
                <a:off x="3650984" y="4716435"/>
                <a:ext cx="43728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i="1">
                    <a:solidFill>
                      <a:srgbClr val="010000"/>
                    </a:solidFill>
                  </a:rPr>
                  <a:t>A</a:t>
                </a:r>
                <a:r>
                  <a:rPr lang="en-US" sz="2000" i="1" baseline="-25000">
                    <a:solidFill>
                      <a:srgbClr val="010000"/>
                    </a:solidFill>
                  </a:rPr>
                  <a:t>4</a:t>
                </a:r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6C6D162-6CE9-3ABB-CBE0-F04625716E00}"/>
                  </a:ext>
                </a:extLst>
              </p:cNvPr>
              <p:cNvSpPr txBox="1"/>
              <p:nvPr/>
            </p:nvSpPr>
            <p:spPr>
              <a:xfrm>
                <a:off x="2815038" y="4724809"/>
                <a:ext cx="42133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i="1">
                    <a:solidFill>
                      <a:srgbClr val="010000"/>
                    </a:solidFill>
                  </a:rPr>
                  <a:t>A</a:t>
                </a:r>
                <a:r>
                  <a:rPr lang="en-US" sz="2000" i="1" baseline="-25000">
                    <a:solidFill>
                      <a:srgbClr val="010000"/>
                    </a:solidFill>
                  </a:rPr>
                  <a:t>3</a:t>
                </a:r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BDB2ABA-8C58-5DF0-43D4-A8A1EA098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8003" y="4099735"/>
                <a:ext cx="230833" cy="6745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8F55B1B-4D27-8D94-4859-1A6C7A0B392C}"/>
                  </a:ext>
                </a:extLst>
              </p:cNvPr>
              <p:cNvCxnSpPr>
                <a:cxnSpLocks/>
                <a:stCxn id="33" idx="5"/>
                <a:endCxn id="34" idx="0"/>
              </p:cNvCxnSpPr>
              <p:nvPr/>
            </p:nvCxnSpPr>
            <p:spPr>
              <a:xfrm>
                <a:off x="3563705" y="4100785"/>
                <a:ext cx="305921" cy="615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8BE0CC2-D966-C126-1E05-667CC171C2B9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H="1">
              <a:off x="3504084" y="3308543"/>
              <a:ext cx="437913" cy="573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74E0DC-2C19-834B-7935-96A697ABF4CB}"/>
                </a:ext>
              </a:extLst>
            </p:cNvPr>
            <p:cNvCxnSpPr>
              <a:cxnSpLocks/>
            </p:cNvCxnSpPr>
            <p:nvPr/>
          </p:nvCxnSpPr>
          <p:spPr>
            <a:xfrm>
              <a:off x="4076701" y="3207353"/>
              <a:ext cx="460379" cy="608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63C2FC1-EBA3-0096-4354-EDCC4F8741B2}"/>
              </a:ext>
            </a:extLst>
          </p:cNvPr>
          <p:cNvGrpSpPr/>
          <p:nvPr/>
        </p:nvGrpSpPr>
        <p:grpSpPr>
          <a:xfrm>
            <a:off x="5082340" y="3257545"/>
            <a:ext cx="1828398" cy="2247205"/>
            <a:chOff x="6248400" y="3034897"/>
            <a:chExt cx="1828398" cy="224720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60EA7EB-723F-82F3-8952-4981EF0B8479}"/>
                </a:ext>
              </a:extLst>
            </p:cNvPr>
            <p:cNvSpPr txBox="1"/>
            <p:nvPr/>
          </p:nvSpPr>
          <p:spPr>
            <a:xfrm>
              <a:off x="6248400" y="4881992"/>
              <a:ext cx="42133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i="1">
                  <a:solidFill>
                    <a:srgbClr val="010000"/>
                  </a:solidFill>
                </a:rPr>
                <a:t>A</a:t>
              </a:r>
              <a:r>
                <a:rPr lang="en-US" sz="2000" i="1" baseline="-25000">
                  <a:solidFill>
                    <a:srgbClr val="010000"/>
                  </a:solidFill>
                </a:rPr>
                <a:t>1</a:t>
              </a:r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3F965B3-4B57-61EC-6A99-6FF34591C9D7}"/>
                </a:ext>
              </a:extLst>
            </p:cNvPr>
            <p:cNvGrpSpPr/>
            <p:nvPr/>
          </p:nvGrpSpPr>
          <p:grpSpPr>
            <a:xfrm>
              <a:off x="6460402" y="3034897"/>
              <a:ext cx="1616396" cy="2242013"/>
              <a:chOff x="6460402" y="3034897"/>
              <a:chExt cx="1616396" cy="2242013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996E2F5-F938-7D1E-1A5F-AB4291BE2551}"/>
                  </a:ext>
                </a:extLst>
              </p:cNvPr>
              <p:cNvSpPr/>
              <p:nvPr/>
            </p:nvSpPr>
            <p:spPr>
              <a:xfrm>
                <a:off x="6544826" y="4311989"/>
                <a:ext cx="381000" cy="381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7C0EAF1-E3B0-20E1-5160-1D0A98094CBD}"/>
                  </a:ext>
                </a:extLst>
              </p:cNvPr>
              <p:cNvSpPr/>
              <p:nvPr/>
            </p:nvSpPr>
            <p:spPr>
              <a:xfrm>
                <a:off x="6921870" y="3676626"/>
                <a:ext cx="381000" cy="381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753B1E3-3CA3-75FF-1BDA-E42B91C34698}"/>
                  </a:ext>
                </a:extLst>
              </p:cNvPr>
              <p:cNvSpPr/>
              <p:nvPr/>
            </p:nvSpPr>
            <p:spPr>
              <a:xfrm>
                <a:off x="7279334" y="3034897"/>
                <a:ext cx="381000" cy="381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2B2DD18-DFE5-A238-E6DB-E772884E53C8}"/>
                  </a:ext>
                </a:extLst>
              </p:cNvPr>
              <p:cNvSpPr txBox="1"/>
              <p:nvPr/>
            </p:nvSpPr>
            <p:spPr>
              <a:xfrm>
                <a:off x="6858000" y="4876800"/>
                <a:ext cx="42133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i="1">
                    <a:solidFill>
                      <a:srgbClr val="010000"/>
                    </a:solidFill>
                  </a:rPr>
                  <a:t>A</a:t>
                </a:r>
                <a:r>
                  <a:rPr lang="en-US" sz="2000" i="1" baseline="-25000">
                    <a:solidFill>
                      <a:srgbClr val="010000"/>
                    </a:solidFill>
                  </a:rPr>
                  <a:t>2</a:t>
                </a:r>
                <a:endParaRPr lang="en-US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6B2F575-4813-A088-13C4-0FE0DDF68383}"/>
                  </a:ext>
                </a:extLst>
              </p:cNvPr>
              <p:cNvCxnSpPr>
                <a:cxnSpLocks/>
                <a:endCxn id="18" idx="3"/>
              </p:cNvCxnSpPr>
              <p:nvPr/>
            </p:nvCxnSpPr>
            <p:spPr>
              <a:xfrm flipV="1">
                <a:off x="6460402" y="4637193"/>
                <a:ext cx="140220" cy="349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2EFCAA6-4847-E49F-45AB-ADFDB4C12A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37446" y="4602778"/>
                <a:ext cx="172804" cy="3312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F6DD1E1-715E-40F0-3A74-A026FF0BE01C}"/>
                  </a:ext>
                </a:extLst>
              </p:cNvPr>
              <p:cNvSpPr txBox="1"/>
              <p:nvPr/>
            </p:nvSpPr>
            <p:spPr>
              <a:xfrm>
                <a:off x="7351066" y="4191000"/>
                <a:ext cx="42133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i="1">
                    <a:solidFill>
                      <a:srgbClr val="010000"/>
                    </a:solidFill>
                  </a:rPr>
                  <a:t>A</a:t>
                </a:r>
                <a:r>
                  <a:rPr lang="en-US" sz="2000" i="1" baseline="-25000">
                    <a:solidFill>
                      <a:srgbClr val="010000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6E8D8DB-E3A6-6836-0002-9D06E3DF1F54}"/>
                  </a:ext>
                </a:extLst>
              </p:cNvPr>
              <p:cNvSpPr txBox="1"/>
              <p:nvPr/>
            </p:nvSpPr>
            <p:spPr>
              <a:xfrm>
                <a:off x="7655464" y="3632457"/>
                <a:ext cx="42133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i="1">
                    <a:solidFill>
                      <a:srgbClr val="010000"/>
                    </a:solidFill>
                  </a:rPr>
                  <a:t>A</a:t>
                </a:r>
                <a:r>
                  <a:rPr lang="en-US" sz="2000" i="1" baseline="-25000">
                    <a:solidFill>
                      <a:srgbClr val="010000"/>
                    </a:solidFill>
                  </a:rPr>
                  <a:t>4</a:t>
                </a:r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0CD9ED5-0D0A-8CF0-A10A-363D2FAF5F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79334" y="3980708"/>
                <a:ext cx="172804" cy="3312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E29AA59-AC2E-0652-B2C5-E2C536BDEB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4361" y="3934139"/>
                <a:ext cx="140220" cy="349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4FB7CFB-2FC0-D75A-5C1A-835EFD2C01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27934" y="3340377"/>
                <a:ext cx="140220" cy="349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F48DDD6-C66D-071A-333A-E884345FC1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62926" y="3340377"/>
                <a:ext cx="172804" cy="3312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41709811-CFF7-5582-CC56-63789D35F8A8}"/>
              </a:ext>
            </a:extLst>
          </p:cNvPr>
          <p:cNvSpPr txBox="1"/>
          <p:nvPr/>
        </p:nvSpPr>
        <p:spPr>
          <a:xfrm>
            <a:off x="4953181" y="5773580"/>
            <a:ext cx="2568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((</a:t>
            </a:r>
            <a:r>
              <a:rPr lang="en-US" sz="2400" i="1">
                <a:solidFill>
                  <a:srgbClr val="010000"/>
                </a:solidFill>
              </a:rPr>
              <a:t>A</a:t>
            </a:r>
            <a:r>
              <a:rPr lang="en-US" sz="2400" i="1" baseline="-25000">
                <a:solidFill>
                  <a:srgbClr val="010000"/>
                </a:solidFill>
              </a:rPr>
              <a:t>1 </a:t>
            </a:r>
            <a:r>
              <a:rPr lang="en-US" sz="2400" i="1">
                <a:solidFill>
                  <a:srgbClr val="010000"/>
                </a:solidFill>
              </a:rPr>
              <a:t>x A</a:t>
            </a:r>
            <a:r>
              <a:rPr lang="en-US" sz="2400" i="1" baseline="-25000">
                <a:solidFill>
                  <a:srgbClr val="010000"/>
                </a:solidFill>
              </a:rPr>
              <a:t>2</a:t>
            </a:r>
            <a:r>
              <a:rPr lang="en-US" sz="2400" i="1">
                <a:solidFill>
                  <a:srgbClr val="010000"/>
                </a:solidFill>
              </a:rPr>
              <a:t>)</a:t>
            </a:r>
            <a:r>
              <a:rPr lang="en-US" sz="2400"/>
              <a:t> x </a:t>
            </a:r>
            <a:r>
              <a:rPr lang="en-US" sz="2400" i="1">
                <a:solidFill>
                  <a:srgbClr val="010000"/>
                </a:solidFill>
              </a:rPr>
              <a:t>A</a:t>
            </a:r>
            <a:r>
              <a:rPr lang="en-US" sz="2400" i="1" baseline="-25000">
                <a:solidFill>
                  <a:srgbClr val="010000"/>
                </a:solidFill>
              </a:rPr>
              <a:t>3</a:t>
            </a:r>
            <a:r>
              <a:rPr lang="en-US" sz="2400" i="1">
                <a:solidFill>
                  <a:srgbClr val="010000"/>
                </a:solidFill>
              </a:rPr>
              <a:t>)</a:t>
            </a:r>
            <a:r>
              <a:rPr lang="en-US" sz="2400" i="1" baseline="-25000">
                <a:solidFill>
                  <a:srgbClr val="010000"/>
                </a:solidFill>
              </a:rPr>
              <a:t> </a:t>
            </a:r>
            <a:r>
              <a:rPr lang="en-US" sz="2400" i="1">
                <a:solidFill>
                  <a:srgbClr val="010000"/>
                </a:solidFill>
              </a:rPr>
              <a:t>x A</a:t>
            </a:r>
            <a:r>
              <a:rPr lang="en-US" sz="2400" i="1" baseline="-25000">
                <a:solidFill>
                  <a:srgbClr val="010000"/>
                </a:solidFill>
              </a:rPr>
              <a:t>4 </a:t>
            </a:r>
            <a:r>
              <a:rPr lang="en-US" sz="2400">
                <a:solidFill>
                  <a:srgbClr val="010000"/>
                </a:solidFill>
              </a:rPr>
              <a:t> </a:t>
            </a:r>
          </a:p>
          <a:p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F0E8D-700B-2348-13EB-C63C9A330AAC}"/>
              </a:ext>
            </a:extLst>
          </p:cNvPr>
          <p:cNvSpPr txBox="1"/>
          <p:nvPr/>
        </p:nvSpPr>
        <p:spPr>
          <a:xfrm>
            <a:off x="838200" y="366367"/>
            <a:ext cx="7087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Brute Force Approach for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Matrix Multiplication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226"/>
            <a:ext cx="83058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To use DP to solve the problem, first we should prove that it follows the principle of optimality</a:t>
            </a:r>
            <a:br>
              <a:rPr lang="en-US" sz="2400"/>
            </a:br>
            <a:endParaRPr lang="en-US" sz="2400">
              <a:ea typeface="Calibri"/>
              <a:cs typeface="Calibri"/>
            </a:endParaRPr>
          </a:p>
          <a:p>
            <a:r>
              <a:rPr lang="en-US" sz="2400"/>
              <a:t>In this case the optimal substructure is defined as follows:</a:t>
            </a:r>
            <a:endParaRPr lang="en-US" sz="2400">
              <a:ea typeface="Calibri"/>
              <a:cs typeface="Calibri"/>
            </a:endParaRPr>
          </a:p>
          <a:p>
            <a:pPr lvl="1"/>
            <a:r>
              <a:rPr lang="en-US" sz="2000" i="1"/>
              <a:t>The optimal order of multiplying n matrices includes the optimal order for multiplying any subset of the n matrices.</a:t>
            </a:r>
            <a:br>
              <a:rPr lang="en-US" sz="2000" i="1"/>
            </a:br>
            <a:endParaRPr lang="en-US" sz="2000" i="1">
              <a:ea typeface="Calibri"/>
              <a:cs typeface="Calibri"/>
            </a:endParaRPr>
          </a:p>
          <a:p>
            <a:r>
              <a:rPr lang="en-US" sz="2400"/>
              <a:t>Example: A</a:t>
            </a:r>
            <a:r>
              <a:rPr lang="en-US" sz="2400" baseline="-25000"/>
              <a:t>1</a:t>
            </a:r>
            <a:r>
              <a:rPr lang="en-US" sz="2400"/>
              <a:t>(A</a:t>
            </a:r>
            <a:r>
              <a:rPr lang="en-US" sz="2400" baseline="-25000"/>
              <a:t>2 </a:t>
            </a:r>
            <a:r>
              <a:rPr lang="en-US" sz="2400"/>
              <a:t>(A</a:t>
            </a:r>
            <a:r>
              <a:rPr lang="en-US" sz="2400" baseline="-25000"/>
              <a:t>3 </a:t>
            </a:r>
            <a:r>
              <a:rPr lang="en-US" sz="2400"/>
              <a:t>A</a:t>
            </a:r>
            <a:r>
              <a:rPr lang="en-US" sz="2400" baseline="-25000"/>
              <a:t>4</a:t>
            </a:r>
            <a:r>
              <a:rPr lang="en-US" sz="2400"/>
              <a:t>)) is optimal, if the number of operations on A</a:t>
            </a:r>
            <a:r>
              <a:rPr lang="en-US" sz="2400" baseline="-25000"/>
              <a:t>2 </a:t>
            </a:r>
            <a:r>
              <a:rPr lang="en-US" sz="2400"/>
              <a:t>(A</a:t>
            </a:r>
            <a:r>
              <a:rPr lang="en-US" sz="2400" baseline="-25000"/>
              <a:t>3 </a:t>
            </a:r>
            <a:r>
              <a:rPr lang="en-US" sz="2400"/>
              <a:t>A</a:t>
            </a:r>
            <a:r>
              <a:rPr lang="en-US" sz="2400" baseline="-25000"/>
              <a:t>4</a:t>
            </a:r>
            <a:r>
              <a:rPr lang="en-US" sz="2400"/>
              <a:t>) is optimal!</a:t>
            </a:r>
            <a:br>
              <a:rPr lang="en-US" sz="2400"/>
            </a:br>
            <a:endParaRPr lang="en-US" sz="2400">
              <a:ea typeface="Calibri"/>
              <a:cs typeface="Calibri"/>
            </a:endParaRPr>
          </a:p>
          <a:p>
            <a:r>
              <a:rPr lang="en-US" sz="2400"/>
              <a:t>This feature trivially holds, so we can use DP</a:t>
            </a:r>
            <a:endParaRPr lang="en-US" sz="240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33A97-541E-EB0D-29C8-E4C7A7510878}"/>
              </a:ext>
            </a:extLst>
          </p:cNvPr>
          <p:cNvSpPr txBox="1"/>
          <p:nvPr/>
        </p:nvSpPr>
        <p:spPr>
          <a:xfrm>
            <a:off x="838200" y="366367"/>
            <a:ext cx="7087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Does the Optimal Sub-Structure for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Matrix Multiplication Hold?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DE1612-761E-00EF-44F5-47CB041D6E41}"/>
              </a:ext>
            </a:extLst>
          </p:cNvPr>
          <p:cNvSpPr txBox="1"/>
          <p:nvPr/>
        </p:nvSpPr>
        <p:spPr>
          <a:xfrm>
            <a:off x="2880527" y="1219200"/>
            <a:ext cx="4572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i="1">
                <a:solidFill>
                  <a:srgbClr val="010000"/>
                </a:solidFill>
              </a:rPr>
              <a:t>A</a:t>
            </a:r>
            <a:r>
              <a:rPr lang="en-US" sz="3800" i="1" baseline="-25000">
                <a:solidFill>
                  <a:srgbClr val="010000"/>
                </a:solidFill>
              </a:rPr>
              <a:t>1   </a:t>
            </a:r>
            <a:r>
              <a:rPr lang="en-US" sz="3200" i="1">
                <a:solidFill>
                  <a:srgbClr val="010000"/>
                </a:solidFill>
              </a:rPr>
              <a:t>x </a:t>
            </a:r>
            <a:r>
              <a:rPr lang="en-US" sz="3800" i="1">
                <a:solidFill>
                  <a:srgbClr val="010000"/>
                </a:solidFill>
              </a:rPr>
              <a:t> A</a:t>
            </a:r>
            <a:r>
              <a:rPr lang="en-US" sz="3800" i="1" baseline="-25000">
                <a:solidFill>
                  <a:srgbClr val="010000"/>
                </a:solidFill>
              </a:rPr>
              <a:t>2   </a:t>
            </a:r>
            <a:r>
              <a:rPr lang="en-US" sz="3200" i="1">
                <a:solidFill>
                  <a:srgbClr val="010000"/>
                </a:solidFill>
              </a:rPr>
              <a:t>x</a:t>
            </a:r>
            <a:r>
              <a:rPr lang="en-US" sz="3800"/>
              <a:t>  </a:t>
            </a:r>
            <a:r>
              <a:rPr lang="en-US" sz="3800" i="1">
                <a:solidFill>
                  <a:srgbClr val="010000"/>
                </a:solidFill>
              </a:rPr>
              <a:t>A</a:t>
            </a:r>
            <a:r>
              <a:rPr lang="en-US" sz="3800" i="1" baseline="-25000">
                <a:solidFill>
                  <a:srgbClr val="010000"/>
                </a:solidFill>
              </a:rPr>
              <a:t>3 </a:t>
            </a:r>
            <a:endParaRPr lang="en-US" sz="3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B1AF7-8DA1-9FBE-F6A6-E9819D257F53}"/>
              </a:ext>
            </a:extLst>
          </p:cNvPr>
          <p:cNvSpPr txBox="1"/>
          <p:nvPr/>
        </p:nvSpPr>
        <p:spPr>
          <a:xfrm>
            <a:off x="2743200" y="1905000"/>
            <a:ext cx="838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>
                <a:solidFill>
                  <a:srgbClr val="010000"/>
                </a:solidFill>
              </a:rPr>
              <a:t>2 x 3</a:t>
            </a:r>
            <a:endParaRPr lang="en-US" sz="20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115693-3759-0B55-D87F-1636B8FFEB3D}"/>
              </a:ext>
            </a:extLst>
          </p:cNvPr>
          <p:cNvSpPr txBox="1"/>
          <p:nvPr/>
        </p:nvSpPr>
        <p:spPr>
          <a:xfrm>
            <a:off x="3810000" y="1926721"/>
            <a:ext cx="838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>
                <a:solidFill>
                  <a:srgbClr val="010000"/>
                </a:solidFill>
              </a:rPr>
              <a:t>3 x 4</a:t>
            </a:r>
            <a:endParaRPr lang="en-US" sz="2000" i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3FEC66-E844-D475-9B76-BB60C6AF90B0}"/>
              </a:ext>
            </a:extLst>
          </p:cNvPr>
          <p:cNvSpPr txBox="1"/>
          <p:nvPr/>
        </p:nvSpPr>
        <p:spPr>
          <a:xfrm>
            <a:off x="4953000" y="1905000"/>
            <a:ext cx="838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>
                <a:solidFill>
                  <a:srgbClr val="010000"/>
                </a:solidFill>
              </a:rPr>
              <a:t>4 x 5</a:t>
            </a:r>
            <a:endParaRPr lang="en-US" sz="2000" i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E631DC-A7E7-3657-9101-3C14E6895E60}"/>
              </a:ext>
            </a:extLst>
          </p:cNvPr>
          <p:cNvSpPr txBox="1"/>
          <p:nvPr/>
        </p:nvSpPr>
        <p:spPr>
          <a:xfrm>
            <a:off x="2672022" y="2209800"/>
            <a:ext cx="10249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>
                <a:solidFill>
                  <a:schemeClr val="accent1"/>
                </a:solidFill>
              </a:rPr>
              <a:t>d</a:t>
            </a:r>
            <a:r>
              <a:rPr lang="en-US" sz="2000" i="1" baseline="-25000">
                <a:solidFill>
                  <a:schemeClr val="accent1"/>
                </a:solidFill>
              </a:rPr>
              <a:t>0</a:t>
            </a:r>
            <a:r>
              <a:rPr lang="en-US" sz="2000" i="1">
                <a:solidFill>
                  <a:schemeClr val="accent1"/>
                </a:solidFill>
              </a:rPr>
              <a:t> x d</a:t>
            </a:r>
            <a:r>
              <a:rPr lang="en-US" sz="2000" i="1" baseline="-25000">
                <a:solidFill>
                  <a:schemeClr val="accent1"/>
                </a:solidFill>
              </a:rPr>
              <a:t>1</a:t>
            </a:r>
            <a:endParaRPr lang="en-US" sz="2000" i="1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21401A-95D3-BF61-230D-6506535BA88C}"/>
              </a:ext>
            </a:extLst>
          </p:cNvPr>
          <p:cNvSpPr txBox="1"/>
          <p:nvPr/>
        </p:nvSpPr>
        <p:spPr>
          <a:xfrm>
            <a:off x="3733800" y="2226517"/>
            <a:ext cx="10249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>
                <a:solidFill>
                  <a:schemeClr val="accent1"/>
                </a:solidFill>
              </a:rPr>
              <a:t>d</a:t>
            </a:r>
            <a:r>
              <a:rPr lang="en-US" sz="2000" i="1" baseline="-25000">
                <a:solidFill>
                  <a:schemeClr val="accent1"/>
                </a:solidFill>
              </a:rPr>
              <a:t>1</a:t>
            </a:r>
            <a:r>
              <a:rPr lang="en-US" sz="2000" i="1">
                <a:solidFill>
                  <a:schemeClr val="accent1"/>
                </a:solidFill>
              </a:rPr>
              <a:t> x d</a:t>
            </a:r>
            <a:r>
              <a:rPr lang="en-US" sz="2000" i="1" baseline="-25000">
                <a:solidFill>
                  <a:schemeClr val="accent1"/>
                </a:solidFill>
              </a:rPr>
              <a:t>2</a:t>
            </a:r>
            <a:endParaRPr lang="en-US" sz="2000" i="1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068C0-6844-DB1F-612F-903742CF4266}"/>
              </a:ext>
            </a:extLst>
          </p:cNvPr>
          <p:cNvSpPr txBox="1"/>
          <p:nvPr/>
        </p:nvSpPr>
        <p:spPr>
          <a:xfrm>
            <a:off x="4847495" y="2226517"/>
            <a:ext cx="10249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>
                <a:solidFill>
                  <a:schemeClr val="accent1"/>
                </a:solidFill>
              </a:rPr>
              <a:t>d</a:t>
            </a:r>
            <a:r>
              <a:rPr lang="en-US" sz="2000" i="1" baseline="-25000">
                <a:solidFill>
                  <a:schemeClr val="accent1"/>
                </a:solidFill>
              </a:rPr>
              <a:t>2</a:t>
            </a:r>
            <a:r>
              <a:rPr lang="en-US" sz="2000" i="1">
                <a:solidFill>
                  <a:schemeClr val="accent1"/>
                </a:solidFill>
              </a:rPr>
              <a:t> x d</a:t>
            </a:r>
            <a:r>
              <a:rPr lang="en-US" sz="2000" i="1" baseline="-25000">
                <a:solidFill>
                  <a:schemeClr val="accent1"/>
                </a:solidFill>
              </a:rPr>
              <a:t>3</a:t>
            </a:r>
            <a:endParaRPr lang="en-US" sz="2000" i="1">
              <a:solidFill>
                <a:schemeClr val="accent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D100D-1F7D-4B36-B81A-443F3655E4EF}"/>
              </a:ext>
            </a:extLst>
          </p:cNvPr>
          <p:cNvCxnSpPr/>
          <p:nvPr/>
        </p:nvCxnSpPr>
        <p:spPr>
          <a:xfrm flipH="1">
            <a:off x="3184488" y="2680146"/>
            <a:ext cx="929473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66D5FA-E0BC-D1BE-B317-4ED5F3016723}"/>
              </a:ext>
            </a:extLst>
          </p:cNvPr>
          <p:cNvCxnSpPr>
            <a:cxnSpLocks/>
          </p:cNvCxnSpPr>
          <p:nvPr/>
        </p:nvCxnSpPr>
        <p:spPr>
          <a:xfrm>
            <a:off x="4246266" y="2680146"/>
            <a:ext cx="10668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187312-00B4-7AEC-E498-EF6C5F1C4A5E}"/>
              </a:ext>
            </a:extLst>
          </p:cNvPr>
          <p:cNvSpPr txBox="1"/>
          <p:nvPr/>
        </p:nvSpPr>
        <p:spPr>
          <a:xfrm>
            <a:off x="1410954" y="3429000"/>
            <a:ext cx="2457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>
                <a:solidFill>
                  <a:srgbClr val="010000"/>
                </a:solidFill>
              </a:rPr>
              <a:t>( A</a:t>
            </a:r>
            <a:r>
              <a:rPr lang="en-US" sz="2800" i="1" baseline="-25000">
                <a:solidFill>
                  <a:srgbClr val="010000"/>
                </a:solidFill>
              </a:rPr>
              <a:t>1 </a:t>
            </a:r>
            <a:r>
              <a:rPr lang="en-US" sz="2800" i="1">
                <a:solidFill>
                  <a:srgbClr val="010000"/>
                </a:solidFill>
              </a:rPr>
              <a:t>x A</a:t>
            </a:r>
            <a:r>
              <a:rPr lang="en-US" sz="2800" i="1" baseline="-25000">
                <a:solidFill>
                  <a:srgbClr val="010000"/>
                </a:solidFill>
              </a:rPr>
              <a:t>2  </a:t>
            </a:r>
            <a:r>
              <a:rPr lang="en-US" sz="2800" i="1">
                <a:solidFill>
                  <a:srgbClr val="010000"/>
                </a:solidFill>
              </a:rPr>
              <a:t>)</a:t>
            </a:r>
            <a:r>
              <a:rPr lang="en-US" sz="2800" i="1" baseline="-25000">
                <a:solidFill>
                  <a:srgbClr val="010000"/>
                </a:solidFill>
              </a:rPr>
              <a:t> </a:t>
            </a:r>
            <a:r>
              <a:rPr lang="en-US" sz="2800"/>
              <a:t> x  </a:t>
            </a:r>
            <a:r>
              <a:rPr lang="en-US" sz="2800" i="1">
                <a:solidFill>
                  <a:srgbClr val="010000"/>
                </a:solidFill>
              </a:rPr>
              <a:t>A</a:t>
            </a:r>
            <a:r>
              <a:rPr lang="en-US" sz="2800" i="1" baseline="-25000">
                <a:solidFill>
                  <a:srgbClr val="010000"/>
                </a:solidFill>
              </a:rPr>
              <a:t>3 </a:t>
            </a:r>
            <a:endParaRPr lang="en-US" sz="28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ED0081-811C-4185-8C8C-DE7E5C3436EE}"/>
              </a:ext>
            </a:extLst>
          </p:cNvPr>
          <p:cNvSpPr txBox="1"/>
          <p:nvPr/>
        </p:nvSpPr>
        <p:spPr>
          <a:xfrm>
            <a:off x="4495800" y="3443941"/>
            <a:ext cx="228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>
                <a:solidFill>
                  <a:srgbClr val="010000"/>
                </a:solidFill>
              </a:rPr>
              <a:t>A</a:t>
            </a:r>
            <a:r>
              <a:rPr lang="en-US" sz="2800" i="1" baseline="-25000">
                <a:solidFill>
                  <a:srgbClr val="010000"/>
                </a:solidFill>
              </a:rPr>
              <a:t>1   </a:t>
            </a:r>
            <a:r>
              <a:rPr lang="en-US" sz="2800" i="1">
                <a:solidFill>
                  <a:srgbClr val="010000"/>
                </a:solidFill>
              </a:rPr>
              <a:t>x ( A</a:t>
            </a:r>
            <a:r>
              <a:rPr lang="en-US" sz="2800" i="1" baseline="-25000">
                <a:solidFill>
                  <a:srgbClr val="010000"/>
                </a:solidFill>
              </a:rPr>
              <a:t>2  </a:t>
            </a:r>
            <a:r>
              <a:rPr lang="en-US" sz="2800"/>
              <a:t>x </a:t>
            </a:r>
            <a:r>
              <a:rPr lang="en-US" sz="2800" i="1">
                <a:solidFill>
                  <a:srgbClr val="010000"/>
                </a:solidFill>
              </a:rPr>
              <a:t>A</a:t>
            </a:r>
            <a:r>
              <a:rPr lang="en-US" sz="2800" i="1" baseline="-25000">
                <a:solidFill>
                  <a:srgbClr val="010000"/>
                </a:solidFill>
              </a:rPr>
              <a:t>3 </a:t>
            </a:r>
            <a:r>
              <a:rPr lang="en-US" sz="2800" i="1">
                <a:solidFill>
                  <a:srgbClr val="010000"/>
                </a:solidFill>
              </a:rPr>
              <a:t>)</a:t>
            </a:r>
            <a:r>
              <a:rPr lang="en-US" sz="2800" i="1" baseline="-25000">
                <a:solidFill>
                  <a:srgbClr val="010000"/>
                </a:solidFill>
              </a:rPr>
              <a:t> </a:t>
            </a:r>
            <a:endParaRPr lang="en-US" sz="2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018414-233C-3388-C978-51B49D5B5DCB}"/>
              </a:ext>
            </a:extLst>
          </p:cNvPr>
          <p:cNvSpPr txBox="1"/>
          <p:nvPr/>
        </p:nvSpPr>
        <p:spPr>
          <a:xfrm>
            <a:off x="1446962" y="3907767"/>
            <a:ext cx="838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10000"/>
                </a:solidFill>
              </a:rPr>
              <a:t>2 x 3</a:t>
            </a:r>
            <a:endParaRPr lang="en-US" sz="1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B4DB84-B49C-5504-949F-1038F2B8FF4E}"/>
              </a:ext>
            </a:extLst>
          </p:cNvPr>
          <p:cNvSpPr txBox="1"/>
          <p:nvPr/>
        </p:nvSpPr>
        <p:spPr>
          <a:xfrm>
            <a:off x="2286000" y="3907767"/>
            <a:ext cx="838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10000"/>
                </a:solidFill>
              </a:rPr>
              <a:t>3 x 4</a:t>
            </a:r>
            <a:endParaRPr lang="en-US" sz="1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4D4F6E-C340-6940-6C04-7A789176F4C4}"/>
              </a:ext>
            </a:extLst>
          </p:cNvPr>
          <p:cNvSpPr txBox="1"/>
          <p:nvPr/>
        </p:nvSpPr>
        <p:spPr>
          <a:xfrm>
            <a:off x="3029995" y="3907767"/>
            <a:ext cx="937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10000"/>
                </a:solidFill>
              </a:rPr>
              <a:t>C[3,3]=0</a:t>
            </a:r>
            <a:endParaRPr lang="en-US" sz="16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3292A2-6C6D-8FD1-1C1D-6A43E99E4C6B}"/>
              </a:ext>
            </a:extLst>
          </p:cNvPr>
          <p:cNvSpPr txBox="1"/>
          <p:nvPr/>
        </p:nvSpPr>
        <p:spPr>
          <a:xfrm>
            <a:off x="5295900" y="3852446"/>
            <a:ext cx="838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10000"/>
                </a:solidFill>
              </a:rPr>
              <a:t>3 x 4</a:t>
            </a:r>
            <a:endParaRPr lang="en-US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897C8F-A051-DBDE-D117-E38F05BB2311}"/>
              </a:ext>
            </a:extLst>
          </p:cNvPr>
          <p:cNvSpPr txBox="1"/>
          <p:nvPr/>
        </p:nvSpPr>
        <p:spPr>
          <a:xfrm>
            <a:off x="5962650" y="3852446"/>
            <a:ext cx="838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10000"/>
                </a:solidFill>
              </a:rPr>
              <a:t>4 x 5</a:t>
            </a:r>
            <a:endParaRPr lang="en-US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8E8A59-901A-4868-1344-D25B5E55D284}"/>
              </a:ext>
            </a:extLst>
          </p:cNvPr>
          <p:cNvSpPr txBox="1"/>
          <p:nvPr/>
        </p:nvSpPr>
        <p:spPr>
          <a:xfrm>
            <a:off x="670726" y="4419583"/>
            <a:ext cx="25041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10000"/>
                </a:solidFill>
              </a:rPr>
              <a:t>Cost=C[1,2]= 2 x 3 x 4 = 24</a:t>
            </a:r>
            <a:endParaRPr lang="en-US" sz="1600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77A36415-DBCC-B7CE-D7E4-7850A221031F}"/>
              </a:ext>
            </a:extLst>
          </p:cNvPr>
          <p:cNvSpPr/>
          <p:nvPr/>
        </p:nvSpPr>
        <p:spPr>
          <a:xfrm rot="5400000">
            <a:off x="2038655" y="3616054"/>
            <a:ext cx="266926" cy="1416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1168B04D-A70C-075F-A87B-0D491D2DF1B9}"/>
              </a:ext>
            </a:extLst>
          </p:cNvPr>
          <p:cNvSpPr/>
          <p:nvPr/>
        </p:nvSpPr>
        <p:spPr>
          <a:xfrm rot="5400000">
            <a:off x="5817257" y="3536007"/>
            <a:ext cx="266926" cy="1416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5F67BB-85C4-8D35-025F-8408471B0B94}"/>
              </a:ext>
            </a:extLst>
          </p:cNvPr>
          <p:cNvSpPr txBox="1"/>
          <p:nvPr/>
        </p:nvSpPr>
        <p:spPr>
          <a:xfrm>
            <a:off x="4293576" y="3866389"/>
            <a:ext cx="9533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10000"/>
                </a:solidFill>
              </a:rPr>
              <a:t>C[1,1]=0</a:t>
            </a:r>
            <a:endParaRPr 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000A07-EB1B-C004-EFA7-E71C6F1C223A}"/>
              </a:ext>
            </a:extLst>
          </p:cNvPr>
          <p:cNvSpPr txBox="1"/>
          <p:nvPr/>
        </p:nvSpPr>
        <p:spPr>
          <a:xfrm>
            <a:off x="4764593" y="4362519"/>
            <a:ext cx="25041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10000"/>
                </a:solidFill>
              </a:rPr>
              <a:t>Cost=C[2,3]= 3 x 4 x 5 =60</a:t>
            </a:r>
            <a:endParaRPr lang="en-US" sz="160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B51B4F3A-C240-FCAA-8119-D03BF41E438C}"/>
              </a:ext>
            </a:extLst>
          </p:cNvPr>
          <p:cNvSpPr/>
          <p:nvPr/>
        </p:nvSpPr>
        <p:spPr>
          <a:xfrm rot="5400000">
            <a:off x="2142174" y="3176752"/>
            <a:ext cx="254573" cy="31974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34447A-50E5-1887-3AA0-A578B93F0DEC}"/>
              </a:ext>
            </a:extLst>
          </p:cNvPr>
          <p:cNvSpPr txBox="1"/>
          <p:nvPr/>
        </p:nvSpPr>
        <p:spPr>
          <a:xfrm>
            <a:off x="211993" y="4984763"/>
            <a:ext cx="31300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10000"/>
                </a:solidFill>
              </a:rPr>
              <a:t>C[1,3]=C[1,2]+C[3,3]+2 x 4 x 5= 64</a:t>
            </a:r>
            <a:endParaRPr lang="en-US" sz="1600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D680C8F5-6243-B02D-B887-AF48A6E84168}"/>
              </a:ext>
            </a:extLst>
          </p:cNvPr>
          <p:cNvSpPr/>
          <p:nvPr/>
        </p:nvSpPr>
        <p:spPr>
          <a:xfrm rot="5400000">
            <a:off x="5705258" y="3321837"/>
            <a:ext cx="266926" cy="28600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DCF7A5-BD81-5050-8B59-278D6DB222F9}"/>
              </a:ext>
            </a:extLst>
          </p:cNvPr>
          <p:cNvSpPr txBox="1"/>
          <p:nvPr/>
        </p:nvSpPr>
        <p:spPr>
          <a:xfrm>
            <a:off x="1912851" y="5237139"/>
            <a:ext cx="1392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>
                <a:solidFill>
                  <a:schemeClr val="accent1"/>
                </a:solidFill>
              </a:rPr>
              <a:t>d</a:t>
            </a:r>
            <a:r>
              <a:rPr lang="en-US" sz="1600" i="1" baseline="-25000">
                <a:solidFill>
                  <a:schemeClr val="accent1"/>
                </a:solidFill>
              </a:rPr>
              <a:t>0</a:t>
            </a:r>
            <a:r>
              <a:rPr lang="en-US" sz="1600" i="1">
                <a:solidFill>
                  <a:schemeClr val="accent1"/>
                </a:solidFill>
              </a:rPr>
              <a:t> x d</a:t>
            </a:r>
            <a:r>
              <a:rPr lang="en-US" sz="1600" i="1" baseline="-25000">
                <a:solidFill>
                  <a:schemeClr val="accent1"/>
                </a:solidFill>
              </a:rPr>
              <a:t>2 </a:t>
            </a:r>
            <a:r>
              <a:rPr lang="en-US" sz="1600" i="1">
                <a:solidFill>
                  <a:schemeClr val="accent1"/>
                </a:solidFill>
              </a:rPr>
              <a:t>x d</a:t>
            </a:r>
            <a:r>
              <a:rPr lang="en-US" sz="1600" i="1" baseline="-25000">
                <a:solidFill>
                  <a:schemeClr val="accent1"/>
                </a:solidFill>
              </a:rPr>
              <a:t>3</a:t>
            </a:r>
            <a:endParaRPr lang="en-US" sz="1600" i="1">
              <a:solidFill>
                <a:schemeClr val="accent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26F258-7898-9BED-4186-D824ADD3E3E0}"/>
              </a:ext>
            </a:extLst>
          </p:cNvPr>
          <p:cNvSpPr txBox="1"/>
          <p:nvPr/>
        </p:nvSpPr>
        <p:spPr>
          <a:xfrm>
            <a:off x="3993231" y="4934303"/>
            <a:ext cx="319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10000"/>
                </a:solidFill>
              </a:rPr>
              <a:t>C[1,3]=C[1,1]+C[2,3]+2 x 3 x 5= 90</a:t>
            </a:r>
            <a:endParaRPr lang="en-US" sz="16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3A8071-CE4B-83C8-66DC-BD92C9E4A196}"/>
              </a:ext>
            </a:extLst>
          </p:cNvPr>
          <p:cNvSpPr txBox="1"/>
          <p:nvPr/>
        </p:nvSpPr>
        <p:spPr>
          <a:xfrm>
            <a:off x="5735623" y="5124070"/>
            <a:ext cx="1392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>
                <a:solidFill>
                  <a:schemeClr val="accent1"/>
                </a:solidFill>
              </a:rPr>
              <a:t>d</a:t>
            </a:r>
            <a:r>
              <a:rPr lang="en-US" sz="1600" i="1" baseline="-25000">
                <a:solidFill>
                  <a:schemeClr val="accent1"/>
                </a:solidFill>
              </a:rPr>
              <a:t>0</a:t>
            </a:r>
            <a:r>
              <a:rPr lang="en-US" sz="1600" i="1">
                <a:solidFill>
                  <a:schemeClr val="accent1"/>
                </a:solidFill>
              </a:rPr>
              <a:t> x d</a:t>
            </a:r>
            <a:r>
              <a:rPr lang="en-US" sz="1600" i="1" baseline="-25000">
                <a:solidFill>
                  <a:schemeClr val="accent1"/>
                </a:solidFill>
              </a:rPr>
              <a:t>1 </a:t>
            </a:r>
            <a:r>
              <a:rPr lang="en-US" sz="1600" i="1">
                <a:solidFill>
                  <a:schemeClr val="accent1"/>
                </a:solidFill>
              </a:rPr>
              <a:t>x d</a:t>
            </a:r>
            <a:r>
              <a:rPr lang="en-US" sz="1600" i="1" baseline="-25000">
                <a:solidFill>
                  <a:schemeClr val="accent1"/>
                </a:solidFill>
              </a:rPr>
              <a:t>3</a:t>
            </a:r>
            <a:endParaRPr lang="en-US" sz="1600" i="1">
              <a:solidFill>
                <a:schemeClr val="accent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A4913E4-41C5-9B3E-C1DF-899198CF7FC3}"/>
              </a:ext>
            </a:extLst>
          </p:cNvPr>
          <p:cNvGrpSpPr/>
          <p:nvPr/>
        </p:nvGrpSpPr>
        <p:grpSpPr>
          <a:xfrm>
            <a:off x="964856" y="5299192"/>
            <a:ext cx="216248" cy="627731"/>
            <a:chOff x="926752" y="5242923"/>
            <a:chExt cx="216248" cy="62773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9D0BD8A-E041-D699-7D40-E86F104B21CE}"/>
                </a:ext>
              </a:extLst>
            </p:cNvPr>
            <p:cNvSpPr txBox="1"/>
            <p:nvPr/>
          </p:nvSpPr>
          <p:spPr>
            <a:xfrm>
              <a:off x="926752" y="5501322"/>
              <a:ext cx="2162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err="1">
                  <a:solidFill>
                    <a:srgbClr val="FF0000"/>
                  </a:solidFill>
                </a:rPr>
                <a:t>i</a:t>
              </a:r>
              <a:endParaRPr lang="en-US" i="1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69C361D-5061-57B2-C62F-B23EC930D4B4}"/>
                </a:ext>
              </a:extLst>
            </p:cNvPr>
            <p:cNvCxnSpPr/>
            <p:nvPr/>
          </p:nvCxnSpPr>
          <p:spPr>
            <a:xfrm>
              <a:off x="1066800" y="5242923"/>
              <a:ext cx="0" cy="2583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5580530-0299-E836-26D2-4A398D169AE3}"/>
              </a:ext>
            </a:extLst>
          </p:cNvPr>
          <p:cNvGrpSpPr/>
          <p:nvPr/>
        </p:nvGrpSpPr>
        <p:grpSpPr>
          <a:xfrm>
            <a:off x="1707229" y="5261147"/>
            <a:ext cx="216248" cy="627731"/>
            <a:chOff x="926752" y="5242923"/>
            <a:chExt cx="216248" cy="62773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AE379EA-A03B-3E85-7537-86A54755F352}"/>
                </a:ext>
              </a:extLst>
            </p:cNvPr>
            <p:cNvSpPr txBox="1"/>
            <p:nvPr/>
          </p:nvSpPr>
          <p:spPr>
            <a:xfrm>
              <a:off x="926752" y="5501322"/>
              <a:ext cx="2162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>
                  <a:solidFill>
                    <a:srgbClr val="FF0000"/>
                  </a:solidFill>
                </a:rPr>
                <a:t>j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583EBFC-2A09-3481-CCBC-53AB8F8C9434}"/>
                </a:ext>
              </a:extLst>
            </p:cNvPr>
            <p:cNvCxnSpPr/>
            <p:nvPr/>
          </p:nvCxnSpPr>
          <p:spPr>
            <a:xfrm>
              <a:off x="1066800" y="5242923"/>
              <a:ext cx="0" cy="2583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9AB1589-1FBE-7219-4335-AC852749C88E}"/>
              </a:ext>
            </a:extLst>
          </p:cNvPr>
          <p:cNvGrpSpPr/>
          <p:nvPr/>
        </p:nvGrpSpPr>
        <p:grpSpPr>
          <a:xfrm>
            <a:off x="4755798" y="5239669"/>
            <a:ext cx="216248" cy="627731"/>
            <a:chOff x="926752" y="5242923"/>
            <a:chExt cx="216248" cy="6277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F447B6E-AF82-0EA7-BD12-9A379D47CC3F}"/>
                </a:ext>
              </a:extLst>
            </p:cNvPr>
            <p:cNvSpPr txBox="1"/>
            <p:nvPr/>
          </p:nvSpPr>
          <p:spPr>
            <a:xfrm>
              <a:off x="926752" y="5501322"/>
              <a:ext cx="2162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err="1">
                  <a:solidFill>
                    <a:srgbClr val="FF0000"/>
                  </a:solidFill>
                </a:rPr>
                <a:t>i</a:t>
              </a:r>
              <a:endParaRPr lang="en-US" i="1"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A3D7788-5887-E346-558E-3F8E163DB0EC}"/>
                </a:ext>
              </a:extLst>
            </p:cNvPr>
            <p:cNvCxnSpPr/>
            <p:nvPr/>
          </p:nvCxnSpPr>
          <p:spPr>
            <a:xfrm>
              <a:off x="1066800" y="5242923"/>
              <a:ext cx="0" cy="2583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473747C-6942-D649-A8DB-50B1EB15F935}"/>
              </a:ext>
            </a:extLst>
          </p:cNvPr>
          <p:cNvGrpSpPr/>
          <p:nvPr/>
        </p:nvGrpSpPr>
        <p:grpSpPr>
          <a:xfrm>
            <a:off x="5485563" y="5223904"/>
            <a:ext cx="216248" cy="627731"/>
            <a:chOff x="926752" y="5242923"/>
            <a:chExt cx="216248" cy="62773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224484D-5F80-51E3-CE60-7978AF0F509E}"/>
                </a:ext>
              </a:extLst>
            </p:cNvPr>
            <p:cNvSpPr txBox="1"/>
            <p:nvPr/>
          </p:nvSpPr>
          <p:spPr>
            <a:xfrm>
              <a:off x="926752" y="5501322"/>
              <a:ext cx="2162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>
                  <a:solidFill>
                    <a:srgbClr val="FF0000"/>
                  </a:solidFill>
                </a:rPr>
                <a:t>j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8551176-CDB6-3022-6A3F-BA98184C4577}"/>
                </a:ext>
              </a:extLst>
            </p:cNvPr>
            <p:cNvCxnSpPr/>
            <p:nvPr/>
          </p:nvCxnSpPr>
          <p:spPr>
            <a:xfrm>
              <a:off x="1066800" y="5242923"/>
              <a:ext cx="0" cy="2583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E97E4E0-706B-83B3-51FA-8541D634B73F}"/>
              </a:ext>
            </a:extLst>
          </p:cNvPr>
          <p:cNvGrpSpPr/>
          <p:nvPr/>
        </p:nvGrpSpPr>
        <p:grpSpPr>
          <a:xfrm>
            <a:off x="1847508" y="5589190"/>
            <a:ext cx="592569" cy="766188"/>
            <a:chOff x="903591" y="5242923"/>
            <a:chExt cx="137332" cy="76618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B7D729F-1BAC-0C5B-7E94-4AD7266894BF}"/>
                </a:ext>
              </a:extLst>
            </p:cNvPr>
            <p:cNvSpPr txBox="1"/>
            <p:nvPr/>
          </p:nvSpPr>
          <p:spPr>
            <a:xfrm>
              <a:off x="903591" y="5609001"/>
              <a:ext cx="1373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i="1">
                  <a:solidFill>
                    <a:srgbClr val="FF0000"/>
                  </a:solidFill>
                </a:rPr>
                <a:t>d </a:t>
              </a:r>
              <a:r>
                <a:rPr lang="en-US" sz="2000" i="1" baseline="-25000">
                  <a:solidFill>
                    <a:srgbClr val="FF0000"/>
                  </a:solidFill>
                </a:rPr>
                <a:t>i-1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13F3BF7-5618-BAD4-D5A1-688FE0ED5DF2}"/>
                </a:ext>
              </a:extLst>
            </p:cNvPr>
            <p:cNvCxnSpPr>
              <a:cxnSpLocks/>
            </p:cNvCxnSpPr>
            <p:nvPr/>
          </p:nvCxnSpPr>
          <p:spPr>
            <a:xfrm>
              <a:off x="952108" y="5242923"/>
              <a:ext cx="0" cy="3693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2B836CA-7D6D-0A5F-5769-E62CFA1D4BD5}"/>
              </a:ext>
            </a:extLst>
          </p:cNvPr>
          <p:cNvGrpSpPr/>
          <p:nvPr/>
        </p:nvGrpSpPr>
        <p:grpSpPr>
          <a:xfrm>
            <a:off x="2590011" y="5537566"/>
            <a:ext cx="592569" cy="732199"/>
            <a:chOff x="903591" y="5242923"/>
            <a:chExt cx="137332" cy="73219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7C376FE-3DB0-215D-8C92-D9E00390E456}"/>
                </a:ext>
              </a:extLst>
            </p:cNvPr>
            <p:cNvSpPr txBox="1"/>
            <p:nvPr/>
          </p:nvSpPr>
          <p:spPr>
            <a:xfrm>
              <a:off x="903591" y="5575012"/>
              <a:ext cx="1373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i="1">
                  <a:solidFill>
                    <a:srgbClr val="FF0000"/>
                  </a:solidFill>
                </a:rPr>
                <a:t>d </a:t>
              </a:r>
              <a:r>
                <a:rPr lang="en-US" sz="2000" i="1" baseline="-25000">
                  <a:solidFill>
                    <a:srgbClr val="FF0000"/>
                  </a:solidFill>
                </a:rPr>
                <a:t>j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E3AF8E9-7A6C-ADCE-4E42-61EEF2898271}"/>
                </a:ext>
              </a:extLst>
            </p:cNvPr>
            <p:cNvCxnSpPr>
              <a:cxnSpLocks/>
            </p:cNvCxnSpPr>
            <p:nvPr/>
          </p:nvCxnSpPr>
          <p:spPr>
            <a:xfrm>
              <a:off x="952108" y="5242923"/>
              <a:ext cx="0" cy="3693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C283CD1-A9FA-6474-309C-A96DD267C935}"/>
              </a:ext>
            </a:extLst>
          </p:cNvPr>
          <p:cNvGrpSpPr/>
          <p:nvPr/>
        </p:nvGrpSpPr>
        <p:grpSpPr>
          <a:xfrm>
            <a:off x="6427487" y="5482303"/>
            <a:ext cx="592569" cy="732199"/>
            <a:chOff x="903591" y="5242923"/>
            <a:chExt cx="137332" cy="73219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5BAA311-2282-614C-291E-50B831F281B9}"/>
                </a:ext>
              </a:extLst>
            </p:cNvPr>
            <p:cNvSpPr txBox="1"/>
            <p:nvPr/>
          </p:nvSpPr>
          <p:spPr>
            <a:xfrm>
              <a:off x="903591" y="5575012"/>
              <a:ext cx="1373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i="1">
                  <a:solidFill>
                    <a:srgbClr val="FF0000"/>
                  </a:solidFill>
                </a:rPr>
                <a:t>d </a:t>
              </a:r>
              <a:r>
                <a:rPr lang="en-US" sz="2000" i="1" baseline="-25000">
                  <a:solidFill>
                    <a:srgbClr val="FF0000"/>
                  </a:solidFill>
                </a:rPr>
                <a:t>j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0A0EF77-AC1C-73B1-90E0-0DE201752D78}"/>
                </a:ext>
              </a:extLst>
            </p:cNvPr>
            <p:cNvCxnSpPr>
              <a:cxnSpLocks/>
            </p:cNvCxnSpPr>
            <p:nvPr/>
          </p:nvCxnSpPr>
          <p:spPr>
            <a:xfrm>
              <a:off x="952108" y="5242923"/>
              <a:ext cx="0" cy="3693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4404C40-247D-D7E5-98BC-179694E534C9}"/>
              </a:ext>
            </a:extLst>
          </p:cNvPr>
          <p:cNvGrpSpPr/>
          <p:nvPr/>
        </p:nvGrpSpPr>
        <p:grpSpPr>
          <a:xfrm>
            <a:off x="5706972" y="5455542"/>
            <a:ext cx="592569" cy="732199"/>
            <a:chOff x="903591" y="5242923"/>
            <a:chExt cx="137332" cy="73219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F18AB6E-E65B-B3D5-4E89-D19E68BD9CF5}"/>
                </a:ext>
              </a:extLst>
            </p:cNvPr>
            <p:cNvSpPr txBox="1"/>
            <p:nvPr/>
          </p:nvSpPr>
          <p:spPr>
            <a:xfrm>
              <a:off x="903591" y="5575012"/>
              <a:ext cx="1373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i="1">
                  <a:solidFill>
                    <a:srgbClr val="FF0000"/>
                  </a:solidFill>
                </a:rPr>
                <a:t>d </a:t>
              </a:r>
              <a:r>
                <a:rPr lang="en-US" sz="2000" i="1" baseline="-25000">
                  <a:solidFill>
                    <a:srgbClr val="FF0000"/>
                  </a:solidFill>
                </a:rPr>
                <a:t>i-1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31EB775-FB26-F1F0-BD35-069DA518CA02}"/>
                </a:ext>
              </a:extLst>
            </p:cNvPr>
            <p:cNvCxnSpPr>
              <a:cxnSpLocks/>
            </p:cNvCxnSpPr>
            <p:nvPr/>
          </p:nvCxnSpPr>
          <p:spPr>
            <a:xfrm>
              <a:off x="952108" y="5242923"/>
              <a:ext cx="0" cy="3693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1BAAAD3-E270-D1A0-0D8A-F79823880F77}"/>
              </a:ext>
            </a:extLst>
          </p:cNvPr>
          <p:cNvGrpSpPr/>
          <p:nvPr/>
        </p:nvGrpSpPr>
        <p:grpSpPr>
          <a:xfrm>
            <a:off x="1122194" y="5272857"/>
            <a:ext cx="216248" cy="667131"/>
            <a:chOff x="926752" y="5203523"/>
            <a:chExt cx="216248" cy="66713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BA3D1EC-4C4E-D057-221B-41B9E02F7A97}"/>
                </a:ext>
              </a:extLst>
            </p:cNvPr>
            <p:cNvSpPr txBox="1"/>
            <p:nvPr/>
          </p:nvSpPr>
          <p:spPr>
            <a:xfrm>
              <a:off x="926752" y="5501322"/>
              <a:ext cx="2162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>
                  <a:solidFill>
                    <a:srgbClr val="00B050"/>
                  </a:solidFill>
                </a:rPr>
                <a:t>k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4C9B678-BFEE-F6AA-B176-1D54308B16AC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5203523"/>
              <a:ext cx="0" cy="29779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D90EFBA-C66A-B2C6-3A89-63EA7EEDBB63}"/>
              </a:ext>
            </a:extLst>
          </p:cNvPr>
          <p:cNvGrpSpPr/>
          <p:nvPr/>
        </p:nvGrpSpPr>
        <p:grpSpPr>
          <a:xfrm>
            <a:off x="4904699" y="5247544"/>
            <a:ext cx="216248" cy="627731"/>
            <a:chOff x="926752" y="5242923"/>
            <a:chExt cx="216248" cy="62773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9757009-9D27-3E41-1BC4-9E6ED0DC2855}"/>
                </a:ext>
              </a:extLst>
            </p:cNvPr>
            <p:cNvSpPr txBox="1"/>
            <p:nvPr/>
          </p:nvSpPr>
          <p:spPr>
            <a:xfrm>
              <a:off x="926752" y="5501322"/>
              <a:ext cx="2162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>
                  <a:solidFill>
                    <a:srgbClr val="7030A0"/>
                  </a:solidFill>
                </a:rPr>
                <a:t>k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C5FF1EA-8ECE-9B8A-2D64-98B82DC04951}"/>
                </a:ext>
              </a:extLst>
            </p:cNvPr>
            <p:cNvCxnSpPr/>
            <p:nvPr/>
          </p:nvCxnSpPr>
          <p:spPr>
            <a:xfrm>
              <a:off x="1066800" y="5242923"/>
              <a:ext cx="0" cy="258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38A2E6B-D101-A293-E46E-8DBA0714C6E2}"/>
              </a:ext>
            </a:extLst>
          </p:cNvPr>
          <p:cNvGrpSpPr/>
          <p:nvPr/>
        </p:nvGrpSpPr>
        <p:grpSpPr>
          <a:xfrm>
            <a:off x="1403373" y="5311659"/>
            <a:ext cx="587693" cy="1072120"/>
            <a:chOff x="784115" y="5242923"/>
            <a:chExt cx="587693" cy="107212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E107417-2439-5932-27FF-0254955AD705}"/>
                </a:ext>
              </a:extLst>
            </p:cNvPr>
            <p:cNvSpPr txBox="1"/>
            <p:nvPr/>
          </p:nvSpPr>
          <p:spPr>
            <a:xfrm>
              <a:off x="784115" y="5945711"/>
              <a:ext cx="587693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i="1">
                  <a:solidFill>
                    <a:srgbClr val="00B050"/>
                  </a:solidFill>
                </a:rPr>
                <a:t>k+1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DDB2D43-8D9C-5C73-93D2-D60FAE583B6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5242923"/>
              <a:ext cx="0" cy="736686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7FBBE48-9B71-4DB8-08B7-C695D9EB81BE}"/>
              </a:ext>
            </a:extLst>
          </p:cNvPr>
          <p:cNvGrpSpPr/>
          <p:nvPr/>
        </p:nvGrpSpPr>
        <p:grpSpPr>
          <a:xfrm>
            <a:off x="5203507" y="5222679"/>
            <a:ext cx="587693" cy="1072120"/>
            <a:chOff x="784115" y="5242923"/>
            <a:chExt cx="587693" cy="107212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716808F-9457-A4A2-6248-741C0DDEF5D5}"/>
                </a:ext>
              </a:extLst>
            </p:cNvPr>
            <p:cNvSpPr txBox="1"/>
            <p:nvPr/>
          </p:nvSpPr>
          <p:spPr>
            <a:xfrm>
              <a:off x="784115" y="5945711"/>
              <a:ext cx="587693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i="1">
                  <a:solidFill>
                    <a:srgbClr val="7030A0"/>
                  </a:solidFill>
                </a:rPr>
                <a:t>k+1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81BF362-00CD-A04B-CFCA-26228E380FFE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5242923"/>
              <a:ext cx="0" cy="736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78B0B8C-E274-BD0C-DE87-38979E1DB1A4}"/>
              </a:ext>
            </a:extLst>
          </p:cNvPr>
          <p:cNvGrpSpPr/>
          <p:nvPr/>
        </p:nvGrpSpPr>
        <p:grpSpPr>
          <a:xfrm>
            <a:off x="2209800" y="5569510"/>
            <a:ext cx="402323" cy="1059890"/>
            <a:chOff x="867558" y="5242923"/>
            <a:chExt cx="402323" cy="105989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69B7179-0BD0-2F33-58E1-90DEEA7C8602}"/>
                </a:ext>
              </a:extLst>
            </p:cNvPr>
            <p:cNvSpPr txBox="1"/>
            <p:nvPr/>
          </p:nvSpPr>
          <p:spPr>
            <a:xfrm>
              <a:off x="867558" y="5933481"/>
              <a:ext cx="4023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>
                  <a:solidFill>
                    <a:srgbClr val="00B050"/>
                  </a:solidFill>
                </a:rPr>
                <a:t>d</a:t>
              </a:r>
              <a:r>
                <a:rPr lang="en-US" i="1" baseline="-25000">
                  <a:solidFill>
                    <a:srgbClr val="00B050"/>
                  </a:solidFill>
                </a:rPr>
                <a:t>k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5A06A51-288B-3825-E89B-2C8D3E9C2CBC}"/>
                </a:ext>
              </a:extLst>
            </p:cNvPr>
            <p:cNvCxnSpPr>
              <a:cxnSpLocks/>
              <a:endCxn id="102" idx="0"/>
            </p:cNvCxnSpPr>
            <p:nvPr/>
          </p:nvCxnSpPr>
          <p:spPr>
            <a:xfrm>
              <a:off x="1066800" y="5242923"/>
              <a:ext cx="1920" cy="69055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424A10B-AB5F-04E1-F10C-10273F4A5E5F}"/>
              </a:ext>
            </a:extLst>
          </p:cNvPr>
          <p:cNvGrpSpPr/>
          <p:nvPr/>
        </p:nvGrpSpPr>
        <p:grpSpPr>
          <a:xfrm>
            <a:off x="6049842" y="5433858"/>
            <a:ext cx="402323" cy="1059890"/>
            <a:chOff x="867558" y="5242923"/>
            <a:chExt cx="402323" cy="105989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61CCDCA-7B51-4396-B299-4BFDD8E17983}"/>
                </a:ext>
              </a:extLst>
            </p:cNvPr>
            <p:cNvSpPr txBox="1"/>
            <p:nvPr/>
          </p:nvSpPr>
          <p:spPr>
            <a:xfrm>
              <a:off x="867558" y="5933481"/>
              <a:ext cx="4023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>
                  <a:solidFill>
                    <a:srgbClr val="7030A0"/>
                  </a:solidFill>
                </a:rPr>
                <a:t>d</a:t>
              </a:r>
              <a:r>
                <a:rPr lang="en-US" i="1" baseline="-25000">
                  <a:solidFill>
                    <a:srgbClr val="7030A0"/>
                  </a:solidFill>
                </a:rPr>
                <a:t>k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3FC877A7-43B6-24F2-D3C1-2AF604CC2684}"/>
                </a:ext>
              </a:extLst>
            </p:cNvPr>
            <p:cNvCxnSpPr>
              <a:cxnSpLocks/>
              <a:endCxn id="107" idx="0"/>
            </p:cNvCxnSpPr>
            <p:nvPr/>
          </p:nvCxnSpPr>
          <p:spPr>
            <a:xfrm>
              <a:off x="1066800" y="5242923"/>
              <a:ext cx="1920" cy="690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D7E5852-F758-E8A2-0E63-E2AEA26D44C5}"/>
              </a:ext>
            </a:extLst>
          </p:cNvPr>
          <p:cNvGrpSpPr/>
          <p:nvPr/>
        </p:nvGrpSpPr>
        <p:grpSpPr>
          <a:xfrm>
            <a:off x="4572000" y="2640430"/>
            <a:ext cx="4572000" cy="699261"/>
            <a:chOff x="4724400" y="2640430"/>
            <a:chExt cx="4572000" cy="699261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8C26063-3EA7-4D46-F752-03AD8D3501BF}"/>
                </a:ext>
              </a:extLst>
            </p:cNvPr>
            <p:cNvSpPr/>
            <p:nvPr/>
          </p:nvSpPr>
          <p:spPr>
            <a:xfrm>
              <a:off x="4724400" y="2640430"/>
              <a:ext cx="4572000" cy="6992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42C7013-6C52-973E-2B46-256842031680}"/>
                </a:ext>
              </a:extLst>
            </p:cNvPr>
            <p:cNvSpPr txBox="1"/>
            <p:nvPr/>
          </p:nvSpPr>
          <p:spPr>
            <a:xfrm>
              <a:off x="4807244" y="2738536"/>
              <a:ext cx="4489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/>
                <a:t>C[</a:t>
              </a:r>
              <a:r>
                <a:rPr lang="en-US" sz="2400" i="1" err="1"/>
                <a:t>i,j</a:t>
              </a:r>
              <a:r>
                <a:rPr lang="en-US" sz="2400" i="1"/>
                <a:t>]={C[</a:t>
              </a:r>
              <a:r>
                <a:rPr lang="en-US" sz="2400" i="1" err="1"/>
                <a:t>i,k</a:t>
              </a:r>
              <a:r>
                <a:rPr lang="en-US" sz="2400" i="1"/>
                <a:t>]+C[k+1,j]+d</a:t>
              </a:r>
              <a:r>
                <a:rPr lang="en-US" sz="2400" i="1" baseline="-25000"/>
                <a:t>i-1 </a:t>
              </a:r>
              <a:r>
                <a:rPr lang="en-US" sz="2400" i="1"/>
                <a:t>x d</a:t>
              </a:r>
              <a:r>
                <a:rPr lang="en-US" sz="2400" i="1" baseline="-25000"/>
                <a:t>k </a:t>
              </a:r>
              <a:r>
                <a:rPr lang="en-US" sz="2400" i="1"/>
                <a:t>x </a:t>
              </a:r>
              <a:r>
                <a:rPr lang="en-US" sz="2400" i="1" err="1"/>
                <a:t>d</a:t>
              </a:r>
              <a:r>
                <a:rPr lang="en-US" sz="2400" i="1" baseline="-25000" err="1"/>
                <a:t>j</a:t>
              </a:r>
              <a:r>
                <a:rPr lang="en-US" sz="2400" i="1"/>
                <a:t>}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075EAC5-48FD-38FC-9AD8-2699BD269B7F}"/>
              </a:ext>
            </a:extLst>
          </p:cNvPr>
          <p:cNvSpPr txBox="1"/>
          <p:nvPr/>
        </p:nvSpPr>
        <p:spPr>
          <a:xfrm>
            <a:off x="602898" y="520565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Dynamic Programming for 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72165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 animBg="1"/>
      <p:bldP spid="32" grpId="0" animBg="1"/>
      <p:bldP spid="35" grpId="0"/>
      <p:bldP spid="36" grpId="0"/>
      <p:bldP spid="38" grpId="0" animBg="1"/>
      <p:bldP spid="39" grpId="0"/>
      <p:bldP spid="40" grpId="0" animBg="1"/>
      <p:bldP spid="43" grpId="0"/>
      <p:bldP spid="46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BE9444-8A5F-C2AE-1151-100AE72F2B3D}"/>
              </a:ext>
            </a:extLst>
          </p:cNvPr>
          <p:cNvSpPr txBox="1">
            <a:spLocks/>
          </p:cNvSpPr>
          <p:nvPr/>
        </p:nvSpPr>
        <p:spPr>
          <a:xfrm>
            <a:off x="489857" y="214567"/>
            <a:ext cx="8229600" cy="926633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81AB9-F0CC-AC87-E3A2-94F1F1F1B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60" y="1685034"/>
            <a:ext cx="7725508" cy="34879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788E55-98A9-DAAD-6CA8-3C6B0DEB8090}"/>
              </a:ext>
            </a:extLst>
          </p:cNvPr>
          <p:cNvSpPr txBox="1"/>
          <p:nvPr/>
        </p:nvSpPr>
        <p:spPr>
          <a:xfrm>
            <a:off x="838200" y="366367"/>
            <a:ext cx="70873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Dynamic Programming Solution</a:t>
            </a:r>
          </a:p>
        </p:txBody>
      </p:sp>
    </p:spTree>
    <p:extLst>
      <p:ext uri="{BB962C8B-B14F-4D97-AF65-F5344CB8AC3E}">
        <p14:creationId xmlns:p14="http://schemas.microsoft.com/office/powerpoint/2010/main" val="38010959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/>
          </p:cNvSpPr>
          <p:nvPr>
            <p:ph type="body" idx="1"/>
          </p:nvPr>
        </p:nvSpPr>
        <p:spPr>
          <a:xfrm>
            <a:off x="942869" y="1457325"/>
            <a:ext cx="7258259" cy="531415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10000"/>
                </a:solidFill>
              </a:rPr>
              <a:t>int </a:t>
            </a:r>
            <a:r>
              <a:rPr lang="en-US" sz="2000" dirty="0" err="1">
                <a:solidFill>
                  <a:srgbClr val="010000"/>
                </a:solidFill>
              </a:rPr>
              <a:t>MinMult</a:t>
            </a:r>
            <a:r>
              <a:rPr lang="en-US" sz="2000" dirty="0">
                <a:solidFill>
                  <a:srgbClr val="010000"/>
                </a:solidFill>
              </a:rPr>
              <a:t>(int n, const int d[], index K[][]){</a:t>
            </a:r>
          </a:p>
          <a:p>
            <a:pPr lvl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1600" i="1" dirty="0">
                <a:solidFill>
                  <a:schemeClr val="accent1"/>
                </a:solidFill>
              </a:rPr>
              <a:t>//n: number of matrices; d: array of integers; K: array of K-values</a:t>
            </a:r>
          </a:p>
          <a:p>
            <a:pPr lvl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10000"/>
                </a:solidFill>
              </a:rPr>
              <a:t>index  </a:t>
            </a:r>
            <a:r>
              <a:rPr lang="en-US" sz="2000" dirty="0" err="1">
                <a:solidFill>
                  <a:srgbClr val="010000"/>
                </a:solidFill>
              </a:rPr>
              <a:t>i</a:t>
            </a:r>
            <a:r>
              <a:rPr lang="en-US" sz="2000" dirty="0">
                <a:solidFill>
                  <a:srgbClr val="010000"/>
                </a:solidFill>
              </a:rPr>
              <a:t>, j, k, diagonal;</a:t>
            </a:r>
          </a:p>
          <a:p>
            <a:pPr lvl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10000"/>
                </a:solidFill>
              </a:rPr>
              <a:t>int C[1..n][1..n];</a:t>
            </a:r>
          </a:p>
          <a:p>
            <a:pPr lvl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lang="en-US" sz="200" dirty="0">
              <a:solidFill>
                <a:srgbClr val="010000"/>
              </a:solidFill>
            </a:endParaRPr>
          </a:p>
          <a:p>
            <a:pPr lvl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10000"/>
                </a:solidFill>
              </a:rPr>
              <a:t>for( </a:t>
            </a:r>
            <a:r>
              <a:rPr lang="en-US" sz="2000" dirty="0" err="1">
                <a:solidFill>
                  <a:srgbClr val="010000"/>
                </a:solidFill>
              </a:rPr>
              <a:t>i</a:t>
            </a:r>
            <a:r>
              <a:rPr lang="en-US" sz="2000" dirty="0">
                <a:solidFill>
                  <a:srgbClr val="010000"/>
                </a:solidFill>
              </a:rPr>
              <a:t> = 1; </a:t>
            </a:r>
            <a:r>
              <a:rPr lang="en-US" sz="2000" dirty="0" err="1">
                <a:solidFill>
                  <a:srgbClr val="010000"/>
                </a:solidFill>
              </a:rPr>
              <a:t>i</a:t>
            </a:r>
            <a:r>
              <a:rPr lang="en-US" sz="2000" dirty="0">
                <a:solidFill>
                  <a:srgbClr val="010000"/>
                </a:solidFill>
              </a:rPr>
              <a:t> ≤ n; </a:t>
            </a:r>
            <a:r>
              <a:rPr lang="en-US" sz="2000" dirty="0" err="1">
                <a:solidFill>
                  <a:srgbClr val="010000"/>
                </a:solidFill>
              </a:rPr>
              <a:t>i</a:t>
            </a:r>
            <a:r>
              <a:rPr lang="en-US" sz="2000" dirty="0">
                <a:solidFill>
                  <a:srgbClr val="010000"/>
                </a:solidFill>
              </a:rPr>
              <a:t>++)</a:t>
            </a:r>
          </a:p>
          <a:p>
            <a:pPr lvl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10000"/>
                </a:solidFill>
              </a:rPr>
              <a:t>	C[</a:t>
            </a:r>
            <a:r>
              <a:rPr lang="en-US" sz="2000" dirty="0" err="1">
                <a:solidFill>
                  <a:srgbClr val="010000"/>
                </a:solidFill>
              </a:rPr>
              <a:t>i</a:t>
            </a:r>
            <a:r>
              <a:rPr lang="en-US" sz="2000" dirty="0">
                <a:solidFill>
                  <a:srgbClr val="010000"/>
                </a:solidFill>
              </a:rPr>
              <a:t>][</a:t>
            </a:r>
            <a:r>
              <a:rPr lang="en-US" sz="2000" dirty="0" err="1">
                <a:solidFill>
                  <a:srgbClr val="010000"/>
                </a:solidFill>
              </a:rPr>
              <a:t>i</a:t>
            </a:r>
            <a:r>
              <a:rPr lang="en-US" sz="2000" dirty="0">
                <a:solidFill>
                  <a:srgbClr val="010000"/>
                </a:solidFill>
              </a:rPr>
              <a:t>]=0;</a:t>
            </a:r>
          </a:p>
          <a:p>
            <a:pPr lvl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10000"/>
                </a:solidFill>
              </a:rPr>
              <a:t>for(diagonal=1; diagonal ≤ n – 1; diagonal++) </a:t>
            </a:r>
            <a:br>
              <a:rPr lang="en-US" sz="2000" dirty="0">
                <a:solidFill>
                  <a:srgbClr val="010000"/>
                </a:solidFill>
              </a:rPr>
            </a:br>
            <a:r>
              <a:rPr lang="en-US" sz="1600" i="1" dirty="0">
                <a:solidFill>
                  <a:schemeClr val="accent1"/>
                </a:solidFill>
              </a:rPr>
              <a:t>//diagonal is above the main diagonal</a:t>
            </a:r>
            <a:endParaRPr lang="en-US" sz="2000" i="1" dirty="0">
              <a:solidFill>
                <a:schemeClr val="accent1"/>
              </a:solidFill>
            </a:endParaRPr>
          </a:p>
          <a:p>
            <a:pPr lvl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10000"/>
                </a:solidFill>
              </a:rPr>
              <a:t>	for( </a:t>
            </a:r>
            <a:r>
              <a:rPr lang="en-US" sz="2000" dirty="0" err="1">
                <a:solidFill>
                  <a:srgbClr val="010000"/>
                </a:solidFill>
              </a:rPr>
              <a:t>i</a:t>
            </a:r>
            <a:r>
              <a:rPr lang="en-US" sz="2000" dirty="0">
                <a:solidFill>
                  <a:srgbClr val="010000"/>
                </a:solidFill>
              </a:rPr>
              <a:t>= 1; </a:t>
            </a:r>
            <a:r>
              <a:rPr lang="en-US" sz="2000" dirty="0" err="1">
                <a:solidFill>
                  <a:srgbClr val="010000"/>
                </a:solidFill>
              </a:rPr>
              <a:t>i</a:t>
            </a:r>
            <a:r>
              <a:rPr lang="en-US" sz="2000" dirty="0">
                <a:solidFill>
                  <a:srgbClr val="010000"/>
                </a:solidFill>
              </a:rPr>
              <a:t> ≤ n-diagonal; </a:t>
            </a:r>
            <a:r>
              <a:rPr lang="en-US" sz="2000" dirty="0" err="1">
                <a:solidFill>
                  <a:srgbClr val="010000"/>
                </a:solidFill>
              </a:rPr>
              <a:t>i</a:t>
            </a:r>
            <a:r>
              <a:rPr lang="en-US" sz="2000" dirty="0">
                <a:solidFill>
                  <a:srgbClr val="010000"/>
                </a:solidFill>
              </a:rPr>
              <a:t>++){</a:t>
            </a:r>
          </a:p>
          <a:p>
            <a:pPr lvl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10000"/>
                </a:solidFill>
              </a:rPr>
              <a:t>		j= </a:t>
            </a:r>
            <a:r>
              <a:rPr lang="en-US" sz="2000" dirty="0" err="1">
                <a:solidFill>
                  <a:srgbClr val="010000"/>
                </a:solidFill>
              </a:rPr>
              <a:t>i</a:t>
            </a:r>
            <a:r>
              <a:rPr lang="en-US" sz="2000" dirty="0">
                <a:solidFill>
                  <a:srgbClr val="010000"/>
                </a:solidFill>
              </a:rPr>
              <a:t> + diagonal;</a:t>
            </a:r>
          </a:p>
          <a:p>
            <a:pPr lvl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10000"/>
                </a:solidFill>
              </a:rPr>
              <a:t>		C[</a:t>
            </a:r>
            <a:r>
              <a:rPr lang="en-US" sz="2000" dirty="0" err="1">
                <a:solidFill>
                  <a:srgbClr val="010000"/>
                </a:solidFill>
              </a:rPr>
              <a:t>i</a:t>
            </a:r>
            <a:r>
              <a:rPr lang="en-US" sz="2000" dirty="0">
                <a:solidFill>
                  <a:srgbClr val="010000"/>
                </a:solidFill>
              </a:rPr>
              <a:t>][j] = min of (</a:t>
            </a:r>
            <a:r>
              <a:rPr lang="en-US" sz="2000" dirty="0" err="1">
                <a:solidFill>
                  <a:srgbClr val="010000"/>
                </a:solidFill>
              </a:rPr>
              <a:t>i</a:t>
            </a:r>
            <a:r>
              <a:rPr lang="en-US" sz="2000" dirty="0">
                <a:solidFill>
                  <a:srgbClr val="010000"/>
                </a:solidFill>
              </a:rPr>
              <a:t> ≤ k &lt; j){C[</a:t>
            </a:r>
            <a:r>
              <a:rPr lang="en-US" sz="2000" dirty="0" err="1">
                <a:solidFill>
                  <a:srgbClr val="010000"/>
                </a:solidFill>
              </a:rPr>
              <a:t>i</a:t>
            </a:r>
            <a:r>
              <a:rPr lang="en-US" sz="2000" dirty="0">
                <a:solidFill>
                  <a:srgbClr val="010000"/>
                </a:solidFill>
              </a:rPr>
              <a:t>][k]+C[k+1][j]+ d[i-1]*d[k]*d[j]};</a:t>
            </a:r>
          </a:p>
          <a:p>
            <a:pPr lvl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10000"/>
                </a:solidFill>
              </a:rPr>
              <a:t>		K[</a:t>
            </a:r>
            <a:r>
              <a:rPr lang="en-US" sz="2000" dirty="0" err="1">
                <a:solidFill>
                  <a:srgbClr val="010000"/>
                </a:solidFill>
              </a:rPr>
              <a:t>i</a:t>
            </a:r>
            <a:r>
              <a:rPr lang="en-US" sz="2000" dirty="0">
                <a:solidFill>
                  <a:srgbClr val="010000"/>
                </a:solidFill>
              </a:rPr>
              <a:t>][j]=a value of K that gave the minimum</a:t>
            </a:r>
          </a:p>
          <a:p>
            <a:pPr lvl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10000"/>
                </a:solidFill>
              </a:rPr>
              <a:t>	}</a:t>
            </a:r>
            <a:br>
              <a:rPr lang="en-US" sz="2000" dirty="0">
                <a:solidFill>
                  <a:srgbClr val="010000"/>
                </a:solidFill>
              </a:rPr>
            </a:br>
            <a:endParaRPr lang="en-US" sz="600" dirty="0">
              <a:solidFill>
                <a:srgbClr val="010000"/>
              </a:solidFill>
            </a:endParaRPr>
          </a:p>
          <a:p>
            <a:pPr lvl="0">
              <a:spcBef>
                <a:spcPts val="4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10000"/>
                </a:solidFill>
              </a:rPr>
              <a:t>return C[1][n];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436A85-F3B6-1B54-C75B-7F9D870FDABA}"/>
              </a:ext>
            </a:extLst>
          </p:cNvPr>
          <p:cNvSpPr txBox="1"/>
          <p:nvPr/>
        </p:nvSpPr>
        <p:spPr>
          <a:xfrm>
            <a:off x="1028349" y="533400"/>
            <a:ext cx="70873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Minimum Multiplications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6DFF3-2D05-1F36-1B18-FA5D8997EF07}"/>
              </a:ext>
            </a:extLst>
          </p:cNvPr>
          <p:cNvSpPr txBox="1"/>
          <p:nvPr/>
        </p:nvSpPr>
        <p:spPr>
          <a:xfrm>
            <a:off x="5872061" y="2338489"/>
            <a:ext cx="2817181" cy="86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Time complexity is O(n</a:t>
            </a:r>
            <a:r>
              <a:rPr lang="en-US" sz="2000" baseline="30000" dirty="0"/>
              <a:t>3</a:t>
            </a:r>
            <a:r>
              <a:rPr lang="en-US" sz="2000" dirty="0"/>
              <a:t>)</a:t>
            </a:r>
            <a:br>
              <a:rPr lang="en-US" sz="2000" dirty="0"/>
            </a:br>
            <a:endParaRPr lang="en-US" sz="1000" dirty="0"/>
          </a:p>
          <a:p>
            <a:r>
              <a:rPr lang="en-US" sz="2000" dirty="0"/>
              <a:t>Space complexity is O(n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39128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625</Words>
  <Application>Microsoft Office PowerPoint</Application>
  <PresentationFormat>On-screen Show (4:3)</PresentationFormat>
  <Paragraphs>88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Algorithms: Efficiency, Analysis, and Order</dc:title>
  <dc:creator>Mohsen Amini</dc:creator>
  <cp:lastModifiedBy>Mokarram Dorri, Bahareh</cp:lastModifiedBy>
  <cp:revision>5</cp:revision>
  <dcterms:created xsi:type="dcterms:W3CDTF">2006-08-16T00:00:00Z</dcterms:created>
  <dcterms:modified xsi:type="dcterms:W3CDTF">2025-02-19T06:01:49Z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38202f9-8d41-4950-b014-f183e397b746_Enabled">
    <vt:lpwstr>true</vt:lpwstr>
  </property>
  <property fmtid="{D5CDD505-2E9C-101B-9397-08002B2CF9AE}" pid="3" name="MSIP_Label_638202f9-8d41-4950-b014-f183e397b746_SetDate">
    <vt:lpwstr>2023-07-24T03:37:47Z</vt:lpwstr>
  </property>
  <property fmtid="{D5CDD505-2E9C-101B-9397-08002B2CF9AE}" pid="4" name="MSIP_Label_638202f9-8d41-4950-b014-f183e397b746_Method">
    <vt:lpwstr>Standard</vt:lpwstr>
  </property>
  <property fmtid="{D5CDD505-2E9C-101B-9397-08002B2CF9AE}" pid="5" name="MSIP_Label_638202f9-8d41-4950-b014-f183e397b746_Name">
    <vt:lpwstr>defa4170-0d19-0005-0004-bc88714345d2</vt:lpwstr>
  </property>
  <property fmtid="{D5CDD505-2E9C-101B-9397-08002B2CF9AE}" pid="6" name="MSIP_Label_638202f9-8d41-4950-b014-f183e397b746_SiteId">
    <vt:lpwstr>13b3b0ce-cd75-49a4-bfea-0a03b01ff1ab</vt:lpwstr>
  </property>
  <property fmtid="{D5CDD505-2E9C-101B-9397-08002B2CF9AE}" pid="7" name="MSIP_Label_638202f9-8d41-4950-b014-f183e397b746_ActionId">
    <vt:lpwstr>d3328b36-03ca-4513-82ee-a9cbd0a4fd36</vt:lpwstr>
  </property>
  <property fmtid="{D5CDD505-2E9C-101B-9397-08002B2CF9AE}" pid="8" name="MSIP_Label_638202f9-8d41-4950-b014-f183e397b746_ContentBits">
    <vt:lpwstr>0</vt:lpwstr>
  </property>
</Properties>
</file>