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9" r:id="rId2"/>
    <p:sldId id="295" r:id="rId3"/>
    <p:sldId id="296" r:id="rId4"/>
    <p:sldId id="356" r:id="rId5"/>
    <p:sldId id="335" r:id="rId6"/>
    <p:sldId id="361" r:id="rId7"/>
    <p:sldId id="363" r:id="rId8"/>
    <p:sldId id="3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71D150-7AAB-4BFE-B8B9-AFAF7E2DF3FA}" v="173" dt="2025-03-02T17:42:14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55" autoAdjust="0"/>
  </p:normalViewPr>
  <p:slideViewPr>
    <p:cSldViewPr snapToGrid="0">
      <p:cViewPr varScale="1">
        <p:scale>
          <a:sx n="98" d="100"/>
          <a:sy n="98" d="100"/>
        </p:scale>
        <p:origin x="197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S::bahareh.mokarramdorri@unt.edu::b65613e7-b782-4797-afbc-3ac9b2e9b774" providerId="AD" clId="Web-{911B96F7-B931-ACAE-49B2-B2C886591870}"/>
    <pc:docChg chg="modSld sldOrd">
      <pc:chgData name="Mokarram Dorri, Bahareh" userId="S::bahareh.mokarramdorri@unt.edu::b65613e7-b782-4797-afbc-3ac9b2e9b774" providerId="AD" clId="Web-{911B96F7-B931-ACAE-49B2-B2C886591870}" dt="2024-02-19T18:39:40.115" v="333" actId="20577"/>
      <pc:docMkLst>
        <pc:docMk/>
      </pc:docMkLst>
      <pc:sldChg chg="modSp">
        <pc:chgData name="Mokarram Dorri, Bahareh" userId="S::bahareh.mokarramdorri@unt.edu::b65613e7-b782-4797-afbc-3ac9b2e9b774" providerId="AD" clId="Web-{911B96F7-B931-ACAE-49B2-B2C886591870}" dt="2024-02-19T17:47:10.028" v="4" actId="14100"/>
        <pc:sldMkLst>
          <pc:docMk/>
          <pc:sldMk cId="756607003" sldId="25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8:59.934" v="170" actId="1076"/>
        <pc:sldMkLst>
          <pc:docMk/>
          <pc:sldMk cId="0" sldId="266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9:48.529" v="178" actId="14100"/>
        <pc:sldMkLst>
          <pc:docMk/>
          <pc:sldMk cId="0" sldId="267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2:08.206" v="192" actId="20577"/>
        <pc:sldMkLst>
          <pc:docMk/>
          <pc:sldMk cId="3187244780" sldId="268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23:27.724" v="200" actId="1076"/>
        <pc:sldMkLst>
          <pc:docMk/>
          <pc:sldMk cId="3710766048" sldId="26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4:38.070" v="206" actId="14100"/>
        <pc:sldMkLst>
          <pc:docMk/>
          <pc:sldMk cId="1306024225" sldId="27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20.815" v="16" actId="20577"/>
        <pc:sldMkLst>
          <pc:docMk/>
          <pc:sldMk cId="918414243" sldId="283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17:00.289" v="148" actId="20577"/>
        <pc:sldMkLst>
          <pc:docMk/>
          <pc:sldMk cId="3534980492" sldId="28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8:42.535" v="320" actId="1076"/>
        <pc:sldMkLst>
          <pc:docMk/>
          <pc:sldMk cId="2202450774" sldId="28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05.536" v="326" actId="1076"/>
        <pc:sldMkLst>
          <pc:docMk/>
          <pc:sldMk cId="3577181606" sldId="295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13.770" v="328" actId="1076"/>
        <pc:sldMkLst>
          <pc:docMk/>
          <pc:sldMk cId="857281309" sldId="29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08.086" v="42" actId="1076"/>
        <pc:sldMkLst>
          <pc:docMk/>
          <pc:sldMk cId="0" sldId="302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5:57.889" v="311"/>
        <pc:sldMkLst>
          <pc:docMk/>
          <pc:sldMk cId="3202813634" sldId="30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23.214" v="214" actId="1076"/>
        <pc:sldMkLst>
          <pc:docMk/>
          <pc:sldMk cId="1788420574" sldId="33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6:47.652" v="216" actId="20577"/>
        <pc:sldMkLst>
          <pc:docMk/>
          <pc:sldMk cId="0" sldId="33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28:33.734" v="224" actId="1076"/>
        <pc:sldMkLst>
          <pc:docMk/>
          <pc:sldMk cId="0" sldId="339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34:55.559" v="302" actId="20577"/>
        <pc:sldMkLst>
          <pc:docMk/>
          <pc:sldMk cId="0" sldId="340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6:13.549" v="69" actId="14100"/>
        <pc:sldMkLst>
          <pc:docMk/>
          <pc:sldMk cId="1143252745" sldId="341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0:38.753" v="17" actId="20577"/>
        <pc:sldMkLst>
          <pc:docMk/>
          <pc:sldMk cId="1209930238" sldId="342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7:53:50.947" v="52" actId="1076"/>
        <pc:sldMkLst>
          <pc:docMk/>
          <pc:sldMk cId="2967903872" sldId="343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4:40.140" v="59" actId="20577"/>
        <pc:sldMkLst>
          <pc:docMk/>
          <pc:sldMk cId="1815027472" sldId="344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05:18.219" v="64" actId="14100"/>
        <pc:sldMkLst>
          <pc:docMk/>
          <pc:sldMk cId="1873733892" sldId="345"/>
        </pc:sldMkLst>
      </pc:sldChg>
      <pc:sldChg chg="addSp delSp modSp">
        <pc:chgData name="Mokarram Dorri, Bahareh" userId="S::bahareh.mokarramdorri@unt.edu::b65613e7-b782-4797-afbc-3ac9b2e9b774" providerId="AD" clId="Web-{911B96F7-B931-ACAE-49B2-B2C886591870}" dt="2024-02-19T18:09:18.305" v="127" actId="1076"/>
        <pc:sldMkLst>
          <pc:docMk/>
          <pc:sldMk cId="3646780972" sldId="34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6:56.922" v="314" actId="20577"/>
        <pc:sldMkLst>
          <pc:docMk/>
          <pc:sldMk cId="0" sldId="347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7:05.048" v="318" actId="20577"/>
        <pc:sldMkLst>
          <pc:docMk/>
          <pc:sldMk cId="0" sldId="348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27.982" v="306" actId="20577"/>
        <pc:sldMkLst>
          <pc:docMk/>
          <pc:sldMk cId="3320342615" sldId="349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9:40.115" v="333" actId="20577"/>
        <pc:sldMkLst>
          <pc:docMk/>
          <pc:sldMk cId="3166579496" sldId="356"/>
        </pc:sldMkLst>
      </pc:sldChg>
      <pc:sldChg chg="modSp">
        <pc:chgData name="Mokarram Dorri, Bahareh" userId="S::bahareh.mokarramdorri@unt.edu::b65613e7-b782-4797-afbc-3ac9b2e9b774" providerId="AD" clId="Web-{911B96F7-B931-ACAE-49B2-B2C886591870}" dt="2024-02-19T18:35:41.201" v="309" actId="14100"/>
        <pc:sldMkLst>
          <pc:docMk/>
          <pc:sldMk cId="3159097328" sldId="357"/>
        </pc:sldMkLst>
      </pc:sldChg>
      <pc:sldChg chg="ord">
        <pc:chgData name="Mokarram Dorri, Bahareh" userId="S::bahareh.mokarramdorri@unt.edu::b65613e7-b782-4797-afbc-3ac9b2e9b774" providerId="AD" clId="Web-{911B96F7-B931-ACAE-49B2-B2C886591870}" dt="2024-02-19T17:54:58.355" v="55"/>
        <pc:sldMkLst>
          <pc:docMk/>
          <pc:sldMk cId="1185821429" sldId="372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4-10-08T15:20:45.689" v="6430" actId="1076"/>
      <pc:docMkLst>
        <pc:docMk/>
      </pc:docMkLst>
      <pc:sldChg chg="modSp mod modNotesTx">
        <pc:chgData name="Mokarram dorri, Bahareh" userId="b65613e7-b782-4797-afbc-3ac9b2e9b774" providerId="ADAL" clId="{F571D150-7AAB-4BFE-B8B9-AFAF7E2DF3FA}" dt="2024-01-16T22:55:29.756" v="5959"/>
        <pc:sldMkLst>
          <pc:docMk/>
          <pc:sldMk cId="0" sldId="256"/>
        </pc:sldMkLst>
      </pc:sldChg>
      <pc:sldChg chg="modSp mod">
        <pc:chgData name="Mokarram dorri, Bahareh" userId="b65613e7-b782-4797-afbc-3ac9b2e9b774" providerId="ADAL" clId="{F571D150-7AAB-4BFE-B8B9-AFAF7E2DF3FA}" dt="2023-09-14T13:33:35.127" v="2095" actId="1076"/>
        <pc:sldMkLst>
          <pc:docMk/>
          <pc:sldMk cId="756607003" sldId="258"/>
        </pc:sldMkLst>
      </pc:sldChg>
      <pc:sldChg chg="modSp mod">
        <pc:chgData name="Mokarram dorri, Bahareh" userId="b65613e7-b782-4797-afbc-3ac9b2e9b774" providerId="ADAL" clId="{F571D150-7AAB-4BFE-B8B9-AFAF7E2DF3FA}" dt="2023-09-14T14:06:38.238" v="2203" actId="20577"/>
        <pc:sldMkLst>
          <pc:docMk/>
          <pc:sldMk cId="0" sldId="266"/>
        </pc:sldMkLst>
      </pc:sldChg>
      <pc:sldChg chg="modSp mod modAnim modNotesTx">
        <pc:chgData name="Mokarram dorri, Bahareh" userId="b65613e7-b782-4797-afbc-3ac9b2e9b774" providerId="ADAL" clId="{F571D150-7AAB-4BFE-B8B9-AFAF7E2DF3FA}" dt="2023-09-14T14:06:34.205" v="2202" actId="20577"/>
        <pc:sldMkLst>
          <pc:docMk/>
          <pc:sldMk cId="0" sldId="267"/>
        </pc:sldMkLst>
      </pc:sldChg>
      <pc:sldChg chg="addSp modSp mod modAnim">
        <pc:chgData name="Mokarram dorri, Bahareh" userId="b65613e7-b782-4797-afbc-3ac9b2e9b774" providerId="ADAL" clId="{F571D150-7AAB-4BFE-B8B9-AFAF7E2DF3FA}" dt="2023-09-14T14:06:24.236" v="2201" actId="20577"/>
        <pc:sldMkLst>
          <pc:docMk/>
          <pc:sldMk cId="3187244780" sldId="268"/>
        </pc:sldMkLst>
      </pc:sldChg>
      <pc:sldChg chg="addSp modSp mod">
        <pc:chgData name="Mokarram dorri, Bahareh" userId="b65613e7-b782-4797-afbc-3ac9b2e9b774" providerId="ADAL" clId="{F571D150-7AAB-4BFE-B8B9-AFAF7E2DF3FA}" dt="2023-09-14T14:10:27.589" v="2231" actId="20577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F571D150-7AAB-4BFE-B8B9-AFAF7E2DF3FA}" dt="2023-09-14T14:12:58.768" v="2241" actId="20577"/>
        <pc:sldMkLst>
          <pc:docMk/>
          <pc:sldMk cId="1306024225" sldId="270"/>
        </pc:sldMkLst>
      </pc:sldChg>
      <pc:sldChg chg="modSp mod modShow">
        <pc:chgData name="Mokarram dorri, Bahareh" userId="b65613e7-b782-4797-afbc-3ac9b2e9b774" providerId="ADAL" clId="{F571D150-7AAB-4BFE-B8B9-AFAF7E2DF3FA}" dt="2023-09-21T04:18:09.625" v="4941" actId="729"/>
        <pc:sldMkLst>
          <pc:docMk/>
          <pc:sldMk cId="1130662404" sldId="276"/>
        </pc:sldMkLst>
      </pc:sldChg>
      <pc:sldChg chg="modSp mod modAnim">
        <pc:chgData name="Mokarram dorri, Bahareh" userId="b65613e7-b782-4797-afbc-3ac9b2e9b774" providerId="ADAL" clId="{F571D150-7AAB-4BFE-B8B9-AFAF7E2DF3FA}" dt="2023-09-14T13:35:01.531" v="2106"/>
        <pc:sldMkLst>
          <pc:docMk/>
          <pc:sldMk cId="918414243" sldId="283"/>
        </pc:sldMkLst>
      </pc:sldChg>
      <pc:sldChg chg="modSp mod">
        <pc:chgData name="Mokarram dorri, Bahareh" userId="b65613e7-b782-4797-afbc-3ac9b2e9b774" providerId="ADAL" clId="{F571D150-7AAB-4BFE-B8B9-AFAF7E2DF3FA}" dt="2023-09-14T13:59:48.398" v="2171" actId="404"/>
        <pc:sldMkLst>
          <pc:docMk/>
          <pc:sldMk cId="3534980492" sldId="284"/>
        </pc:sldMkLst>
      </pc:sldChg>
      <pc:sldChg chg="modSp mod">
        <pc:chgData name="Mokarram dorri, Bahareh" userId="b65613e7-b782-4797-afbc-3ac9b2e9b774" providerId="ADAL" clId="{F571D150-7AAB-4BFE-B8B9-AFAF7E2DF3FA}" dt="2023-09-14T14:02:34.438" v="2181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F571D150-7AAB-4BFE-B8B9-AFAF7E2DF3FA}" dt="2023-09-14T14:03:11.128" v="2184" actId="20577"/>
        <pc:sldMkLst>
          <pc:docMk/>
          <pc:sldMk cId="360819170" sldId="286"/>
        </pc:sldMkLst>
      </pc:sldChg>
      <pc:sldChg chg="addSp modSp add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202450774" sldId="289"/>
        </pc:sldMkLst>
      </pc:sldChg>
      <pc:sldChg chg="modSp add mod">
        <pc:chgData name="Mokarram dorri, Bahareh" userId="b65613e7-b782-4797-afbc-3ac9b2e9b774" providerId="ADAL" clId="{F571D150-7AAB-4BFE-B8B9-AFAF7E2DF3FA}" dt="2023-09-21T00:57:37.203" v="4920" actId="20577"/>
        <pc:sldMkLst>
          <pc:docMk/>
          <pc:sldMk cId="3577181606" sldId="295"/>
        </pc:sldMkLst>
      </pc:sldChg>
      <pc:sldChg chg="addSp modSp add mod modAnim modNotesTx">
        <pc:chgData name="Mokarram dorri, Bahareh" userId="b65613e7-b782-4797-afbc-3ac9b2e9b774" providerId="ADAL" clId="{F571D150-7AAB-4BFE-B8B9-AFAF7E2DF3FA}" dt="2023-09-21T00:59:25.118" v="4928" actId="20577"/>
        <pc:sldMkLst>
          <pc:docMk/>
          <pc:sldMk cId="857281309" sldId="296"/>
        </pc:sldMkLst>
      </pc:sldChg>
      <pc:sldChg chg="modSp add mod">
        <pc:chgData name="Mokarram dorri, Bahareh" userId="b65613e7-b782-4797-afbc-3ac9b2e9b774" providerId="ADAL" clId="{F571D150-7AAB-4BFE-B8B9-AFAF7E2DF3FA}" dt="2023-11-30T03:33:14.243" v="5956" actId="20577"/>
        <pc:sldMkLst>
          <pc:docMk/>
          <pc:sldMk cId="2368205413" sldId="300"/>
        </pc:sldMkLst>
      </pc:sldChg>
      <pc:sldChg chg="modNotesTx">
        <pc:chgData name="Mokarram dorri, Bahareh" userId="b65613e7-b782-4797-afbc-3ac9b2e9b774" providerId="ADAL" clId="{F571D150-7AAB-4BFE-B8B9-AFAF7E2DF3FA}" dt="2024-10-08T01:57:58.762" v="6283" actId="33524"/>
        <pc:sldMkLst>
          <pc:docMk/>
          <pc:sldMk cId="3871491500" sldId="300"/>
        </pc:sldMkLst>
      </pc:sldChg>
      <pc:sldChg chg="delSp modSp add mod delAnim modShow">
        <pc:chgData name="Mokarram dorri, Bahareh" userId="b65613e7-b782-4797-afbc-3ac9b2e9b774" providerId="ADAL" clId="{F571D150-7AAB-4BFE-B8B9-AFAF7E2DF3FA}" dt="2023-11-30T03:15:06.628" v="5791" actId="729"/>
        <pc:sldMkLst>
          <pc:docMk/>
          <pc:sldMk cId="2468480092" sldId="301"/>
        </pc:sldMkLst>
      </pc:sldChg>
      <pc:sldChg chg="addSp delSp modSp mod delAnim modAnim">
        <pc:chgData name="Mokarram dorri, Bahareh" userId="b65613e7-b782-4797-afbc-3ac9b2e9b774" providerId="ADAL" clId="{F571D150-7AAB-4BFE-B8B9-AFAF7E2DF3FA}" dt="2023-09-14T14:08:27.698" v="2216" actId="1076"/>
        <pc:sldMkLst>
          <pc:docMk/>
          <pc:sldMk cId="0" sldId="302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14:41.591" v="5790" actId="34135"/>
        <pc:sldMkLst>
          <pc:docMk/>
          <pc:sldMk cId="2827446170" sldId="303"/>
        </pc:sldMkLst>
      </pc:sldChg>
      <pc:sldChg chg="addSp delSp modSp mod">
        <pc:chgData name="Mokarram dorri, Bahareh" userId="b65613e7-b782-4797-afbc-3ac9b2e9b774" providerId="ADAL" clId="{F571D150-7AAB-4BFE-B8B9-AFAF7E2DF3FA}" dt="2023-09-14T14:29:12.849" v="2376" actId="1076"/>
        <pc:sldMkLst>
          <pc:docMk/>
          <pc:sldMk cId="3202813634" sldId="304"/>
        </pc:sldMkLst>
      </pc:sldChg>
      <pc:sldChg chg="addSp delSp modSp mod delAnim modAnim">
        <pc:chgData name="Mokarram dorri, Bahareh" userId="b65613e7-b782-4797-afbc-3ac9b2e9b774" providerId="ADAL" clId="{F571D150-7AAB-4BFE-B8B9-AFAF7E2DF3FA}" dt="2024-09-24T04:14:07.175" v="5977" actId="21"/>
        <pc:sldMkLst>
          <pc:docMk/>
          <pc:sldMk cId="380109597" sldId="306"/>
        </pc:sldMkLst>
      </pc:sldChg>
      <pc:sldChg chg="add del">
        <pc:chgData name="Mokarram dorri, Bahareh" userId="b65613e7-b782-4797-afbc-3ac9b2e9b774" providerId="ADAL" clId="{F571D150-7AAB-4BFE-B8B9-AFAF7E2DF3FA}" dt="2023-11-30T03:06:06.710" v="5705" actId="47"/>
        <pc:sldMkLst>
          <pc:docMk/>
          <pc:sldMk cId="678417817" sldId="308"/>
        </pc:sldMkLst>
      </pc:sldChg>
      <pc:sldChg chg="modSp add del mod">
        <pc:chgData name="Mokarram dorri, Bahareh" userId="b65613e7-b782-4797-afbc-3ac9b2e9b774" providerId="ADAL" clId="{F571D150-7AAB-4BFE-B8B9-AFAF7E2DF3FA}" dt="2023-11-30T03:06:23.869" v="5709" actId="47"/>
        <pc:sldMkLst>
          <pc:docMk/>
          <pc:sldMk cId="4055078160" sldId="315"/>
        </pc:sldMkLst>
      </pc:sldChg>
      <pc:sldChg chg="add del">
        <pc:chgData name="Mokarram dorri, Bahareh" userId="b65613e7-b782-4797-afbc-3ac9b2e9b774" providerId="ADAL" clId="{F571D150-7AAB-4BFE-B8B9-AFAF7E2DF3FA}" dt="2023-11-30T03:06:21.219" v="5708" actId="47"/>
        <pc:sldMkLst>
          <pc:docMk/>
          <pc:sldMk cId="1568067590" sldId="316"/>
        </pc:sldMkLst>
      </pc:sldChg>
      <pc:sldChg chg="addSp modSp mod modAnim">
        <pc:chgData name="Mokarram dorri, Bahareh" userId="b65613e7-b782-4797-afbc-3ac9b2e9b774" providerId="ADAL" clId="{F571D150-7AAB-4BFE-B8B9-AFAF7E2DF3FA}" dt="2024-09-24T04:32:14.534" v="6027" actId="20577"/>
        <pc:sldMkLst>
          <pc:docMk/>
          <pc:sldMk cId="2833912864" sldId="317"/>
        </pc:sldMkLst>
      </pc:sldChg>
      <pc:sldChg chg="add del">
        <pc:chgData name="Mokarram dorri, Bahareh" userId="b65613e7-b782-4797-afbc-3ac9b2e9b774" providerId="ADAL" clId="{F571D150-7AAB-4BFE-B8B9-AFAF7E2DF3FA}" dt="2023-11-30T03:06:18.069" v="5707" actId="47"/>
        <pc:sldMkLst>
          <pc:docMk/>
          <pc:sldMk cId="3652257711" sldId="318"/>
        </pc:sldMkLst>
      </pc:sldChg>
      <pc:sldChg chg="modSp mod modShow">
        <pc:chgData name="Mokarram dorri, Bahareh" userId="b65613e7-b782-4797-afbc-3ac9b2e9b774" providerId="ADAL" clId="{F571D150-7AAB-4BFE-B8B9-AFAF7E2DF3FA}" dt="2023-09-14T15:32:37.681" v="2739" actId="729"/>
        <pc:sldMkLst>
          <pc:docMk/>
          <pc:sldMk cId="3050806716" sldId="319"/>
        </pc:sldMkLst>
      </pc:sldChg>
      <pc:sldChg chg="addSp delSp modSp mod ord">
        <pc:chgData name="Mokarram dorri, Bahareh" userId="b65613e7-b782-4797-afbc-3ac9b2e9b774" providerId="ADAL" clId="{F571D150-7AAB-4BFE-B8B9-AFAF7E2DF3FA}" dt="2024-10-08T15:08:23.631" v="6290" actId="403"/>
        <pc:sldMkLst>
          <pc:docMk/>
          <pc:sldMk cId="856603994" sldId="320"/>
        </pc:sldMkLst>
      </pc:sldChg>
      <pc:sldChg chg="addSp delSp modSp mod">
        <pc:chgData name="Mokarram dorri, Bahareh" userId="b65613e7-b782-4797-afbc-3ac9b2e9b774" providerId="ADAL" clId="{F571D150-7AAB-4BFE-B8B9-AFAF7E2DF3FA}" dt="2024-10-08T15:13:53.628" v="6331" actId="404"/>
        <pc:sldMkLst>
          <pc:docMk/>
          <pc:sldMk cId="2352181866" sldId="321"/>
        </pc:sldMkLst>
      </pc:sldChg>
      <pc:sldChg chg="addSp modSp mod modAnim">
        <pc:chgData name="Mokarram dorri, Bahareh" userId="b65613e7-b782-4797-afbc-3ac9b2e9b774" providerId="ADAL" clId="{F571D150-7AAB-4BFE-B8B9-AFAF7E2DF3FA}" dt="2024-10-08T15:17:58.859" v="6353"/>
        <pc:sldMkLst>
          <pc:docMk/>
          <pc:sldMk cId="3585994111" sldId="322"/>
        </pc:sldMkLst>
      </pc:sldChg>
      <pc:sldChg chg="modSp mod modAnim">
        <pc:chgData name="Mokarram dorri, Bahareh" userId="b65613e7-b782-4797-afbc-3ac9b2e9b774" providerId="ADAL" clId="{F571D150-7AAB-4BFE-B8B9-AFAF7E2DF3FA}" dt="2024-10-08T15:20:45.689" v="6430" actId="1076"/>
        <pc:sldMkLst>
          <pc:docMk/>
          <pc:sldMk cId="3272121640" sldId="323"/>
        </pc:sldMkLst>
      </pc:sldChg>
      <pc:sldChg chg="modSp mod">
        <pc:chgData name="Mokarram dorri, Bahareh" userId="b65613e7-b782-4797-afbc-3ac9b2e9b774" providerId="ADAL" clId="{F571D150-7AAB-4BFE-B8B9-AFAF7E2DF3FA}" dt="2023-09-21T05:08:25.392" v="5356" actId="20577"/>
        <pc:sldMkLst>
          <pc:docMk/>
          <pc:sldMk cId="4088406479" sldId="324"/>
        </pc:sldMkLst>
      </pc:sldChg>
      <pc:sldChg chg="addSp modSp mod modAnim">
        <pc:chgData name="Mokarram dorri, Bahareh" userId="b65613e7-b782-4797-afbc-3ac9b2e9b774" providerId="ADAL" clId="{F571D150-7AAB-4BFE-B8B9-AFAF7E2DF3FA}" dt="2023-09-21T05:17:35.703" v="5473"/>
        <pc:sldMkLst>
          <pc:docMk/>
          <pc:sldMk cId="2043518901" sldId="327"/>
        </pc:sldMkLst>
      </pc:sldChg>
      <pc:sldChg chg="modSp add">
        <pc:chgData name="Mokarram dorri, Bahareh" userId="b65613e7-b782-4797-afbc-3ac9b2e9b774" providerId="ADAL" clId="{F571D150-7AAB-4BFE-B8B9-AFAF7E2DF3FA}" dt="2023-09-18T23:42:57.045" v="4635" actId="6549"/>
        <pc:sldMkLst>
          <pc:docMk/>
          <pc:sldMk cId="710011729" sldId="334"/>
        </pc:sldMkLst>
      </pc:sldChg>
      <pc:sldChg chg="modSp del mod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1036794712" sldId="334"/>
        </pc:sldMkLst>
      </pc:sldChg>
      <pc:sldChg chg="modSp add mod modAnim">
        <pc:chgData name="Mokarram dorri, Bahareh" userId="b65613e7-b782-4797-afbc-3ac9b2e9b774" providerId="ADAL" clId="{F571D150-7AAB-4BFE-B8B9-AFAF7E2DF3FA}" dt="2023-09-18T23:40:44.395" v="4628" actId="5793"/>
        <pc:sldMkLst>
          <pc:docMk/>
          <pc:sldMk cId="753829274" sldId="335"/>
        </pc:sldMkLst>
      </pc:sldChg>
      <pc:sldChg chg="addSp delSp modSp del mod or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609771513" sldId="335"/>
        </pc:sldMkLst>
      </pc:sldChg>
      <pc:sldChg chg="modSp mod">
        <pc:chgData name="Mokarram dorri, Bahareh" userId="b65613e7-b782-4797-afbc-3ac9b2e9b774" providerId="ADAL" clId="{F571D150-7AAB-4BFE-B8B9-AFAF7E2DF3FA}" dt="2023-09-14T13:40:59.867" v="2135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F571D150-7AAB-4BFE-B8B9-AFAF7E2DF3FA}" dt="2023-09-14T14:14:48.293" v="2248" actId="1076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3-09-14T14:22:47.339" v="2322" actId="164"/>
        <pc:sldMkLst>
          <pc:docMk/>
          <pc:sldMk cId="0" sldId="339"/>
        </pc:sldMkLst>
      </pc:sldChg>
      <pc:sldChg chg="addSp delSp modSp mod">
        <pc:chgData name="Mokarram dorri, Bahareh" userId="b65613e7-b782-4797-afbc-3ac9b2e9b774" providerId="ADAL" clId="{F571D150-7AAB-4BFE-B8B9-AFAF7E2DF3FA}" dt="2024-09-24T00:41:18.336" v="5966" actId="14100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F571D150-7AAB-4BFE-B8B9-AFAF7E2DF3FA}" dt="2023-09-14T13:41:13.157" v="2137" actId="115"/>
        <pc:sldMkLst>
          <pc:docMk/>
          <pc:sldMk cId="1143252745" sldId="341"/>
        </pc:sldMkLst>
      </pc:sldChg>
      <pc:sldChg chg="modSp mod">
        <pc:chgData name="Mokarram dorri, Bahareh" userId="b65613e7-b782-4797-afbc-3ac9b2e9b774" providerId="ADAL" clId="{F571D150-7AAB-4BFE-B8B9-AFAF7E2DF3FA}" dt="2023-09-14T13:35:48.277" v="2122" actId="1076"/>
        <pc:sldMkLst>
          <pc:docMk/>
          <pc:sldMk cId="1209930238" sldId="342"/>
        </pc:sldMkLst>
      </pc:sldChg>
      <pc:sldChg chg="addSp delSp modSp mod modAnim">
        <pc:chgData name="Mokarram dorri, Bahareh" userId="b65613e7-b782-4797-afbc-3ac9b2e9b774" providerId="ADAL" clId="{F571D150-7AAB-4BFE-B8B9-AFAF7E2DF3FA}" dt="2023-09-14T15:42:35.681" v="2743" actId="6549"/>
        <pc:sldMkLst>
          <pc:docMk/>
          <pc:sldMk cId="2967903872" sldId="343"/>
        </pc:sldMkLst>
      </pc:sldChg>
      <pc:sldChg chg="addSp delSp modSp mod delAnim modAnim modNotesTx">
        <pc:chgData name="Mokarram dorri, Bahareh" userId="b65613e7-b782-4797-afbc-3ac9b2e9b774" providerId="ADAL" clId="{F571D150-7AAB-4BFE-B8B9-AFAF7E2DF3FA}" dt="2023-09-13T23:22:45.632" v="403" actId="20577"/>
        <pc:sldMkLst>
          <pc:docMk/>
          <pc:sldMk cId="1815027472" sldId="344"/>
        </pc:sldMkLst>
      </pc:sldChg>
      <pc:sldChg chg="modSp mod">
        <pc:chgData name="Mokarram dorri, Bahareh" userId="b65613e7-b782-4797-afbc-3ac9b2e9b774" providerId="ADAL" clId="{F571D150-7AAB-4BFE-B8B9-AFAF7E2DF3FA}" dt="2023-09-13T23:23:11.662" v="404" actId="107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3-09-14T13:40:24.318" v="2124" actId="115"/>
        <pc:sldMkLst>
          <pc:docMk/>
          <pc:sldMk cId="3646780972" sldId="346"/>
        </pc:sldMkLst>
      </pc:sldChg>
      <pc:sldChg chg="addSp delSp modSp mod modAnim modNotesTx">
        <pc:chgData name="Mokarram dorri, Bahareh" userId="b65613e7-b782-4797-afbc-3ac9b2e9b774" providerId="ADAL" clId="{F571D150-7AAB-4BFE-B8B9-AFAF7E2DF3FA}" dt="2024-09-24T00:42:56.451" v="5971" actId="14100"/>
        <pc:sldMkLst>
          <pc:docMk/>
          <pc:sldMk cId="0" sldId="347"/>
        </pc:sldMkLst>
      </pc:sldChg>
      <pc:sldChg chg="modSp mod">
        <pc:chgData name="Mokarram dorri, Bahareh" userId="b65613e7-b782-4797-afbc-3ac9b2e9b774" providerId="ADAL" clId="{F571D150-7AAB-4BFE-B8B9-AFAF7E2DF3FA}" dt="2024-09-24T00:42:36.853" v="5968" actId="404"/>
        <pc:sldMkLst>
          <pc:docMk/>
          <pc:sldMk cId="0" sldId="348"/>
        </pc:sldMkLst>
      </pc:sldChg>
      <pc:sldChg chg="modSp mod">
        <pc:chgData name="Mokarram dorri, Bahareh" userId="b65613e7-b782-4797-afbc-3ac9b2e9b774" providerId="ADAL" clId="{F571D150-7AAB-4BFE-B8B9-AFAF7E2DF3FA}" dt="2023-09-14T14:29:46.770" v="2380"/>
        <pc:sldMkLst>
          <pc:docMk/>
          <pc:sldMk cId="3320342615" sldId="349"/>
        </pc:sldMkLst>
      </pc:sldChg>
      <pc:sldChg chg="modSp mod">
        <pc:chgData name="Mokarram dorri, Bahareh" userId="b65613e7-b782-4797-afbc-3ac9b2e9b774" providerId="ADAL" clId="{F571D150-7AAB-4BFE-B8B9-AFAF7E2DF3FA}" dt="2023-09-21T05:09:37.051" v="5394" actId="20577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F571D150-7AAB-4BFE-B8B9-AFAF7E2DF3FA}" dt="2023-09-21T05:12:04.790" v="5396" actId="20577"/>
        <pc:sldMkLst>
          <pc:docMk/>
          <pc:sldMk cId="0" sldId="351"/>
        </pc:sldMkLst>
      </pc:sldChg>
      <pc:sldChg chg="modSp mod">
        <pc:chgData name="Mokarram dorri, Bahareh" userId="b65613e7-b782-4797-afbc-3ac9b2e9b774" providerId="ADAL" clId="{F571D150-7AAB-4BFE-B8B9-AFAF7E2DF3FA}" dt="2023-09-21T14:15:35.039" v="5476" actId="1076"/>
        <pc:sldMkLst>
          <pc:docMk/>
          <pc:sldMk cId="0" sldId="352"/>
        </pc:sldMkLst>
      </pc:sldChg>
      <pc:sldChg chg="modSp mod">
        <pc:chgData name="Mokarram dorri, Bahareh" userId="b65613e7-b782-4797-afbc-3ac9b2e9b774" providerId="ADAL" clId="{F571D150-7AAB-4BFE-B8B9-AFAF7E2DF3FA}" dt="2023-09-21T14:26:46.222" v="5491" actId="404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3-09-21T14:27:05.388" v="5492" actId="729"/>
        <pc:sldMkLst>
          <pc:docMk/>
          <pc:sldMk cId="0" sldId="354"/>
        </pc:sldMkLst>
      </pc:sldChg>
      <pc:sldChg chg="modSp del mod">
        <pc:chgData name="Mokarram dorri, Bahareh" userId="b65613e7-b782-4797-afbc-3ac9b2e9b774" providerId="ADAL" clId="{F571D150-7AAB-4BFE-B8B9-AFAF7E2DF3FA}" dt="2023-09-15T20:42:51.081" v="2810" actId="47"/>
        <pc:sldMkLst>
          <pc:docMk/>
          <pc:sldMk cId="0" sldId="355"/>
        </pc:sldMkLst>
      </pc:sldChg>
      <pc:sldChg chg="modSp add mod modAnim">
        <pc:chgData name="Mokarram dorri, Bahareh" userId="b65613e7-b782-4797-afbc-3ac9b2e9b774" providerId="ADAL" clId="{F571D150-7AAB-4BFE-B8B9-AFAF7E2DF3FA}" dt="2023-09-18T23:36:41.245" v="4609" actId="1076"/>
        <pc:sldMkLst>
          <pc:docMk/>
          <pc:sldMk cId="3166579496" sldId="356"/>
        </pc:sldMkLst>
      </pc:sldChg>
      <pc:sldChg chg="addSp delSp modSp new mod modAnim">
        <pc:chgData name="Mokarram dorri, Bahareh" userId="b65613e7-b782-4797-afbc-3ac9b2e9b774" providerId="ADAL" clId="{F571D150-7AAB-4BFE-B8B9-AFAF7E2DF3FA}" dt="2023-09-14T14:28:39.369" v="2374" actId="1076"/>
        <pc:sldMkLst>
          <pc:docMk/>
          <pc:sldMk cId="3159097328" sldId="357"/>
        </pc:sldMkLst>
      </pc:sldChg>
      <pc:sldChg chg="delSp modSp add del mod delAnim">
        <pc:chgData name="Mokarram dorri, Bahareh" userId="b65613e7-b782-4797-afbc-3ac9b2e9b774" providerId="ADAL" clId="{F571D150-7AAB-4BFE-B8B9-AFAF7E2DF3FA}" dt="2023-09-14T03:28:38.787" v="1339" actId="47"/>
        <pc:sldMkLst>
          <pc:docMk/>
          <pc:sldMk cId="2060054450" sldId="358"/>
        </pc:sldMkLst>
      </pc:sldChg>
      <pc:sldChg chg="addSp modSp add mod">
        <pc:chgData name="Mokarram dorri, Bahareh" userId="b65613e7-b782-4797-afbc-3ac9b2e9b774" providerId="ADAL" clId="{F571D150-7AAB-4BFE-B8B9-AFAF7E2DF3FA}" dt="2024-09-24T00:42:19.892" v="5967" actId="404"/>
        <pc:sldMkLst>
          <pc:docMk/>
          <pc:sldMk cId="3425990949" sldId="358"/>
        </pc:sldMkLst>
      </pc:sldChg>
      <pc:sldChg chg="addSp delSp modSp add mod modAnim">
        <pc:chgData name="Mokarram dorri, Bahareh" userId="b65613e7-b782-4797-afbc-3ac9b2e9b774" providerId="ADAL" clId="{F571D150-7AAB-4BFE-B8B9-AFAF7E2DF3FA}" dt="2024-09-24T00:43:35.741" v="5972" actId="404"/>
        <pc:sldMkLst>
          <pc:docMk/>
          <pc:sldMk cId="2721657534" sldId="359"/>
        </pc:sldMkLst>
      </pc:sldChg>
      <pc:sldChg chg="add del mod modShow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560378313" sldId="360"/>
        </pc:sldMkLst>
      </pc:sldChg>
      <pc:sldChg chg="addSp delSp modSp new del mod modShow">
        <pc:chgData name="Mokarram dorri, Bahareh" userId="b65613e7-b782-4797-afbc-3ac9b2e9b774" providerId="ADAL" clId="{F571D150-7AAB-4BFE-B8B9-AFAF7E2DF3FA}" dt="2023-09-15T15:30:00.251" v="2755" actId="2696"/>
        <pc:sldMkLst>
          <pc:docMk/>
          <pc:sldMk cId="561692588" sldId="360"/>
        </pc:sldMkLst>
      </pc:sldChg>
      <pc:sldChg chg="new del">
        <pc:chgData name="Mokarram dorri, Bahareh" userId="b65613e7-b782-4797-afbc-3ac9b2e9b774" providerId="ADAL" clId="{F571D150-7AAB-4BFE-B8B9-AFAF7E2DF3FA}" dt="2023-09-14T13:58:41.298" v="2139" actId="680"/>
        <pc:sldMkLst>
          <pc:docMk/>
          <pc:sldMk cId="901847467" sldId="360"/>
        </pc:sldMkLst>
      </pc:sldChg>
      <pc:sldChg chg="add del">
        <pc:chgData name="Mokarram dorri, Bahareh" userId="b65613e7-b782-4797-afbc-3ac9b2e9b774" providerId="ADAL" clId="{F571D150-7AAB-4BFE-B8B9-AFAF7E2DF3FA}" dt="2023-09-19T01:13:02.584" v="4819" actId="2696"/>
        <pc:sldMkLst>
          <pc:docMk/>
          <pc:sldMk cId="3434113896" sldId="360"/>
        </pc:sldMkLst>
      </pc:sldChg>
      <pc:sldChg chg="modSp add">
        <pc:chgData name="Mokarram dorri, Bahareh" userId="b65613e7-b782-4797-afbc-3ac9b2e9b774" providerId="ADAL" clId="{F571D150-7AAB-4BFE-B8B9-AFAF7E2DF3FA}" dt="2023-09-21T01:06:56.326" v="4929" actId="20577"/>
        <pc:sldMkLst>
          <pc:docMk/>
          <pc:sldMk cId="1517894675" sldId="361"/>
        </pc:sldMkLst>
      </pc:sldChg>
      <pc:sldChg chg="addSp delSp modSp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498445995" sldId="361"/>
        </pc:sldMkLst>
      </pc:sldChg>
      <pc:sldChg chg="modSp add del mod modShow">
        <pc:chgData name="Mokarram dorri, Bahareh" userId="b65613e7-b782-4797-afbc-3ac9b2e9b774" providerId="ADAL" clId="{F571D150-7AAB-4BFE-B8B9-AFAF7E2DF3FA}" dt="2023-09-15T15:30:02.588" v="2756" actId="2696"/>
        <pc:sldMkLst>
          <pc:docMk/>
          <pc:sldMk cId="4273178078" sldId="361"/>
        </pc:sldMkLst>
      </pc:sldChg>
      <pc:sldChg chg="addSp delSp modSp add del mod ord delAnim modAnim">
        <pc:chgData name="Mokarram dorri, Bahareh" userId="b65613e7-b782-4797-afbc-3ac9b2e9b774" providerId="ADAL" clId="{F571D150-7AAB-4BFE-B8B9-AFAF7E2DF3FA}" dt="2023-09-16T01:04:40.958" v="4108" actId="47"/>
        <pc:sldMkLst>
          <pc:docMk/>
          <pc:sldMk cId="3098279133" sldId="362"/>
        </pc:sldMkLst>
      </pc:sldChg>
      <pc:sldChg chg="addSp modSp add mod modAnim">
        <pc:chgData name="Mokarram dorri, Bahareh" userId="b65613e7-b782-4797-afbc-3ac9b2e9b774" providerId="ADAL" clId="{F571D150-7AAB-4BFE-B8B9-AFAF7E2DF3FA}" dt="2023-09-19T00:06:53.114" v="4804" actId="6549"/>
        <pc:sldMkLst>
          <pc:docMk/>
          <pc:sldMk cId="852884809" sldId="363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2657755332" sldId="363"/>
        </pc:sldMkLst>
      </pc:sldChg>
      <pc:sldChg chg="add del">
        <pc:chgData name="Mokarram dorri, Bahareh" userId="b65613e7-b782-4797-afbc-3ac9b2e9b774" providerId="ADAL" clId="{F571D150-7AAB-4BFE-B8B9-AFAF7E2DF3FA}" dt="2023-09-16T03:15:30.232" v="4558" actId="47"/>
        <pc:sldMkLst>
          <pc:docMk/>
          <pc:sldMk cId="1295400252" sldId="364"/>
        </pc:sldMkLst>
      </pc:sldChg>
      <pc:sldChg chg="addSp delSp modSp add del mod delAnim modAnim">
        <pc:chgData name="Mokarram dorri, Bahareh" userId="b65613e7-b782-4797-afbc-3ac9b2e9b774" providerId="ADAL" clId="{F571D150-7AAB-4BFE-B8B9-AFAF7E2DF3FA}" dt="2023-09-18T23:08:18.202" v="4559" actId="2696"/>
        <pc:sldMkLst>
          <pc:docMk/>
          <pc:sldMk cId="3351952904" sldId="365"/>
        </pc:sldMkLst>
      </pc:sldChg>
      <pc:sldChg chg="addSp delSp modSp add mod modAnim">
        <pc:chgData name="Mokarram dorri, Bahareh" userId="b65613e7-b782-4797-afbc-3ac9b2e9b774" providerId="ADAL" clId="{F571D150-7AAB-4BFE-B8B9-AFAF7E2DF3FA}" dt="2023-09-19T02:17:57.950" v="4919" actId="113"/>
        <pc:sldMkLst>
          <pc:docMk/>
          <pc:sldMk cId="4039954578" sldId="365"/>
        </pc:sldMkLst>
      </pc:sldChg>
      <pc:sldChg chg="addSp modSp add mod">
        <pc:chgData name="Mokarram dorri, Bahareh" userId="b65613e7-b782-4797-afbc-3ac9b2e9b774" providerId="ADAL" clId="{F571D150-7AAB-4BFE-B8B9-AFAF7E2DF3FA}" dt="2024-10-08T15:13:47.889" v="6330" actId="1076"/>
        <pc:sldMkLst>
          <pc:docMk/>
          <pc:sldMk cId="2474059875" sldId="366"/>
        </pc:sldMkLst>
      </pc:sldChg>
      <pc:sldChg chg="addSp delSp modSp add mod">
        <pc:chgData name="Mokarram dorri, Bahareh" userId="b65613e7-b782-4797-afbc-3ac9b2e9b774" providerId="ADAL" clId="{F571D150-7AAB-4BFE-B8B9-AFAF7E2DF3FA}" dt="2024-10-08T15:07:38.384" v="6286" actId="1076"/>
        <pc:sldMkLst>
          <pc:docMk/>
          <pc:sldMk cId="1021659169" sldId="367"/>
        </pc:sldMkLst>
      </pc:sldChg>
      <pc:sldChg chg="addSp delSp modSp new mod">
        <pc:chgData name="Mokarram dorri, Bahareh" userId="b65613e7-b782-4797-afbc-3ac9b2e9b774" providerId="ADAL" clId="{F571D150-7AAB-4BFE-B8B9-AFAF7E2DF3FA}" dt="2024-10-08T15:10:12.749" v="6306" actId="1076"/>
        <pc:sldMkLst>
          <pc:docMk/>
          <pc:sldMk cId="712634661" sldId="368"/>
        </pc:sldMkLst>
      </pc:sldChg>
      <pc:sldChg chg="modSp mod">
        <pc:chgData name="Mokarram dorri, Bahareh" userId="b65613e7-b782-4797-afbc-3ac9b2e9b774" providerId="ADAL" clId="{F571D150-7AAB-4BFE-B8B9-AFAF7E2DF3FA}" dt="2023-10-22T20:47:03.891" v="5496" actId="207"/>
        <pc:sldMkLst>
          <pc:docMk/>
          <pc:sldMk cId="3219261358" sldId="369"/>
        </pc:sldMkLst>
      </pc:sldChg>
      <pc:sldChg chg="new">
        <pc:chgData name="Mokarram dorri, Bahareh" userId="b65613e7-b782-4797-afbc-3ac9b2e9b774" providerId="ADAL" clId="{F571D150-7AAB-4BFE-B8B9-AFAF7E2DF3FA}" dt="2023-11-30T01:35:21.183" v="5497" actId="680"/>
        <pc:sldMkLst>
          <pc:docMk/>
          <pc:sldMk cId="1675687788" sldId="370"/>
        </pc:sldMkLst>
      </pc:sldChg>
      <pc:sldChg chg="addSp delSp modSp add mod modAnim">
        <pc:chgData name="Mokarram dorri, Bahareh" userId="b65613e7-b782-4797-afbc-3ac9b2e9b774" providerId="ADAL" clId="{F571D150-7AAB-4BFE-B8B9-AFAF7E2DF3FA}" dt="2023-11-30T03:32:47.535" v="5944" actId="20577"/>
        <pc:sldMkLst>
          <pc:docMk/>
          <pc:sldMk cId="4187584874" sldId="371"/>
        </pc:sldMkLst>
      </pc:sldChg>
      <pc:sldChg chg="addSp new mod">
        <pc:chgData name="Mokarram dorri, Bahareh" userId="b65613e7-b782-4797-afbc-3ac9b2e9b774" providerId="ADAL" clId="{F571D150-7AAB-4BFE-B8B9-AFAF7E2DF3FA}" dt="2024-01-16T22:55:11.110" v="5958" actId="22"/>
        <pc:sldMkLst>
          <pc:docMk/>
          <pc:sldMk cId="1185821429" sldId="372"/>
        </pc:sldMkLst>
      </pc:sldChg>
      <pc:sldChg chg="add del">
        <pc:chgData name="Mokarram dorri, Bahareh" userId="b65613e7-b782-4797-afbc-3ac9b2e9b774" providerId="ADAL" clId="{F571D150-7AAB-4BFE-B8B9-AFAF7E2DF3FA}" dt="2023-11-30T03:06:15.121" v="5706" actId="47"/>
        <pc:sldMkLst>
          <pc:docMk/>
          <pc:sldMk cId="4005370004" sldId="372"/>
        </pc:sldMkLst>
      </pc:sldChg>
      <pc:sldChg chg="modSp mod">
        <pc:chgData name="Mokarram dorri, Bahareh" userId="b65613e7-b782-4797-afbc-3ac9b2e9b774" providerId="ADAL" clId="{F571D150-7AAB-4BFE-B8B9-AFAF7E2DF3FA}" dt="2024-09-24T02:06:10.281" v="5976" actId="20577"/>
        <pc:sldMkLst>
          <pc:docMk/>
          <pc:sldMk cId="912821567" sldId="374"/>
        </pc:sldMkLst>
      </pc:sldChg>
      <pc:sldMasterChg chg="delSldLayout modSldLayout">
        <pc:chgData name="Mokarram dorri, Bahareh" userId="b65613e7-b782-4797-afbc-3ac9b2e9b774" providerId="ADAL" clId="{F571D150-7AAB-4BFE-B8B9-AFAF7E2DF3FA}" dt="2023-11-30T03:06:23.869" v="5709" actId="4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F571D150-7AAB-4BFE-B8B9-AFAF7E2DF3FA}" dt="2023-09-10T20:36:20.507" v="0" actId="207"/>
          <pc:sldLayoutMkLst>
            <pc:docMk/>
            <pc:sldMasterMk cId="0" sldId="2147483648"/>
            <pc:sldLayoutMk cId="0" sldId="2147483649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26.089" v="1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0.150" v="2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4.446" v="3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F571D150-7AAB-4BFE-B8B9-AFAF7E2DF3FA}" dt="2023-09-10T20:36:37.825" v="4" actId="20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Mokarram dorri, Bahareh" userId="b65613e7-b782-4797-afbc-3ac9b2e9b774" providerId="ADAL" clId="{F571D150-7AAB-4BFE-B8B9-AFAF7E2DF3FA}" dt="2023-11-30T03:06:23.869" v="5709" actId="47"/>
          <pc:sldLayoutMkLst>
            <pc:docMk/>
            <pc:sldMasterMk cId="0" sldId="2147483648"/>
            <pc:sldLayoutMk cId="2248749288" sldId="2147483662"/>
          </pc:sldLayoutMkLst>
        </pc:sldLayoutChg>
      </pc:sldMasterChg>
    </pc:docChg>
  </pc:docChgLst>
  <pc:docChgLst>
    <pc:chgData name="Bahareh Mokarram dorri" userId="b65613e7-b782-4797-afbc-3ac9b2e9b774" providerId="ADAL" clId="{F571D150-7AAB-4BFE-B8B9-AFAF7E2DF3FA}"/>
    <pc:docChg chg="undo custSel addSld modSld">
      <pc:chgData name="Bahareh Mokarram dorri" userId="b65613e7-b782-4797-afbc-3ac9b2e9b774" providerId="ADAL" clId="{F571D150-7AAB-4BFE-B8B9-AFAF7E2DF3FA}" dt="2023-10-16T02:57:57.824" v="18" actId="207"/>
      <pc:docMkLst>
        <pc:docMk/>
      </pc:docMkLst>
      <pc:sldChg chg="modSp mod">
        <pc:chgData name="Bahareh Mokarram dorri" userId="b65613e7-b782-4797-afbc-3ac9b2e9b774" providerId="ADAL" clId="{F571D150-7AAB-4BFE-B8B9-AFAF7E2DF3FA}" dt="2023-09-12T04:23:38.875" v="11" actId="1076"/>
        <pc:sldMkLst>
          <pc:docMk/>
          <pc:sldMk cId="3646780972" sldId="346"/>
        </pc:sldMkLst>
      </pc:sldChg>
      <pc:sldChg chg="modSp new mod">
        <pc:chgData name="Bahareh Mokarram dorri" userId="b65613e7-b782-4797-afbc-3ac9b2e9b774" providerId="ADAL" clId="{F571D150-7AAB-4BFE-B8B9-AFAF7E2DF3FA}" dt="2023-10-16T02:57:57.824" v="18" actId="207"/>
        <pc:sldMkLst>
          <pc:docMk/>
          <pc:sldMk cId="3219261358" sldId="369"/>
        </pc:sldMkLst>
      </pc:sldChg>
    </pc:docChg>
  </pc:docChgLst>
  <pc:docChgLst>
    <pc:chgData name="Mokarram Dorri, Bahareh" userId="b65613e7-b782-4797-afbc-3ac9b2e9b774" providerId="ADAL" clId="{7CEB930E-65F7-48FB-A074-14CD16B553A6}"/>
    <pc:docChg chg="custSel addSld delSld modSld">
      <pc:chgData name="Mokarram Dorri, Bahareh" userId="b65613e7-b782-4797-afbc-3ac9b2e9b774" providerId="ADAL" clId="{7CEB930E-65F7-48FB-A074-14CD16B553A6}" dt="2023-11-30T18:38:26.911" v="27"/>
      <pc:docMkLst>
        <pc:docMk/>
      </pc:docMkLst>
      <pc:sldChg chg="modSp mod">
        <pc:chgData name="Mokarram Dorri, Bahareh" userId="b65613e7-b782-4797-afbc-3ac9b2e9b774" providerId="ADAL" clId="{7CEB930E-65F7-48FB-A074-14CD16B553A6}" dt="2023-11-30T18:16:20.511" v="15" actId="20577"/>
        <pc:sldMkLst>
          <pc:docMk/>
          <pc:sldMk cId="667164155" sldId="285"/>
        </pc:sldMkLst>
      </pc:sldChg>
      <pc:sldChg chg="modSp mod">
        <pc:chgData name="Mokarram Dorri, Bahareh" userId="b65613e7-b782-4797-afbc-3ac9b2e9b774" providerId="ADAL" clId="{7CEB930E-65F7-48FB-A074-14CD16B553A6}" dt="2023-11-30T18:16:41.951" v="22" actId="255"/>
        <pc:sldMkLst>
          <pc:docMk/>
          <pc:sldMk cId="360819170" sldId="286"/>
        </pc:sldMkLst>
      </pc:sldChg>
      <pc:sldChg chg="modSp mod modAnim modNotesTx">
        <pc:chgData name="Mokarram Dorri, Bahareh" userId="b65613e7-b782-4797-afbc-3ac9b2e9b774" providerId="ADAL" clId="{7CEB930E-65F7-48FB-A074-14CD16B553A6}" dt="2023-11-30T18:38:26.911" v="27"/>
        <pc:sldMkLst>
          <pc:docMk/>
          <pc:sldMk cId="2368205413" sldId="300"/>
        </pc:sldMkLst>
      </pc:sldChg>
      <pc:sldChg chg="add">
        <pc:chgData name="Mokarram Dorri, Bahareh" userId="b65613e7-b782-4797-afbc-3ac9b2e9b774" providerId="ADAL" clId="{7CEB930E-65F7-48FB-A074-14CD16B553A6}" dt="2023-11-30T18:17:08.586" v="24"/>
        <pc:sldMkLst>
          <pc:docMk/>
          <pc:sldMk cId="861272050" sldId="369"/>
        </pc:sldMkLst>
      </pc:sldChg>
      <pc:sldChg chg="del">
        <pc:chgData name="Mokarram Dorri, Bahareh" userId="b65613e7-b782-4797-afbc-3ac9b2e9b774" providerId="ADAL" clId="{7CEB930E-65F7-48FB-A074-14CD16B553A6}" dt="2023-11-30T18:17:01.673" v="23" actId="2696"/>
        <pc:sldMkLst>
          <pc:docMk/>
          <pc:sldMk cId="3219261358" sldId="369"/>
        </pc:sldMkLst>
      </pc:sldChg>
      <pc:sldChg chg="del">
        <pc:chgData name="Mokarram Dorri, Bahareh" userId="b65613e7-b782-4797-afbc-3ac9b2e9b774" providerId="ADAL" clId="{7CEB930E-65F7-48FB-A074-14CD16B553A6}" dt="2023-11-30T18:17:10.327" v="25" actId="47"/>
        <pc:sldMkLst>
          <pc:docMk/>
          <pc:sldMk cId="1675687788" sldId="370"/>
        </pc:sldMkLst>
      </pc:sldChg>
    </pc:docChg>
  </pc:docChgLst>
  <pc:docChgLst>
    <pc:chgData name="Mokarram dorri, Bahareh" userId="b65613e7-b782-4797-afbc-3ac9b2e9b774" providerId="ADAL" clId="{AF62B875-8E25-4D89-AECE-875EF6FAB632}"/>
    <pc:docChg chg="undo custSel addSld delSld modSld">
      <pc:chgData name="Mokarram dorri, Bahareh" userId="b65613e7-b782-4797-afbc-3ac9b2e9b774" providerId="ADAL" clId="{AF62B875-8E25-4D89-AECE-875EF6FAB632}" dt="2023-09-21T17:39:38.189" v="225" actId="20577"/>
      <pc:docMkLst>
        <pc:docMk/>
      </pc:docMkLst>
      <pc:sldChg chg="modAnim">
        <pc:chgData name="Mokarram dorri, Bahareh" userId="b65613e7-b782-4797-afbc-3ac9b2e9b774" providerId="ADAL" clId="{AF62B875-8E25-4D89-AECE-875EF6FAB632}" dt="2023-09-19T17:23:36.259" v="66"/>
        <pc:sldMkLst>
          <pc:docMk/>
          <pc:sldMk cId="2202450774" sldId="289"/>
        </pc:sldMkLst>
      </pc:sldChg>
      <pc:sldChg chg="modAnim">
        <pc:chgData name="Mokarram dorri, Bahareh" userId="b65613e7-b782-4797-afbc-3ac9b2e9b774" providerId="ADAL" clId="{AF62B875-8E25-4D89-AECE-875EF6FAB632}" dt="2023-09-19T17:29:12.404" v="69"/>
        <pc:sldMkLst>
          <pc:docMk/>
          <pc:sldMk cId="3577181606" sldId="295"/>
        </pc:sldMkLst>
      </pc:sldChg>
      <pc:sldChg chg="modAnim">
        <pc:chgData name="Mokarram dorri, Bahareh" userId="b65613e7-b782-4797-afbc-3ac9b2e9b774" providerId="ADAL" clId="{AF62B875-8E25-4D89-AECE-875EF6FAB632}" dt="2023-09-19T17:03:31.678" v="63"/>
        <pc:sldMkLst>
          <pc:docMk/>
          <pc:sldMk cId="857281309" sldId="296"/>
        </pc:sldMkLst>
      </pc:sldChg>
      <pc:sldChg chg="modAnim">
        <pc:chgData name="Mokarram dorri, Bahareh" userId="b65613e7-b782-4797-afbc-3ac9b2e9b774" providerId="ADAL" clId="{AF62B875-8E25-4D89-AECE-875EF6FAB632}" dt="2023-09-14T17:28:51.458" v="62"/>
        <pc:sldMkLst>
          <pc:docMk/>
          <pc:sldMk cId="0" sldId="302"/>
        </pc:sldMkLst>
      </pc:sldChg>
      <pc:sldChg chg="addSp modSp mod modAnim">
        <pc:chgData name="Mokarram dorri, Bahareh" userId="b65613e7-b782-4797-afbc-3ac9b2e9b774" providerId="ADAL" clId="{AF62B875-8E25-4D89-AECE-875EF6FAB632}" dt="2023-09-14T16:22:23.203" v="4" actId="1076"/>
        <pc:sldMkLst>
          <pc:docMk/>
          <pc:sldMk cId="380109597" sldId="306"/>
        </pc:sldMkLst>
      </pc:sldChg>
      <pc:sldChg chg="delSp mod delAnim">
        <pc:chgData name="Mokarram dorri, Bahareh" userId="b65613e7-b782-4797-afbc-3ac9b2e9b774" providerId="ADAL" clId="{AF62B875-8E25-4D89-AECE-875EF6FAB632}" dt="2023-09-14T16:22:31.789" v="5" actId="478"/>
        <pc:sldMkLst>
          <pc:docMk/>
          <pc:sldMk cId="2833912864" sldId="317"/>
        </pc:sldMkLst>
      </pc:sldChg>
      <pc:sldChg chg="mod modShow">
        <pc:chgData name="Mokarram dorri, Bahareh" userId="b65613e7-b782-4797-afbc-3ac9b2e9b774" providerId="ADAL" clId="{AF62B875-8E25-4D89-AECE-875EF6FAB632}" dt="2023-09-14T16:22:13.929" v="2" actId="729"/>
        <pc:sldMkLst>
          <pc:docMk/>
          <pc:sldMk cId="3050806716" sldId="319"/>
        </pc:sldMkLst>
      </pc:sldChg>
      <pc:sldChg chg="modSp mod">
        <pc:chgData name="Mokarram dorri, Bahareh" userId="b65613e7-b782-4797-afbc-3ac9b2e9b774" providerId="ADAL" clId="{AF62B875-8E25-4D89-AECE-875EF6FAB632}" dt="2023-09-21T17:38:59.557" v="221" actId="1076"/>
        <pc:sldMkLst>
          <pc:docMk/>
          <pc:sldMk cId="2352181866" sldId="321"/>
        </pc:sldMkLst>
      </pc:sldChg>
      <pc:sldChg chg="modSp mod">
        <pc:chgData name="Mokarram dorri, Bahareh" userId="b65613e7-b782-4797-afbc-3ac9b2e9b774" providerId="ADAL" clId="{AF62B875-8E25-4D89-AECE-875EF6FAB632}" dt="2023-09-21T17:39:38.189" v="225" actId="20577"/>
        <pc:sldMkLst>
          <pc:docMk/>
          <pc:sldMk cId="4088406479" sldId="324"/>
        </pc:sldMkLst>
      </pc:sldChg>
      <pc:sldChg chg="modAnim">
        <pc:chgData name="Mokarram dorri, Bahareh" userId="b65613e7-b782-4797-afbc-3ac9b2e9b774" providerId="ADAL" clId="{AF62B875-8E25-4D89-AECE-875EF6FAB632}" dt="2023-09-14T17:24:38.079" v="60"/>
        <pc:sldMkLst>
          <pc:docMk/>
          <pc:sldMk cId="1143252745" sldId="341"/>
        </pc:sldMkLst>
      </pc:sldChg>
      <pc:sldChg chg="modNotesTx">
        <pc:chgData name="Mokarram dorri, Bahareh" userId="b65613e7-b782-4797-afbc-3ac9b2e9b774" providerId="ADAL" clId="{AF62B875-8E25-4D89-AECE-875EF6FAB632}" dt="2023-09-14T17:21:28.669" v="46" actId="20577"/>
        <pc:sldMkLst>
          <pc:docMk/>
          <pc:sldMk cId="2967903872" sldId="343"/>
        </pc:sldMkLst>
      </pc:sldChg>
      <pc:sldChg chg="addSp modSp mod modAnim modNotesTx">
        <pc:chgData name="Mokarram dorri, Bahareh" userId="b65613e7-b782-4797-afbc-3ac9b2e9b774" providerId="ADAL" clId="{AF62B875-8E25-4D89-AECE-875EF6FAB632}" dt="2023-09-14T17:22:11.261" v="55" actId="20577"/>
        <pc:sldMkLst>
          <pc:docMk/>
          <pc:sldMk cId="3646780972" sldId="346"/>
        </pc:sldMkLst>
      </pc:sldChg>
      <pc:sldChg chg="modAnim">
        <pc:chgData name="Mokarram dorri, Bahareh" userId="b65613e7-b782-4797-afbc-3ac9b2e9b774" providerId="ADAL" clId="{AF62B875-8E25-4D89-AECE-875EF6FAB632}" dt="2023-09-19T17:30:22.606" v="70"/>
        <pc:sldMkLst>
          <pc:docMk/>
          <pc:sldMk cId="3166579496" sldId="356"/>
        </pc:sldMkLst>
      </pc:sldChg>
      <pc:sldChg chg="mod modShow">
        <pc:chgData name="Mokarram dorri, Bahareh" userId="b65613e7-b782-4797-afbc-3ac9b2e9b774" providerId="ADAL" clId="{AF62B875-8E25-4D89-AECE-875EF6FAB632}" dt="2023-09-14T16:22:04.681" v="0" actId="729"/>
        <pc:sldMkLst>
          <pc:docMk/>
          <pc:sldMk cId="561692588" sldId="360"/>
        </pc:sldMkLst>
      </pc:sldChg>
      <pc:sldChg chg="mod modShow">
        <pc:chgData name="Mokarram dorri, Bahareh" userId="b65613e7-b782-4797-afbc-3ac9b2e9b774" providerId="ADAL" clId="{AF62B875-8E25-4D89-AECE-875EF6FAB632}" dt="2023-09-14T16:22:07.994" v="1" actId="729"/>
        <pc:sldMkLst>
          <pc:docMk/>
          <pc:sldMk cId="4273178078" sldId="361"/>
        </pc:sldMkLst>
      </pc:sldChg>
      <pc:sldChg chg="addSp delSp modSp new del mod">
        <pc:chgData name="Mokarram dorri, Bahareh" userId="b65613e7-b782-4797-afbc-3ac9b2e9b774" providerId="ADAL" clId="{AF62B875-8E25-4D89-AECE-875EF6FAB632}" dt="2023-09-14T16:40:36.750" v="17" actId="47"/>
        <pc:sldMkLst>
          <pc:docMk/>
          <pc:sldMk cId="4251519920" sldId="362"/>
        </pc:sldMkLst>
      </pc:sldChg>
      <pc:sldChg chg="modAnim">
        <pc:chgData name="Mokarram dorri, Bahareh" userId="b65613e7-b782-4797-afbc-3ac9b2e9b774" providerId="ADAL" clId="{AF62B875-8E25-4D89-AECE-875EF6FAB632}" dt="2023-09-21T17:22:26.530" v="75"/>
        <pc:sldMkLst>
          <pc:docMk/>
          <pc:sldMk cId="852884809" sldId="363"/>
        </pc:sldMkLst>
      </pc:sldChg>
      <pc:sldChg chg="modAnim">
        <pc:chgData name="Mokarram dorri, Bahareh" userId="b65613e7-b782-4797-afbc-3ac9b2e9b774" providerId="ADAL" clId="{AF62B875-8E25-4D89-AECE-875EF6FAB632}" dt="2023-09-21T17:32:19.024" v="77"/>
        <pc:sldMkLst>
          <pc:docMk/>
          <pc:sldMk cId="1021659169" sldId="367"/>
        </pc:sldMkLst>
      </pc:sldChg>
      <pc:sldChg chg="addSp modSp mod modAnim">
        <pc:chgData name="Mokarram dorri, Bahareh" userId="b65613e7-b782-4797-afbc-3ac9b2e9b774" providerId="ADAL" clId="{AF62B875-8E25-4D89-AECE-875EF6FAB632}" dt="2023-09-21T17:38:37.852" v="219"/>
        <pc:sldMkLst>
          <pc:docMk/>
          <pc:sldMk cId="712634661" sldId="368"/>
        </pc:sldMkLst>
      </pc:sldChg>
    </pc:docChg>
  </pc:docChgLst>
  <pc:docChgLst>
    <pc:chgData name="Mokarram Dorri, Bahareh" userId="b65613e7-b782-4797-afbc-3ac9b2e9b774" providerId="ADAL" clId="{E44B7A07-6CFD-41FA-8E62-245BA909F3F1}"/>
    <pc:docChg chg="addSld modSld">
      <pc:chgData name="Mokarram Dorri, Bahareh" userId="b65613e7-b782-4797-afbc-3ac9b2e9b774" providerId="ADAL" clId="{E44B7A07-6CFD-41FA-8E62-245BA909F3F1}" dt="2024-08-20T17:49:17.273" v="1"/>
      <pc:docMkLst>
        <pc:docMk/>
      </pc:docMkLst>
      <pc:sldChg chg="modSp new mod">
        <pc:chgData name="Mokarram Dorri, Bahareh" userId="b65613e7-b782-4797-afbc-3ac9b2e9b774" providerId="ADAL" clId="{E44B7A07-6CFD-41FA-8E62-245BA909F3F1}" dt="2024-08-20T17:49:17.273" v="1"/>
        <pc:sldMkLst>
          <pc:docMk/>
          <pc:sldMk cId="912821567" sldId="374"/>
        </pc:sldMkLst>
      </pc:sldChg>
    </pc:docChg>
  </pc:docChgLst>
  <pc:docChgLst>
    <pc:chgData name="Mokarram Dorri, Bahareh" userId="b65613e7-b782-4797-afbc-3ac9b2e9b774" providerId="ADAL" clId="{5B06D75A-C501-4C57-A690-17749A95999D}"/>
    <pc:docChg chg="modSld">
      <pc:chgData name="Mokarram Dorri, Bahareh" userId="b65613e7-b782-4797-afbc-3ac9b2e9b774" providerId="ADAL" clId="{5B06D75A-C501-4C57-A690-17749A95999D}" dt="2024-03-27T16:24:58.593" v="1" actId="20577"/>
      <pc:docMkLst>
        <pc:docMk/>
      </pc:docMkLst>
      <pc:sldChg chg="modSp mod">
        <pc:chgData name="Mokarram Dorri, Bahareh" userId="b65613e7-b782-4797-afbc-3ac9b2e9b774" providerId="ADAL" clId="{5B06D75A-C501-4C57-A690-17749A95999D}" dt="2024-03-27T16:24:58.593" v="1" actId="20577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0CA4CB21-6C04-4680-A507-173E12C5AF73}"/>
    <pc:docChg chg="custSel delSld modSld">
      <pc:chgData name="Mokarram Dorri, Bahareh" userId="b65613e7-b782-4797-afbc-3ac9b2e9b774" providerId="ADAL" clId="{0CA4CB21-6C04-4680-A507-173E12C5AF73}" dt="2025-03-02T17:44:22.914" v="4" actId="6549"/>
      <pc:docMkLst>
        <pc:docMk/>
      </pc:docMkLst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756607003" sldId="258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267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187244780" sldId="268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710766048" sldId="269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1306024225" sldId="270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918414243" sldId="283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92216225" sldId="284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2855181899" sldId="285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12980332" sldId="286"/>
        </pc:sldMkLst>
      </pc:sldChg>
      <pc:sldChg chg="modNotesTx">
        <pc:chgData name="Mokarram Dorri, Bahareh" userId="b65613e7-b782-4797-afbc-3ac9b2e9b774" providerId="ADAL" clId="{0CA4CB21-6C04-4680-A507-173E12C5AF73}" dt="2025-03-02T17:44:22.914" v="4" actId="6549"/>
        <pc:sldMkLst>
          <pc:docMk/>
          <pc:sldMk cId="857281309" sldId="296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3871491500" sldId="300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4102321621" sldId="303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202813634" sldId="304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80109597" sldId="306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2833912864" sldId="317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050806716" sldId="319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856603994" sldId="320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2352181866" sldId="321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3585994111" sldId="322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3272121640" sldId="323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4088406479" sldId="324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2043518901" sldId="327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1788420574" sldId="337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338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339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340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1209930238" sldId="342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2967903872" sldId="343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1815027472" sldId="344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96702513" sldId="345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646780972" sldId="346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347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0" sldId="348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320342615" sldId="349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0" sldId="350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0" sldId="351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0" sldId="352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0" sldId="353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0" sldId="354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159097328" sldId="357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3425990949" sldId="358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2721657534" sldId="359"/>
        </pc:sldMkLst>
      </pc:sldChg>
      <pc:sldChg chg="delSp mod delAnim modNotesTx">
        <pc:chgData name="Mokarram Dorri, Bahareh" userId="b65613e7-b782-4797-afbc-3ac9b2e9b774" providerId="ADAL" clId="{0CA4CB21-6C04-4680-A507-173E12C5AF73}" dt="2025-03-02T17:43:56.561" v="3" actId="478"/>
        <pc:sldMkLst>
          <pc:docMk/>
          <pc:sldMk cId="4039954578" sldId="365"/>
        </pc:sldMkLst>
        <pc:spChg chg="del">
          <ac:chgData name="Mokarram Dorri, Bahareh" userId="b65613e7-b782-4797-afbc-3ac9b2e9b774" providerId="ADAL" clId="{0CA4CB21-6C04-4680-A507-173E12C5AF73}" dt="2025-03-02T17:43:56.561" v="3" actId="478"/>
          <ac:spMkLst>
            <pc:docMk/>
            <pc:sldMk cId="4039954578" sldId="365"/>
            <ac:spMk id="9" creationId="{E6F86DC7-6CBB-3FDB-936C-E351907288BE}"/>
          </ac:spMkLst>
        </pc:spChg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2474059875" sldId="366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1021659169" sldId="367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712634661" sldId="368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1987601760" sldId="369"/>
        </pc:sldMkLst>
      </pc:sldChg>
      <pc:sldChg chg="del">
        <pc:chgData name="Mokarram Dorri, Bahareh" userId="b65613e7-b782-4797-afbc-3ac9b2e9b774" providerId="ADAL" clId="{0CA4CB21-6C04-4680-A507-173E12C5AF73}" dt="2025-03-02T17:43:36.338" v="1" actId="47"/>
        <pc:sldMkLst>
          <pc:docMk/>
          <pc:sldMk cId="2633928628" sldId="371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2770730014" sldId="372"/>
        </pc:sldMkLst>
      </pc:sldChg>
      <pc:sldChg chg="del">
        <pc:chgData name="Mokarram Dorri, Bahareh" userId="b65613e7-b782-4797-afbc-3ac9b2e9b774" providerId="ADAL" clId="{0CA4CB21-6C04-4680-A507-173E12C5AF73}" dt="2025-03-02T17:43:27.777" v="0" actId="47"/>
        <pc:sldMkLst>
          <pc:docMk/>
          <pc:sldMk cId="912821567" sldId="374"/>
        </pc:sldMkLst>
      </pc:sldChg>
      <pc:sldMasterChg chg="delSldLayout">
        <pc:chgData name="Mokarram Dorri, Bahareh" userId="b65613e7-b782-4797-afbc-3ac9b2e9b774" providerId="ADAL" clId="{0CA4CB21-6C04-4680-A507-173E12C5AF73}" dt="2025-03-02T17:43:27.777" v="0" actId="47"/>
        <pc:sldMasterMkLst>
          <pc:docMk/>
          <pc:sldMasterMk cId="0" sldId="2147483648"/>
        </pc:sldMasterMkLst>
        <pc:sldLayoutChg chg="del">
          <pc:chgData name="Mokarram Dorri, Bahareh" userId="b65613e7-b782-4797-afbc-3ac9b2e9b774" providerId="ADAL" clId="{0CA4CB21-6C04-4680-A507-173E12C5AF73}" dt="2025-03-02T17:43:27.777" v="0" actId="47"/>
          <pc:sldLayoutMkLst>
            <pc:docMk/>
            <pc:sldMasterMk cId="0" sldId="2147483648"/>
            <pc:sldLayoutMk cId="2359409572" sldId="2147483661"/>
          </pc:sldLayoutMkLst>
        </pc:sldLayoutChg>
      </pc:sldMasterChg>
    </pc:docChg>
  </pc:docChgLst>
  <pc:docChgLst>
    <pc:chgData name="Mokarram dorri, Bahareh" userId="S::bahareh.mokarramdorri@unt.edu::b65613e7-b782-4797-afbc-3ac9b2e9b774" providerId="AD" clId="Web-{84A435D7-79A3-47E2-BD6D-0D9843D56C80}"/>
    <pc:docChg chg="modSld">
      <pc:chgData name="Mokarram dorri, Bahareh" userId="S::bahareh.mokarramdorri@unt.edu::b65613e7-b782-4797-afbc-3ac9b2e9b774" providerId="AD" clId="Web-{84A435D7-79A3-47E2-BD6D-0D9843D56C80}" dt="2023-09-19T17:58:34.245" v="1" actId="20577"/>
      <pc:docMkLst>
        <pc:docMk/>
      </pc:docMkLst>
      <pc:sldChg chg="modSp">
        <pc:chgData name="Mokarram dorri, Bahareh" userId="S::bahareh.mokarramdorri@unt.edu::b65613e7-b782-4797-afbc-3ac9b2e9b774" providerId="AD" clId="Web-{84A435D7-79A3-47E2-BD6D-0D9843D56C80}" dt="2023-09-19T17:58:34.245" v="1" actId="20577"/>
        <pc:sldMkLst>
          <pc:docMk/>
          <pc:sldMk cId="2721657534" sldId="359"/>
        </pc:sldMkLst>
      </pc:sldChg>
    </pc:docChg>
  </pc:docChgLst>
  <pc:docChgLst>
    <pc:chgData name="Mokarram Dorri, Bahareh" userId="b65613e7-b782-4797-afbc-3ac9b2e9b774" providerId="ADAL" clId="{5A67E58C-C7CF-48BF-A3A2-C76F597679BB}"/>
    <pc:docChg chg="custSel modSld">
      <pc:chgData name="Mokarram Dorri, Bahareh" userId="b65613e7-b782-4797-afbc-3ac9b2e9b774" providerId="ADAL" clId="{5A67E58C-C7CF-48BF-A3A2-C76F597679BB}" dt="2024-09-26T16:05:51.066" v="39"/>
      <pc:docMkLst>
        <pc:docMk/>
      </pc:docMkLst>
      <pc:sldChg chg="modSp mod modAnim">
        <pc:chgData name="Mokarram Dorri, Bahareh" userId="b65613e7-b782-4797-afbc-3ac9b2e9b774" providerId="ADAL" clId="{5A67E58C-C7CF-48BF-A3A2-C76F597679BB}" dt="2024-09-26T16:05:51.066" v="39"/>
        <pc:sldMkLst>
          <pc:docMk/>
          <pc:sldMk cId="4102321621" sldId="303"/>
        </pc:sldMkLst>
      </pc:sldChg>
      <pc:sldChg chg="delSp mod delAnim">
        <pc:chgData name="Mokarram Dorri, Bahareh" userId="b65613e7-b782-4797-afbc-3ac9b2e9b774" providerId="ADAL" clId="{5A67E58C-C7CF-48BF-A3A2-C76F597679BB}" dt="2024-09-26T15:01:12.105" v="0" actId="478"/>
        <pc:sldMkLst>
          <pc:docMk/>
          <pc:sldMk cId="852884809" sldId="363"/>
        </pc:sldMkLst>
      </pc:sldChg>
    </pc:docChg>
  </pc:docChgLst>
  <pc:docChgLst>
    <pc:chgData name="Mokarram Dorri, Bahareh" userId="b65613e7-b782-4797-afbc-3ac9b2e9b774" providerId="ADAL" clId="{732A5066-7946-4D1D-A0E4-52EE3891AEF2}"/>
    <pc:docChg chg="custSel modSld">
      <pc:chgData name="Mokarram Dorri, Bahareh" userId="b65613e7-b782-4797-afbc-3ac9b2e9b774" providerId="ADAL" clId="{732A5066-7946-4D1D-A0E4-52EE3891AEF2}" dt="2024-02-26T17:11:56.111" v="58"/>
      <pc:docMkLst>
        <pc:docMk/>
      </pc:docMkLst>
      <pc:sldChg chg="addSp delSp modSp mod modAnim">
        <pc:chgData name="Mokarram Dorri, Bahareh" userId="b65613e7-b782-4797-afbc-3ac9b2e9b774" providerId="ADAL" clId="{732A5066-7946-4D1D-A0E4-52EE3891AEF2}" dt="2024-02-26T16:59:27.032" v="7" actId="1076"/>
        <pc:sldMkLst>
          <pc:docMk/>
          <pc:sldMk cId="3187244780" sldId="268"/>
        </pc:sldMkLst>
      </pc:sldChg>
      <pc:sldChg chg="delSp mod delAnim">
        <pc:chgData name="Mokarram Dorri, Bahareh" userId="b65613e7-b782-4797-afbc-3ac9b2e9b774" providerId="ADAL" clId="{732A5066-7946-4D1D-A0E4-52EE3891AEF2}" dt="2024-02-26T16:59:09.753" v="3" actId="21"/>
        <pc:sldMkLst>
          <pc:docMk/>
          <pc:sldMk cId="3710766048" sldId="269"/>
        </pc:sldMkLst>
      </pc:sldChg>
      <pc:sldChg chg="modSp mod">
        <pc:chgData name="Mokarram Dorri, Bahareh" userId="b65613e7-b782-4797-afbc-3ac9b2e9b774" providerId="ADAL" clId="{732A5066-7946-4D1D-A0E4-52EE3891AEF2}" dt="2024-02-26T17:00:43.258" v="13" actId="115"/>
        <pc:sldMkLst>
          <pc:docMk/>
          <pc:sldMk cId="1306024225" sldId="270"/>
        </pc:sldMkLst>
      </pc:sldChg>
      <pc:sldChg chg="mod modShow">
        <pc:chgData name="Mokarram Dorri, Bahareh" userId="b65613e7-b782-4797-afbc-3ac9b2e9b774" providerId="ADAL" clId="{732A5066-7946-4D1D-A0E4-52EE3891AEF2}" dt="2024-02-26T16:55:26.467" v="2" actId="729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732A5066-7946-4D1D-A0E4-52EE3891AEF2}" dt="2024-02-26T16:44:23.088" v="0" actId="20577"/>
        <pc:sldMkLst>
          <pc:docMk/>
          <pc:sldMk cId="0" sldId="302"/>
        </pc:sldMkLst>
      </pc:sldChg>
      <pc:sldChg chg="modAnim">
        <pc:chgData name="Mokarram Dorri, Bahareh" userId="b65613e7-b782-4797-afbc-3ac9b2e9b774" providerId="ADAL" clId="{732A5066-7946-4D1D-A0E4-52EE3891AEF2}" dt="2024-02-26T17:11:56.111" v="58"/>
        <pc:sldMkLst>
          <pc:docMk/>
          <pc:sldMk cId="380109597" sldId="306"/>
        </pc:sldMkLst>
      </pc:sldChg>
      <pc:sldChg chg="modSp mod">
        <pc:chgData name="Mokarram Dorri, Bahareh" userId="b65613e7-b782-4797-afbc-3ac9b2e9b774" providerId="ADAL" clId="{732A5066-7946-4D1D-A0E4-52EE3891AEF2}" dt="2024-02-26T17:01:05.061" v="14" actId="115"/>
        <pc:sldMkLst>
          <pc:docMk/>
          <pc:sldMk cId="1788420574" sldId="337"/>
        </pc:sldMkLst>
      </pc:sldChg>
      <pc:sldChg chg="modSp mod">
        <pc:chgData name="Mokarram Dorri, Bahareh" userId="b65613e7-b782-4797-afbc-3ac9b2e9b774" providerId="ADAL" clId="{732A5066-7946-4D1D-A0E4-52EE3891AEF2}" dt="2024-02-26T17:01:37.763" v="20" actId="14100"/>
        <pc:sldMkLst>
          <pc:docMk/>
          <pc:sldMk cId="0" sldId="338"/>
        </pc:sldMkLst>
      </pc:sldChg>
      <pc:sldChg chg="modSp">
        <pc:chgData name="Mokarram Dorri, Bahareh" userId="b65613e7-b782-4797-afbc-3ac9b2e9b774" providerId="ADAL" clId="{732A5066-7946-4D1D-A0E4-52EE3891AEF2}" dt="2024-02-26T17:03:16.189" v="57" actId="20577"/>
        <pc:sldMkLst>
          <pc:docMk/>
          <pc:sldMk cId="0" sldId="340"/>
        </pc:sldMkLst>
      </pc:sldChg>
      <pc:sldChg chg="modSp modAnim">
        <pc:chgData name="Mokarram Dorri, Bahareh" userId="b65613e7-b782-4797-afbc-3ac9b2e9b774" providerId="ADAL" clId="{732A5066-7946-4D1D-A0E4-52EE3891AEF2}" dt="2024-02-26T16:46:02.387" v="1" actId="20577"/>
        <pc:sldMkLst>
          <pc:docMk/>
          <pc:sldMk cId="1873733892" sldId="345"/>
        </pc:sldMkLst>
      </pc:sldChg>
    </pc:docChg>
  </pc:docChgLst>
  <pc:docChgLst>
    <pc:chgData name="Mokarram Dorri, Bahareh" userId="b65613e7-b782-4797-afbc-3ac9b2e9b774" providerId="ADAL" clId="{AE9A7DD9-9B46-454A-B022-6923B00E9C46}"/>
    <pc:docChg chg="custSel delSld modSld">
      <pc:chgData name="Mokarram Dorri, Bahareh" userId="b65613e7-b782-4797-afbc-3ac9b2e9b774" providerId="ADAL" clId="{AE9A7DD9-9B46-454A-B022-6923B00E9C46}" dt="2024-10-10T17:46:56.077" v="162"/>
      <pc:docMkLst>
        <pc:docMk/>
      </pc:docMkLst>
      <pc:sldChg chg="del">
        <pc:chgData name="Mokarram Dorri, Bahareh" userId="b65613e7-b782-4797-afbc-3ac9b2e9b774" providerId="ADAL" clId="{AE9A7DD9-9B46-454A-B022-6923B00E9C46}" dt="2024-10-09T21:10:01.717" v="160" actId="47"/>
        <pc:sldMkLst>
          <pc:docMk/>
          <pc:sldMk cId="1130662404" sldId="276"/>
        </pc:sldMkLst>
      </pc:sldChg>
      <pc:sldChg chg="modSp mod">
        <pc:chgData name="Mokarram Dorri, Bahareh" userId="b65613e7-b782-4797-afbc-3ac9b2e9b774" providerId="ADAL" clId="{AE9A7DD9-9B46-454A-B022-6923B00E9C46}" dt="2024-09-25T18:23:40.259" v="10" actId="404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AE9A7DD9-9B46-454A-B022-6923B00E9C46}" dt="2024-09-25T18:24:57.882" v="21" actId="20577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AE9A7DD9-9B46-454A-B022-6923B00E9C46}" dt="2024-09-25T18:25:37.886" v="26" actId="20577"/>
        <pc:sldMkLst>
          <pc:docMk/>
          <pc:sldMk cId="857281309" sldId="296"/>
        </pc:sldMkLst>
      </pc:sldChg>
      <pc:sldChg chg="modSp mod">
        <pc:chgData name="Mokarram Dorri, Bahareh" userId="b65613e7-b782-4797-afbc-3ac9b2e9b774" providerId="ADAL" clId="{AE9A7DD9-9B46-454A-B022-6923B00E9C46}" dt="2024-10-08T17:37:01.653" v="124" actId="404"/>
        <pc:sldMkLst>
          <pc:docMk/>
          <pc:sldMk cId="856603994" sldId="320"/>
        </pc:sldMkLst>
      </pc:sldChg>
      <pc:sldChg chg="addSp modSp modAnim">
        <pc:chgData name="Mokarram Dorri, Bahareh" userId="b65613e7-b782-4797-afbc-3ac9b2e9b774" providerId="ADAL" clId="{AE9A7DD9-9B46-454A-B022-6923B00E9C46}" dt="2024-10-08T17:39:10.654" v="134"/>
        <pc:sldMkLst>
          <pc:docMk/>
          <pc:sldMk cId="2352181866" sldId="321"/>
        </pc:sldMkLst>
      </pc:sldChg>
      <pc:sldChg chg="addSp modSp mod">
        <pc:chgData name="Mokarram Dorri, Bahareh" userId="b65613e7-b782-4797-afbc-3ac9b2e9b774" providerId="ADAL" clId="{AE9A7DD9-9B46-454A-B022-6923B00E9C46}" dt="2024-10-08T17:24:19.853" v="52" actId="1076"/>
        <pc:sldMkLst>
          <pc:docMk/>
          <pc:sldMk cId="3272121640" sldId="323"/>
        </pc:sldMkLst>
      </pc:sldChg>
      <pc:sldChg chg="modSp mod modAnim">
        <pc:chgData name="Mokarram Dorri, Bahareh" userId="b65613e7-b782-4797-afbc-3ac9b2e9b774" providerId="ADAL" clId="{AE9A7DD9-9B46-454A-B022-6923B00E9C46}" dt="2024-10-08T17:27:25.688" v="63"/>
        <pc:sldMkLst>
          <pc:docMk/>
          <pc:sldMk cId="4088406479" sldId="324"/>
        </pc:sldMkLst>
      </pc:sldChg>
      <pc:sldChg chg="modSp mod">
        <pc:chgData name="Mokarram Dorri, Bahareh" userId="b65613e7-b782-4797-afbc-3ac9b2e9b774" providerId="ADAL" clId="{AE9A7DD9-9B46-454A-B022-6923B00E9C46}" dt="2024-10-08T17:35:04.566" v="123" actId="12"/>
        <pc:sldMkLst>
          <pc:docMk/>
          <pc:sldMk cId="2043518901" sldId="327"/>
        </pc:sldMkLst>
      </pc:sldChg>
      <pc:sldChg chg="modSp mod">
        <pc:chgData name="Mokarram Dorri, Bahareh" userId="b65613e7-b782-4797-afbc-3ac9b2e9b774" providerId="ADAL" clId="{AE9A7DD9-9B46-454A-B022-6923B00E9C46}" dt="2024-09-25T18:37:34.233" v="28" actId="20577"/>
        <pc:sldMkLst>
          <pc:docMk/>
          <pc:sldMk cId="753829274" sldId="335"/>
        </pc:sldMkLst>
      </pc:sldChg>
      <pc:sldChg chg="addSp delSp modSp mod delAnim modAnim modNotesTx">
        <pc:chgData name="Mokarram Dorri, Bahareh" userId="b65613e7-b782-4797-afbc-3ac9b2e9b774" providerId="ADAL" clId="{AE9A7DD9-9B46-454A-B022-6923B00E9C46}" dt="2024-09-19T21:27:59.242" v="9" actId="478"/>
        <pc:sldMkLst>
          <pc:docMk/>
          <pc:sldMk cId="0" sldId="340"/>
        </pc:sldMkLst>
      </pc:sldChg>
      <pc:sldChg chg="modSp mod">
        <pc:chgData name="Mokarram Dorri, Bahareh" userId="b65613e7-b782-4797-afbc-3ac9b2e9b774" providerId="ADAL" clId="{AE9A7DD9-9B46-454A-B022-6923B00E9C46}" dt="2024-10-08T17:30:12.246" v="82" actId="404"/>
        <pc:sldMkLst>
          <pc:docMk/>
          <pc:sldMk cId="0" sldId="350"/>
        </pc:sldMkLst>
      </pc:sldChg>
      <pc:sldChg chg="modSp mod">
        <pc:chgData name="Mokarram Dorri, Bahareh" userId="b65613e7-b782-4797-afbc-3ac9b2e9b774" providerId="ADAL" clId="{AE9A7DD9-9B46-454A-B022-6923B00E9C46}" dt="2024-10-08T17:31:01.053" v="88" actId="20577"/>
        <pc:sldMkLst>
          <pc:docMk/>
          <pc:sldMk cId="0" sldId="351"/>
        </pc:sldMkLst>
      </pc:sldChg>
      <pc:sldChg chg="addSp delSp modSp mod modAnim">
        <pc:chgData name="Mokarram Dorri, Bahareh" userId="b65613e7-b782-4797-afbc-3ac9b2e9b774" providerId="ADAL" clId="{AE9A7DD9-9B46-454A-B022-6923B00E9C46}" dt="2024-10-08T17:41:45.522" v="155" actId="1076"/>
        <pc:sldMkLst>
          <pc:docMk/>
          <pc:sldMk cId="0" sldId="352"/>
        </pc:sldMkLst>
      </pc:sldChg>
      <pc:sldChg chg="addSp modSp mod modAnim">
        <pc:chgData name="Mokarram Dorri, Bahareh" userId="b65613e7-b782-4797-afbc-3ac9b2e9b774" providerId="ADAL" clId="{AE9A7DD9-9B46-454A-B022-6923B00E9C46}" dt="2024-10-10T17:46:56.077" v="162"/>
        <pc:sldMkLst>
          <pc:docMk/>
          <pc:sldMk cId="0" sldId="353"/>
        </pc:sldMkLst>
      </pc:sldChg>
      <pc:sldChg chg="addSp modSp mod modAnim">
        <pc:chgData name="Mokarram Dorri, Bahareh" userId="b65613e7-b782-4797-afbc-3ac9b2e9b774" providerId="ADAL" clId="{AE9A7DD9-9B46-454A-B022-6923B00E9C46}" dt="2024-09-25T18:42:51.237" v="42"/>
        <pc:sldMkLst>
          <pc:docMk/>
          <pc:sldMk cId="4039954578" sldId="365"/>
        </pc:sldMkLst>
      </pc:sldChg>
      <pc:sldChg chg="addSp delSp modSp mod delAnim modAnim">
        <pc:chgData name="Mokarram Dorri, Bahareh" userId="b65613e7-b782-4797-afbc-3ac9b2e9b774" providerId="ADAL" clId="{AE9A7DD9-9B46-454A-B022-6923B00E9C46}" dt="2024-10-08T17:38:24.409" v="133" actId="21"/>
        <pc:sldMkLst>
          <pc:docMk/>
          <pc:sldMk cId="712634661" sldId="368"/>
        </pc:sldMkLst>
      </pc:sldChg>
      <pc:sldChg chg="mod modShow">
        <pc:chgData name="Mokarram Dorri, Bahareh" userId="b65613e7-b782-4797-afbc-3ac9b2e9b774" providerId="ADAL" clId="{AE9A7DD9-9B46-454A-B022-6923B00E9C46}" dt="2024-09-19T17:14:32.538" v="0" actId="729"/>
        <pc:sldMkLst>
          <pc:docMk/>
          <pc:sldMk cId="912821567" sldId="374"/>
        </pc:sldMkLst>
      </pc:sldChg>
    </pc:docChg>
  </pc:docChgLst>
  <pc:docChgLst>
    <pc:chgData name="Mokarram dorri, Bahareh" userId="S::bahareh.mokarramdorri@unt.edu::b65613e7-b782-4797-afbc-3ac9b2e9b774" providerId="AD" clId="Web-{79EAE917-8A2D-6B36-5DEE-D7A82EF422C3}"/>
    <pc:docChg chg="modSld">
      <pc:chgData name="Mokarram dorri, Bahareh" userId="S::bahareh.mokarramdorri@unt.edu::b65613e7-b782-4797-afbc-3ac9b2e9b774" providerId="AD" clId="Web-{79EAE917-8A2D-6B36-5DEE-D7A82EF422C3}" dt="2023-09-14T19:21:47.686" v="3" actId="20577"/>
      <pc:docMkLst>
        <pc:docMk/>
      </pc:docMkLst>
      <pc:sldChg chg="modSp">
        <pc:chgData name="Mokarram dorri, Bahareh" userId="S::bahareh.mokarramdorri@unt.edu::b65613e7-b782-4797-afbc-3ac9b2e9b774" providerId="AD" clId="Web-{79EAE917-8A2D-6B36-5DEE-D7A82EF422C3}" dt="2023-09-14T19:20:32.183" v="1" actId="20577"/>
        <pc:sldMkLst>
          <pc:docMk/>
          <pc:sldMk cId="667164155" sldId="285"/>
        </pc:sldMkLst>
      </pc:sldChg>
      <pc:sldChg chg="modSp">
        <pc:chgData name="Mokarram dorri, Bahareh" userId="S::bahareh.mokarramdorri@unt.edu::b65613e7-b782-4797-afbc-3ac9b2e9b774" providerId="AD" clId="Web-{79EAE917-8A2D-6B36-5DEE-D7A82EF422C3}" dt="2023-09-14T19:21:47.686" v="3" actId="20577"/>
        <pc:sldMkLst>
          <pc:docMk/>
          <pc:sldMk cId="0" sldId="338"/>
        </pc:sldMkLst>
      </pc:sldChg>
    </pc:docChg>
  </pc:docChgLst>
  <pc:docChgLst>
    <pc:chgData name="Mokarram Dorri, Bahareh" userId="b65613e7-b782-4797-afbc-3ac9b2e9b774" providerId="ADAL" clId="{F571D150-7AAB-4BFE-B8B9-AFAF7E2DF3FA}"/>
    <pc:docChg chg="undo custSel addSld delSld modSld sldOrd modMainMaster">
      <pc:chgData name="Mokarram Dorri, Bahareh" userId="b65613e7-b782-4797-afbc-3ac9b2e9b774" providerId="ADAL" clId="{F571D150-7AAB-4BFE-B8B9-AFAF7E2DF3FA}" dt="2025-03-02T17:42:37.814" v="2569" actId="47"/>
      <pc:docMkLst>
        <pc:docMk/>
      </pc:docMkLst>
      <pc:sldChg chg="addSp delSp modSp mod">
        <pc:chgData name="Mokarram Dorri, Bahareh" userId="b65613e7-b782-4797-afbc-3ac9b2e9b774" providerId="ADAL" clId="{F571D150-7AAB-4BFE-B8B9-AFAF7E2DF3FA}" dt="2025-02-16T17:47:04.222" v="1935" actId="478"/>
        <pc:sldMkLst>
          <pc:docMk/>
          <pc:sldMk cId="0" sldId="256"/>
        </pc:sldMkLst>
      </pc:sldChg>
      <pc:sldChg chg="addSp delSp modSp mod">
        <pc:chgData name="Mokarram Dorri, Bahareh" userId="b65613e7-b782-4797-afbc-3ac9b2e9b774" providerId="ADAL" clId="{F571D150-7AAB-4BFE-B8B9-AFAF7E2DF3FA}" dt="2024-09-19T01:50:46.248" v="1768" actId="20577"/>
        <pc:sldMkLst>
          <pc:docMk/>
          <pc:sldMk cId="756607003" sldId="258"/>
        </pc:sldMkLst>
      </pc:sldChg>
      <pc:sldChg chg="modSp mod modNotesTx">
        <pc:chgData name="Mokarram Dorri, Bahareh" userId="b65613e7-b782-4797-afbc-3ac9b2e9b774" providerId="ADAL" clId="{F571D150-7AAB-4BFE-B8B9-AFAF7E2DF3FA}" dt="2025-02-16T21:30:04.060" v="2468"/>
        <pc:sldMkLst>
          <pc:docMk/>
          <pc:sldMk cId="0" sldId="266"/>
        </pc:sldMkLst>
      </pc:sldChg>
      <pc:sldChg chg="addSp modSp mod modAnim">
        <pc:chgData name="Mokarram Dorri, Bahareh" userId="b65613e7-b782-4797-afbc-3ac9b2e9b774" providerId="ADAL" clId="{F571D150-7AAB-4BFE-B8B9-AFAF7E2DF3FA}" dt="2024-09-19T15:22:28.785" v="1809" actId="12"/>
        <pc:sldMkLst>
          <pc:docMk/>
          <pc:sldMk cId="0" sldId="267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20:06:04.535" v="2327" actId="208"/>
        <pc:sldMkLst>
          <pc:docMk/>
          <pc:sldMk cId="3187244780" sldId="268"/>
        </pc:sldMkLst>
      </pc:sldChg>
      <pc:sldChg chg="addSp delSp modSp mod modAnim">
        <pc:chgData name="Mokarram Dorri, Bahareh" userId="b65613e7-b782-4797-afbc-3ac9b2e9b774" providerId="ADAL" clId="{F571D150-7AAB-4BFE-B8B9-AFAF7E2DF3FA}" dt="2025-02-16T21:32:54.780" v="2474" actId="6549"/>
        <pc:sldMkLst>
          <pc:docMk/>
          <pc:sldMk cId="3710766048" sldId="269"/>
        </pc:sldMkLst>
      </pc:sldChg>
      <pc:sldChg chg="addSp delSp modSp mod modAnim">
        <pc:chgData name="Mokarram Dorri, Bahareh" userId="b65613e7-b782-4797-afbc-3ac9b2e9b774" providerId="ADAL" clId="{F571D150-7AAB-4BFE-B8B9-AFAF7E2DF3FA}" dt="2025-02-18T21:42:50.871" v="2487" actId="478"/>
        <pc:sldMkLst>
          <pc:docMk/>
          <pc:sldMk cId="1306024225" sldId="270"/>
        </pc:sldMkLst>
      </pc:sldChg>
      <pc:sldChg chg="addSp delSp modSp mod modAnim">
        <pc:chgData name="Mokarram Dorri, Bahareh" userId="b65613e7-b782-4797-afbc-3ac9b2e9b774" providerId="ADAL" clId="{F571D150-7AAB-4BFE-B8B9-AFAF7E2DF3FA}" dt="2025-02-16T18:58:02.460" v="2068" actId="14100"/>
        <pc:sldMkLst>
          <pc:docMk/>
          <pc:sldMk cId="918414243" sldId="283"/>
        </pc:sldMkLst>
      </pc:sldChg>
      <pc:sldChg chg="modSp add mod">
        <pc:chgData name="Mokarram Dorri, Bahareh" userId="b65613e7-b782-4797-afbc-3ac9b2e9b774" providerId="ADAL" clId="{F571D150-7AAB-4BFE-B8B9-AFAF7E2DF3FA}" dt="2025-02-16T19:02:27.165" v="2099" actId="115"/>
        <pc:sldMkLst>
          <pc:docMk/>
          <pc:sldMk cId="92216225" sldId="284"/>
        </pc:sldMkLst>
      </pc:sldChg>
      <pc:sldChg chg="modSp add del mod modShow">
        <pc:chgData name="Mokarram Dorri, Bahareh" userId="b65613e7-b782-4797-afbc-3ac9b2e9b774" providerId="ADAL" clId="{F571D150-7AAB-4BFE-B8B9-AFAF7E2DF3FA}" dt="2025-02-16T19:02:02.395" v="2095" actId="2696"/>
        <pc:sldMkLst>
          <pc:docMk/>
          <pc:sldMk cId="1049683674" sldId="284"/>
        </pc:sldMkLst>
      </pc:sldChg>
      <pc:sldChg chg="modSp del mod modShow">
        <pc:chgData name="Mokarram Dorri, Bahareh" userId="b65613e7-b782-4797-afbc-3ac9b2e9b774" providerId="ADAL" clId="{F571D150-7AAB-4BFE-B8B9-AFAF7E2DF3FA}" dt="2024-02-24T20:06:04.600" v="547" actId="2696"/>
        <pc:sldMkLst>
          <pc:docMk/>
          <pc:sldMk cId="3534980492" sldId="284"/>
        </pc:sldMkLst>
      </pc:sldChg>
      <pc:sldChg chg="modSp del mod modAnim modNotesTx">
        <pc:chgData name="Mokarram Dorri, Bahareh" userId="b65613e7-b782-4797-afbc-3ac9b2e9b774" providerId="ADAL" clId="{F571D150-7AAB-4BFE-B8B9-AFAF7E2DF3FA}" dt="2025-02-16T19:34:50.537" v="2183" actId="2696"/>
        <pc:sldMkLst>
          <pc:docMk/>
          <pc:sldMk cId="667164155" sldId="285"/>
        </pc:sldMkLst>
      </pc:sldChg>
      <pc:sldChg chg="add">
        <pc:chgData name="Mokarram Dorri, Bahareh" userId="b65613e7-b782-4797-afbc-3ac9b2e9b774" providerId="ADAL" clId="{F571D150-7AAB-4BFE-B8B9-AFAF7E2DF3FA}" dt="2025-02-16T19:34:57.517" v="2184"/>
        <pc:sldMkLst>
          <pc:docMk/>
          <pc:sldMk cId="2855181899" sldId="285"/>
        </pc:sldMkLst>
      </pc:sldChg>
      <pc:sldChg chg="modSp add mod">
        <pc:chgData name="Mokarram Dorri, Bahareh" userId="b65613e7-b782-4797-afbc-3ac9b2e9b774" providerId="ADAL" clId="{F571D150-7AAB-4BFE-B8B9-AFAF7E2DF3FA}" dt="2025-02-16T20:14:13.414" v="2448" actId="313"/>
        <pc:sldMkLst>
          <pc:docMk/>
          <pc:sldMk cId="12980332" sldId="286"/>
        </pc:sldMkLst>
      </pc:sldChg>
      <pc:sldChg chg="modSp del mod modShow">
        <pc:chgData name="Mokarram Dorri, Bahareh" userId="b65613e7-b782-4797-afbc-3ac9b2e9b774" providerId="ADAL" clId="{F571D150-7AAB-4BFE-B8B9-AFAF7E2DF3FA}" dt="2025-02-16T19:34:14.987" v="2181" actId="2696"/>
        <pc:sldMkLst>
          <pc:docMk/>
          <pc:sldMk cId="360819170" sldId="286"/>
        </pc:sldMkLst>
      </pc:sldChg>
      <pc:sldChg chg="modSp mod">
        <pc:chgData name="Mokarram Dorri, Bahareh" userId="b65613e7-b782-4797-afbc-3ac9b2e9b774" providerId="ADAL" clId="{F571D150-7AAB-4BFE-B8B9-AFAF7E2DF3FA}" dt="2024-02-25T04:47:49.344" v="1109" actId="1076"/>
        <pc:sldMkLst>
          <pc:docMk/>
          <pc:sldMk cId="2202450774" sldId="289"/>
        </pc:sldMkLst>
      </pc:sldChg>
      <pc:sldChg chg="modSp mod">
        <pc:chgData name="Mokarram Dorri, Bahareh" userId="b65613e7-b782-4797-afbc-3ac9b2e9b774" providerId="ADAL" clId="{F571D150-7AAB-4BFE-B8B9-AFAF7E2DF3FA}" dt="2024-02-27T18:46:18.459" v="1129" actId="1076"/>
        <pc:sldMkLst>
          <pc:docMk/>
          <pc:sldMk cId="3577181606" sldId="295"/>
        </pc:sldMkLst>
      </pc:sldChg>
      <pc:sldChg chg="modSp mod">
        <pc:chgData name="Mokarram Dorri, Bahareh" userId="b65613e7-b782-4797-afbc-3ac9b2e9b774" providerId="ADAL" clId="{F571D150-7AAB-4BFE-B8B9-AFAF7E2DF3FA}" dt="2024-02-27T18:46:33.538" v="1130" actId="404"/>
        <pc:sldMkLst>
          <pc:docMk/>
          <pc:sldMk cId="857281309" sldId="296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368205413" sldId="300"/>
        </pc:sldMkLst>
      </pc:sldChg>
      <pc:sldChg chg="modSp add mod">
        <pc:chgData name="Mokarram Dorri, Bahareh" userId="b65613e7-b782-4797-afbc-3ac9b2e9b774" providerId="ADAL" clId="{F571D150-7AAB-4BFE-B8B9-AFAF7E2DF3FA}" dt="2024-02-27T23:33:20.733" v="1687" actId="403"/>
        <pc:sldMkLst>
          <pc:docMk/>
          <pc:sldMk cId="3871491500" sldId="300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468480092" sldId="301"/>
        </pc:sldMkLst>
      </pc:sldChg>
      <pc:sldChg chg="add del">
        <pc:chgData name="Mokarram Dorri, Bahareh" userId="b65613e7-b782-4797-afbc-3ac9b2e9b774" providerId="ADAL" clId="{F571D150-7AAB-4BFE-B8B9-AFAF7E2DF3FA}" dt="2024-02-28T00:13:18.851" v="1727" actId="47"/>
        <pc:sldMkLst>
          <pc:docMk/>
          <pc:sldMk cId="2658553650" sldId="301"/>
        </pc:sldMkLst>
      </pc:sldChg>
      <pc:sldChg chg="addSp delSp modSp mod">
        <pc:chgData name="Mokarram Dorri, Bahareh" userId="b65613e7-b782-4797-afbc-3ac9b2e9b774" providerId="ADAL" clId="{F571D150-7AAB-4BFE-B8B9-AFAF7E2DF3FA}" dt="2024-02-24T18:47:13.296" v="264" actId="14100"/>
        <pc:sldMkLst>
          <pc:docMk/>
          <pc:sldMk cId="0" sldId="302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2827446170" sldId="303"/>
        </pc:sldMkLst>
      </pc:sldChg>
      <pc:sldChg chg="addSp modSp add mod ord modAnim">
        <pc:chgData name="Mokarram Dorri, Bahareh" userId="b65613e7-b782-4797-afbc-3ac9b2e9b774" providerId="ADAL" clId="{F571D150-7AAB-4BFE-B8B9-AFAF7E2DF3FA}" dt="2024-02-27T23:36:53.452" v="1689"/>
        <pc:sldMkLst>
          <pc:docMk/>
          <pc:sldMk cId="4102321621" sldId="303"/>
        </pc:sldMkLst>
      </pc:sldChg>
      <pc:sldChg chg="addSp delSp modSp mod">
        <pc:chgData name="Mokarram Dorri, Bahareh" userId="b65613e7-b782-4797-afbc-3ac9b2e9b774" providerId="ADAL" clId="{F571D150-7AAB-4BFE-B8B9-AFAF7E2DF3FA}" dt="2024-09-24T04:35:25.983" v="1834" actId="478"/>
        <pc:sldMkLst>
          <pc:docMk/>
          <pc:sldMk cId="3202813634" sldId="304"/>
        </pc:sldMkLst>
      </pc:sldChg>
      <pc:sldChg chg="addSp delSp modSp mod">
        <pc:chgData name="Mokarram Dorri, Bahareh" userId="b65613e7-b782-4797-afbc-3ac9b2e9b774" providerId="ADAL" clId="{F571D150-7AAB-4BFE-B8B9-AFAF7E2DF3FA}" dt="2025-02-19T05:55:43.793" v="2489" actId="9405"/>
        <pc:sldMkLst>
          <pc:docMk/>
          <pc:sldMk cId="380109597" sldId="306"/>
        </pc:sldMkLst>
      </pc:sldChg>
      <pc:sldChg chg="addSp delSp modSp mod">
        <pc:chgData name="Mokarram Dorri, Bahareh" userId="b65613e7-b782-4797-afbc-3ac9b2e9b774" providerId="ADAL" clId="{F571D150-7AAB-4BFE-B8B9-AFAF7E2DF3FA}" dt="2025-02-19T05:58:04.944" v="2516" actId="1076"/>
        <pc:sldMkLst>
          <pc:docMk/>
          <pc:sldMk cId="2833912864" sldId="317"/>
        </pc:sldMkLst>
      </pc:sldChg>
      <pc:sldChg chg="modSp mod modShow">
        <pc:chgData name="Mokarram Dorri, Bahareh" userId="b65613e7-b782-4797-afbc-3ac9b2e9b774" providerId="ADAL" clId="{F571D150-7AAB-4BFE-B8B9-AFAF7E2DF3FA}" dt="2024-09-26T00:36:44.768" v="1848" actId="729"/>
        <pc:sldMkLst>
          <pc:docMk/>
          <pc:sldMk cId="856603994" sldId="320"/>
        </pc:sldMkLst>
      </pc:sldChg>
      <pc:sldChg chg="modSp mod modShow">
        <pc:chgData name="Mokarram Dorri, Bahareh" userId="b65613e7-b782-4797-afbc-3ac9b2e9b774" providerId="ADAL" clId="{F571D150-7AAB-4BFE-B8B9-AFAF7E2DF3FA}" dt="2024-09-26T00:36:37.818" v="1845" actId="729"/>
        <pc:sldMkLst>
          <pc:docMk/>
          <pc:sldMk cId="2352181866" sldId="321"/>
        </pc:sldMkLst>
      </pc:sldChg>
      <pc:sldChg chg="modSp mod modShow">
        <pc:chgData name="Mokarram Dorri, Bahareh" userId="b65613e7-b782-4797-afbc-3ac9b2e9b774" providerId="ADAL" clId="{F571D150-7AAB-4BFE-B8B9-AFAF7E2DF3FA}" dt="2024-09-26T00:36:35.238" v="1844" actId="729"/>
        <pc:sldMkLst>
          <pc:docMk/>
          <pc:sldMk cId="3585994111" sldId="322"/>
        </pc:sldMkLst>
      </pc:sldChg>
      <pc:sldChg chg="modSp mod modShow">
        <pc:chgData name="Mokarram Dorri, Bahareh" userId="b65613e7-b782-4797-afbc-3ac9b2e9b774" providerId="ADAL" clId="{F571D150-7AAB-4BFE-B8B9-AFAF7E2DF3FA}" dt="2024-09-26T00:36:33.208" v="1843" actId="729"/>
        <pc:sldMkLst>
          <pc:docMk/>
          <pc:sldMk cId="3272121640" sldId="323"/>
        </pc:sldMkLst>
      </pc:sldChg>
      <pc:sldChg chg="modSp mod modShow">
        <pc:chgData name="Mokarram Dorri, Bahareh" userId="b65613e7-b782-4797-afbc-3ac9b2e9b774" providerId="ADAL" clId="{F571D150-7AAB-4BFE-B8B9-AFAF7E2DF3FA}" dt="2024-09-26T00:36:31.131" v="1842" actId="729"/>
        <pc:sldMkLst>
          <pc:docMk/>
          <pc:sldMk cId="4088406479" sldId="324"/>
        </pc:sldMkLst>
      </pc:sldChg>
      <pc:sldChg chg="addSp delSp modSp mod modAnim modShow">
        <pc:chgData name="Mokarram Dorri, Bahareh" userId="b65613e7-b782-4797-afbc-3ac9b2e9b774" providerId="ADAL" clId="{F571D150-7AAB-4BFE-B8B9-AFAF7E2DF3FA}" dt="2024-10-10T04:37:52.270" v="1921" actId="14100"/>
        <pc:sldMkLst>
          <pc:docMk/>
          <pc:sldMk cId="2043518901" sldId="327"/>
        </pc:sldMkLst>
      </pc:sldChg>
      <pc:sldChg chg="modSp del mod ord modAnim modShow">
        <pc:chgData name="Mokarram Dorri, Bahareh" userId="b65613e7-b782-4797-afbc-3ac9b2e9b774" providerId="ADAL" clId="{F571D150-7AAB-4BFE-B8B9-AFAF7E2DF3FA}" dt="2024-02-28T00:38:22.681" v="1753" actId="2696"/>
        <pc:sldMkLst>
          <pc:docMk/>
          <pc:sldMk cId="710011729" sldId="334"/>
        </pc:sldMkLst>
      </pc:sldChg>
      <pc:sldChg chg="modSp mod modAnim">
        <pc:chgData name="Mokarram Dorri, Bahareh" userId="b65613e7-b782-4797-afbc-3ac9b2e9b774" providerId="ADAL" clId="{F571D150-7AAB-4BFE-B8B9-AFAF7E2DF3FA}" dt="2024-02-27T20:24:56.886" v="1216" actId="1036"/>
        <pc:sldMkLst>
          <pc:docMk/>
          <pc:sldMk cId="753829274" sldId="335"/>
        </pc:sldMkLst>
      </pc:sldChg>
      <pc:sldChg chg="addSp delSp modSp mod">
        <pc:chgData name="Mokarram Dorri, Bahareh" userId="b65613e7-b782-4797-afbc-3ac9b2e9b774" providerId="ADAL" clId="{F571D150-7AAB-4BFE-B8B9-AFAF7E2DF3FA}" dt="2024-02-24T20:03:15.132" v="451" actId="478"/>
        <pc:sldMkLst>
          <pc:docMk/>
          <pc:sldMk cId="1788420574" sldId="337"/>
        </pc:sldMkLst>
      </pc:sldChg>
      <pc:sldChg chg="addSp delSp modSp mod">
        <pc:chgData name="Mokarram Dorri, Bahareh" userId="b65613e7-b782-4797-afbc-3ac9b2e9b774" providerId="ADAL" clId="{F571D150-7AAB-4BFE-B8B9-AFAF7E2DF3FA}" dt="2024-02-24T23:22:10.250" v="737" actId="20577"/>
        <pc:sldMkLst>
          <pc:docMk/>
          <pc:sldMk cId="0" sldId="338"/>
        </pc:sldMkLst>
      </pc:sldChg>
      <pc:sldChg chg="addSp delSp modSp mod">
        <pc:chgData name="Mokarram Dorri, Bahareh" userId="b65613e7-b782-4797-afbc-3ac9b2e9b774" providerId="ADAL" clId="{F571D150-7AAB-4BFE-B8B9-AFAF7E2DF3FA}" dt="2025-02-16T21:34:45.608" v="2477" actId="12"/>
        <pc:sldMkLst>
          <pc:docMk/>
          <pc:sldMk cId="0" sldId="339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8T21:42:37.341" v="2484" actId="21"/>
        <pc:sldMkLst>
          <pc:docMk/>
          <pc:sldMk cId="0" sldId="340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59:09.935" v="2254" actId="47"/>
        <pc:sldMkLst>
          <pc:docMk/>
          <pc:sldMk cId="1143252745" sldId="341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03:43.400" v="2114" actId="1076"/>
        <pc:sldMkLst>
          <pc:docMk/>
          <pc:sldMk cId="1209930238" sldId="342"/>
        </pc:sldMkLst>
      </pc:sldChg>
      <pc:sldChg chg="addSp delSp modSp mod delAnim modAnim">
        <pc:chgData name="Mokarram Dorri, Bahareh" userId="b65613e7-b782-4797-afbc-3ac9b2e9b774" providerId="ADAL" clId="{F571D150-7AAB-4BFE-B8B9-AFAF7E2DF3FA}" dt="2025-02-16T19:58:49.085" v="2253" actId="478"/>
        <pc:sldMkLst>
          <pc:docMk/>
          <pc:sldMk cId="2967903872" sldId="343"/>
        </pc:sldMkLst>
      </pc:sldChg>
      <pc:sldChg chg="addSp delSp modSp mod modAnim">
        <pc:chgData name="Mokarram Dorri, Bahareh" userId="b65613e7-b782-4797-afbc-3ac9b2e9b774" providerId="ADAL" clId="{F571D150-7AAB-4BFE-B8B9-AFAF7E2DF3FA}" dt="2025-02-16T19:29:39.728" v="2170" actId="1076"/>
        <pc:sldMkLst>
          <pc:docMk/>
          <pc:sldMk cId="1815027472" sldId="344"/>
        </pc:sldMkLst>
      </pc:sldChg>
      <pc:sldChg chg="modSp add mod modShow">
        <pc:chgData name="Mokarram Dorri, Bahareh" userId="b65613e7-b782-4797-afbc-3ac9b2e9b774" providerId="ADAL" clId="{F571D150-7AAB-4BFE-B8B9-AFAF7E2DF3FA}" dt="2025-02-16T19:03:02.582" v="2103" actId="6549"/>
        <pc:sldMkLst>
          <pc:docMk/>
          <pc:sldMk cId="96702513" sldId="345"/>
        </pc:sldMkLst>
      </pc:sldChg>
      <pc:sldChg chg="addSp delSp modSp del mod modShow">
        <pc:chgData name="Mokarram Dorri, Bahareh" userId="b65613e7-b782-4797-afbc-3ac9b2e9b774" providerId="ADAL" clId="{F571D150-7AAB-4BFE-B8B9-AFAF7E2DF3FA}" dt="2025-02-16T19:02:42.080" v="2100" actId="2696"/>
        <pc:sldMkLst>
          <pc:docMk/>
          <pc:sldMk cId="1873733892" sldId="345"/>
        </pc:sldMkLst>
      </pc:sldChg>
      <pc:sldChg chg="modSp mod">
        <pc:chgData name="Mokarram Dorri, Bahareh" userId="b65613e7-b782-4797-afbc-3ac9b2e9b774" providerId="ADAL" clId="{F571D150-7AAB-4BFE-B8B9-AFAF7E2DF3FA}" dt="2025-02-16T19:30:52.717" v="2179" actId="1076"/>
        <pc:sldMkLst>
          <pc:docMk/>
          <pc:sldMk cId="3646780972" sldId="346"/>
        </pc:sldMkLst>
      </pc:sldChg>
      <pc:sldChg chg="addSp delSp modSp mod">
        <pc:chgData name="Mokarram Dorri, Bahareh" userId="b65613e7-b782-4797-afbc-3ac9b2e9b774" providerId="ADAL" clId="{F571D150-7AAB-4BFE-B8B9-AFAF7E2DF3FA}" dt="2024-02-25T04:47:09.667" v="1106" actId="478"/>
        <pc:sldMkLst>
          <pc:docMk/>
          <pc:sldMk cId="0" sldId="347"/>
        </pc:sldMkLst>
      </pc:sldChg>
      <pc:sldChg chg="addSp delSp modSp mod">
        <pc:chgData name="Mokarram Dorri, Bahareh" userId="b65613e7-b782-4797-afbc-3ac9b2e9b774" providerId="ADAL" clId="{F571D150-7AAB-4BFE-B8B9-AFAF7E2DF3FA}" dt="2024-02-25T04:47:05.271" v="1105" actId="478"/>
        <pc:sldMkLst>
          <pc:docMk/>
          <pc:sldMk cId="0" sldId="348"/>
        </pc:sldMkLst>
      </pc:sldChg>
      <pc:sldChg chg="addSp delSp modSp mod">
        <pc:chgData name="Mokarram Dorri, Bahareh" userId="b65613e7-b782-4797-afbc-3ac9b2e9b774" providerId="ADAL" clId="{F571D150-7AAB-4BFE-B8B9-AFAF7E2DF3FA}" dt="2024-02-25T04:06:57.639" v="1052" actId="20577"/>
        <pc:sldMkLst>
          <pc:docMk/>
          <pc:sldMk cId="3320342615" sldId="349"/>
        </pc:sldMkLst>
      </pc:sldChg>
      <pc:sldChg chg="modSp mod modShow">
        <pc:chgData name="Mokarram Dorri, Bahareh" userId="b65613e7-b782-4797-afbc-3ac9b2e9b774" providerId="ADAL" clId="{F571D150-7AAB-4BFE-B8B9-AFAF7E2DF3FA}" dt="2024-09-26T00:36:28.888" v="1841" actId="729"/>
        <pc:sldMkLst>
          <pc:docMk/>
          <pc:sldMk cId="0" sldId="350"/>
        </pc:sldMkLst>
      </pc:sldChg>
      <pc:sldChg chg="modSp mod modShow">
        <pc:chgData name="Mokarram Dorri, Bahareh" userId="b65613e7-b782-4797-afbc-3ac9b2e9b774" providerId="ADAL" clId="{F571D150-7AAB-4BFE-B8B9-AFAF7E2DF3FA}" dt="2024-10-10T04:32:16.935" v="1857" actId="14100"/>
        <pc:sldMkLst>
          <pc:docMk/>
          <pc:sldMk cId="0" sldId="351"/>
        </pc:sldMkLst>
      </pc:sldChg>
      <pc:sldChg chg="modSp mod modShow">
        <pc:chgData name="Mokarram Dorri, Bahareh" userId="b65613e7-b782-4797-afbc-3ac9b2e9b774" providerId="ADAL" clId="{F571D150-7AAB-4BFE-B8B9-AFAF7E2DF3FA}" dt="2024-10-10T04:44:15.069" v="1923" actId="6549"/>
        <pc:sldMkLst>
          <pc:docMk/>
          <pc:sldMk cId="0" sldId="352"/>
        </pc:sldMkLst>
      </pc:sldChg>
      <pc:sldChg chg="modSp mod modShow">
        <pc:chgData name="Mokarram Dorri, Bahareh" userId="b65613e7-b782-4797-afbc-3ac9b2e9b774" providerId="ADAL" clId="{F571D150-7AAB-4BFE-B8B9-AFAF7E2DF3FA}" dt="2024-10-10T04:52:24.767" v="1932" actId="1036"/>
        <pc:sldMkLst>
          <pc:docMk/>
          <pc:sldMk cId="0" sldId="353"/>
        </pc:sldMkLst>
      </pc:sldChg>
      <pc:sldChg chg="modSp mod modShow">
        <pc:chgData name="Mokarram Dorri, Bahareh" userId="b65613e7-b782-4797-afbc-3ac9b2e9b774" providerId="ADAL" clId="{F571D150-7AAB-4BFE-B8B9-AFAF7E2DF3FA}" dt="2024-10-10T04:51:56.495" v="1926" actId="729"/>
        <pc:sldMkLst>
          <pc:docMk/>
          <pc:sldMk cId="0" sldId="354"/>
        </pc:sldMkLst>
      </pc:sldChg>
      <pc:sldChg chg="modSp mod modAnim">
        <pc:chgData name="Mokarram Dorri, Bahareh" userId="b65613e7-b782-4797-afbc-3ac9b2e9b774" providerId="ADAL" clId="{F571D150-7AAB-4BFE-B8B9-AFAF7E2DF3FA}" dt="2024-02-27T20:20:52.456" v="1162" actId="6549"/>
        <pc:sldMkLst>
          <pc:docMk/>
          <pc:sldMk cId="3166579496" sldId="356"/>
        </pc:sldMkLst>
      </pc:sldChg>
      <pc:sldChg chg="addSp delSp modSp mod">
        <pc:chgData name="Mokarram Dorri, Bahareh" userId="b65613e7-b782-4797-afbc-3ac9b2e9b774" providerId="ADAL" clId="{F571D150-7AAB-4BFE-B8B9-AFAF7E2DF3FA}" dt="2024-09-24T04:35:23.578" v="1833" actId="478"/>
        <pc:sldMkLst>
          <pc:docMk/>
          <pc:sldMk cId="3159097328" sldId="357"/>
        </pc:sldMkLst>
      </pc:sldChg>
      <pc:sldChg chg="addSp delSp modSp mod">
        <pc:chgData name="Mokarram Dorri, Bahareh" userId="b65613e7-b782-4797-afbc-3ac9b2e9b774" providerId="ADAL" clId="{F571D150-7AAB-4BFE-B8B9-AFAF7E2DF3FA}" dt="2024-09-24T04:35:27.884" v="1835" actId="478"/>
        <pc:sldMkLst>
          <pc:docMk/>
          <pc:sldMk cId="3425990949" sldId="358"/>
        </pc:sldMkLst>
      </pc:sldChg>
      <pc:sldChg chg="addSp delSp modSp mod">
        <pc:chgData name="Mokarram Dorri, Bahareh" userId="b65613e7-b782-4797-afbc-3ac9b2e9b774" providerId="ADAL" clId="{F571D150-7AAB-4BFE-B8B9-AFAF7E2DF3FA}" dt="2024-02-25T04:47:01.857" v="1104" actId="478"/>
        <pc:sldMkLst>
          <pc:docMk/>
          <pc:sldMk cId="2721657534" sldId="359"/>
        </pc:sldMkLst>
      </pc:sldChg>
      <pc:sldChg chg="addSp modSp mod modAnim">
        <pc:chgData name="Mokarram Dorri, Bahareh" userId="b65613e7-b782-4797-afbc-3ac9b2e9b774" providerId="ADAL" clId="{F571D150-7AAB-4BFE-B8B9-AFAF7E2DF3FA}" dt="2024-02-27T20:31:20.196" v="1290" actId="20577"/>
        <pc:sldMkLst>
          <pc:docMk/>
          <pc:sldMk cId="1517894675" sldId="361"/>
        </pc:sldMkLst>
      </pc:sldChg>
      <pc:sldChg chg="modSp mod">
        <pc:chgData name="Mokarram Dorri, Bahareh" userId="b65613e7-b782-4797-afbc-3ac9b2e9b774" providerId="ADAL" clId="{F571D150-7AAB-4BFE-B8B9-AFAF7E2DF3FA}" dt="2025-03-02T17:42:24.061" v="2568" actId="1076"/>
        <pc:sldMkLst>
          <pc:docMk/>
          <pc:sldMk cId="852884809" sldId="363"/>
        </pc:sldMkLst>
        <pc:spChg chg="mod">
          <ac:chgData name="Mokarram Dorri, Bahareh" userId="b65613e7-b782-4797-afbc-3ac9b2e9b774" providerId="ADAL" clId="{F571D150-7AAB-4BFE-B8B9-AFAF7E2DF3FA}" dt="2025-03-02T17:42:24.061" v="2568" actId="1076"/>
          <ac:spMkLst>
            <pc:docMk/>
            <pc:sldMk cId="852884809" sldId="363"/>
            <ac:spMk id="8" creationId="{5075321E-EA2F-D76E-0B69-F35F70A21850}"/>
          </ac:spMkLst>
        </pc:spChg>
      </pc:sldChg>
      <pc:sldChg chg="addSp delSp modSp mod delAnim modAnim modNotesTx">
        <pc:chgData name="Mokarram Dorri, Bahareh" userId="b65613e7-b782-4797-afbc-3ac9b2e9b774" providerId="ADAL" clId="{F571D150-7AAB-4BFE-B8B9-AFAF7E2DF3FA}" dt="2025-03-02T17:30:56.751" v="2537" actId="1076"/>
        <pc:sldMkLst>
          <pc:docMk/>
          <pc:sldMk cId="4039954578" sldId="365"/>
        </pc:sldMkLst>
        <pc:spChg chg="mod">
          <ac:chgData name="Mokarram Dorri, Bahareh" userId="b65613e7-b782-4797-afbc-3ac9b2e9b774" providerId="ADAL" clId="{F571D150-7AAB-4BFE-B8B9-AFAF7E2DF3FA}" dt="2025-03-02T17:30:56.751" v="2537" actId="1076"/>
          <ac:spMkLst>
            <pc:docMk/>
            <pc:sldMk cId="4039954578" sldId="365"/>
            <ac:spMk id="20" creationId="{B2543AF0-6ECA-CA38-0440-6C71868A505C}"/>
          </ac:spMkLst>
        </pc:spChg>
        <pc:spChg chg="mod">
          <ac:chgData name="Mokarram Dorri, Bahareh" userId="b65613e7-b782-4797-afbc-3ac9b2e9b774" providerId="ADAL" clId="{F571D150-7AAB-4BFE-B8B9-AFAF7E2DF3FA}" dt="2025-03-02T17:30:46.911" v="2529" actId="1076"/>
          <ac:spMkLst>
            <pc:docMk/>
            <pc:sldMk cId="4039954578" sldId="365"/>
            <ac:spMk id="24" creationId="{3048D04E-B442-7E53-85CB-EE06285C22FF}"/>
          </ac:spMkLst>
        </pc:spChg>
      </pc:sldChg>
      <pc:sldChg chg="modSp mod modShow">
        <pc:chgData name="Mokarram Dorri, Bahareh" userId="b65613e7-b782-4797-afbc-3ac9b2e9b774" providerId="ADAL" clId="{F571D150-7AAB-4BFE-B8B9-AFAF7E2DF3FA}" dt="2024-09-26T00:36:39.639" v="1846" actId="729"/>
        <pc:sldMkLst>
          <pc:docMk/>
          <pc:sldMk cId="2474059875" sldId="366"/>
        </pc:sldMkLst>
      </pc:sldChg>
      <pc:sldChg chg="modSp mod modShow">
        <pc:chgData name="Mokarram Dorri, Bahareh" userId="b65613e7-b782-4797-afbc-3ac9b2e9b774" providerId="ADAL" clId="{F571D150-7AAB-4BFE-B8B9-AFAF7E2DF3FA}" dt="2024-09-26T00:36:46.902" v="1849" actId="729"/>
        <pc:sldMkLst>
          <pc:docMk/>
          <pc:sldMk cId="1021659169" sldId="367"/>
        </pc:sldMkLst>
      </pc:sldChg>
      <pc:sldChg chg="modSp mod modShow">
        <pc:chgData name="Mokarram Dorri, Bahareh" userId="b65613e7-b782-4797-afbc-3ac9b2e9b774" providerId="ADAL" clId="{F571D150-7AAB-4BFE-B8B9-AFAF7E2DF3FA}" dt="2024-09-26T00:36:42.530" v="1847" actId="729"/>
        <pc:sldMkLst>
          <pc:docMk/>
          <pc:sldMk cId="712634661" sldId="368"/>
        </pc:sldMkLst>
      </pc:sldChg>
      <pc:sldChg chg="modSp del mod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861272050" sldId="369"/>
        </pc:sldMkLst>
      </pc:sldChg>
      <pc:sldChg chg="modSp add mod modShow">
        <pc:chgData name="Mokarram Dorri, Bahareh" userId="b65613e7-b782-4797-afbc-3ac9b2e9b774" providerId="ADAL" clId="{F571D150-7AAB-4BFE-B8B9-AFAF7E2DF3FA}" dt="2024-02-28T00:13:28.857" v="1728" actId="729"/>
        <pc:sldMkLst>
          <pc:docMk/>
          <pc:sldMk cId="1987601760" sldId="369"/>
        </pc:sldMkLst>
      </pc:sldChg>
      <pc:sldChg chg="modSp add mod">
        <pc:chgData name="Mokarram Dorri, Bahareh" userId="b65613e7-b782-4797-afbc-3ac9b2e9b774" providerId="ADAL" clId="{F571D150-7AAB-4BFE-B8B9-AFAF7E2DF3FA}" dt="2024-02-28T00:14:32.861" v="1748" actId="403"/>
        <pc:sldMkLst>
          <pc:docMk/>
          <pc:sldMk cId="2633928628" sldId="371"/>
        </pc:sldMkLst>
      </pc:sldChg>
      <pc:sldChg chg="del">
        <pc:chgData name="Mokarram Dorri, Bahareh" userId="b65613e7-b782-4797-afbc-3ac9b2e9b774" providerId="ADAL" clId="{F571D150-7AAB-4BFE-B8B9-AFAF7E2DF3FA}" dt="2024-02-27T20:34:54.010" v="1296" actId="2696"/>
        <pc:sldMkLst>
          <pc:docMk/>
          <pc:sldMk cId="4187584874" sldId="371"/>
        </pc:sldMkLst>
      </pc:sldChg>
      <pc:sldChg chg="addSp delSp modSp del mod ord">
        <pc:chgData name="Mokarram Dorri, Bahareh" userId="b65613e7-b782-4797-afbc-3ac9b2e9b774" providerId="ADAL" clId="{F571D150-7AAB-4BFE-B8B9-AFAF7E2DF3FA}" dt="2025-02-16T18:58:06.234" v="2069" actId="2696"/>
        <pc:sldMkLst>
          <pc:docMk/>
          <pc:sldMk cId="1185821429" sldId="372"/>
        </pc:sldMkLst>
      </pc:sldChg>
      <pc:sldChg chg="add">
        <pc:chgData name="Mokarram Dorri, Bahareh" userId="b65613e7-b782-4797-afbc-3ac9b2e9b774" providerId="ADAL" clId="{F571D150-7AAB-4BFE-B8B9-AFAF7E2DF3FA}" dt="2025-02-16T18:58:10.210" v="2070"/>
        <pc:sldMkLst>
          <pc:docMk/>
          <pc:sldMk cId="2770730014" sldId="372"/>
        </pc:sldMkLst>
      </pc:sldChg>
      <pc:sldChg chg="add del mod ord modShow">
        <pc:chgData name="Mokarram Dorri, Bahareh" userId="b65613e7-b782-4797-afbc-3ac9b2e9b774" providerId="ADAL" clId="{F571D150-7AAB-4BFE-B8B9-AFAF7E2DF3FA}" dt="2025-03-02T17:42:37.814" v="2569" actId="47"/>
        <pc:sldMkLst>
          <pc:docMk/>
          <pc:sldMk cId="1131107187" sldId="373"/>
        </pc:sldMkLst>
      </pc:sldChg>
      <pc:sldChg chg="modSp mod">
        <pc:chgData name="Mokarram Dorri, Bahareh" userId="b65613e7-b782-4797-afbc-3ac9b2e9b774" providerId="ADAL" clId="{F571D150-7AAB-4BFE-B8B9-AFAF7E2DF3FA}" dt="2024-09-19T04:31:50.219" v="1799" actId="404"/>
        <pc:sldMkLst>
          <pc:docMk/>
          <pc:sldMk cId="912821567" sldId="374"/>
        </pc:sldMkLst>
      </pc:sldChg>
      <pc:sldChg chg="add del mod modShow">
        <pc:chgData name="Mokarram Dorri, Bahareh" userId="b65613e7-b782-4797-afbc-3ac9b2e9b774" providerId="ADAL" clId="{F571D150-7AAB-4BFE-B8B9-AFAF7E2DF3FA}" dt="2025-02-16T19:58:31.365" v="2251" actId="2696"/>
        <pc:sldMkLst>
          <pc:docMk/>
          <pc:sldMk cId="1040456915" sldId="375"/>
        </pc:sldMkLst>
      </pc:sldChg>
      <pc:sldMasterChg chg="modSp modSldLayout">
        <pc:chgData name="Mokarram Dorri, Bahareh" userId="b65613e7-b782-4797-afbc-3ac9b2e9b774" providerId="ADAL" clId="{F571D150-7AAB-4BFE-B8B9-AFAF7E2DF3FA}" dt="2025-02-16T20:00:49.485" v="2261" actId="404"/>
        <pc:sldMasterMkLst>
          <pc:docMk/>
          <pc:sldMasterMk cId="0" sldId="2147483648"/>
        </pc:sldMasterMkLst>
        <pc:spChg chg="mod">
          <ac:chgData name="Mokarram Dorri, Bahareh" userId="b65613e7-b782-4797-afbc-3ac9b2e9b774" providerId="ADAL" clId="{F571D150-7AAB-4BFE-B8B9-AFAF7E2DF3FA}" dt="2025-02-16T20:00:26.376" v="2258" actId="404"/>
          <ac:spMkLst>
            <pc:docMk/>
            <pc:sldMasterMk cId="0" sldId="2147483648"/>
            <ac:spMk id="2" creationId="{00000000-0000-0000-0000-000000000000}"/>
          </ac:spMkLst>
        </pc:spChg>
        <pc:sldLayoutChg chg="addSp modSp mod">
          <pc:chgData name="Mokarram Dorri, Bahareh" userId="b65613e7-b782-4797-afbc-3ac9b2e9b774" providerId="ADAL" clId="{F571D150-7AAB-4BFE-B8B9-AFAF7E2DF3FA}" dt="2025-02-16T20:00:20.152" v="2255" actId="404"/>
          <pc:sldLayoutMkLst>
            <pc:docMk/>
            <pc:sldMasterMk cId="0" sldId="2147483648"/>
            <pc:sldLayoutMk cId="0" sldId="2147483650"/>
          </pc:sldLayoutMkLst>
          <pc:spChg chg="mod">
            <ac:chgData name="Mokarram Dorri, Bahareh" userId="b65613e7-b782-4797-afbc-3ac9b2e9b774" providerId="ADAL" clId="{F571D150-7AAB-4BFE-B8B9-AFAF7E2DF3FA}" dt="2025-02-16T20:00:20.152" v="2255" actId="404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35.925" v="2259" actId="404"/>
          <pc:sldLayoutMkLst>
            <pc:docMk/>
            <pc:sldMasterMk cId="0" sldId="2147483648"/>
            <pc:sldLayoutMk cId="0" sldId="2147483652"/>
          </pc:sldLayoutMkLst>
          <pc:spChg chg="mod">
            <ac:chgData name="Mokarram Dorri, Bahareh" userId="b65613e7-b782-4797-afbc-3ac9b2e9b774" providerId="ADAL" clId="{F571D150-7AAB-4BFE-B8B9-AFAF7E2DF3FA}" dt="2025-02-16T20:00:35.925" v="2259" actId="404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4.735" v="2260" actId="404"/>
          <pc:sldLayoutMkLst>
            <pc:docMk/>
            <pc:sldMasterMk cId="0" sldId="2147483648"/>
            <pc:sldLayoutMk cId="0" sldId="2147483653"/>
          </pc:sldLayoutMkLst>
          <pc:spChg chg="mod">
            <ac:chgData name="Mokarram Dorri, Bahareh" userId="b65613e7-b782-4797-afbc-3ac9b2e9b774" providerId="ADAL" clId="{F571D150-7AAB-4BFE-B8B9-AFAF7E2DF3FA}" dt="2025-02-16T20:00:44.735" v="2260" actId="404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5-02-16T20:00:49.485" v="2261" actId="404"/>
          <pc:sldLayoutMkLst>
            <pc:docMk/>
            <pc:sldMasterMk cId="0" sldId="2147483648"/>
            <pc:sldLayoutMk cId="0" sldId="2147483654"/>
          </pc:sldLayoutMkLst>
          <pc:spChg chg="mod">
            <ac:chgData name="Mokarram Dorri, Bahareh" userId="b65613e7-b782-4797-afbc-3ac9b2e9b774" providerId="ADAL" clId="{F571D150-7AAB-4BFE-B8B9-AFAF7E2DF3FA}" dt="2025-02-16T20:00:49.485" v="2261" actId="404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</pc:sldLayoutChg>
        <pc:sldLayoutChg chg="addSp modSp mod">
          <pc:chgData name="Mokarram Dorri, Bahareh" userId="b65613e7-b782-4797-afbc-3ac9b2e9b774" providerId="ADAL" clId="{F571D150-7AAB-4BFE-B8B9-AFAF7E2DF3FA}" dt="2024-02-24T23:32:03.266" v="930" actId="207"/>
          <pc:sldLayoutMkLst>
            <pc:docMk/>
            <pc:sldMasterMk cId="0" sldId="2147483648"/>
            <pc:sldLayoutMk cId="9505518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D248D-C517-45FA-98B6-1FE071F2CC64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664A74-7057-4B1A-9850-2C0CF79F6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9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75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04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89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64A74-7057-4B1A-9850-2C0CF79F6E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0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3D3B2-4C88-4A1E-B5E8-46DBEB0A20B7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04135-9DD4-459B-AC67-E184322D979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3AAB2-20EE-4822-8706-F8181268EE0A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>
                <a:solidFill>
                  <a:srgbClr val="0033CC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010000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pPr lvl="0"/>
              <a:t>‹#›</a:t>
            </a:fld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55E95-2FAA-7147-9094-0B2E7C845F49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1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AD788-24FB-4AC7-8ADB-425223B5F874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C573D4-D28B-7927-F360-8B8F7440DE7F}"/>
              </a:ext>
            </a:extLst>
          </p:cNvPr>
          <p:cNvSpPr txBox="1">
            <a:spLocks/>
          </p:cNvSpPr>
          <p:nvPr userDrawn="1"/>
        </p:nvSpPr>
        <p:spPr>
          <a:xfrm>
            <a:off x="4572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7013"/>
            <a:ext cx="8229600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B0FB-B1DE-4A2D-B5AF-04A9A71F3847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301D0-1B96-495D-A0CF-3EEF06920BFF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89817F1-53A2-1035-6C67-3F6FDE3C7CD0}"/>
              </a:ext>
            </a:extLst>
          </p:cNvPr>
          <p:cNvSpPr txBox="1">
            <a:spLocks/>
          </p:cNvSpPr>
          <p:nvPr userDrawn="1"/>
        </p:nvSpPr>
        <p:spPr>
          <a:xfrm>
            <a:off x="470647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9547-FFD2-4FA9-9FA8-1C684F5894CD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76F388-B338-6EDA-97B1-4582973A6BD8}"/>
              </a:ext>
            </a:extLst>
          </p:cNvPr>
          <p:cNvSpPr txBox="1">
            <a:spLocks/>
          </p:cNvSpPr>
          <p:nvPr userDrawn="1"/>
        </p:nvSpPr>
        <p:spPr>
          <a:xfrm>
            <a:off x="457200" y="378293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D9891-52D0-4250-B9D2-44DE8DD05241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7BA306-5FE9-AE21-C221-43AE77724F94}"/>
              </a:ext>
            </a:extLst>
          </p:cNvPr>
          <p:cNvSpPr txBox="1">
            <a:spLocks/>
          </p:cNvSpPr>
          <p:nvPr userDrawn="1"/>
        </p:nvSpPr>
        <p:spPr>
          <a:xfrm>
            <a:off x="533400" y="382821"/>
            <a:ext cx="8229600" cy="926633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accent1">
                  <a:lumMod val="5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F74D1-08E6-4E11-AB3B-A8B99DEBE23B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42E39-7494-4A64-B504-841022EB7A57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7DD5C-DC3A-444D-B2D7-B6E8E99863C3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9384D-6A69-4F91-B7FB-4EC8358BB307}" type="datetime1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ag with different boxes and numbers&#10;&#10;Description automatically generated with medium confidence">
            <a:extLst>
              <a:ext uri="{FF2B5EF4-FFF2-40B4-BE49-F238E27FC236}">
                <a16:creationId xmlns:a16="http://schemas.microsoft.com/office/drawing/2014/main" id="{85E882F9-7499-2680-F40D-54C9C32DB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85" y="3633560"/>
            <a:ext cx="3352800" cy="29053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57" y="496817"/>
            <a:ext cx="8229600" cy="827626"/>
          </a:xfrm>
        </p:spPr>
        <p:txBody>
          <a:bodyPr>
            <a:normAutofit/>
          </a:bodyPr>
          <a:lstStyle/>
          <a:p>
            <a:r>
              <a:rPr lang="en-US" sz="3200" dirty="0"/>
              <a:t>0-1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906" y="1507006"/>
            <a:ext cx="8229600" cy="3124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Consider a knapsack that can tolerate total weight W</a:t>
            </a:r>
            <a:endParaRPr lang="en-US" sz="2400" dirty="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  <a:p>
            <a:r>
              <a:rPr lang="en-US" sz="2400" dirty="0"/>
              <a:t>Each item has a value and a weight </a:t>
            </a:r>
            <a:endParaRPr lang="en-US" sz="2400" dirty="0">
              <a:ea typeface="Calibri"/>
              <a:cs typeface="Calibri"/>
            </a:endParaRPr>
          </a:p>
          <a:p>
            <a:endParaRPr lang="en-US" sz="1600" dirty="0">
              <a:ea typeface="Calibri"/>
              <a:cs typeface="Calibri"/>
            </a:endParaRPr>
          </a:p>
          <a:p>
            <a:r>
              <a:rPr lang="en-US" sz="2400" u="sng" dirty="0"/>
              <a:t>Problem</a:t>
            </a:r>
            <a:r>
              <a:rPr lang="en-US" sz="2400" dirty="0"/>
              <a:t>: how to maximize the total value of the items while total weight ≤W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50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Formal 0-1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483" y="1508890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 = {item</a:t>
            </a:r>
            <a:r>
              <a:rPr lang="en-US" sz="2400" baseline="-25000" dirty="0"/>
              <a:t>1</a:t>
            </a:r>
            <a:r>
              <a:rPr lang="en-US" sz="2400" dirty="0"/>
              <a:t>, item</a:t>
            </a:r>
            <a:r>
              <a:rPr lang="en-US" sz="2400" baseline="-25000" dirty="0"/>
              <a:t>2</a:t>
            </a:r>
            <a:r>
              <a:rPr lang="en-US" sz="2400" dirty="0"/>
              <a:t>,…, </a:t>
            </a:r>
            <a:r>
              <a:rPr lang="en-US" sz="2400" dirty="0" err="1"/>
              <a:t>item</a:t>
            </a:r>
            <a:r>
              <a:rPr lang="en-US" sz="2400" baseline="-25000" dirty="0" err="1"/>
              <a:t>n</a:t>
            </a:r>
            <a:r>
              <a:rPr lang="en-US" sz="2400" dirty="0"/>
              <a:t>}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 err="1"/>
              <a:t>w</a:t>
            </a:r>
            <a:r>
              <a:rPr lang="en-US" sz="2400" baseline="-25000" dirty="0" err="1"/>
              <a:t>i</a:t>
            </a:r>
            <a:r>
              <a:rPr lang="en-US" sz="2400" dirty="0"/>
              <a:t>:</a:t>
            </a:r>
            <a:r>
              <a:rPr lang="en-US" sz="2400" baseline="-25000" dirty="0"/>
              <a:t> </a:t>
            </a:r>
            <a:r>
              <a:rPr lang="en-US" sz="2400" dirty="0"/>
              <a:t>weight of </a:t>
            </a:r>
            <a:r>
              <a:rPr lang="en-US" sz="2400" dirty="0" err="1"/>
              <a:t>item</a:t>
            </a:r>
            <a:r>
              <a:rPr lang="en-US" sz="2400" baseline="-25000" dirty="0" err="1"/>
              <a:t>i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v</a:t>
            </a:r>
            <a:r>
              <a:rPr lang="en-US" sz="2400" baseline="-25000" dirty="0"/>
              <a:t>i</a:t>
            </a:r>
            <a:r>
              <a:rPr lang="en-US" sz="2400" dirty="0"/>
              <a:t>:</a:t>
            </a:r>
            <a:r>
              <a:rPr lang="en-US" sz="2400" baseline="-25000" dirty="0"/>
              <a:t>  </a:t>
            </a:r>
            <a:r>
              <a:rPr lang="en-US" sz="2400" dirty="0"/>
              <a:t>value of </a:t>
            </a:r>
            <a:r>
              <a:rPr lang="en-US" sz="2400" dirty="0" err="1"/>
              <a:t>item</a:t>
            </a:r>
            <a:r>
              <a:rPr lang="en-US" sz="2400" baseline="-25000" dirty="0" err="1"/>
              <a:t>i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W: maximum weight the knapsack can hold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We have </a:t>
            </a:r>
            <a:r>
              <a:rPr lang="en-US" sz="2400" u="sng" dirty="0"/>
              <a:t>one instance </a:t>
            </a:r>
            <a:r>
              <a:rPr lang="en-US" sz="2400" dirty="0"/>
              <a:t>from each item (no duplicates)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Goal: Choose subset of items with maximum total value 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when:</a:t>
            </a:r>
            <a:endParaRPr lang="en-US" sz="2400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775292"/>
              </p:ext>
            </p:extLst>
          </p:nvPr>
        </p:nvGraphicFramePr>
        <p:xfrm>
          <a:off x="2256397" y="4392190"/>
          <a:ext cx="1529401" cy="835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72808" imgH="368140" progId="Equation.3">
                  <p:embed/>
                </p:oleObj>
              </mc:Choice>
              <mc:Fallback>
                <p:oleObj name="Equation" r:id="rId3" imgW="672808" imgH="3681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6397" y="4392190"/>
                        <a:ext cx="1529401" cy="835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7181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Solutions for 0-1 Knapsack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Brute-force</a:t>
            </a:r>
            <a:endParaRPr lang="en-US" sz="24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Try all possible solutions and pick the optimal one.</a:t>
            </a:r>
            <a:endParaRPr lang="en-US" sz="2000" dirty="0">
              <a:ea typeface="Calibri"/>
              <a:cs typeface="Calibri"/>
            </a:endParaRPr>
          </a:p>
          <a:p>
            <a:pPr lvl="1"/>
            <a:r>
              <a:rPr lang="en-US" sz="2000" dirty="0"/>
              <a:t>What is the complexity? </a:t>
            </a:r>
            <a:br>
              <a:rPr lang="en-US" sz="2000" dirty="0"/>
            </a:br>
            <a:endParaRPr lang="en-US" sz="2000" dirty="0">
              <a:ea typeface="Calibri"/>
              <a:cs typeface="Calibri"/>
            </a:endParaRPr>
          </a:p>
          <a:p>
            <a:r>
              <a:rPr lang="en-US" sz="2400" dirty="0"/>
              <a:t>There is an optimal solution for the problem using </a:t>
            </a:r>
            <a:br>
              <a:rPr lang="en-US" sz="2400" dirty="0"/>
            </a:br>
            <a:r>
              <a:rPr lang="en-US" sz="2400" dirty="0"/>
              <a:t>Dynamic Programming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002A8D-DF91-298D-7F3E-F13EA4493AD9}"/>
              </a:ext>
            </a:extLst>
          </p:cNvPr>
          <p:cNvSpPr txBox="1"/>
          <p:nvPr/>
        </p:nvSpPr>
        <p:spPr>
          <a:xfrm>
            <a:off x="3826446" y="2366038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O(2</a:t>
            </a:r>
            <a:r>
              <a:rPr lang="en-US" sz="2400" baseline="30000" dirty="0"/>
              <a:t>n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72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8290"/>
            <a:ext cx="8686800" cy="1143000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Principle of Optimality for 0-1 Knapsack Problem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62963"/>
            <a:ext cx="8229600" cy="47545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An optimal solution for a problem includes optimal solutions for all sub-problems</a:t>
            </a:r>
          </a:p>
          <a:p>
            <a:r>
              <a:rPr lang="en-US" sz="2400"/>
              <a:t>Suppose </a:t>
            </a:r>
            <a:r>
              <a:rPr lang="en-US" sz="2400" i="1"/>
              <a:t>A</a:t>
            </a:r>
            <a:r>
              <a:rPr lang="en-US" sz="2400"/>
              <a:t> is the optimal subset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/>
              <a:t>For </a:t>
            </a:r>
            <a:r>
              <a:rPr lang="en-US" sz="2400" i="1"/>
              <a:t>item</a:t>
            </a:r>
            <a:r>
              <a:rPr lang="en-US" sz="2400" i="1" baseline="-25000"/>
              <a:t>n</a:t>
            </a:r>
            <a:r>
              <a:rPr lang="en-US" sz="2400"/>
              <a:t> we can consider two cases:</a:t>
            </a:r>
            <a:endParaRPr lang="en-US" sz="2400">
              <a:ea typeface="Calibri"/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i="1"/>
              <a:t>item</a:t>
            </a:r>
            <a:r>
              <a:rPr lang="en-US" sz="2400" i="1" baseline="-25000"/>
              <a:t>n</a:t>
            </a:r>
            <a:r>
              <a:rPr lang="en-US" sz="2400"/>
              <a:t> is not in </a:t>
            </a:r>
            <a:r>
              <a:rPr lang="en-US" sz="2400" i="1"/>
              <a:t>A</a:t>
            </a:r>
            <a:endParaRPr lang="en-US" sz="2400" i="1">
              <a:ea typeface="Calibri"/>
              <a:cs typeface="Calibri"/>
            </a:endParaRPr>
          </a:p>
          <a:p>
            <a:pPr lvl="2"/>
            <a:r>
              <a:rPr lang="en-US" sz="2000"/>
              <a:t>Then </a:t>
            </a:r>
            <a:r>
              <a:rPr lang="en-US" sz="2000" i="1"/>
              <a:t>A</a:t>
            </a:r>
            <a:r>
              <a:rPr lang="en-US" sz="2000"/>
              <a:t> is an optimal subset with </a:t>
            </a:r>
            <a:r>
              <a:rPr lang="en-US" sz="2000" i="1"/>
              <a:t>n-1</a:t>
            </a:r>
            <a:r>
              <a:rPr lang="en-US" sz="2000"/>
              <a:t> items</a:t>
            </a:r>
            <a:endParaRPr lang="en-US" sz="2000">
              <a:ea typeface="Calibri"/>
              <a:cs typeface="Calibri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i="1"/>
              <a:t>item</a:t>
            </a:r>
            <a:r>
              <a:rPr lang="en-US" sz="2400" i="1" baseline="-25000"/>
              <a:t>n</a:t>
            </a:r>
            <a:r>
              <a:rPr lang="en-US" sz="2400"/>
              <a:t> is in </a:t>
            </a:r>
            <a:r>
              <a:rPr lang="en-US" sz="2400" i="1"/>
              <a:t>A</a:t>
            </a:r>
            <a:endParaRPr lang="en-US" sz="2400" i="1">
              <a:ea typeface="Calibri"/>
              <a:cs typeface="Calibri"/>
            </a:endParaRPr>
          </a:p>
          <a:p>
            <a:pPr lvl="2"/>
            <a:r>
              <a:rPr lang="en-US" sz="2000"/>
              <a:t>Then the rest of </a:t>
            </a:r>
            <a:r>
              <a:rPr lang="en-US" sz="2000" i="1"/>
              <a:t>n-1</a:t>
            </a:r>
            <a:r>
              <a:rPr lang="en-US" sz="2000"/>
              <a:t> elements should be optimal</a:t>
            </a:r>
            <a:endParaRPr lang="en-US" sz="2000" i="1" baseline="-25000">
              <a:ea typeface="Calibri"/>
              <a:cs typeface="Calibri"/>
            </a:endParaRPr>
          </a:p>
          <a:p>
            <a:r>
              <a:rPr lang="en-US" sz="2400"/>
              <a:t>Therefore, the principle of optimality holds!</a:t>
            </a:r>
            <a:endParaRPr lang="en-US" sz="240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794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5683"/>
            <a:ext cx="8229600" cy="563562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Knapsack Optimal Structure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489869"/>
            <a:ext cx="7696200" cy="1196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dirty="0"/>
              <a:t>M[n , w]</a:t>
            </a:r>
            <a:r>
              <a:rPr lang="en-US" sz="2400" dirty="0"/>
              <a:t>= Subset of </a:t>
            </a:r>
            <a:r>
              <a:rPr lang="en-US" sz="2400" i="1" dirty="0"/>
              <a:t>n</a:t>
            </a:r>
            <a:r>
              <a:rPr lang="en-US" sz="2400" dirty="0"/>
              <a:t> items with maximum </a:t>
            </a:r>
            <a:r>
              <a:rPr lang="en-US" sz="2400" u="sng" dirty="0"/>
              <a:t>value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and total weight </a:t>
            </a:r>
            <a:r>
              <a:rPr lang="en-US" sz="2400" i="1" dirty="0"/>
              <a:t>w</a:t>
            </a:r>
            <a:endParaRPr lang="en-US" sz="24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22B47-29D2-A561-2BBD-DF9103509328}"/>
              </a:ext>
            </a:extLst>
          </p:cNvPr>
          <p:cNvSpPr txBox="1">
            <a:spLocks/>
          </p:cNvSpPr>
          <p:nvPr/>
        </p:nvSpPr>
        <p:spPr>
          <a:xfrm>
            <a:off x="287084" y="3810000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/>
              <a:t>M[</a:t>
            </a:r>
            <a:r>
              <a:rPr lang="en-US" sz="2400" i="1" err="1"/>
              <a:t>i</a:t>
            </a:r>
            <a:r>
              <a:rPr lang="en-US" sz="2400" i="1"/>
              <a:t> , w]: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9CF59D4-C471-9E86-4385-5EC6E223553C}"/>
              </a:ext>
            </a:extLst>
          </p:cNvPr>
          <p:cNvSpPr/>
          <p:nvPr/>
        </p:nvSpPr>
        <p:spPr>
          <a:xfrm>
            <a:off x="1455088" y="2895600"/>
            <a:ext cx="335612" cy="2286000"/>
          </a:xfrm>
          <a:prstGeom prst="leftBrace">
            <a:avLst>
              <a:gd name="adj1" fmla="val 8333"/>
              <a:gd name="adj2" fmla="val 5072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81AF4C-8E5B-451F-851E-6AADC2C5F8AE}"/>
              </a:ext>
            </a:extLst>
          </p:cNvPr>
          <p:cNvSpPr txBox="1">
            <a:spLocks/>
          </p:cNvSpPr>
          <p:nvPr/>
        </p:nvSpPr>
        <p:spPr>
          <a:xfrm>
            <a:off x="1600200" y="2904230"/>
            <a:ext cx="7492834" cy="253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/>
              <a:t>If item </a:t>
            </a:r>
            <a:r>
              <a:rPr lang="en-US" sz="2400" i="1" err="1"/>
              <a:t>i</a:t>
            </a:r>
            <a:r>
              <a:rPr lang="en-US" sz="2400" i="1"/>
              <a:t> included then M[</a:t>
            </a:r>
            <a:r>
              <a:rPr lang="en-US" sz="2400" i="1" err="1"/>
              <a:t>i</a:t>
            </a:r>
            <a:r>
              <a:rPr lang="en-US" sz="2400" i="1"/>
              <a:t> , w]= v</a:t>
            </a:r>
            <a:r>
              <a:rPr lang="en-US" sz="2400" i="1" baseline="-25000"/>
              <a:t>i </a:t>
            </a:r>
            <a:r>
              <a:rPr lang="en-US" sz="2400" i="1"/>
              <a:t>+M[i-1 , w-w</a:t>
            </a:r>
            <a:r>
              <a:rPr lang="en-US" sz="2400" i="1" baseline="-25000"/>
              <a:t> </a:t>
            </a:r>
            <a:r>
              <a:rPr lang="en-US" sz="2400" i="1" baseline="-25000" err="1"/>
              <a:t>i</a:t>
            </a:r>
            <a:r>
              <a:rPr lang="en-US" sz="2400" i="1" baseline="-25000"/>
              <a:t> </a:t>
            </a:r>
            <a:r>
              <a:rPr lang="en-US" sz="2400" i="1"/>
              <a:t>]</a:t>
            </a:r>
          </a:p>
          <a:p>
            <a:endParaRPr lang="en-US" sz="2400"/>
          </a:p>
          <a:p>
            <a:r>
              <a:rPr lang="en-US" sz="2400" i="1"/>
              <a:t>If item </a:t>
            </a:r>
            <a:r>
              <a:rPr lang="en-US" sz="2400" i="1" err="1"/>
              <a:t>i</a:t>
            </a:r>
            <a:r>
              <a:rPr lang="en-US" sz="2400" i="1"/>
              <a:t> not included then M[</a:t>
            </a:r>
            <a:r>
              <a:rPr lang="en-US" sz="2400" i="1" err="1"/>
              <a:t>i</a:t>
            </a:r>
            <a:r>
              <a:rPr lang="en-US" sz="2400" i="1"/>
              <a:t> , w]= M[i-1 , w]</a:t>
            </a:r>
          </a:p>
          <a:p>
            <a:endParaRPr lang="en-US" sz="2400"/>
          </a:p>
          <a:p>
            <a:r>
              <a:rPr lang="en-US" sz="2400" i="1"/>
              <a:t>If </a:t>
            </a:r>
            <a:r>
              <a:rPr lang="en-US" sz="2400" i="1" err="1"/>
              <a:t>w</a:t>
            </a:r>
            <a:r>
              <a:rPr lang="en-US" sz="2400" i="1" baseline="-25000" err="1"/>
              <a:t>i</a:t>
            </a:r>
            <a:r>
              <a:rPr lang="en-US" sz="2400" i="1" baseline="-25000"/>
              <a:t> </a:t>
            </a:r>
            <a:r>
              <a:rPr lang="en-US" sz="2400" i="1"/>
              <a:t>&gt; W (item </a:t>
            </a:r>
            <a:r>
              <a:rPr lang="en-US" sz="2400" i="1" err="1"/>
              <a:t>i</a:t>
            </a:r>
            <a:r>
              <a:rPr lang="en-US" sz="2400" i="1"/>
              <a:t> not included) then M[</a:t>
            </a:r>
            <a:r>
              <a:rPr lang="en-US" sz="2400" i="1" err="1"/>
              <a:t>i</a:t>
            </a:r>
            <a:r>
              <a:rPr lang="en-US" sz="2400" i="1"/>
              <a:t> , w]= M[i-1, w]</a:t>
            </a:r>
          </a:p>
          <a:p>
            <a:pPr marL="0" indent="0">
              <a:buFont typeface="Arial" pitchFamily="34" charset="0"/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5382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352" y="410410"/>
            <a:ext cx="7734300" cy="944562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Knapsack Optimal Structure with Recursive Formula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622B47-29D2-A561-2BBD-DF9103509328}"/>
              </a:ext>
            </a:extLst>
          </p:cNvPr>
          <p:cNvSpPr txBox="1">
            <a:spLocks/>
          </p:cNvSpPr>
          <p:nvPr/>
        </p:nvSpPr>
        <p:spPr>
          <a:xfrm>
            <a:off x="178132" y="3756978"/>
            <a:ext cx="1295400" cy="53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/>
              <a:t>M[</a:t>
            </a:r>
            <a:r>
              <a:rPr lang="en-US" sz="2400" i="1" err="1"/>
              <a:t>i</a:t>
            </a:r>
            <a:r>
              <a:rPr lang="en-US" sz="2400" i="1"/>
              <a:t> , w] :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9CF59D4-C471-9E86-4385-5EC6E223553C}"/>
              </a:ext>
            </a:extLst>
          </p:cNvPr>
          <p:cNvSpPr/>
          <p:nvPr/>
        </p:nvSpPr>
        <p:spPr>
          <a:xfrm>
            <a:off x="1372063" y="2193172"/>
            <a:ext cx="483393" cy="36742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E81AF4C-8E5B-451F-851E-6AADC2C5F8AE}"/>
              </a:ext>
            </a:extLst>
          </p:cNvPr>
          <p:cNvSpPr txBox="1">
            <a:spLocks/>
          </p:cNvSpPr>
          <p:nvPr/>
        </p:nvSpPr>
        <p:spPr>
          <a:xfrm>
            <a:off x="1676400" y="2350887"/>
            <a:ext cx="7188034" cy="35537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i="1"/>
              <a:t>M[</a:t>
            </a:r>
            <a:r>
              <a:rPr lang="en-US" sz="2600" i="1" err="1"/>
              <a:t>i</a:t>
            </a:r>
            <a:r>
              <a:rPr lang="en-US" sz="2600" i="1"/>
              <a:t> ,w]= max{ (v</a:t>
            </a:r>
            <a:r>
              <a:rPr lang="en-US" sz="2600" i="1" baseline="-25000"/>
              <a:t>i </a:t>
            </a:r>
            <a:r>
              <a:rPr lang="en-US" sz="2600" i="1"/>
              <a:t>+M[i-1 , w-</a:t>
            </a:r>
            <a:r>
              <a:rPr lang="en-US" sz="2600" i="1" err="1"/>
              <a:t>w</a:t>
            </a:r>
            <a:r>
              <a:rPr lang="en-US" sz="2600" i="1" baseline="-25000" err="1"/>
              <a:t>i</a:t>
            </a:r>
            <a:r>
              <a:rPr lang="en-US" sz="2600" i="1"/>
              <a:t>]), M[i-1,w]}</a:t>
            </a:r>
          </a:p>
          <a:p>
            <a:pPr marL="0" indent="0">
              <a:buFont typeface="Arial" pitchFamily="34" charset="0"/>
              <a:buNone/>
            </a:pPr>
            <a:endParaRPr lang="en-US" sz="2600"/>
          </a:p>
          <a:p>
            <a:pPr marL="0" indent="0">
              <a:buNone/>
            </a:pPr>
            <a:r>
              <a:rPr lang="en-US" sz="2600" i="1"/>
              <a:t>If </a:t>
            </a:r>
            <a:r>
              <a:rPr lang="en-US" sz="2600" i="1" err="1"/>
              <a:t>w</a:t>
            </a:r>
            <a:r>
              <a:rPr lang="en-US" sz="2600" i="1" baseline="-25000" err="1"/>
              <a:t>i</a:t>
            </a:r>
            <a:r>
              <a:rPr lang="en-US" sz="2600" i="1" baseline="-25000"/>
              <a:t> </a:t>
            </a:r>
            <a:r>
              <a:rPr lang="en-US" sz="2600" i="1"/>
              <a:t>&gt; w (</a:t>
            </a:r>
            <a:r>
              <a:rPr lang="en-US" sz="2600" i="1" err="1"/>
              <a:t>item</a:t>
            </a:r>
            <a:r>
              <a:rPr lang="en-US" sz="2800" i="1" baseline="-25000" err="1"/>
              <a:t>i</a:t>
            </a:r>
            <a:r>
              <a:rPr lang="en-US" sz="2600" i="1"/>
              <a:t> not included) then M[</a:t>
            </a:r>
            <a:r>
              <a:rPr lang="en-US" sz="2600" i="1" err="1"/>
              <a:t>i</a:t>
            </a:r>
            <a:r>
              <a:rPr lang="en-US" sz="2600" i="1"/>
              <a:t> , w]= M[i-1,w]</a:t>
            </a:r>
          </a:p>
          <a:p>
            <a:pPr marL="0" indent="0">
              <a:buNone/>
            </a:pPr>
            <a:endParaRPr lang="en-US" sz="2600" i="1"/>
          </a:p>
          <a:p>
            <a:pPr marL="0" indent="0">
              <a:buNone/>
            </a:pPr>
            <a:r>
              <a:rPr lang="en-US" sz="2600" i="1"/>
              <a:t>M[0,w]=0</a:t>
            </a:r>
          </a:p>
          <a:p>
            <a:pPr marL="0" indent="0">
              <a:buNone/>
            </a:pPr>
            <a:endParaRPr lang="en-US" sz="2600" i="1"/>
          </a:p>
          <a:p>
            <a:pPr marL="0" indent="0">
              <a:buNone/>
            </a:pPr>
            <a:r>
              <a:rPr lang="en-US" sz="2600" i="1"/>
              <a:t>M[i,0]=0</a:t>
            </a:r>
          </a:p>
          <a:p>
            <a:pPr marL="0" indent="0">
              <a:buFont typeface="Arial" pitchFamily="34" charset="0"/>
              <a:buNone/>
            </a:pPr>
            <a:endParaRPr lang="en-US" sz="2600"/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853B6A-8BC4-79E8-F5FF-449FC2463B9A}"/>
              </a:ext>
            </a:extLst>
          </p:cNvPr>
          <p:cNvSpPr/>
          <p:nvPr/>
        </p:nvSpPr>
        <p:spPr>
          <a:xfrm flipH="1">
            <a:off x="3499600" y="1641616"/>
            <a:ext cx="1130383" cy="561081"/>
          </a:xfrm>
          <a:prstGeom prst="borderCallout1">
            <a:avLst>
              <a:gd name="adj1" fmla="val 35726"/>
              <a:gd name="adj2" fmla="val 936"/>
              <a:gd name="adj3" fmla="val 126081"/>
              <a:gd name="adj4" fmla="val -19795"/>
            </a:avLst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err="1"/>
              <a:t>item</a:t>
            </a:r>
            <a:r>
              <a:rPr lang="en-US" sz="1800" i="1" baseline="-25000" err="1"/>
              <a:t>i</a:t>
            </a:r>
            <a:r>
              <a:rPr lang="en-US"/>
              <a:t> is selected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68260BC9-2622-9B49-1098-FC3BBC726DD2}"/>
              </a:ext>
            </a:extLst>
          </p:cNvPr>
          <p:cNvSpPr/>
          <p:nvPr/>
        </p:nvSpPr>
        <p:spPr>
          <a:xfrm>
            <a:off x="7232228" y="1654457"/>
            <a:ext cx="1302172" cy="561081"/>
          </a:xfrm>
          <a:prstGeom prst="borderCallout1">
            <a:avLst>
              <a:gd name="adj1" fmla="val 35726"/>
              <a:gd name="adj2" fmla="val 936"/>
              <a:gd name="adj3" fmla="val 122685"/>
              <a:gd name="adj4" fmla="val -31552"/>
            </a:avLst>
          </a:prstGeom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1" err="1"/>
              <a:t>item</a:t>
            </a:r>
            <a:r>
              <a:rPr lang="en-US" sz="1800" i="1" baseline="-25000" err="1"/>
              <a:t>i</a:t>
            </a:r>
            <a:r>
              <a:rPr lang="en-US"/>
              <a:t> is not selected</a:t>
            </a:r>
          </a:p>
        </p:txBody>
      </p:sp>
    </p:spTree>
    <p:extLst>
      <p:ext uri="{BB962C8B-B14F-4D97-AF65-F5344CB8AC3E}">
        <p14:creationId xmlns:p14="http://schemas.microsoft.com/office/powerpoint/2010/main" val="1517894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46644"/>
            <a:ext cx="7391400" cy="696356"/>
          </a:xfrm>
        </p:spPr>
        <p:txBody>
          <a:bodyPr>
            <a:normAutofit fontScale="90000"/>
          </a:bodyPr>
          <a:lstStyle/>
          <a:p>
            <a:r>
              <a:rPr lang="en-US" sz="3200">
                <a:solidFill>
                  <a:schemeClr val="bg1"/>
                </a:solidFill>
              </a:rPr>
              <a:t>DP solution for Knapsack: Top-Down 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0915-565E-DD5A-9A07-307EA2281BE0}"/>
              </a:ext>
            </a:extLst>
          </p:cNvPr>
          <p:cNvSpPr txBox="1">
            <a:spLocks/>
          </p:cNvSpPr>
          <p:nvPr/>
        </p:nvSpPr>
        <p:spPr>
          <a:xfrm>
            <a:off x="886536" y="1904999"/>
            <a:ext cx="7492834" cy="359519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/>
              <a:t>M[n , w]{ </a:t>
            </a:r>
          </a:p>
          <a:p>
            <a:pPr marL="0" indent="0">
              <a:buNone/>
            </a:pPr>
            <a:endParaRPr lang="en-US" sz="2800" i="1"/>
          </a:p>
          <a:p>
            <a:pPr marL="0" indent="0">
              <a:buNone/>
            </a:pPr>
            <a:r>
              <a:rPr lang="en-US" sz="2800" i="1"/>
              <a:t> if  (n==0 or w==0) return 0;</a:t>
            </a:r>
          </a:p>
          <a:p>
            <a:pPr marL="0" indent="0">
              <a:buNone/>
            </a:pPr>
            <a:r>
              <a:rPr lang="en-US" sz="2800" i="1"/>
              <a:t> if  (</a:t>
            </a:r>
            <a:r>
              <a:rPr lang="en-US" sz="2800" i="1" err="1"/>
              <a:t>w</a:t>
            </a:r>
            <a:r>
              <a:rPr lang="en-US" sz="2800" i="1" baseline="-25000" err="1"/>
              <a:t>n</a:t>
            </a:r>
            <a:r>
              <a:rPr lang="en-US" sz="2800" i="1"/>
              <a:t>&gt;W)   return  M[n-1 , w];</a:t>
            </a:r>
          </a:p>
          <a:p>
            <a:pPr marL="0" indent="0">
              <a:buNone/>
            </a:pPr>
            <a:r>
              <a:rPr lang="en-US" sz="2800" i="1"/>
              <a:t> else</a:t>
            </a:r>
          </a:p>
          <a:p>
            <a:pPr marL="0" indent="0">
              <a:buNone/>
            </a:pPr>
            <a:r>
              <a:rPr lang="en-US" sz="2800" i="1"/>
              <a:t>    result= max{ (</a:t>
            </a:r>
            <a:r>
              <a:rPr lang="en-US" sz="2800" i="1" err="1"/>
              <a:t>v</a:t>
            </a:r>
            <a:r>
              <a:rPr lang="en-US" sz="2800" i="1" baseline="-25000" err="1"/>
              <a:t>n</a:t>
            </a:r>
            <a:r>
              <a:rPr lang="en-US" sz="2800" i="1" baseline="-25000"/>
              <a:t> </a:t>
            </a:r>
            <a:r>
              <a:rPr lang="en-US" sz="2800" i="1"/>
              <a:t>+M[n-1 , W-</a:t>
            </a:r>
            <a:r>
              <a:rPr lang="en-US" sz="2800" i="1" err="1"/>
              <a:t>w</a:t>
            </a:r>
            <a:r>
              <a:rPr lang="en-US" sz="2800" i="1" baseline="-25000" err="1"/>
              <a:t>n</a:t>
            </a:r>
            <a:r>
              <a:rPr lang="en-US" sz="2800" i="1"/>
              <a:t>]), M[n-1 , w]};</a:t>
            </a:r>
          </a:p>
          <a:p>
            <a:pPr marL="0" indent="0">
              <a:buNone/>
            </a:pPr>
            <a:endParaRPr lang="en-US" sz="2800" i="1"/>
          </a:p>
          <a:p>
            <a:pPr marL="0" indent="0">
              <a:buNone/>
            </a:pPr>
            <a:r>
              <a:rPr lang="en-US" sz="2800" i="1"/>
              <a:t>return result;}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D073439-2651-F1F8-CE40-5FEB32B8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693" y="5603907"/>
            <a:ext cx="4038600" cy="666261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4000">
                <a:solidFill>
                  <a:srgbClr val="FF0000"/>
                </a:solidFill>
              </a:rPr>
              <a:t>Grows exponentially!</a:t>
            </a:r>
            <a:br>
              <a:rPr lang="en-US">
                <a:solidFill>
                  <a:srgbClr val="FF0000"/>
                </a:solidFill>
              </a:rPr>
            </a:br>
            <a:r>
              <a:rPr lang="en-US"/>
              <a:t>How DP can be applied?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1CC5E3A-48EF-838D-51B2-8D9626073A44}"/>
              </a:ext>
            </a:extLst>
          </p:cNvPr>
          <p:cNvSpPr txBox="1">
            <a:spLocks/>
          </p:cNvSpPr>
          <p:nvPr/>
        </p:nvSpPr>
        <p:spPr>
          <a:xfrm>
            <a:off x="876300" y="1329089"/>
            <a:ext cx="5219700" cy="6662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err="1">
                <a:solidFill>
                  <a:srgbClr val="00B050"/>
                </a:solidFill>
              </a:rPr>
              <a:t>arr</a:t>
            </a:r>
            <a:r>
              <a:rPr lang="en-US" sz="2800" i="1">
                <a:solidFill>
                  <a:srgbClr val="00B050"/>
                </a:solidFill>
              </a:rPr>
              <a:t>[n+1][w+1]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E2A32CA-405B-34CE-3025-EF2ED16F5D73}"/>
              </a:ext>
            </a:extLst>
          </p:cNvPr>
          <p:cNvSpPr txBox="1">
            <a:spLocks/>
          </p:cNvSpPr>
          <p:nvPr/>
        </p:nvSpPr>
        <p:spPr>
          <a:xfrm>
            <a:off x="987187" y="2237038"/>
            <a:ext cx="4804013" cy="6662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>
                <a:solidFill>
                  <a:srgbClr val="00B050"/>
                </a:solidFill>
              </a:rPr>
              <a:t>if </a:t>
            </a:r>
            <a:r>
              <a:rPr lang="en-US" sz="2800" i="1" err="1">
                <a:solidFill>
                  <a:srgbClr val="00B050"/>
                </a:solidFill>
              </a:rPr>
              <a:t>arr</a:t>
            </a:r>
            <a:r>
              <a:rPr lang="en-US" sz="2800" i="1">
                <a:solidFill>
                  <a:srgbClr val="00B050"/>
                </a:solidFill>
              </a:rPr>
              <a:t>[</a:t>
            </a:r>
            <a:r>
              <a:rPr lang="en-US" sz="2800" i="1" err="1">
                <a:solidFill>
                  <a:srgbClr val="00B050"/>
                </a:solidFill>
              </a:rPr>
              <a:t>n,w</a:t>
            </a:r>
            <a:r>
              <a:rPr lang="en-US" sz="2800" i="1">
                <a:solidFill>
                  <a:srgbClr val="00B050"/>
                </a:solidFill>
              </a:rPr>
              <a:t>]!=0       return </a:t>
            </a:r>
            <a:r>
              <a:rPr lang="en-US" sz="2800" i="1" err="1">
                <a:solidFill>
                  <a:srgbClr val="00B050"/>
                </a:solidFill>
              </a:rPr>
              <a:t>arr</a:t>
            </a:r>
            <a:r>
              <a:rPr lang="en-US" sz="2800" i="1">
                <a:solidFill>
                  <a:srgbClr val="00B050"/>
                </a:solidFill>
              </a:rPr>
              <a:t>[</a:t>
            </a:r>
            <a:r>
              <a:rPr lang="en-US" sz="2800" i="1" err="1">
                <a:solidFill>
                  <a:srgbClr val="00B050"/>
                </a:solidFill>
              </a:rPr>
              <a:t>n,w</a:t>
            </a:r>
            <a:r>
              <a:rPr lang="en-US" sz="2800" i="1">
                <a:solidFill>
                  <a:srgbClr val="00B050"/>
                </a:solidFill>
              </a:rPr>
              <a:t>];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0B6A7AF5-47DE-7164-F3B9-FCBCACC67217}"/>
              </a:ext>
            </a:extLst>
          </p:cNvPr>
          <p:cNvSpPr txBox="1">
            <a:spLocks/>
          </p:cNvSpPr>
          <p:nvPr/>
        </p:nvSpPr>
        <p:spPr>
          <a:xfrm>
            <a:off x="1143000" y="4379098"/>
            <a:ext cx="3200400" cy="6662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err="1">
                <a:solidFill>
                  <a:srgbClr val="00B050"/>
                </a:solidFill>
              </a:rPr>
              <a:t>arr</a:t>
            </a:r>
            <a:r>
              <a:rPr lang="en-US" sz="2800" i="1">
                <a:solidFill>
                  <a:srgbClr val="00B050"/>
                </a:solidFill>
              </a:rPr>
              <a:t>[</a:t>
            </a:r>
            <a:r>
              <a:rPr lang="en-US" sz="2800" i="1" err="1">
                <a:solidFill>
                  <a:srgbClr val="00B050"/>
                </a:solidFill>
              </a:rPr>
              <a:t>n,w</a:t>
            </a:r>
            <a:r>
              <a:rPr lang="en-US" sz="2800" i="1">
                <a:solidFill>
                  <a:srgbClr val="00B050"/>
                </a:solidFill>
              </a:rPr>
              <a:t>] = result;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2ABD35-F409-E2EC-BAAB-B42BB46082F3}"/>
              </a:ext>
            </a:extLst>
          </p:cNvPr>
          <p:cNvSpPr/>
          <p:nvPr/>
        </p:nvSpPr>
        <p:spPr>
          <a:xfrm>
            <a:off x="987187" y="5560528"/>
            <a:ext cx="4419600" cy="7530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2800" i="1"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75321E-EA2F-D76E-0B69-F35F70A21850}"/>
              </a:ext>
            </a:extLst>
          </p:cNvPr>
          <p:cNvSpPr/>
          <p:nvPr/>
        </p:nvSpPr>
        <p:spPr>
          <a:xfrm>
            <a:off x="876300" y="5955084"/>
            <a:ext cx="3309561" cy="418795"/>
          </a:xfrm>
          <a:prstGeom prst="rect">
            <a:avLst/>
          </a:prstGeom>
          <a:solidFill>
            <a:schemeClr val="bg1"/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i="1" dirty="0">
                <a:solidFill>
                  <a:srgbClr val="00B050"/>
                </a:solidFill>
              </a:rPr>
              <a:t>time complexity: O(n*W)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AE979D-D441-DC87-BE15-9FB9BB61D39F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4572000"/>
            <a:ext cx="399392" cy="473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CA5621-71F1-DFB2-CD3E-DADF41C140F4}"/>
              </a:ext>
            </a:extLst>
          </p:cNvPr>
          <p:cNvCxnSpPr>
            <a:cxnSpLocks/>
          </p:cNvCxnSpPr>
          <p:nvPr/>
        </p:nvCxnSpPr>
        <p:spPr>
          <a:xfrm flipH="1" flipV="1">
            <a:off x="6399485" y="4572000"/>
            <a:ext cx="306115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BECEDB7-E7DE-A58D-2EA1-310CBA91B701}"/>
              </a:ext>
            </a:extLst>
          </p:cNvPr>
          <p:cNvSpPr txBox="1"/>
          <p:nvPr/>
        </p:nvSpPr>
        <p:spPr>
          <a:xfrm>
            <a:off x="4787094" y="5027622"/>
            <a:ext cx="1675908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Include item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4991-5664-B4E3-F795-DCB5B0E7F253}"/>
              </a:ext>
            </a:extLst>
          </p:cNvPr>
          <p:cNvSpPr txBox="1"/>
          <p:nvPr/>
        </p:nvSpPr>
        <p:spPr>
          <a:xfrm>
            <a:off x="6705600" y="5010090"/>
            <a:ext cx="2115131" cy="40011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Not include item n</a:t>
            </a:r>
          </a:p>
        </p:txBody>
      </p:sp>
    </p:spTree>
    <p:extLst>
      <p:ext uri="{BB962C8B-B14F-4D97-AF65-F5344CB8AC3E}">
        <p14:creationId xmlns:p14="http://schemas.microsoft.com/office/powerpoint/2010/main" val="852884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10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10915-565E-DD5A-9A07-307EA2281BE0}"/>
              </a:ext>
            </a:extLst>
          </p:cNvPr>
          <p:cNvSpPr txBox="1">
            <a:spLocks/>
          </p:cNvSpPr>
          <p:nvPr/>
        </p:nvSpPr>
        <p:spPr>
          <a:xfrm>
            <a:off x="457360" y="1772260"/>
            <a:ext cx="8839200" cy="442215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/>
              <a:t>M[n , w]{ </a:t>
            </a:r>
          </a:p>
          <a:p>
            <a:pPr marL="0" indent="0">
              <a:buNone/>
            </a:pPr>
            <a:r>
              <a:rPr lang="en-US" sz="2400" i="1"/>
              <a:t> if  (n==0 or w==0)        return 0;</a:t>
            </a:r>
          </a:p>
          <a:p>
            <a:pPr marL="0" indent="0">
              <a:buNone/>
            </a:pPr>
            <a:r>
              <a:rPr lang="en-US" sz="2400" i="1"/>
              <a:t> for (</a:t>
            </a:r>
            <a:r>
              <a:rPr lang="en-US" sz="2400" i="1" err="1"/>
              <a:t>i</a:t>
            </a:r>
            <a:r>
              <a:rPr lang="en-US" sz="2400" i="1"/>
              <a:t>=0 ; </a:t>
            </a:r>
            <a:r>
              <a:rPr lang="en-US" sz="2400" i="1" err="1"/>
              <a:t>i</a:t>
            </a:r>
            <a:r>
              <a:rPr lang="en-US" sz="2400" i="1"/>
              <a:t>++ ; </a:t>
            </a:r>
            <a:r>
              <a:rPr lang="en-US" sz="2400" i="1" err="1"/>
              <a:t>i</a:t>
            </a:r>
            <a:r>
              <a:rPr lang="en-US" sz="2400" i="1"/>
              <a:t>&lt;=n)     M[i,0]=0;</a:t>
            </a:r>
          </a:p>
          <a:p>
            <a:pPr marL="0" indent="0">
              <a:buNone/>
            </a:pPr>
            <a:r>
              <a:rPr lang="en-US" sz="2400" i="1"/>
              <a:t> for (j=0 ; </a:t>
            </a:r>
            <a:r>
              <a:rPr lang="en-US" sz="2400" i="1" err="1"/>
              <a:t>j++</a:t>
            </a:r>
            <a:r>
              <a:rPr lang="en-US" sz="2400" i="1"/>
              <a:t> ; j&lt;=w)    M[0,j]=0;</a:t>
            </a:r>
          </a:p>
          <a:p>
            <a:pPr marL="0" indent="0">
              <a:buNone/>
            </a:pPr>
            <a:r>
              <a:rPr lang="en-US" sz="2400" i="1"/>
              <a:t> for (</a:t>
            </a:r>
            <a:r>
              <a:rPr lang="en-US" sz="2400" i="1" err="1"/>
              <a:t>i</a:t>
            </a:r>
            <a:r>
              <a:rPr lang="en-US" sz="2400" i="1"/>
              <a:t>=1 ; </a:t>
            </a:r>
            <a:r>
              <a:rPr lang="en-US" sz="2400" i="1" err="1"/>
              <a:t>i</a:t>
            </a:r>
            <a:r>
              <a:rPr lang="en-US" sz="2400" i="1"/>
              <a:t>++ ; </a:t>
            </a:r>
            <a:r>
              <a:rPr lang="en-US" sz="2400" i="1" err="1"/>
              <a:t>i</a:t>
            </a:r>
            <a:r>
              <a:rPr lang="en-US" sz="2400" i="1"/>
              <a:t>&lt;=n) </a:t>
            </a:r>
          </a:p>
          <a:p>
            <a:pPr marL="0" indent="0">
              <a:buNone/>
            </a:pPr>
            <a:r>
              <a:rPr lang="en-US" sz="2400" i="1"/>
              <a:t>     for (j=1 ; </a:t>
            </a:r>
            <a:r>
              <a:rPr lang="en-US" sz="2400" i="1" err="1"/>
              <a:t>j++</a:t>
            </a:r>
            <a:r>
              <a:rPr lang="en-US" sz="2400" i="1"/>
              <a:t> ; j&lt;=w)</a:t>
            </a:r>
          </a:p>
          <a:p>
            <a:pPr marL="0" indent="0">
              <a:buNone/>
            </a:pPr>
            <a:r>
              <a:rPr lang="en-US" sz="2400" i="1"/>
              <a:t>	 if (</a:t>
            </a:r>
            <a:r>
              <a:rPr lang="en-US" sz="2400" i="1" err="1"/>
              <a:t>w</a:t>
            </a:r>
            <a:r>
              <a:rPr lang="en-US" sz="2400" i="1" baseline="-25000" err="1"/>
              <a:t>i</a:t>
            </a:r>
            <a:r>
              <a:rPr lang="en-US" sz="2400" i="1" baseline="-25000"/>
              <a:t> </a:t>
            </a:r>
            <a:r>
              <a:rPr lang="en-US" sz="2400" i="1"/>
              <a:t>&gt;j)       M[</a:t>
            </a:r>
            <a:r>
              <a:rPr lang="en-US" sz="2400" i="1" err="1"/>
              <a:t>i,j</a:t>
            </a:r>
            <a:r>
              <a:rPr lang="en-US" sz="2400" i="1"/>
              <a:t>]= M[i-1, j];</a:t>
            </a:r>
          </a:p>
          <a:p>
            <a:pPr marL="0" indent="0">
              <a:buNone/>
            </a:pPr>
            <a:r>
              <a:rPr lang="en-US" sz="2400" i="1"/>
              <a:t>	else              M[</a:t>
            </a:r>
            <a:r>
              <a:rPr lang="en-US" sz="2400" i="1" err="1"/>
              <a:t>i,j</a:t>
            </a:r>
            <a:r>
              <a:rPr lang="en-US" sz="2400" i="1"/>
              <a:t>]= max{ (v</a:t>
            </a:r>
            <a:r>
              <a:rPr lang="en-US" sz="2400" i="1" baseline="-25000"/>
              <a:t>i </a:t>
            </a:r>
            <a:r>
              <a:rPr lang="en-US" sz="2400" i="1"/>
              <a:t>+M[i-1 , j-</a:t>
            </a:r>
            <a:r>
              <a:rPr lang="en-US" sz="2400" i="1" err="1"/>
              <a:t>w</a:t>
            </a:r>
            <a:r>
              <a:rPr lang="en-US" sz="2400" i="1" baseline="-25000" err="1"/>
              <a:t>i</a:t>
            </a:r>
            <a:r>
              <a:rPr lang="en-US" sz="2400" i="1"/>
              <a:t>]), M[i-1 , j] };</a:t>
            </a:r>
          </a:p>
          <a:p>
            <a:pPr marL="0" indent="0">
              <a:buNone/>
            </a:pPr>
            <a:r>
              <a:rPr lang="en-US" sz="2400" i="1"/>
              <a:t> }</a:t>
            </a:r>
            <a:endParaRPr lang="en-US" sz="2600" i="1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19CCB69-B275-0F51-52DD-1F800A268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916517"/>
              </p:ext>
            </p:extLst>
          </p:nvPr>
        </p:nvGraphicFramePr>
        <p:xfrm>
          <a:off x="5179905" y="1869615"/>
          <a:ext cx="3278294" cy="22504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97853">
                  <a:extLst>
                    <a:ext uri="{9D8B030D-6E8A-4147-A177-3AD203B41FA5}">
                      <a16:colId xmlns:a16="http://schemas.microsoft.com/office/drawing/2014/main" val="2952723237"/>
                    </a:ext>
                  </a:extLst>
                </a:gridCol>
                <a:gridCol w="517513">
                  <a:extLst>
                    <a:ext uri="{9D8B030D-6E8A-4147-A177-3AD203B41FA5}">
                      <a16:colId xmlns:a16="http://schemas.microsoft.com/office/drawing/2014/main" val="6515154"/>
                    </a:ext>
                  </a:extLst>
                </a:gridCol>
                <a:gridCol w="510329">
                  <a:extLst>
                    <a:ext uri="{9D8B030D-6E8A-4147-A177-3AD203B41FA5}">
                      <a16:colId xmlns:a16="http://schemas.microsoft.com/office/drawing/2014/main" val="506915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6756927"/>
                    </a:ext>
                  </a:extLst>
                </a:gridCol>
                <a:gridCol w="1066799">
                  <a:extLst>
                    <a:ext uri="{9D8B030D-6E8A-4147-A177-3AD203B41FA5}">
                      <a16:colId xmlns:a16="http://schemas.microsoft.com/office/drawing/2014/main" val="2051804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 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  . .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22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04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 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5806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8715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sz="600" b="1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026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</a:rPr>
                        <a:t>  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max M[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</a:rPr>
                        <a:t>n,w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420168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6B65A821-DE98-8FC2-B35B-777F4EAD9F88}"/>
              </a:ext>
            </a:extLst>
          </p:cNvPr>
          <p:cNvGrpSpPr/>
          <p:nvPr/>
        </p:nvGrpSpPr>
        <p:grpSpPr>
          <a:xfrm>
            <a:off x="5153025" y="1772260"/>
            <a:ext cx="600400" cy="528107"/>
            <a:chOff x="5305426" y="1428084"/>
            <a:chExt cx="600400" cy="52810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C5F2C5-484D-13F3-0023-7C0B4FF5AF48}"/>
                </a:ext>
              </a:extLst>
            </p:cNvPr>
            <p:cNvCxnSpPr>
              <a:cxnSpLocks/>
            </p:cNvCxnSpPr>
            <p:nvPr/>
          </p:nvCxnSpPr>
          <p:spPr>
            <a:xfrm>
              <a:off x="5305426" y="1520184"/>
              <a:ext cx="485775" cy="400110"/>
            </a:xfrm>
            <a:prstGeom prst="line">
              <a:avLst/>
            </a:prstGeom>
            <a:ln w="63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ED1BA-6A1F-984C-3B1D-B58264F1D563}"/>
                </a:ext>
              </a:extLst>
            </p:cNvPr>
            <p:cNvSpPr txBox="1"/>
            <p:nvPr/>
          </p:nvSpPr>
          <p:spPr>
            <a:xfrm>
              <a:off x="5332306" y="158685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42A29E7-D6A3-0680-DBD7-98930FFBCEC8}"/>
                </a:ext>
              </a:extLst>
            </p:cNvPr>
            <p:cNvSpPr txBox="1"/>
            <p:nvPr/>
          </p:nvSpPr>
          <p:spPr>
            <a:xfrm>
              <a:off x="5549638" y="1428084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BC150E-902C-2FD9-F82C-7998E082090E}"/>
              </a:ext>
            </a:extLst>
          </p:cNvPr>
          <p:cNvGrpSpPr/>
          <p:nvPr/>
        </p:nvGrpSpPr>
        <p:grpSpPr>
          <a:xfrm>
            <a:off x="4210922" y="1865763"/>
            <a:ext cx="968983" cy="558888"/>
            <a:chOff x="4210922" y="1865763"/>
            <a:chExt cx="968983" cy="55888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543AF0-6ECA-CA38-0440-6C71868A505C}"/>
                </a:ext>
              </a:extLst>
            </p:cNvPr>
            <p:cNvSpPr txBox="1"/>
            <p:nvPr/>
          </p:nvSpPr>
          <p:spPr>
            <a:xfrm>
              <a:off x="4210922" y="1865763"/>
              <a:ext cx="968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err="1">
                  <a:solidFill>
                    <a:srgbClr val="00B050"/>
                  </a:solidFill>
                </a:rPr>
                <a:t>i</a:t>
              </a:r>
              <a:r>
                <a:rPr lang="en-US" sz="2000" i="1" dirty="0">
                  <a:solidFill>
                    <a:srgbClr val="00B050"/>
                  </a:solidFill>
                </a:rPr>
                <a:t>(items)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6EA3D4-3CF2-C4D0-9E71-53795DF8791A}"/>
                </a:ext>
              </a:extLst>
            </p:cNvPr>
            <p:cNvCxnSpPr>
              <a:cxnSpLocks/>
            </p:cNvCxnSpPr>
            <p:nvPr/>
          </p:nvCxnSpPr>
          <p:spPr>
            <a:xfrm>
              <a:off x="4877522" y="2176083"/>
              <a:ext cx="254074" cy="24856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D70312-D9D2-A0CA-51AE-3F6DA70714C7}"/>
              </a:ext>
            </a:extLst>
          </p:cNvPr>
          <p:cNvGrpSpPr/>
          <p:nvPr/>
        </p:nvGrpSpPr>
        <p:grpSpPr>
          <a:xfrm>
            <a:off x="5153025" y="1336253"/>
            <a:ext cx="1292341" cy="480303"/>
            <a:chOff x="5153025" y="1336253"/>
            <a:chExt cx="1292341" cy="48030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48D04E-B442-7E53-85CB-EE06285C22FF}"/>
                </a:ext>
              </a:extLst>
            </p:cNvPr>
            <p:cNvSpPr txBox="1"/>
            <p:nvPr/>
          </p:nvSpPr>
          <p:spPr>
            <a:xfrm>
              <a:off x="5153025" y="1336253"/>
              <a:ext cx="12923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>
                  <a:solidFill>
                    <a:srgbClr val="FF0000"/>
                  </a:solidFill>
                </a:rPr>
                <a:t>j(capacity)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008175-D35F-04AB-83C3-A9F705B68815}"/>
                </a:ext>
              </a:extLst>
            </p:cNvPr>
            <p:cNvCxnSpPr>
              <a:cxnSpLocks/>
            </p:cNvCxnSpPr>
            <p:nvPr/>
          </p:nvCxnSpPr>
          <p:spPr>
            <a:xfrm>
              <a:off x="5747013" y="1660088"/>
              <a:ext cx="220994" cy="15646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4F8E77-FF2F-C0BF-C5EA-1314EFFAF3BA}"/>
              </a:ext>
            </a:extLst>
          </p:cNvPr>
          <p:cNvSpPr txBox="1"/>
          <p:nvPr/>
        </p:nvSpPr>
        <p:spPr>
          <a:xfrm>
            <a:off x="5003668" y="4468552"/>
            <a:ext cx="1488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/>
              <a:t>// </a:t>
            </a:r>
            <a:r>
              <a:rPr lang="en-US" sz="1600" i="1" err="1"/>
              <a:t>i</a:t>
            </a:r>
            <a:r>
              <a:rPr lang="en-US" sz="1600" i="1"/>
              <a:t> not selected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07B9F-4DCD-D307-047F-C8C2A21889C4}"/>
              </a:ext>
            </a:extLst>
          </p:cNvPr>
          <p:cNvSpPr txBox="1"/>
          <p:nvPr/>
        </p:nvSpPr>
        <p:spPr>
          <a:xfrm>
            <a:off x="2830228" y="5606709"/>
            <a:ext cx="4942171" cy="369332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value of the previous items when limit was j-</a:t>
            </a:r>
            <a:r>
              <a:rPr lang="en-US" err="1"/>
              <a:t>w</a:t>
            </a:r>
            <a:r>
              <a:rPr lang="en-US" baseline="-25000" err="1"/>
              <a:t>i</a:t>
            </a:r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3ACABAC4-9A23-7AB2-73F9-7D838B1A6B24}"/>
              </a:ext>
            </a:extLst>
          </p:cNvPr>
          <p:cNvSpPr/>
          <p:nvPr/>
        </p:nvSpPr>
        <p:spPr>
          <a:xfrm rot="5400000">
            <a:off x="5430641" y="4757313"/>
            <a:ext cx="280304" cy="1379833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B036A8-9EED-50DD-33F2-DD9FC7EE6C13}"/>
              </a:ext>
            </a:extLst>
          </p:cNvPr>
          <p:cNvSpPr txBox="1">
            <a:spLocks/>
          </p:cNvSpPr>
          <p:nvPr/>
        </p:nvSpPr>
        <p:spPr>
          <a:xfrm>
            <a:off x="876300" y="446644"/>
            <a:ext cx="7391400" cy="696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DP solution for Knapsack: Bottom-Up approach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0A856-18C5-05F4-36E9-9B829141E0A4}"/>
              </a:ext>
            </a:extLst>
          </p:cNvPr>
          <p:cNvSpPr txBox="1"/>
          <p:nvPr/>
        </p:nvSpPr>
        <p:spPr>
          <a:xfrm>
            <a:off x="506402" y="6124545"/>
            <a:ext cx="25394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space complexity: </a:t>
            </a:r>
            <a:r>
              <a:rPr lang="en-US" sz="1800" i="1" dirty="0"/>
              <a:t>O(</a:t>
            </a:r>
            <a:r>
              <a:rPr lang="en-US" sz="1800" i="1" dirty="0" err="1"/>
              <a:t>nW</a:t>
            </a:r>
            <a:r>
              <a:rPr lang="en-US" sz="1800" i="1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0399545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3038</TotalTime>
  <Words>722</Words>
  <Application>Microsoft Office PowerPoint</Application>
  <PresentationFormat>On-screen Show (4:3)</PresentationFormat>
  <Paragraphs>110</Paragraphs>
  <Slides>8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Equation</vt:lpstr>
      <vt:lpstr>0-1 Knapsack Problem</vt:lpstr>
      <vt:lpstr>Formal 0-1 Knapsack Problem</vt:lpstr>
      <vt:lpstr>Solutions for 0-1 Knapsack Problem</vt:lpstr>
      <vt:lpstr>Principle of Optimality for 0-1 Knapsack Problem</vt:lpstr>
      <vt:lpstr>Knapsack Optimal Structure</vt:lpstr>
      <vt:lpstr>Knapsack Optimal Structure with Recursive Formula</vt:lpstr>
      <vt:lpstr>DP solution for Knapsack: Top-Down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5</cp:revision>
  <dcterms:created xsi:type="dcterms:W3CDTF">2006-08-16T00:00:00Z</dcterms:created>
  <dcterms:modified xsi:type="dcterms:W3CDTF">2025-03-02T17:44:31Z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2023-07-24T03:37:47Z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d3328b36-03ca-4513-82ee-a9cbd0a4fd36</vt:lpwstr>
  </property>
  <property fmtid="{D5CDD505-2E9C-101B-9397-08002B2CF9AE}" pid="8" name="MSIP_Label_638202f9-8d41-4950-b014-f183e397b746_ContentBits">
    <vt:lpwstr>0</vt:lpwstr>
  </property>
</Properties>
</file>