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0" r:id="rId2"/>
    <p:sldId id="375" r:id="rId3"/>
    <p:sldId id="378" r:id="rId4"/>
    <p:sldId id="379" r:id="rId5"/>
    <p:sldId id="371" r:id="rId6"/>
    <p:sldId id="377" r:id="rId7"/>
    <p:sldId id="30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AF393-85A1-42C3-A485-72F09DA09BDA}" v="50" dt="2025-03-05T00:21:57.188"/>
    <p1510:client id="{F571D150-7AAB-4BFE-B8B9-AFAF7E2DF3FA}" v="426" dt="2025-03-05T04:57:15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55" autoAdjust="0"/>
  </p:normalViewPr>
  <p:slideViewPr>
    <p:cSldViewPr snapToGrid="0"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hareh Mokarram dorri" userId="b65613e7-b782-4797-afbc-3ac9b2e9b774" providerId="ADAL" clId="{F571D150-7AAB-4BFE-B8B9-AFAF7E2DF3FA}"/>
    <pc:docChg chg="undo custSel addSld modSld">
      <pc:chgData name="Bahareh Mokarram dorri" userId="b65613e7-b782-4797-afbc-3ac9b2e9b774" providerId="ADAL" clId="{F571D150-7AAB-4BFE-B8B9-AFAF7E2DF3FA}" dt="2023-10-16T02:57:57.824" v="18" actId="207"/>
      <pc:docMkLst>
        <pc:docMk/>
      </pc:docMkLst>
      <pc:sldChg chg="modSp mod">
        <pc:chgData name="Bahareh Mokarram dorri" userId="b65613e7-b782-4797-afbc-3ac9b2e9b774" providerId="ADAL" clId="{F571D150-7AAB-4BFE-B8B9-AFAF7E2DF3FA}" dt="2023-09-12T04:23:38.875" v="11" actId="1076"/>
        <pc:sldMkLst>
          <pc:docMk/>
          <pc:sldMk cId="3646780972" sldId="346"/>
        </pc:sldMkLst>
      </pc:sldChg>
      <pc:sldChg chg="modSp new mod">
        <pc:chgData name="Bahareh Mokarram dorri" userId="b65613e7-b782-4797-afbc-3ac9b2e9b774" providerId="ADAL" clId="{F571D150-7AAB-4BFE-B8B9-AFAF7E2DF3FA}" dt="2023-10-16T02:57:57.824" v="18" actId="207"/>
        <pc:sldMkLst>
          <pc:docMk/>
          <pc:sldMk cId="3219261358" sldId="369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5-03-05T04:59:13.669" v="3606" actId="14100"/>
      <pc:docMkLst>
        <pc:docMk/>
      </pc:docMkLst>
      <pc:sldChg chg="addSp delSp modSp mod">
        <pc:chgData name="Mokarram Dorri, Bahareh" userId="b65613e7-b782-4797-afbc-3ac9b2e9b774" providerId="ADAL" clId="{F571D150-7AAB-4BFE-B8B9-AFAF7E2DF3FA}" dt="2025-02-16T17:47:04.222" v="1935" actId="478"/>
        <pc:sldMkLst>
          <pc:docMk/>
          <pc:sldMk cId="0" sldId="256"/>
        </pc:sldMkLst>
      </pc:sldChg>
      <pc:sldChg chg="addSp delSp modSp mod">
        <pc:chgData name="Mokarram Dorri, Bahareh" userId="b65613e7-b782-4797-afbc-3ac9b2e9b774" providerId="ADAL" clId="{F571D150-7AAB-4BFE-B8B9-AFAF7E2DF3FA}" dt="2024-09-19T01:50:46.248" v="1768" actId="20577"/>
        <pc:sldMkLst>
          <pc:docMk/>
          <pc:sldMk cId="756607003" sldId="258"/>
        </pc:sldMkLst>
      </pc:sldChg>
      <pc:sldChg chg="modSp mod modNotesTx">
        <pc:chgData name="Mokarram Dorri, Bahareh" userId="b65613e7-b782-4797-afbc-3ac9b2e9b774" providerId="ADAL" clId="{F571D150-7AAB-4BFE-B8B9-AFAF7E2DF3FA}" dt="2025-02-16T21:30:04.060" v="2468"/>
        <pc:sldMkLst>
          <pc:docMk/>
          <pc:sldMk cId="0" sldId="266"/>
        </pc:sldMkLst>
      </pc:sldChg>
      <pc:sldChg chg="addSp modSp mod modAnim">
        <pc:chgData name="Mokarram Dorri, Bahareh" userId="b65613e7-b782-4797-afbc-3ac9b2e9b774" providerId="ADAL" clId="{F571D150-7AAB-4BFE-B8B9-AFAF7E2DF3FA}" dt="2024-09-19T15:22:28.785" v="1809" actId="12"/>
        <pc:sldMkLst>
          <pc:docMk/>
          <pc:sldMk cId="0" sldId="267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20:06:04.535" v="2327" actId="208"/>
        <pc:sldMkLst>
          <pc:docMk/>
          <pc:sldMk cId="3187244780" sldId="268"/>
        </pc:sldMkLst>
      </pc:sldChg>
      <pc:sldChg chg="addSp delSp modSp mod modAnim">
        <pc:chgData name="Mokarram Dorri, Bahareh" userId="b65613e7-b782-4797-afbc-3ac9b2e9b774" providerId="ADAL" clId="{F571D150-7AAB-4BFE-B8B9-AFAF7E2DF3FA}" dt="2025-02-16T21:32:54.780" v="2474" actId="6549"/>
        <pc:sldMkLst>
          <pc:docMk/>
          <pc:sldMk cId="3710766048" sldId="269"/>
        </pc:sldMkLst>
      </pc:sldChg>
      <pc:sldChg chg="addSp delSp modSp mod modAnim">
        <pc:chgData name="Mokarram Dorri, Bahareh" userId="b65613e7-b782-4797-afbc-3ac9b2e9b774" providerId="ADAL" clId="{F571D150-7AAB-4BFE-B8B9-AFAF7E2DF3FA}" dt="2025-02-18T21:42:50.871" v="2487" actId="478"/>
        <pc:sldMkLst>
          <pc:docMk/>
          <pc:sldMk cId="1306024225" sldId="270"/>
        </pc:sldMkLst>
      </pc:sldChg>
      <pc:sldChg chg="addSp delSp modSp mod modAnim">
        <pc:chgData name="Mokarram Dorri, Bahareh" userId="b65613e7-b782-4797-afbc-3ac9b2e9b774" providerId="ADAL" clId="{F571D150-7AAB-4BFE-B8B9-AFAF7E2DF3FA}" dt="2025-02-16T18:58:02.460" v="2068" actId="14100"/>
        <pc:sldMkLst>
          <pc:docMk/>
          <pc:sldMk cId="918414243" sldId="283"/>
        </pc:sldMkLst>
      </pc:sldChg>
      <pc:sldChg chg="modSp add mod">
        <pc:chgData name="Mokarram Dorri, Bahareh" userId="b65613e7-b782-4797-afbc-3ac9b2e9b774" providerId="ADAL" clId="{F571D150-7AAB-4BFE-B8B9-AFAF7E2DF3FA}" dt="2025-02-16T19:02:27.165" v="2099" actId="115"/>
        <pc:sldMkLst>
          <pc:docMk/>
          <pc:sldMk cId="92216225" sldId="284"/>
        </pc:sldMkLst>
      </pc:sldChg>
      <pc:sldChg chg="modSp add del mod modShow">
        <pc:chgData name="Mokarram Dorri, Bahareh" userId="b65613e7-b782-4797-afbc-3ac9b2e9b774" providerId="ADAL" clId="{F571D150-7AAB-4BFE-B8B9-AFAF7E2DF3FA}" dt="2025-02-16T19:02:02.395" v="2095" actId="2696"/>
        <pc:sldMkLst>
          <pc:docMk/>
          <pc:sldMk cId="1049683674" sldId="284"/>
        </pc:sldMkLst>
      </pc:sldChg>
      <pc:sldChg chg="modSp del mod modShow">
        <pc:chgData name="Mokarram Dorri, Bahareh" userId="b65613e7-b782-4797-afbc-3ac9b2e9b774" providerId="ADAL" clId="{F571D150-7AAB-4BFE-B8B9-AFAF7E2DF3FA}" dt="2024-02-24T20:06:04.600" v="547" actId="2696"/>
        <pc:sldMkLst>
          <pc:docMk/>
          <pc:sldMk cId="3534980492" sldId="284"/>
        </pc:sldMkLst>
      </pc:sldChg>
      <pc:sldChg chg="modSp del mod modAnim modNotesTx">
        <pc:chgData name="Mokarram Dorri, Bahareh" userId="b65613e7-b782-4797-afbc-3ac9b2e9b774" providerId="ADAL" clId="{F571D150-7AAB-4BFE-B8B9-AFAF7E2DF3FA}" dt="2025-02-16T19:34:50.537" v="2183" actId="2696"/>
        <pc:sldMkLst>
          <pc:docMk/>
          <pc:sldMk cId="667164155" sldId="285"/>
        </pc:sldMkLst>
      </pc:sldChg>
      <pc:sldChg chg="add">
        <pc:chgData name="Mokarram Dorri, Bahareh" userId="b65613e7-b782-4797-afbc-3ac9b2e9b774" providerId="ADAL" clId="{F571D150-7AAB-4BFE-B8B9-AFAF7E2DF3FA}" dt="2025-02-16T19:34:57.517" v="2184"/>
        <pc:sldMkLst>
          <pc:docMk/>
          <pc:sldMk cId="2855181899" sldId="285"/>
        </pc:sldMkLst>
      </pc:sldChg>
      <pc:sldChg chg="modSp add mod">
        <pc:chgData name="Mokarram Dorri, Bahareh" userId="b65613e7-b782-4797-afbc-3ac9b2e9b774" providerId="ADAL" clId="{F571D150-7AAB-4BFE-B8B9-AFAF7E2DF3FA}" dt="2025-02-16T20:14:13.414" v="2448" actId="313"/>
        <pc:sldMkLst>
          <pc:docMk/>
          <pc:sldMk cId="12980332" sldId="286"/>
        </pc:sldMkLst>
      </pc:sldChg>
      <pc:sldChg chg="modSp del mod modShow">
        <pc:chgData name="Mokarram Dorri, Bahareh" userId="b65613e7-b782-4797-afbc-3ac9b2e9b774" providerId="ADAL" clId="{F571D150-7AAB-4BFE-B8B9-AFAF7E2DF3FA}" dt="2025-02-16T19:34:14.987" v="2181" actId="2696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F571D150-7AAB-4BFE-B8B9-AFAF7E2DF3FA}" dt="2024-02-25T04:47:49.344" v="1109" actId="1076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F571D150-7AAB-4BFE-B8B9-AFAF7E2DF3FA}" dt="2024-02-27T18:46:18.459" v="1129" actId="1076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F571D150-7AAB-4BFE-B8B9-AFAF7E2DF3FA}" dt="2024-02-27T18:46:33.538" v="1130" actId="404"/>
        <pc:sldMkLst>
          <pc:docMk/>
          <pc:sldMk cId="857281309" sldId="296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368205413" sldId="300"/>
        </pc:sldMkLst>
      </pc:sldChg>
      <pc:sldChg chg="modSp add mod">
        <pc:chgData name="Mokarram Dorri, Bahareh" userId="b65613e7-b782-4797-afbc-3ac9b2e9b774" providerId="ADAL" clId="{F571D150-7AAB-4BFE-B8B9-AFAF7E2DF3FA}" dt="2024-02-27T23:33:20.733" v="1687" actId="403"/>
        <pc:sldMkLst>
          <pc:docMk/>
          <pc:sldMk cId="3871491500" sldId="300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468480092" sldId="301"/>
        </pc:sldMkLst>
      </pc:sldChg>
      <pc:sldChg chg="add del">
        <pc:chgData name="Mokarram Dorri, Bahareh" userId="b65613e7-b782-4797-afbc-3ac9b2e9b774" providerId="ADAL" clId="{F571D150-7AAB-4BFE-B8B9-AFAF7E2DF3FA}" dt="2024-02-28T00:13:18.851" v="1727" actId="47"/>
        <pc:sldMkLst>
          <pc:docMk/>
          <pc:sldMk cId="2658553650" sldId="301"/>
        </pc:sldMkLst>
      </pc:sldChg>
      <pc:sldChg chg="addSp delSp modSp mod">
        <pc:chgData name="Mokarram Dorri, Bahareh" userId="b65613e7-b782-4797-afbc-3ac9b2e9b774" providerId="ADAL" clId="{F571D150-7AAB-4BFE-B8B9-AFAF7E2DF3FA}" dt="2024-02-24T18:47:13.296" v="264" actId="14100"/>
        <pc:sldMkLst>
          <pc:docMk/>
          <pc:sldMk cId="0" sldId="302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827446170" sldId="303"/>
        </pc:sldMkLst>
      </pc:sldChg>
      <pc:sldChg chg="addSp modSp add mod ord modAnim">
        <pc:chgData name="Mokarram Dorri, Bahareh" userId="b65613e7-b782-4797-afbc-3ac9b2e9b774" providerId="ADAL" clId="{F571D150-7AAB-4BFE-B8B9-AFAF7E2DF3FA}" dt="2025-03-05T04:59:13.669" v="3606" actId="14100"/>
        <pc:sldMkLst>
          <pc:docMk/>
          <pc:sldMk cId="4102321621" sldId="303"/>
        </pc:sldMkLst>
        <pc:spChg chg="mod">
          <ac:chgData name="Mokarram Dorri, Bahareh" userId="b65613e7-b782-4797-afbc-3ac9b2e9b774" providerId="ADAL" clId="{F571D150-7AAB-4BFE-B8B9-AFAF7E2DF3FA}" dt="2025-03-05T04:59:13.669" v="3606" actId="14100"/>
          <ac:spMkLst>
            <pc:docMk/>
            <pc:sldMk cId="4102321621" sldId="303"/>
            <ac:spMk id="5" creationId="{7F405EDD-8653-CD41-468B-89EDE814FE55}"/>
          </ac:spMkLst>
        </pc:spChg>
      </pc:sldChg>
      <pc:sldChg chg="addSp delSp modSp mod">
        <pc:chgData name="Mokarram Dorri, Bahareh" userId="b65613e7-b782-4797-afbc-3ac9b2e9b774" providerId="ADAL" clId="{F571D150-7AAB-4BFE-B8B9-AFAF7E2DF3FA}" dt="2024-09-24T04:35:25.983" v="1834" actId="478"/>
        <pc:sldMkLst>
          <pc:docMk/>
          <pc:sldMk cId="3202813634" sldId="304"/>
        </pc:sldMkLst>
      </pc:sldChg>
      <pc:sldChg chg="addSp delSp modSp mod">
        <pc:chgData name="Mokarram Dorri, Bahareh" userId="b65613e7-b782-4797-afbc-3ac9b2e9b774" providerId="ADAL" clId="{F571D150-7AAB-4BFE-B8B9-AFAF7E2DF3FA}" dt="2025-02-19T05:55:43.793" v="2489" actId="9405"/>
        <pc:sldMkLst>
          <pc:docMk/>
          <pc:sldMk cId="380109597" sldId="306"/>
        </pc:sldMkLst>
      </pc:sldChg>
      <pc:sldChg chg="addSp delSp modSp mod">
        <pc:chgData name="Mokarram Dorri, Bahareh" userId="b65613e7-b782-4797-afbc-3ac9b2e9b774" providerId="ADAL" clId="{F571D150-7AAB-4BFE-B8B9-AFAF7E2DF3FA}" dt="2025-02-19T05:58:04.944" v="2516" actId="1076"/>
        <pc:sldMkLst>
          <pc:docMk/>
          <pc:sldMk cId="2833912864" sldId="317"/>
        </pc:sldMkLst>
      </pc:sldChg>
      <pc:sldChg chg="modSp mod modShow">
        <pc:chgData name="Mokarram Dorri, Bahareh" userId="b65613e7-b782-4797-afbc-3ac9b2e9b774" providerId="ADAL" clId="{F571D150-7AAB-4BFE-B8B9-AFAF7E2DF3FA}" dt="2024-09-26T00:36:44.768" v="1848" actId="729"/>
        <pc:sldMkLst>
          <pc:docMk/>
          <pc:sldMk cId="856603994" sldId="320"/>
        </pc:sldMkLst>
      </pc:sldChg>
      <pc:sldChg chg="modSp mod modShow">
        <pc:chgData name="Mokarram Dorri, Bahareh" userId="b65613e7-b782-4797-afbc-3ac9b2e9b774" providerId="ADAL" clId="{F571D150-7AAB-4BFE-B8B9-AFAF7E2DF3FA}" dt="2024-09-26T00:36:37.818" v="1845" actId="729"/>
        <pc:sldMkLst>
          <pc:docMk/>
          <pc:sldMk cId="2352181866" sldId="321"/>
        </pc:sldMkLst>
      </pc:sldChg>
      <pc:sldChg chg="modSp mod modShow">
        <pc:chgData name="Mokarram Dorri, Bahareh" userId="b65613e7-b782-4797-afbc-3ac9b2e9b774" providerId="ADAL" clId="{F571D150-7AAB-4BFE-B8B9-AFAF7E2DF3FA}" dt="2024-09-26T00:36:35.238" v="1844" actId="729"/>
        <pc:sldMkLst>
          <pc:docMk/>
          <pc:sldMk cId="3585994111" sldId="322"/>
        </pc:sldMkLst>
      </pc:sldChg>
      <pc:sldChg chg="modSp mod modShow">
        <pc:chgData name="Mokarram Dorri, Bahareh" userId="b65613e7-b782-4797-afbc-3ac9b2e9b774" providerId="ADAL" clId="{F571D150-7AAB-4BFE-B8B9-AFAF7E2DF3FA}" dt="2024-09-26T00:36:33.208" v="1843" actId="729"/>
        <pc:sldMkLst>
          <pc:docMk/>
          <pc:sldMk cId="3272121640" sldId="323"/>
        </pc:sldMkLst>
      </pc:sldChg>
      <pc:sldChg chg="modSp mod modShow">
        <pc:chgData name="Mokarram Dorri, Bahareh" userId="b65613e7-b782-4797-afbc-3ac9b2e9b774" providerId="ADAL" clId="{F571D150-7AAB-4BFE-B8B9-AFAF7E2DF3FA}" dt="2024-09-26T00:36:31.131" v="1842" actId="729"/>
        <pc:sldMkLst>
          <pc:docMk/>
          <pc:sldMk cId="4088406479" sldId="324"/>
        </pc:sldMkLst>
      </pc:sldChg>
      <pc:sldChg chg="addSp delSp modSp mod modAnim modShow">
        <pc:chgData name="Mokarram Dorri, Bahareh" userId="b65613e7-b782-4797-afbc-3ac9b2e9b774" providerId="ADAL" clId="{F571D150-7AAB-4BFE-B8B9-AFAF7E2DF3FA}" dt="2024-10-10T04:37:52.270" v="1921" actId="14100"/>
        <pc:sldMkLst>
          <pc:docMk/>
          <pc:sldMk cId="2043518901" sldId="327"/>
        </pc:sldMkLst>
      </pc:sldChg>
      <pc:sldChg chg="modSp del mod ord modAnim modShow">
        <pc:chgData name="Mokarram Dorri, Bahareh" userId="b65613e7-b782-4797-afbc-3ac9b2e9b774" providerId="ADAL" clId="{F571D150-7AAB-4BFE-B8B9-AFAF7E2DF3FA}" dt="2024-02-28T00:38:22.681" v="1753" actId="2696"/>
        <pc:sldMkLst>
          <pc:docMk/>
          <pc:sldMk cId="710011729" sldId="334"/>
        </pc:sldMkLst>
      </pc:sldChg>
      <pc:sldChg chg="modSp mod modAnim">
        <pc:chgData name="Mokarram Dorri, Bahareh" userId="b65613e7-b782-4797-afbc-3ac9b2e9b774" providerId="ADAL" clId="{F571D150-7AAB-4BFE-B8B9-AFAF7E2DF3FA}" dt="2024-02-27T20:24:56.886" v="1216" actId="1036"/>
        <pc:sldMkLst>
          <pc:docMk/>
          <pc:sldMk cId="753829274" sldId="335"/>
        </pc:sldMkLst>
      </pc:sldChg>
      <pc:sldChg chg="addSp delSp modSp mod">
        <pc:chgData name="Mokarram Dorri, Bahareh" userId="b65613e7-b782-4797-afbc-3ac9b2e9b774" providerId="ADAL" clId="{F571D150-7AAB-4BFE-B8B9-AFAF7E2DF3FA}" dt="2024-02-24T20:03:15.132" v="451" actId="478"/>
        <pc:sldMkLst>
          <pc:docMk/>
          <pc:sldMk cId="1788420574" sldId="337"/>
        </pc:sldMkLst>
      </pc:sldChg>
      <pc:sldChg chg="addSp delSp modSp mod">
        <pc:chgData name="Mokarram Dorri, Bahareh" userId="b65613e7-b782-4797-afbc-3ac9b2e9b774" providerId="ADAL" clId="{F571D150-7AAB-4BFE-B8B9-AFAF7E2DF3FA}" dt="2024-02-24T23:22:10.250" v="737" actId="20577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5-02-16T21:34:45.608" v="2477" actId="12"/>
        <pc:sldMkLst>
          <pc:docMk/>
          <pc:sldMk cId="0" sldId="339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8T21:42:37.341" v="2484" actId="21"/>
        <pc:sldMkLst>
          <pc:docMk/>
          <pc:sldMk cId="0" sldId="340"/>
        </pc:sldMkLst>
      </pc:sldChg>
      <pc:sldChg chg="addSp delSp modSp del mod modShow">
        <pc:chgData name="Mokarram Dorri, Bahareh" userId="b65613e7-b782-4797-afbc-3ac9b2e9b774" providerId="ADAL" clId="{F571D150-7AAB-4BFE-B8B9-AFAF7E2DF3FA}" dt="2025-02-16T19:59:09.935" v="2254" actId="47"/>
        <pc:sldMkLst>
          <pc:docMk/>
          <pc:sldMk cId="1143252745" sldId="341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19:03:43.400" v="2114" actId="1076"/>
        <pc:sldMkLst>
          <pc:docMk/>
          <pc:sldMk cId="1209930238" sldId="342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19:58:49.085" v="2253" actId="478"/>
        <pc:sldMkLst>
          <pc:docMk/>
          <pc:sldMk cId="2967903872" sldId="343"/>
        </pc:sldMkLst>
      </pc:sldChg>
      <pc:sldChg chg="addSp delSp modSp mod modAnim">
        <pc:chgData name="Mokarram Dorri, Bahareh" userId="b65613e7-b782-4797-afbc-3ac9b2e9b774" providerId="ADAL" clId="{F571D150-7AAB-4BFE-B8B9-AFAF7E2DF3FA}" dt="2025-02-16T19:29:39.728" v="2170" actId="1076"/>
        <pc:sldMkLst>
          <pc:docMk/>
          <pc:sldMk cId="1815027472" sldId="344"/>
        </pc:sldMkLst>
      </pc:sldChg>
      <pc:sldChg chg="modSp add mod modShow">
        <pc:chgData name="Mokarram Dorri, Bahareh" userId="b65613e7-b782-4797-afbc-3ac9b2e9b774" providerId="ADAL" clId="{F571D150-7AAB-4BFE-B8B9-AFAF7E2DF3FA}" dt="2025-02-16T19:03:02.582" v="2103" actId="6549"/>
        <pc:sldMkLst>
          <pc:docMk/>
          <pc:sldMk cId="96702513" sldId="345"/>
        </pc:sldMkLst>
      </pc:sldChg>
      <pc:sldChg chg="addSp delSp modSp del mod modShow">
        <pc:chgData name="Mokarram Dorri, Bahareh" userId="b65613e7-b782-4797-afbc-3ac9b2e9b774" providerId="ADAL" clId="{F571D150-7AAB-4BFE-B8B9-AFAF7E2DF3FA}" dt="2025-02-16T19:02:42.080" v="2100" actId="269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5-02-16T19:30:52.717" v="2179" actId="1076"/>
        <pc:sldMkLst>
          <pc:docMk/>
          <pc:sldMk cId="3646780972" sldId="346"/>
        </pc:sldMkLst>
      </pc:sldChg>
      <pc:sldChg chg="addSp delSp modSp mod">
        <pc:chgData name="Mokarram Dorri, Bahareh" userId="b65613e7-b782-4797-afbc-3ac9b2e9b774" providerId="ADAL" clId="{F571D150-7AAB-4BFE-B8B9-AFAF7E2DF3FA}" dt="2024-02-25T04:47:09.667" v="1106" actId="478"/>
        <pc:sldMkLst>
          <pc:docMk/>
          <pc:sldMk cId="0" sldId="347"/>
        </pc:sldMkLst>
      </pc:sldChg>
      <pc:sldChg chg="addSp delSp modSp mod">
        <pc:chgData name="Mokarram Dorri, Bahareh" userId="b65613e7-b782-4797-afbc-3ac9b2e9b774" providerId="ADAL" clId="{F571D150-7AAB-4BFE-B8B9-AFAF7E2DF3FA}" dt="2024-02-25T04:47:05.271" v="1105" actId="478"/>
        <pc:sldMkLst>
          <pc:docMk/>
          <pc:sldMk cId="0" sldId="348"/>
        </pc:sldMkLst>
      </pc:sldChg>
      <pc:sldChg chg="addSp delSp modSp mod">
        <pc:chgData name="Mokarram Dorri, Bahareh" userId="b65613e7-b782-4797-afbc-3ac9b2e9b774" providerId="ADAL" clId="{F571D150-7AAB-4BFE-B8B9-AFAF7E2DF3FA}" dt="2024-02-25T04:06:57.639" v="1052" actId="20577"/>
        <pc:sldMkLst>
          <pc:docMk/>
          <pc:sldMk cId="3320342615" sldId="349"/>
        </pc:sldMkLst>
      </pc:sldChg>
      <pc:sldChg chg="modSp mod modShow">
        <pc:chgData name="Mokarram Dorri, Bahareh" userId="b65613e7-b782-4797-afbc-3ac9b2e9b774" providerId="ADAL" clId="{F571D150-7AAB-4BFE-B8B9-AFAF7E2DF3FA}" dt="2024-09-26T00:36:28.888" v="1841" actId="729"/>
        <pc:sldMkLst>
          <pc:docMk/>
          <pc:sldMk cId="0" sldId="350"/>
        </pc:sldMkLst>
      </pc:sldChg>
      <pc:sldChg chg="modSp mod modShow">
        <pc:chgData name="Mokarram Dorri, Bahareh" userId="b65613e7-b782-4797-afbc-3ac9b2e9b774" providerId="ADAL" clId="{F571D150-7AAB-4BFE-B8B9-AFAF7E2DF3FA}" dt="2024-10-10T04:32:16.935" v="1857" actId="14100"/>
        <pc:sldMkLst>
          <pc:docMk/>
          <pc:sldMk cId="0" sldId="351"/>
        </pc:sldMkLst>
      </pc:sldChg>
      <pc:sldChg chg="modSp mod modShow">
        <pc:chgData name="Mokarram Dorri, Bahareh" userId="b65613e7-b782-4797-afbc-3ac9b2e9b774" providerId="ADAL" clId="{F571D150-7AAB-4BFE-B8B9-AFAF7E2DF3FA}" dt="2024-10-10T04:44:15.069" v="1923" actId="6549"/>
        <pc:sldMkLst>
          <pc:docMk/>
          <pc:sldMk cId="0" sldId="352"/>
        </pc:sldMkLst>
      </pc:sldChg>
      <pc:sldChg chg="modSp mod modShow">
        <pc:chgData name="Mokarram Dorri, Bahareh" userId="b65613e7-b782-4797-afbc-3ac9b2e9b774" providerId="ADAL" clId="{F571D150-7AAB-4BFE-B8B9-AFAF7E2DF3FA}" dt="2024-10-10T04:52:24.767" v="1932" actId="1036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4-10-10T04:51:56.495" v="1926" actId="729"/>
        <pc:sldMkLst>
          <pc:docMk/>
          <pc:sldMk cId="0" sldId="354"/>
        </pc:sldMkLst>
      </pc:sldChg>
      <pc:sldChg chg="modSp mod modAnim">
        <pc:chgData name="Mokarram Dorri, Bahareh" userId="b65613e7-b782-4797-afbc-3ac9b2e9b774" providerId="ADAL" clId="{F571D150-7AAB-4BFE-B8B9-AFAF7E2DF3FA}" dt="2024-02-27T20:20:52.456" v="1162" actId="6549"/>
        <pc:sldMkLst>
          <pc:docMk/>
          <pc:sldMk cId="3166579496" sldId="356"/>
        </pc:sldMkLst>
      </pc:sldChg>
      <pc:sldChg chg="addSp delSp modSp mod">
        <pc:chgData name="Mokarram Dorri, Bahareh" userId="b65613e7-b782-4797-afbc-3ac9b2e9b774" providerId="ADAL" clId="{F571D150-7AAB-4BFE-B8B9-AFAF7E2DF3FA}" dt="2024-09-24T04:35:23.578" v="1833" actId="478"/>
        <pc:sldMkLst>
          <pc:docMk/>
          <pc:sldMk cId="3159097328" sldId="357"/>
        </pc:sldMkLst>
      </pc:sldChg>
      <pc:sldChg chg="addSp delSp modSp mod">
        <pc:chgData name="Mokarram Dorri, Bahareh" userId="b65613e7-b782-4797-afbc-3ac9b2e9b774" providerId="ADAL" clId="{F571D150-7AAB-4BFE-B8B9-AFAF7E2DF3FA}" dt="2024-09-24T04:35:27.884" v="1835" actId="478"/>
        <pc:sldMkLst>
          <pc:docMk/>
          <pc:sldMk cId="3425990949" sldId="358"/>
        </pc:sldMkLst>
      </pc:sldChg>
      <pc:sldChg chg="addSp delSp modSp mod">
        <pc:chgData name="Mokarram Dorri, Bahareh" userId="b65613e7-b782-4797-afbc-3ac9b2e9b774" providerId="ADAL" clId="{F571D150-7AAB-4BFE-B8B9-AFAF7E2DF3FA}" dt="2024-02-25T04:47:01.857" v="1104" actId="478"/>
        <pc:sldMkLst>
          <pc:docMk/>
          <pc:sldMk cId="2721657534" sldId="359"/>
        </pc:sldMkLst>
      </pc:sldChg>
      <pc:sldChg chg="addSp modSp mod modAnim">
        <pc:chgData name="Mokarram Dorri, Bahareh" userId="b65613e7-b782-4797-afbc-3ac9b2e9b774" providerId="ADAL" clId="{F571D150-7AAB-4BFE-B8B9-AFAF7E2DF3FA}" dt="2024-02-27T20:31:20.196" v="1290" actId="20577"/>
        <pc:sldMkLst>
          <pc:docMk/>
          <pc:sldMk cId="1517894675" sldId="361"/>
        </pc:sldMkLst>
      </pc:sldChg>
      <pc:sldChg chg="modSp mod">
        <pc:chgData name="Mokarram Dorri, Bahareh" userId="b65613e7-b782-4797-afbc-3ac9b2e9b774" providerId="ADAL" clId="{F571D150-7AAB-4BFE-B8B9-AFAF7E2DF3FA}" dt="2025-03-02T17:42:24.061" v="2568" actId="1076"/>
        <pc:sldMkLst>
          <pc:docMk/>
          <pc:sldMk cId="852884809" sldId="363"/>
        </pc:sldMkLst>
      </pc:sldChg>
      <pc:sldChg chg="addSp delSp modSp mod delAnim modAnim modNotesTx">
        <pc:chgData name="Mokarram Dorri, Bahareh" userId="b65613e7-b782-4797-afbc-3ac9b2e9b774" providerId="ADAL" clId="{F571D150-7AAB-4BFE-B8B9-AFAF7E2DF3FA}" dt="2025-03-02T17:30:56.751" v="2537" actId="1076"/>
        <pc:sldMkLst>
          <pc:docMk/>
          <pc:sldMk cId="4039954578" sldId="365"/>
        </pc:sldMkLst>
      </pc:sldChg>
      <pc:sldChg chg="modSp mod modShow">
        <pc:chgData name="Mokarram Dorri, Bahareh" userId="b65613e7-b782-4797-afbc-3ac9b2e9b774" providerId="ADAL" clId="{F571D150-7AAB-4BFE-B8B9-AFAF7E2DF3FA}" dt="2024-09-26T00:36:39.639" v="1846" actId="729"/>
        <pc:sldMkLst>
          <pc:docMk/>
          <pc:sldMk cId="2474059875" sldId="366"/>
        </pc:sldMkLst>
      </pc:sldChg>
      <pc:sldChg chg="modSp mod modShow">
        <pc:chgData name="Mokarram Dorri, Bahareh" userId="b65613e7-b782-4797-afbc-3ac9b2e9b774" providerId="ADAL" clId="{F571D150-7AAB-4BFE-B8B9-AFAF7E2DF3FA}" dt="2024-09-26T00:36:46.902" v="1849" actId="729"/>
        <pc:sldMkLst>
          <pc:docMk/>
          <pc:sldMk cId="1021659169" sldId="367"/>
        </pc:sldMkLst>
      </pc:sldChg>
      <pc:sldChg chg="modSp mod modShow">
        <pc:chgData name="Mokarram Dorri, Bahareh" userId="b65613e7-b782-4797-afbc-3ac9b2e9b774" providerId="ADAL" clId="{F571D150-7AAB-4BFE-B8B9-AFAF7E2DF3FA}" dt="2024-09-26T00:36:42.530" v="1847" actId="729"/>
        <pc:sldMkLst>
          <pc:docMk/>
          <pc:sldMk cId="712634661" sldId="368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861272050" sldId="369"/>
        </pc:sldMkLst>
      </pc:sldChg>
      <pc:sldChg chg="modSp add mod modShow">
        <pc:chgData name="Mokarram Dorri, Bahareh" userId="b65613e7-b782-4797-afbc-3ac9b2e9b774" providerId="ADAL" clId="{F571D150-7AAB-4BFE-B8B9-AFAF7E2DF3FA}" dt="2024-02-28T00:13:28.857" v="1728" actId="729"/>
        <pc:sldMkLst>
          <pc:docMk/>
          <pc:sldMk cId="1987601760" sldId="369"/>
        </pc:sldMkLst>
      </pc:sldChg>
      <pc:sldChg chg="addSp delSp modSp add mod addAnim delAnim modAnim">
        <pc:chgData name="Mokarram Dorri, Bahareh" userId="b65613e7-b782-4797-afbc-3ac9b2e9b774" providerId="ADAL" clId="{F571D150-7AAB-4BFE-B8B9-AFAF7E2DF3FA}" dt="2025-03-05T04:57:15.706" v="3594"/>
        <pc:sldMkLst>
          <pc:docMk/>
          <pc:sldMk cId="2633928628" sldId="371"/>
        </pc:sldMkLst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2" creationId="{1D053BCE-6E55-4FF6-B578-AD8A10E0D3AF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7" creationId="{65C70226-FADB-122D-2509-B2744D04F4C3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10" creationId="{30003B81-08E9-34FC-CC75-281192590C1D}"/>
          </ac:spMkLst>
        </pc:spChg>
        <pc:spChg chg="mod">
          <ac:chgData name="Mokarram Dorri, Bahareh" userId="b65613e7-b782-4797-afbc-3ac9b2e9b774" providerId="ADAL" clId="{F571D150-7AAB-4BFE-B8B9-AFAF7E2DF3FA}" dt="2025-03-05T01:55:03.662" v="2572" actId="1076"/>
          <ac:spMkLst>
            <pc:docMk/>
            <pc:sldMk cId="2633928628" sldId="371"/>
            <ac:spMk id="12" creationId="{F348B8A5-A0BB-AF72-B38A-C8A29897D2E4}"/>
          </ac:spMkLst>
        </pc:spChg>
        <pc:spChg chg="mod">
          <ac:chgData name="Mokarram Dorri, Bahareh" userId="b65613e7-b782-4797-afbc-3ac9b2e9b774" providerId="ADAL" clId="{F571D150-7AAB-4BFE-B8B9-AFAF7E2DF3FA}" dt="2025-03-05T01:55:15.542" v="2573" actId="1076"/>
          <ac:spMkLst>
            <pc:docMk/>
            <pc:sldMk cId="2633928628" sldId="371"/>
            <ac:spMk id="13" creationId="{296EA9E0-5C9F-246B-C351-59E1DFE39DA5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19" creationId="{B86FF0DA-9627-8AB1-BE0C-F691B2EBB077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20" creationId="{D71696EE-2A74-EA9C-3F4E-AA4600BB317D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26" creationId="{4277C505-784F-A019-BB38-567BFD4D588F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33" creationId="{3CC209E8-322B-FFD7-A932-EF8C8093D6F6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37" creationId="{51C2FA31-6293-5F9D-5D81-8F22116020DA}"/>
          </ac:spMkLst>
        </pc:spChg>
        <pc:spChg chg="add del mod">
          <ac:chgData name="Mokarram Dorri, Bahareh" userId="b65613e7-b782-4797-afbc-3ac9b2e9b774" providerId="ADAL" clId="{F571D150-7AAB-4BFE-B8B9-AFAF7E2DF3FA}" dt="2025-03-05T04:02:34.594" v="3263" actId="478"/>
          <ac:spMkLst>
            <pc:docMk/>
            <pc:sldMk cId="2633928628" sldId="371"/>
            <ac:spMk id="40" creationId="{33AC8769-9725-ED95-BA05-B23C8D32BA17}"/>
          </ac:spMkLst>
        </pc:spChg>
        <pc:spChg chg="mod">
          <ac:chgData name="Mokarram Dorri, Bahareh" userId="b65613e7-b782-4797-afbc-3ac9b2e9b774" providerId="ADAL" clId="{F571D150-7AAB-4BFE-B8B9-AFAF7E2DF3FA}" dt="2025-03-05T03:43:00.099" v="3118" actId="20577"/>
          <ac:spMkLst>
            <pc:docMk/>
            <pc:sldMk cId="2633928628" sldId="371"/>
            <ac:spMk id="41" creationId="{96B6FB9A-BBDA-E44F-F6C4-88DD77A53034}"/>
          </ac:spMkLst>
        </pc:spChg>
        <pc:spChg chg="del">
          <ac:chgData name="Mokarram Dorri, Bahareh" userId="b65613e7-b782-4797-afbc-3ac9b2e9b774" providerId="ADAL" clId="{F571D150-7AAB-4BFE-B8B9-AFAF7E2DF3FA}" dt="2025-03-05T01:55:42.117" v="2577" actId="478"/>
          <ac:spMkLst>
            <pc:docMk/>
            <pc:sldMk cId="2633928628" sldId="371"/>
            <ac:spMk id="43" creationId="{3F69E0CF-EC25-1237-482D-E76CF993E6F4}"/>
          </ac:spMkLst>
        </pc:spChg>
        <pc:spChg chg="add del mod">
          <ac:chgData name="Mokarram Dorri, Bahareh" userId="b65613e7-b782-4797-afbc-3ac9b2e9b774" providerId="ADAL" clId="{F571D150-7AAB-4BFE-B8B9-AFAF7E2DF3FA}" dt="2025-03-05T04:02:34.594" v="3263" actId="478"/>
          <ac:spMkLst>
            <pc:docMk/>
            <pc:sldMk cId="2633928628" sldId="371"/>
            <ac:spMk id="44" creationId="{4A3DD882-2A0C-BFDF-53EF-1C1A46E88946}"/>
          </ac:spMkLst>
        </pc:spChg>
        <pc:spChg chg="add del mod">
          <ac:chgData name="Mokarram Dorri, Bahareh" userId="b65613e7-b782-4797-afbc-3ac9b2e9b774" providerId="ADAL" clId="{F571D150-7AAB-4BFE-B8B9-AFAF7E2DF3FA}" dt="2025-03-05T02:11:27.688" v="2770" actId="478"/>
          <ac:spMkLst>
            <pc:docMk/>
            <pc:sldMk cId="2633928628" sldId="371"/>
            <ac:spMk id="45" creationId="{14A7BECB-2A80-448E-1DCE-683593C5B5B8}"/>
          </ac:spMkLst>
        </pc:spChg>
        <pc:spChg chg="add del mod">
          <ac:chgData name="Mokarram Dorri, Bahareh" userId="b65613e7-b782-4797-afbc-3ac9b2e9b774" providerId="ADAL" clId="{F571D150-7AAB-4BFE-B8B9-AFAF7E2DF3FA}" dt="2025-03-05T02:18:02.869" v="2809" actId="478"/>
          <ac:spMkLst>
            <pc:docMk/>
            <pc:sldMk cId="2633928628" sldId="371"/>
            <ac:spMk id="46" creationId="{36464AB5-37AA-C97B-B6D2-FF5204FC7B16}"/>
          </ac:spMkLst>
        </pc:spChg>
        <pc:spChg chg="add del mod">
          <ac:chgData name="Mokarram Dorri, Bahareh" userId="b65613e7-b782-4797-afbc-3ac9b2e9b774" providerId="ADAL" clId="{F571D150-7AAB-4BFE-B8B9-AFAF7E2DF3FA}" dt="2025-03-05T02:18:02.869" v="2809" actId="478"/>
          <ac:spMkLst>
            <pc:docMk/>
            <pc:sldMk cId="2633928628" sldId="371"/>
            <ac:spMk id="47" creationId="{A8F1F614-A40F-5920-EE12-AE077453BFF1}"/>
          </ac:spMkLst>
        </pc:spChg>
        <pc:spChg chg="add del mod">
          <ac:chgData name="Mokarram Dorri, Bahareh" userId="b65613e7-b782-4797-afbc-3ac9b2e9b774" providerId="ADAL" clId="{F571D150-7AAB-4BFE-B8B9-AFAF7E2DF3FA}" dt="2025-03-05T02:18:02.869" v="2809" actId="478"/>
          <ac:spMkLst>
            <pc:docMk/>
            <pc:sldMk cId="2633928628" sldId="371"/>
            <ac:spMk id="48" creationId="{160E35DC-FC15-ABBE-46EB-316249CF73C6}"/>
          </ac:spMkLst>
        </pc:spChg>
        <pc:spChg chg="add del mod">
          <ac:chgData name="Mokarram Dorri, Bahareh" userId="b65613e7-b782-4797-afbc-3ac9b2e9b774" providerId="ADAL" clId="{F571D150-7AAB-4BFE-B8B9-AFAF7E2DF3FA}" dt="2025-03-05T02:18:02.869" v="2809" actId="478"/>
          <ac:spMkLst>
            <pc:docMk/>
            <pc:sldMk cId="2633928628" sldId="371"/>
            <ac:spMk id="49" creationId="{C7703427-706F-5539-F03D-76370CFB82EE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51" creationId="{CAF991A2-ED6D-D0F8-0F4F-1E6BE62F2C0B}"/>
          </ac:spMkLst>
        </pc:spChg>
        <pc:spChg chg="del">
          <ac:chgData name="Mokarram Dorri, Bahareh" userId="b65613e7-b782-4797-afbc-3ac9b2e9b774" providerId="ADAL" clId="{F571D150-7AAB-4BFE-B8B9-AFAF7E2DF3FA}" dt="2025-03-05T01:55:38.771" v="2576" actId="478"/>
          <ac:spMkLst>
            <pc:docMk/>
            <pc:sldMk cId="2633928628" sldId="371"/>
            <ac:spMk id="56" creationId="{61ECE5E0-6145-BBE9-70DF-643223E29B41}"/>
          </ac:spMkLst>
        </pc:spChg>
        <pc:spChg chg="add mod">
          <ac:chgData name="Mokarram Dorri, Bahareh" userId="b65613e7-b782-4797-afbc-3ac9b2e9b774" providerId="ADAL" clId="{F571D150-7AAB-4BFE-B8B9-AFAF7E2DF3FA}" dt="2025-03-05T03:39:46.216" v="3050" actId="164"/>
          <ac:spMkLst>
            <pc:docMk/>
            <pc:sldMk cId="2633928628" sldId="371"/>
            <ac:spMk id="60" creationId="{328F8470-D763-EFF5-03C0-ECBBC91F55B1}"/>
          </ac:spMkLst>
        </pc:spChg>
        <pc:spChg chg="add mod">
          <ac:chgData name="Mokarram Dorri, Bahareh" userId="b65613e7-b782-4797-afbc-3ac9b2e9b774" providerId="ADAL" clId="{F571D150-7AAB-4BFE-B8B9-AFAF7E2DF3FA}" dt="2025-03-05T03:39:50.058" v="3051" actId="164"/>
          <ac:spMkLst>
            <pc:docMk/>
            <pc:sldMk cId="2633928628" sldId="371"/>
            <ac:spMk id="63" creationId="{5EED1A95-FB39-15AD-4BCB-BD45873B5728}"/>
          </ac:spMkLst>
        </pc:spChg>
        <pc:spChg chg="add del mod">
          <ac:chgData name="Mokarram Dorri, Bahareh" userId="b65613e7-b782-4797-afbc-3ac9b2e9b774" providerId="ADAL" clId="{F571D150-7AAB-4BFE-B8B9-AFAF7E2DF3FA}" dt="2025-03-05T04:02:34.594" v="3263" actId="478"/>
          <ac:spMkLst>
            <pc:docMk/>
            <pc:sldMk cId="2633928628" sldId="371"/>
            <ac:spMk id="69" creationId="{AB163336-4A02-8476-2E41-2BEA81B9A56D}"/>
          </ac:spMkLst>
        </pc:spChg>
        <pc:grpChg chg="add del mod">
          <ac:chgData name="Mokarram Dorri, Bahareh" userId="b65613e7-b782-4797-afbc-3ac9b2e9b774" providerId="ADAL" clId="{F571D150-7AAB-4BFE-B8B9-AFAF7E2DF3FA}" dt="2025-03-05T04:02:34.594" v="3263" actId="478"/>
          <ac:grpSpMkLst>
            <pc:docMk/>
            <pc:sldMk cId="2633928628" sldId="371"/>
            <ac:grpSpMk id="67" creationId="{8827F6FD-DAA5-0F7D-767D-81D82A9D716F}"/>
          </ac:grpSpMkLst>
        </pc:grpChg>
        <pc:grpChg chg="add del mod">
          <ac:chgData name="Mokarram Dorri, Bahareh" userId="b65613e7-b782-4797-afbc-3ac9b2e9b774" providerId="ADAL" clId="{F571D150-7AAB-4BFE-B8B9-AFAF7E2DF3FA}" dt="2025-03-05T04:02:34.594" v="3263" actId="478"/>
          <ac:grpSpMkLst>
            <pc:docMk/>
            <pc:sldMk cId="2633928628" sldId="371"/>
            <ac:grpSpMk id="68" creationId="{E2D95CB4-019C-121D-430D-6D2616DCC63F}"/>
          </ac:grpSpMkLst>
        </pc:grpChg>
        <pc:graphicFrameChg chg="add del mod modGraphic">
          <ac:chgData name="Mokarram Dorri, Bahareh" userId="b65613e7-b782-4797-afbc-3ac9b2e9b774" providerId="ADAL" clId="{F571D150-7AAB-4BFE-B8B9-AFAF7E2DF3FA}" dt="2025-03-05T04:02:34.594" v="3263" actId="478"/>
          <ac:graphicFrameMkLst>
            <pc:docMk/>
            <pc:sldMk cId="2633928628" sldId="371"/>
            <ac:graphicFrameMk id="3" creationId="{E255F668-1102-ECBB-88D8-9BC4E8EC91FB}"/>
          </ac:graphicFrameMkLst>
        </pc:graphicFrameChg>
        <pc:picChg chg="del">
          <ac:chgData name="Mokarram Dorri, Bahareh" userId="b65613e7-b782-4797-afbc-3ac9b2e9b774" providerId="ADAL" clId="{F571D150-7AAB-4BFE-B8B9-AFAF7E2DF3FA}" dt="2025-03-05T01:55:36.795" v="2575" actId="478"/>
          <ac:picMkLst>
            <pc:docMk/>
            <pc:sldMk cId="2633928628" sldId="371"/>
            <ac:picMk id="4" creationId="{874C44DB-9108-0436-A030-9B5C88B3122B}"/>
          </ac:picMkLst>
        </pc:picChg>
        <pc:picChg chg="add del mod">
          <ac:chgData name="Mokarram Dorri, Bahareh" userId="b65613e7-b782-4797-afbc-3ac9b2e9b774" providerId="ADAL" clId="{F571D150-7AAB-4BFE-B8B9-AFAF7E2DF3FA}" dt="2025-03-05T04:02:35.697" v="3264" actId="478"/>
          <ac:picMkLst>
            <pc:docMk/>
            <pc:sldMk cId="2633928628" sldId="371"/>
            <ac:picMk id="42" creationId="{7F509889-BFC5-96F0-F01F-C775AD1D1C23}"/>
          </ac:picMkLst>
        </pc:picChg>
        <pc:cxnChg chg="add del">
          <ac:chgData name="Mokarram Dorri, Bahareh" userId="b65613e7-b782-4797-afbc-3ac9b2e9b774" providerId="ADAL" clId="{F571D150-7AAB-4BFE-B8B9-AFAF7E2DF3FA}" dt="2025-03-05T02:18:06.160" v="2810" actId="478"/>
          <ac:cxnSpMkLst>
            <pc:docMk/>
            <pc:sldMk cId="2633928628" sldId="371"/>
            <ac:cxnSpMk id="57" creationId="{ADCA7905-D690-9A2E-BC09-88D7A0704211}"/>
          </ac:cxnSpMkLst>
        </pc:cxnChg>
        <pc:cxnChg chg="add del mod">
          <ac:chgData name="Mokarram Dorri, Bahareh" userId="b65613e7-b782-4797-afbc-3ac9b2e9b774" providerId="ADAL" clId="{F571D150-7AAB-4BFE-B8B9-AFAF7E2DF3FA}" dt="2025-03-05T02:18:02.869" v="2809" actId="478"/>
          <ac:cxnSpMkLst>
            <pc:docMk/>
            <pc:sldMk cId="2633928628" sldId="371"/>
            <ac:cxnSpMk id="58" creationId="{E5CAD203-697C-6A5A-B49F-66FB9BF104BB}"/>
          </ac:cxnSpMkLst>
        </pc:cxnChg>
        <pc:cxnChg chg="add mod">
          <ac:chgData name="Mokarram Dorri, Bahareh" userId="b65613e7-b782-4797-afbc-3ac9b2e9b774" providerId="ADAL" clId="{F571D150-7AAB-4BFE-B8B9-AFAF7E2DF3FA}" dt="2025-03-05T03:39:46.216" v="3050" actId="164"/>
          <ac:cxnSpMkLst>
            <pc:docMk/>
            <pc:sldMk cId="2633928628" sldId="371"/>
            <ac:cxnSpMk id="62" creationId="{93781820-F6ED-EE57-9AAF-3594CA65E6BF}"/>
          </ac:cxnSpMkLst>
        </pc:cxnChg>
        <pc:cxnChg chg="add mod">
          <ac:chgData name="Mokarram Dorri, Bahareh" userId="b65613e7-b782-4797-afbc-3ac9b2e9b774" providerId="ADAL" clId="{F571D150-7AAB-4BFE-B8B9-AFAF7E2DF3FA}" dt="2025-03-05T03:39:50.058" v="3051" actId="164"/>
          <ac:cxnSpMkLst>
            <pc:docMk/>
            <pc:sldMk cId="2633928628" sldId="371"/>
            <ac:cxnSpMk id="64" creationId="{A29F863F-1A61-4191-C288-64054E7A69F0}"/>
          </ac:cxnSpMkLst>
        </pc:cxnChg>
      </pc:sldChg>
      <pc:sldChg chg="del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4187584874" sldId="371"/>
        </pc:sldMkLst>
      </pc:sldChg>
      <pc:sldChg chg="addSp delSp modSp del mod ord">
        <pc:chgData name="Mokarram Dorri, Bahareh" userId="b65613e7-b782-4797-afbc-3ac9b2e9b774" providerId="ADAL" clId="{F571D150-7AAB-4BFE-B8B9-AFAF7E2DF3FA}" dt="2025-02-16T18:58:06.234" v="2069" actId="2696"/>
        <pc:sldMkLst>
          <pc:docMk/>
          <pc:sldMk cId="1185821429" sldId="372"/>
        </pc:sldMkLst>
      </pc:sldChg>
      <pc:sldChg chg="add">
        <pc:chgData name="Mokarram Dorri, Bahareh" userId="b65613e7-b782-4797-afbc-3ac9b2e9b774" providerId="ADAL" clId="{F571D150-7AAB-4BFE-B8B9-AFAF7E2DF3FA}" dt="2025-02-16T18:58:10.210" v="2070"/>
        <pc:sldMkLst>
          <pc:docMk/>
          <pc:sldMk cId="2770730014" sldId="372"/>
        </pc:sldMkLst>
      </pc:sldChg>
      <pc:sldChg chg="add del mod ord modShow">
        <pc:chgData name="Mokarram Dorri, Bahareh" userId="b65613e7-b782-4797-afbc-3ac9b2e9b774" providerId="ADAL" clId="{F571D150-7AAB-4BFE-B8B9-AFAF7E2DF3FA}" dt="2025-03-02T17:42:37.814" v="2569" actId="47"/>
        <pc:sldMkLst>
          <pc:docMk/>
          <pc:sldMk cId="1131107187" sldId="373"/>
        </pc:sldMkLst>
      </pc:sldChg>
      <pc:sldChg chg="modSp mod">
        <pc:chgData name="Mokarram Dorri, Bahareh" userId="b65613e7-b782-4797-afbc-3ac9b2e9b774" providerId="ADAL" clId="{F571D150-7AAB-4BFE-B8B9-AFAF7E2DF3FA}" dt="2024-09-19T04:31:50.219" v="1799" actId="404"/>
        <pc:sldMkLst>
          <pc:docMk/>
          <pc:sldMk cId="912821567" sldId="374"/>
        </pc:sldMkLst>
      </pc:sldChg>
      <pc:sldChg chg="add del mod modShow">
        <pc:chgData name="Mokarram Dorri, Bahareh" userId="b65613e7-b782-4797-afbc-3ac9b2e9b774" providerId="ADAL" clId="{F571D150-7AAB-4BFE-B8B9-AFAF7E2DF3FA}" dt="2025-02-16T19:58:31.365" v="2251" actId="2696"/>
        <pc:sldMkLst>
          <pc:docMk/>
          <pc:sldMk cId="1040456915" sldId="375"/>
        </pc:sldMkLst>
      </pc:sldChg>
      <pc:sldChg chg="addSp modSp mod">
        <pc:chgData name="Mokarram Dorri, Bahareh" userId="b65613e7-b782-4797-afbc-3ac9b2e9b774" providerId="ADAL" clId="{F571D150-7AAB-4BFE-B8B9-AFAF7E2DF3FA}" dt="2025-03-05T04:00:59.630" v="3257" actId="1076"/>
        <pc:sldMkLst>
          <pc:docMk/>
          <pc:sldMk cId="2253465824" sldId="375"/>
        </pc:sldMkLst>
        <pc:spChg chg="mod">
          <ac:chgData name="Mokarram Dorri, Bahareh" userId="b65613e7-b782-4797-afbc-3ac9b2e9b774" providerId="ADAL" clId="{F571D150-7AAB-4BFE-B8B9-AFAF7E2DF3FA}" dt="2025-03-05T04:00:59.630" v="3257" actId="1076"/>
          <ac:spMkLst>
            <pc:docMk/>
            <pc:sldMk cId="2253465824" sldId="375"/>
            <ac:spMk id="3" creationId="{06EB4144-5EDF-4EE0-E14A-B709CEFB895F}"/>
          </ac:spMkLst>
        </pc:spChg>
        <pc:spChg chg="add">
          <ac:chgData name="Mokarram Dorri, Bahareh" userId="b65613e7-b782-4797-afbc-3ac9b2e9b774" providerId="ADAL" clId="{F571D150-7AAB-4BFE-B8B9-AFAF7E2DF3FA}" dt="2025-03-05T03:53:01.344" v="3185"/>
          <ac:spMkLst>
            <pc:docMk/>
            <pc:sldMk cId="2253465824" sldId="375"/>
            <ac:spMk id="4" creationId="{7EF1C39A-3705-4C1E-C115-FE5E7C71358A}"/>
          </ac:spMkLst>
        </pc:spChg>
      </pc:sldChg>
      <pc:sldChg chg="add mod modShow">
        <pc:chgData name="Mokarram Dorri, Bahareh" userId="b65613e7-b782-4797-afbc-3ac9b2e9b774" providerId="ADAL" clId="{F571D150-7AAB-4BFE-B8B9-AFAF7E2DF3FA}" dt="2025-03-05T02:08:33.270" v="2694" actId="729"/>
        <pc:sldMkLst>
          <pc:docMk/>
          <pc:sldMk cId="3548599928" sldId="376"/>
        </pc:sldMkLst>
      </pc:sldChg>
      <pc:sldChg chg="addSp delSp modSp add mod delAnim modAnim">
        <pc:chgData name="Mokarram Dorri, Bahareh" userId="b65613e7-b782-4797-afbc-3ac9b2e9b774" providerId="ADAL" clId="{F571D150-7AAB-4BFE-B8B9-AFAF7E2DF3FA}" dt="2025-03-05T03:39:07.683" v="3046" actId="20577"/>
        <pc:sldMkLst>
          <pc:docMk/>
          <pc:sldMk cId="650514298" sldId="377"/>
        </pc:sldMkLst>
        <pc:spChg chg="add mod">
          <ac:chgData name="Mokarram Dorri, Bahareh" userId="b65613e7-b782-4797-afbc-3ac9b2e9b774" providerId="ADAL" clId="{F571D150-7AAB-4BFE-B8B9-AFAF7E2DF3FA}" dt="2025-03-05T03:39:07.683" v="3046" actId="20577"/>
          <ac:spMkLst>
            <pc:docMk/>
            <pc:sldMk cId="650514298" sldId="377"/>
            <ac:spMk id="4" creationId="{DEE92345-34B4-4B59-DDA6-1D328CBF1069}"/>
          </ac:spMkLst>
        </pc:spChg>
        <pc:spChg chg="add mod">
          <ac:chgData name="Mokarram Dorri, Bahareh" userId="b65613e7-b782-4797-afbc-3ac9b2e9b774" providerId="ADAL" clId="{F571D150-7AAB-4BFE-B8B9-AFAF7E2DF3FA}" dt="2025-03-05T02:23:58.876" v="2939" actId="554"/>
          <ac:spMkLst>
            <pc:docMk/>
            <pc:sldMk cId="650514298" sldId="377"/>
            <ac:spMk id="5" creationId="{E00B2694-A4CC-811C-00FB-F3CB12379A97}"/>
          </ac:spMkLst>
        </pc:spChg>
        <pc:spChg chg="add mod">
          <ac:chgData name="Mokarram Dorri, Bahareh" userId="b65613e7-b782-4797-afbc-3ac9b2e9b774" providerId="ADAL" clId="{F571D150-7AAB-4BFE-B8B9-AFAF7E2DF3FA}" dt="2025-03-05T02:23:58.876" v="2939" actId="554"/>
          <ac:spMkLst>
            <pc:docMk/>
            <pc:sldMk cId="650514298" sldId="377"/>
            <ac:spMk id="6" creationId="{782C4948-EF04-D560-B861-E90A6505FD28}"/>
          </ac:spMkLst>
        </pc:spChg>
        <pc:spChg chg="add mod">
          <ac:chgData name="Mokarram Dorri, Bahareh" userId="b65613e7-b782-4797-afbc-3ac9b2e9b774" providerId="ADAL" clId="{F571D150-7AAB-4BFE-B8B9-AFAF7E2DF3FA}" dt="2025-03-05T02:27:08.134" v="2959" actId="1076"/>
          <ac:spMkLst>
            <pc:docMk/>
            <pc:sldMk cId="650514298" sldId="377"/>
            <ac:spMk id="10" creationId="{28F173A2-D415-351B-7C19-1A9B41D6E2C7}"/>
          </ac:spMkLst>
        </pc:spChg>
        <pc:spChg chg="add mod">
          <ac:chgData name="Mokarram Dorri, Bahareh" userId="b65613e7-b782-4797-afbc-3ac9b2e9b774" providerId="ADAL" clId="{F571D150-7AAB-4BFE-B8B9-AFAF7E2DF3FA}" dt="2025-03-05T02:28:21.926" v="2973" actId="1076"/>
          <ac:spMkLst>
            <pc:docMk/>
            <pc:sldMk cId="650514298" sldId="377"/>
            <ac:spMk id="15" creationId="{F93EA787-FCE2-A952-9F73-8C18138E938C}"/>
          </ac:spMkLst>
        </pc:spChg>
        <pc:spChg chg="del">
          <ac:chgData name="Mokarram Dorri, Bahareh" userId="b65613e7-b782-4797-afbc-3ac9b2e9b774" providerId="ADAL" clId="{F571D150-7AAB-4BFE-B8B9-AFAF7E2DF3FA}" dt="2025-03-05T02:19:30.745" v="2840" actId="478"/>
          <ac:spMkLst>
            <pc:docMk/>
            <pc:sldMk cId="650514298" sldId="377"/>
            <ac:spMk id="40" creationId="{97503D83-0D43-82C2-0D04-CB3E3A7BF37D}"/>
          </ac:spMkLst>
        </pc:spChg>
        <pc:spChg chg="mod">
          <ac:chgData name="Mokarram Dorri, Bahareh" userId="b65613e7-b782-4797-afbc-3ac9b2e9b774" providerId="ADAL" clId="{F571D150-7AAB-4BFE-B8B9-AFAF7E2DF3FA}" dt="2025-03-05T02:18:49.831" v="2835" actId="14100"/>
          <ac:spMkLst>
            <pc:docMk/>
            <pc:sldMk cId="650514298" sldId="377"/>
            <ac:spMk id="41" creationId="{4CE4E08C-88D1-1D9A-209A-605DE8512042}"/>
          </ac:spMkLst>
        </pc:spChg>
        <pc:spChg chg="del mod">
          <ac:chgData name="Mokarram Dorri, Bahareh" userId="b65613e7-b782-4797-afbc-3ac9b2e9b774" providerId="ADAL" clId="{F571D150-7AAB-4BFE-B8B9-AFAF7E2DF3FA}" dt="2025-03-05T02:18:55.640" v="2836" actId="478"/>
          <ac:spMkLst>
            <pc:docMk/>
            <pc:sldMk cId="650514298" sldId="377"/>
            <ac:spMk id="44" creationId="{D0842FD3-D55E-9994-5140-451DFA902CE5}"/>
          </ac:spMkLst>
        </pc:spChg>
        <pc:spChg chg="mod">
          <ac:chgData name="Mokarram Dorri, Bahareh" userId="b65613e7-b782-4797-afbc-3ac9b2e9b774" providerId="ADAL" clId="{F571D150-7AAB-4BFE-B8B9-AFAF7E2DF3FA}" dt="2025-03-05T02:23:58.876" v="2939" actId="554"/>
          <ac:spMkLst>
            <pc:docMk/>
            <pc:sldMk cId="650514298" sldId="377"/>
            <ac:spMk id="46" creationId="{E1DE558E-58DF-0B19-B8DD-C680DEA98FE6}"/>
          </ac:spMkLst>
        </pc:spChg>
        <pc:spChg chg="mod">
          <ac:chgData name="Mokarram Dorri, Bahareh" userId="b65613e7-b782-4797-afbc-3ac9b2e9b774" providerId="ADAL" clId="{F571D150-7AAB-4BFE-B8B9-AFAF7E2DF3FA}" dt="2025-03-05T02:23:58.876" v="2939" actId="554"/>
          <ac:spMkLst>
            <pc:docMk/>
            <pc:sldMk cId="650514298" sldId="377"/>
            <ac:spMk id="47" creationId="{629E5B62-B883-7D95-07B2-1CD48A7114B1}"/>
          </ac:spMkLst>
        </pc:spChg>
        <pc:spChg chg="mod">
          <ac:chgData name="Mokarram Dorri, Bahareh" userId="b65613e7-b782-4797-afbc-3ac9b2e9b774" providerId="ADAL" clId="{F571D150-7AAB-4BFE-B8B9-AFAF7E2DF3FA}" dt="2025-03-05T02:23:03.366" v="2929" actId="1076"/>
          <ac:spMkLst>
            <pc:docMk/>
            <pc:sldMk cId="650514298" sldId="377"/>
            <ac:spMk id="48" creationId="{1A450988-AEFE-0EED-BDD2-624D5A83E4EB}"/>
          </ac:spMkLst>
        </pc:spChg>
        <pc:spChg chg="mod">
          <ac:chgData name="Mokarram Dorri, Bahareh" userId="b65613e7-b782-4797-afbc-3ac9b2e9b774" providerId="ADAL" clId="{F571D150-7AAB-4BFE-B8B9-AFAF7E2DF3FA}" dt="2025-03-05T02:26:06.340" v="2949" actId="1076"/>
          <ac:spMkLst>
            <pc:docMk/>
            <pc:sldMk cId="650514298" sldId="377"/>
            <ac:spMk id="49" creationId="{08CFB515-6F17-6989-5403-69CB8EB586A3}"/>
          </ac:spMkLst>
        </pc:spChg>
        <pc:graphicFrameChg chg="mod modGraphic">
          <ac:chgData name="Mokarram Dorri, Bahareh" userId="b65613e7-b782-4797-afbc-3ac9b2e9b774" providerId="ADAL" clId="{F571D150-7AAB-4BFE-B8B9-AFAF7E2DF3FA}" dt="2025-03-05T02:22:59.550" v="2928" actId="1076"/>
          <ac:graphicFrameMkLst>
            <pc:docMk/>
            <pc:sldMk cId="650514298" sldId="377"/>
            <ac:graphicFrameMk id="3" creationId="{F937A28C-9DFD-E96E-5C7E-52334E19B0F4}"/>
          </ac:graphicFrameMkLst>
        </pc:graphicFrameChg>
        <pc:picChg chg="del">
          <ac:chgData name="Mokarram Dorri, Bahareh" userId="b65613e7-b782-4797-afbc-3ac9b2e9b774" providerId="ADAL" clId="{F571D150-7AAB-4BFE-B8B9-AFAF7E2DF3FA}" dt="2025-03-05T02:18:24.903" v="2817" actId="478"/>
          <ac:picMkLst>
            <pc:docMk/>
            <pc:sldMk cId="650514298" sldId="377"/>
            <ac:picMk id="42" creationId="{7B288CED-E6A6-04E1-03D5-189407436454}"/>
          </ac:picMkLst>
        </pc:picChg>
        <pc:cxnChg chg="add mod">
          <ac:chgData name="Mokarram Dorri, Bahareh" userId="b65613e7-b782-4797-afbc-3ac9b2e9b774" providerId="ADAL" clId="{F571D150-7AAB-4BFE-B8B9-AFAF7E2DF3FA}" dt="2025-03-05T02:26:25.163" v="2951" actId="1076"/>
          <ac:cxnSpMkLst>
            <pc:docMk/>
            <pc:sldMk cId="650514298" sldId="377"/>
            <ac:cxnSpMk id="8" creationId="{ABB2BF5B-E5CE-7925-BD6A-CD23B2B23D10}"/>
          </ac:cxnSpMkLst>
        </pc:cxnChg>
        <pc:cxnChg chg="add mod">
          <ac:chgData name="Mokarram Dorri, Bahareh" userId="b65613e7-b782-4797-afbc-3ac9b2e9b774" providerId="ADAL" clId="{F571D150-7AAB-4BFE-B8B9-AFAF7E2DF3FA}" dt="2025-03-05T02:26:43.500" v="2955" actId="1076"/>
          <ac:cxnSpMkLst>
            <pc:docMk/>
            <pc:sldMk cId="650514298" sldId="377"/>
            <ac:cxnSpMk id="9" creationId="{BDC8750C-EDC9-47C3-DEEF-F359847A8501}"/>
          </ac:cxnSpMkLst>
        </pc:cxnChg>
        <pc:cxnChg chg="add mod">
          <ac:chgData name="Mokarram Dorri, Bahareh" userId="b65613e7-b782-4797-afbc-3ac9b2e9b774" providerId="ADAL" clId="{F571D150-7AAB-4BFE-B8B9-AFAF7E2DF3FA}" dt="2025-03-05T02:27:23.556" v="2963" actId="1076"/>
          <ac:cxnSpMkLst>
            <pc:docMk/>
            <pc:sldMk cId="650514298" sldId="377"/>
            <ac:cxnSpMk id="11" creationId="{EEF30B04-51C3-412C-6411-DF3000032DB2}"/>
          </ac:cxnSpMkLst>
        </pc:cxnChg>
        <pc:cxnChg chg="add mod">
          <ac:chgData name="Mokarram Dorri, Bahareh" userId="b65613e7-b782-4797-afbc-3ac9b2e9b774" providerId="ADAL" clId="{F571D150-7AAB-4BFE-B8B9-AFAF7E2DF3FA}" dt="2025-03-05T02:27:51.604" v="2967" actId="14100"/>
          <ac:cxnSpMkLst>
            <pc:docMk/>
            <pc:sldMk cId="650514298" sldId="377"/>
            <ac:cxnSpMk id="12" creationId="{50025459-5FCF-32D9-FEF5-2A0DC8BDBD69}"/>
          </ac:cxnSpMkLst>
        </pc:cxnChg>
        <pc:cxnChg chg="add mod">
          <ac:chgData name="Mokarram Dorri, Bahareh" userId="b65613e7-b782-4797-afbc-3ac9b2e9b774" providerId="ADAL" clId="{F571D150-7AAB-4BFE-B8B9-AFAF7E2DF3FA}" dt="2025-03-05T02:28:09.180" v="2970" actId="1076"/>
          <ac:cxnSpMkLst>
            <pc:docMk/>
            <pc:sldMk cId="650514298" sldId="377"/>
            <ac:cxnSpMk id="14" creationId="{C83ADBE7-4A57-8DE8-4CAA-85298A58C2EB}"/>
          </ac:cxnSpMkLst>
        </pc:cxnChg>
        <pc:cxnChg chg="add mod">
          <ac:chgData name="Mokarram Dorri, Bahareh" userId="b65613e7-b782-4797-afbc-3ac9b2e9b774" providerId="ADAL" clId="{F571D150-7AAB-4BFE-B8B9-AFAF7E2DF3FA}" dt="2025-03-05T02:28:45.164" v="2977" actId="14100"/>
          <ac:cxnSpMkLst>
            <pc:docMk/>
            <pc:sldMk cId="650514298" sldId="377"/>
            <ac:cxnSpMk id="16" creationId="{257EE949-092C-692F-277F-C2CCDA83886E}"/>
          </ac:cxnSpMkLst>
        </pc:cxnChg>
        <pc:cxnChg chg="mod">
          <ac:chgData name="Mokarram Dorri, Bahareh" userId="b65613e7-b782-4797-afbc-3ac9b2e9b774" providerId="ADAL" clId="{F571D150-7AAB-4BFE-B8B9-AFAF7E2DF3FA}" dt="2025-03-05T02:25:52.990" v="2948" actId="1076"/>
          <ac:cxnSpMkLst>
            <pc:docMk/>
            <pc:sldMk cId="650514298" sldId="377"/>
            <ac:cxnSpMk id="57" creationId="{B10A6C3C-60FA-3743-062D-8678F25B80A7}"/>
          </ac:cxnSpMkLst>
        </pc:cxnChg>
        <pc:cxnChg chg="mod">
          <ac:chgData name="Mokarram Dorri, Bahareh" userId="b65613e7-b782-4797-afbc-3ac9b2e9b774" providerId="ADAL" clId="{F571D150-7AAB-4BFE-B8B9-AFAF7E2DF3FA}" dt="2025-03-05T02:24:41.590" v="2941" actId="1076"/>
          <ac:cxnSpMkLst>
            <pc:docMk/>
            <pc:sldMk cId="650514298" sldId="377"/>
            <ac:cxnSpMk id="58" creationId="{E28046F5-002E-5F93-510B-7D86AB04B624}"/>
          </ac:cxnSpMkLst>
        </pc:cxnChg>
      </pc:sldChg>
      <pc:sldChg chg="modSp add mod modAnim">
        <pc:chgData name="Mokarram Dorri, Bahareh" userId="b65613e7-b782-4797-afbc-3ac9b2e9b774" providerId="ADAL" clId="{F571D150-7AAB-4BFE-B8B9-AFAF7E2DF3FA}" dt="2025-03-05T03:50:58.902" v="3183"/>
        <pc:sldMkLst>
          <pc:docMk/>
          <pc:sldMk cId="2451868000" sldId="378"/>
        </pc:sldMkLst>
        <pc:spChg chg="mod">
          <ac:chgData name="Mokarram Dorri, Bahareh" userId="b65613e7-b782-4797-afbc-3ac9b2e9b774" providerId="ADAL" clId="{F571D150-7AAB-4BFE-B8B9-AFAF7E2DF3FA}" dt="2025-03-05T03:47:19.745" v="3135" actId="20577"/>
          <ac:spMkLst>
            <pc:docMk/>
            <pc:sldMk cId="2451868000" sldId="378"/>
            <ac:spMk id="2" creationId="{3466C0FF-9DE5-3FF6-6359-E56B24E643A0}"/>
          </ac:spMkLst>
        </pc:spChg>
        <pc:spChg chg="mod">
          <ac:chgData name="Mokarram Dorri, Bahareh" userId="b65613e7-b782-4797-afbc-3ac9b2e9b774" providerId="ADAL" clId="{F571D150-7AAB-4BFE-B8B9-AFAF7E2DF3FA}" dt="2025-03-05T03:50:34.998" v="3182" actId="113"/>
          <ac:spMkLst>
            <pc:docMk/>
            <pc:sldMk cId="2451868000" sldId="378"/>
            <ac:spMk id="3" creationId="{D7F7E5DB-C5B8-0728-049D-6F8D2C6E73A2}"/>
          </ac:spMkLst>
        </pc:spChg>
      </pc:sldChg>
      <pc:sldChg chg="add del">
        <pc:chgData name="Mokarram Dorri, Bahareh" userId="b65613e7-b782-4797-afbc-3ac9b2e9b774" providerId="ADAL" clId="{F571D150-7AAB-4BFE-B8B9-AFAF7E2DF3FA}" dt="2025-03-05T04:02:42.234" v="3267"/>
        <pc:sldMkLst>
          <pc:docMk/>
          <pc:sldMk cId="217109772" sldId="379"/>
        </pc:sldMkLst>
      </pc:sldChg>
      <pc:sldChg chg="add del">
        <pc:chgData name="Mokarram Dorri, Bahareh" userId="b65613e7-b782-4797-afbc-3ac9b2e9b774" providerId="ADAL" clId="{F571D150-7AAB-4BFE-B8B9-AFAF7E2DF3FA}" dt="2025-03-05T04:02:36.601" v="3265"/>
        <pc:sldMkLst>
          <pc:docMk/>
          <pc:sldMk cId="1868164014" sldId="379"/>
        </pc:sldMkLst>
      </pc:sldChg>
      <pc:sldChg chg="addSp delSp modSp add mod delAnim modAnim">
        <pc:chgData name="Mokarram Dorri, Bahareh" userId="b65613e7-b782-4797-afbc-3ac9b2e9b774" providerId="ADAL" clId="{F571D150-7AAB-4BFE-B8B9-AFAF7E2DF3FA}" dt="2025-03-05T04:56:24.576" v="3591" actId="14100"/>
        <pc:sldMkLst>
          <pc:docMk/>
          <pc:sldMk cId="3912591537" sldId="379"/>
        </pc:sldMkLst>
        <pc:spChg chg="mod">
          <ac:chgData name="Mokarram Dorri, Bahareh" userId="b65613e7-b782-4797-afbc-3ac9b2e9b774" providerId="ADAL" clId="{F571D150-7AAB-4BFE-B8B9-AFAF7E2DF3FA}" dt="2025-03-05T04:19:10.155" v="3278"/>
          <ac:spMkLst>
            <pc:docMk/>
            <pc:sldMk cId="3912591537" sldId="379"/>
            <ac:spMk id="2" creationId="{955AF006-1855-79A2-DEFC-D2FE23B653C6}"/>
          </ac:spMkLst>
        </pc:spChg>
        <pc:spChg chg="mod">
          <ac:chgData name="Mokarram Dorri, Bahareh" userId="b65613e7-b782-4797-afbc-3ac9b2e9b774" providerId="ADAL" clId="{F571D150-7AAB-4BFE-B8B9-AFAF7E2DF3FA}" dt="2025-03-05T04:44:29.182" v="3499" actId="6549"/>
          <ac:spMkLst>
            <pc:docMk/>
            <pc:sldMk cId="3912591537" sldId="379"/>
            <ac:spMk id="3" creationId="{5DF620AC-5C3B-13AD-948E-CF1DEFB21CFC}"/>
          </ac:spMkLst>
        </pc:spChg>
        <pc:spChg chg="del">
          <ac:chgData name="Mokarram Dorri, Bahareh" userId="b65613e7-b782-4797-afbc-3ac9b2e9b774" providerId="ADAL" clId="{F571D150-7AAB-4BFE-B8B9-AFAF7E2DF3FA}" dt="2025-03-05T04:55:09.540" v="3569" actId="478"/>
          <ac:spMkLst>
            <pc:docMk/>
            <pc:sldMk cId="3912591537" sldId="379"/>
            <ac:spMk id="4" creationId="{35D8C376-E57B-8ACE-5830-1664910905C9}"/>
          </ac:spMkLst>
        </pc:spChg>
        <pc:spChg chg="add mod">
          <ac:chgData name="Mokarram Dorri, Bahareh" userId="b65613e7-b782-4797-afbc-3ac9b2e9b774" providerId="ADAL" clId="{F571D150-7AAB-4BFE-B8B9-AFAF7E2DF3FA}" dt="2025-03-05T04:44:34.610" v="3503" actId="1035"/>
          <ac:spMkLst>
            <pc:docMk/>
            <pc:sldMk cId="3912591537" sldId="379"/>
            <ac:spMk id="5" creationId="{1803C8EB-8AEC-676B-A856-39BA7E9D9254}"/>
          </ac:spMkLst>
        </pc:spChg>
        <pc:spChg chg="add mod">
          <ac:chgData name="Mokarram Dorri, Bahareh" userId="b65613e7-b782-4797-afbc-3ac9b2e9b774" providerId="ADAL" clId="{F571D150-7AAB-4BFE-B8B9-AFAF7E2DF3FA}" dt="2025-03-05T04:50:48.607" v="3545" actId="14100"/>
          <ac:spMkLst>
            <pc:docMk/>
            <pc:sldMk cId="3912591537" sldId="379"/>
            <ac:spMk id="6" creationId="{6F862831-8A4A-CDE9-5889-59D071863CDD}"/>
          </ac:spMkLst>
        </pc:spChg>
        <pc:spChg chg="add mod">
          <ac:chgData name="Mokarram Dorri, Bahareh" userId="b65613e7-b782-4797-afbc-3ac9b2e9b774" providerId="ADAL" clId="{F571D150-7AAB-4BFE-B8B9-AFAF7E2DF3FA}" dt="2025-03-05T04:45:33.866" v="3510" actId="14100"/>
          <ac:spMkLst>
            <pc:docMk/>
            <pc:sldMk cId="3912591537" sldId="379"/>
            <ac:spMk id="7" creationId="{B3B6E86E-566D-44AC-73C5-2ED871794E7D}"/>
          </ac:spMkLst>
        </pc:spChg>
        <pc:spChg chg="add del mod">
          <ac:chgData name="Mokarram Dorri, Bahareh" userId="b65613e7-b782-4797-afbc-3ac9b2e9b774" providerId="ADAL" clId="{F571D150-7AAB-4BFE-B8B9-AFAF7E2DF3FA}" dt="2025-03-05T04:55:06.607" v="3568" actId="404"/>
          <ac:spMkLst>
            <pc:docMk/>
            <pc:sldMk cId="3912591537" sldId="379"/>
            <ac:spMk id="9" creationId="{7EA31944-48B5-2461-5F39-A85059A6B6EC}"/>
          </ac:spMkLst>
        </pc:spChg>
        <pc:spChg chg="add del mod">
          <ac:chgData name="Mokarram Dorri, Bahareh" userId="b65613e7-b782-4797-afbc-3ac9b2e9b774" providerId="ADAL" clId="{F571D150-7AAB-4BFE-B8B9-AFAF7E2DF3FA}" dt="2025-03-05T04:50:30.758" v="3541" actId="478"/>
          <ac:spMkLst>
            <pc:docMk/>
            <pc:sldMk cId="3912591537" sldId="379"/>
            <ac:spMk id="10" creationId="{4892C9E9-4B7D-475D-09C0-3C200C9192A7}"/>
          </ac:spMkLst>
        </pc:spChg>
        <pc:spChg chg="add del mod">
          <ac:chgData name="Mokarram Dorri, Bahareh" userId="b65613e7-b782-4797-afbc-3ac9b2e9b774" providerId="ADAL" clId="{F571D150-7AAB-4BFE-B8B9-AFAF7E2DF3FA}" dt="2025-03-05T04:50:37.766" v="3544" actId="478"/>
          <ac:spMkLst>
            <pc:docMk/>
            <pc:sldMk cId="3912591537" sldId="379"/>
            <ac:spMk id="11" creationId="{958B6693-0407-BC5C-9E46-62B63232775A}"/>
          </ac:spMkLst>
        </pc:spChg>
        <pc:spChg chg="add mod">
          <ac:chgData name="Mokarram Dorri, Bahareh" userId="b65613e7-b782-4797-afbc-3ac9b2e9b774" providerId="ADAL" clId="{F571D150-7AAB-4BFE-B8B9-AFAF7E2DF3FA}" dt="2025-03-05T04:55:34.559" v="3581" actId="1035"/>
          <ac:spMkLst>
            <pc:docMk/>
            <pc:sldMk cId="3912591537" sldId="379"/>
            <ac:spMk id="12" creationId="{1083F21A-2C2A-8883-8E79-2746AB20BC0D}"/>
          </ac:spMkLst>
        </pc:spChg>
        <pc:spChg chg="add mod">
          <ac:chgData name="Mokarram Dorri, Bahareh" userId="b65613e7-b782-4797-afbc-3ac9b2e9b774" providerId="ADAL" clId="{F571D150-7AAB-4BFE-B8B9-AFAF7E2DF3FA}" dt="2025-03-05T04:55:43.755" v="3582" actId="14100"/>
          <ac:spMkLst>
            <pc:docMk/>
            <pc:sldMk cId="3912591537" sldId="379"/>
            <ac:spMk id="13" creationId="{A70EC6FD-1CDC-9F5A-3158-EB00A831497D}"/>
          </ac:spMkLst>
        </pc:spChg>
        <pc:spChg chg="mod">
          <ac:chgData name="Mokarram Dorri, Bahareh" userId="b65613e7-b782-4797-afbc-3ac9b2e9b774" providerId="ADAL" clId="{F571D150-7AAB-4BFE-B8B9-AFAF7E2DF3FA}" dt="2025-03-05T04:56:09.172" v="3588"/>
          <ac:spMkLst>
            <pc:docMk/>
            <pc:sldMk cId="3912591537" sldId="379"/>
            <ac:spMk id="16" creationId="{6308FC9E-377A-2832-3C6B-1074A183DE71}"/>
          </ac:spMkLst>
        </pc:spChg>
        <pc:spChg chg="mod">
          <ac:chgData name="Mokarram Dorri, Bahareh" userId="b65613e7-b782-4797-afbc-3ac9b2e9b774" providerId="ADAL" clId="{F571D150-7AAB-4BFE-B8B9-AFAF7E2DF3FA}" dt="2025-03-05T04:56:18.411" v="3590" actId="14100"/>
          <ac:spMkLst>
            <pc:docMk/>
            <pc:sldMk cId="3912591537" sldId="379"/>
            <ac:spMk id="17" creationId="{BADC4A5D-F5FA-AB83-0ED2-BFF4405B22A4}"/>
          </ac:spMkLst>
        </pc:spChg>
        <pc:spChg chg="mod">
          <ac:chgData name="Mokarram Dorri, Bahareh" userId="b65613e7-b782-4797-afbc-3ac9b2e9b774" providerId="ADAL" clId="{F571D150-7AAB-4BFE-B8B9-AFAF7E2DF3FA}" dt="2025-03-05T04:56:24.576" v="3591" actId="14100"/>
          <ac:spMkLst>
            <pc:docMk/>
            <pc:sldMk cId="3912591537" sldId="379"/>
            <ac:spMk id="18" creationId="{8222BED6-4FC8-281B-D30B-A7BAD1E657BD}"/>
          </ac:spMkLst>
        </pc:spChg>
        <pc:grpChg chg="add mod">
          <ac:chgData name="Mokarram Dorri, Bahareh" userId="b65613e7-b782-4797-afbc-3ac9b2e9b774" providerId="ADAL" clId="{F571D150-7AAB-4BFE-B8B9-AFAF7E2DF3FA}" dt="2025-03-05T04:55:50.949" v="3583" actId="1076"/>
          <ac:grpSpMkLst>
            <pc:docMk/>
            <pc:sldMk cId="3912591537" sldId="379"/>
            <ac:grpSpMk id="14" creationId="{00EA603A-E1DA-CBA0-7BB5-B2FE79D88276}"/>
          </ac:grpSpMkLst>
        </pc:grpChg>
        <pc:grpChg chg="add mod">
          <ac:chgData name="Mokarram Dorri, Bahareh" userId="b65613e7-b782-4797-afbc-3ac9b2e9b774" providerId="ADAL" clId="{F571D150-7AAB-4BFE-B8B9-AFAF7E2DF3FA}" dt="2025-03-05T04:56:12.191" v="3589" actId="1076"/>
          <ac:grpSpMkLst>
            <pc:docMk/>
            <pc:sldMk cId="3912591537" sldId="379"/>
            <ac:grpSpMk id="15" creationId="{620AD007-F180-4701-F4AE-BAA7E43FDEE1}"/>
          </ac:grpSpMkLst>
        </pc:grpChg>
      </pc:sldChg>
      <pc:sldChg chg="add del">
        <pc:chgData name="Mokarram Dorri, Bahareh" userId="b65613e7-b782-4797-afbc-3ac9b2e9b774" providerId="ADAL" clId="{F571D150-7AAB-4BFE-B8B9-AFAF7E2DF3FA}" dt="2025-03-05T04:02:33.377" v="3262"/>
        <pc:sldMkLst>
          <pc:docMk/>
          <pc:sldMk cId="4135649166" sldId="380"/>
        </pc:sldMkLst>
      </pc:sldChg>
      <pc:sldMasterChg chg="modSp modSldLayout">
        <pc:chgData name="Mokarram Dorri, Bahareh" userId="b65613e7-b782-4797-afbc-3ac9b2e9b774" providerId="ADAL" clId="{F571D150-7AAB-4BFE-B8B9-AFAF7E2DF3FA}" dt="2025-02-16T20:00:49.485" v="2261" actId="404"/>
        <pc:sldMasterMkLst>
          <pc:docMk/>
          <pc:sldMasterMk cId="0" sldId="2147483648"/>
        </pc:sldMasterMkLst>
        <pc:spChg chg="mod">
          <ac:chgData name="Mokarram Dorri, Bahareh" userId="b65613e7-b782-4797-afbc-3ac9b2e9b774" providerId="ADAL" clId="{F571D150-7AAB-4BFE-B8B9-AFAF7E2DF3FA}" dt="2025-02-16T20:00:26.376" v="2258" actId="404"/>
          <ac:spMkLst>
            <pc:docMk/>
            <pc:sldMasterMk cId="0" sldId="2147483648"/>
            <ac:spMk id="2" creationId="{00000000-0000-0000-0000-000000000000}"/>
          </ac:spMkLst>
        </pc:spChg>
        <pc:sldLayoutChg chg="addSp modSp mod">
          <pc:chgData name="Mokarram Dorri, Bahareh" userId="b65613e7-b782-4797-afbc-3ac9b2e9b774" providerId="ADAL" clId="{F571D150-7AAB-4BFE-B8B9-AFAF7E2DF3FA}" dt="2025-02-16T20:00:20.152" v="2255" actId="404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F571D150-7AAB-4BFE-B8B9-AFAF7E2DF3FA}" dt="2025-02-16T20:00:20.152" v="2255" actId="404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35.925" v="2259" actId="404"/>
          <pc:sldLayoutMkLst>
            <pc:docMk/>
            <pc:sldMasterMk cId="0" sldId="2147483648"/>
            <pc:sldLayoutMk cId="0" sldId="2147483652"/>
          </pc:sldLayoutMkLst>
          <pc:spChg chg="mod">
            <ac:chgData name="Mokarram Dorri, Bahareh" userId="b65613e7-b782-4797-afbc-3ac9b2e9b774" providerId="ADAL" clId="{F571D150-7AAB-4BFE-B8B9-AFAF7E2DF3FA}" dt="2025-02-16T20:00:35.925" v="2259" actId="404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4.735" v="2260" actId="404"/>
          <pc:sldLayoutMkLst>
            <pc:docMk/>
            <pc:sldMasterMk cId="0" sldId="2147483648"/>
            <pc:sldLayoutMk cId="0" sldId="2147483653"/>
          </pc:sldLayoutMkLst>
          <pc:spChg chg="mod">
            <ac:chgData name="Mokarram Dorri, Bahareh" userId="b65613e7-b782-4797-afbc-3ac9b2e9b774" providerId="ADAL" clId="{F571D150-7AAB-4BFE-B8B9-AFAF7E2DF3FA}" dt="2025-02-16T20:00:44.735" v="2260" actId="404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9.485" v="2261" actId="404"/>
          <pc:sldLayoutMkLst>
            <pc:docMk/>
            <pc:sldMasterMk cId="0" sldId="2147483648"/>
            <pc:sldLayoutMk cId="0" sldId="2147483654"/>
          </pc:sldLayoutMkLst>
          <pc:spChg chg="mod">
            <ac:chgData name="Mokarram Dorri, Bahareh" userId="b65613e7-b782-4797-afbc-3ac9b2e9b774" providerId="ADAL" clId="{F571D150-7AAB-4BFE-B8B9-AFAF7E2DF3FA}" dt="2025-02-16T20:00:49.485" v="2261" actId="404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4-02-24T23:32:03.266" v="930" actId="207"/>
          <pc:sldLayoutMkLst>
            <pc:docMk/>
            <pc:sldMasterMk cId="0" sldId="2147483648"/>
            <pc:sldLayoutMk cId="95055183" sldId="2147483660"/>
          </pc:sldLayoutMkLst>
        </pc:sldLayoutChg>
      </pc:sldMasterChg>
    </pc:docChg>
  </pc:docChgLst>
  <pc:docChgLst>
    <pc:chgData name="Mokarram Dorri, Bahareh" userId="b65613e7-b782-4797-afbc-3ac9b2e9b774" providerId="ADAL" clId="{5A67E58C-C7CF-48BF-A3A2-C76F597679BB}"/>
    <pc:docChg chg="custSel modSld">
      <pc:chgData name="Mokarram Dorri, Bahareh" userId="b65613e7-b782-4797-afbc-3ac9b2e9b774" providerId="ADAL" clId="{5A67E58C-C7CF-48BF-A3A2-C76F597679BB}" dt="2024-09-26T16:05:51.066" v="39"/>
      <pc:docMkLst>
        <pc:docMk/>
      </pc:docMkLst>
      <pc:sldChg chg="modSp mod modAnim">
        <pc:chgData name="Mokarram Dorri, Bahareh" userId="b65613e7-b782-4797-afbc-3ac9b2e9b774" providerId="ADAL" clId="{5A67E58C-C7CF-48BF-A3A2-C76F597679BB}" dt="2024-09-26T16:05:51.066" v="39"/>
        <pc:sldMkLst>
          <pc:docMk/>
          <pc:sldMk cId="4102321621" sldId="303"/>
        </pc:sldMkLst>
      </pc:sldChg>
      <pc:sldChg chg="delSp mod delAnim">
        <pc:chgData name="Mokarram Dorri, Bahareh" userId="b65613e7-b782-4797-afbc-3ac9b2e9b774" providerId="ADAL" clId="{5A67E58C-C7CF-48BF-A3A2-C76F597679BB}" dt="2024-09-26T15:01:12.105" v="0" actId="478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5B06D75A-C501-4C57-A690-17749A95999D}"/>
    <pc:docChg chg="modSld">
      <pc:chgData name="Mokarram Dorri, Bahareh" userId="b65613e7-b782-4797-afbc-3ac9b2e9b774" providerId="ADAL" clId="{5B06D75A-C501-4C57-A690-17749A95999D}" dt="2024-03-27T16:24:58.593" v="1" actId="20577"/>
      <pc:docMkLst>
        <pc:docMk/>
      </pc:docMkLst>
      <pc:sldChg chg="modSp mod">
        <pc:chgData name="Mokarram Dorri, Bahareh" userId="b65613e7-b782-4797-afbc-3ac9b2e9b774" providerId="ADAL" clId="{5B06D75A-C501-4C57-A690-17749A95999D}" dt="2024-03-27T16:24:58.593" v="1" actId="20577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7CEB930E-65F7-48FB-A074-14CD16B553A6}"/>
    <pc:docChg chg="custSel addSld delSld modSld">
      <pc:chgData name="Mokarram Dorri, Bahareh" userId="b65613e7-b782-4797-afbc-3ac9b2e9b774" providerId="ADAL" clId="{7CEB930E-65F7-48FB-A074-14CD16B553A6}" dt="2023-11-30T18:38:26.911" v="27"/>
      <pc:docMkLst>
        <pc:docMk/>
      </pc:docMkLst>
      <pc:sldChg chg="modSp mod">
        <pc:chgData name="Mokarram Dorri, Bahareh" userId="b65613e7-b782-4797-afbc-3ac9b2e9b774" providerId="ADAL" clId="{7CEB930E-65F7-48FB-A074-14CD16B553A6}" dt="2023-11-30T18:16:20.511" v="15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7CEB930E-65F7-48FB-A074-14CD16B553A6}" dt="2023-11-30T18:16:41.951" v="22" actId="255"/>
        <pc:sldMkLst>
          <pc:docMk/>
          <pc:sldMk cId="360819170" sldId="286"/>
        </pc:sldMkLst>
      </pc:sldChg>
      <pc:sldChg chg="modSp mod modAnim modNotesTx">
        <pc:chgData name="Mokarram Dorri, Bahareh" userId="b65613e7-b782-4797-afbc-3ac9b2e9b774" providerId="ADAL" clId="{7CEB930E-65F7-48FB-A074-14CD16B553A6}" dt="2023-11-30T18:38:26.911" v="27"/>
        <pc:sldMkLst>
          <pc:docMk/>
          <pc:sldMk cId="2368205413" sldId="300"/>
        </pc:sldMkLst>
      </pc:sldChg>
      <pc:sldChg chg="add">
        <pc:chgData name="Mokarram Dorri, Bahareh" userId="b65613e7-b782-4797-afbc-3ac9b2e9b774" providerId="ADAL" clId="{7CEB930E-65F7-48FB-A074-14CD16B553A6}" dt="2023-11-30T18:17:08.586" v="24"/>
        <pc:sldMkLst>
          <pc:docMk/>
          <pc:sldMk cId="861272050" sldId="369"/>
        </pc:sldMkLst>
      </pc:sldChg>
      <pc:sldChg chg="del">
        <pc:chgData name="Mokarram Dorri, Bahareh" userId="b65613e7-b782-4797-afbc-3ac9b2e9b774" providerId="ADAL" clId="{7CEB930E-65F7-48FB-A074-14CD16B553A6}" dt="2023-11-30T18:17:01.673" v="23" actId="2696"/>
        <pc:sldMkLst>
          <pc:docMk/>
          <pc:sldMk cId="3219261358" sldId="369"/>
        </pc:sldMkLst>
      </pc:sldChg>
      <pc:sldChg chg="del">
        <pc:chgData name="Mokarram Dorri, Bahareh" userId="b65613e7-b782-4797-afbc-3ac9b2e9b774" providerId="ADAL" clId="{7CEB930E-65F7-48FB-A074-14CD16B553A6}" dt="2023-11-30T18:17:10.327" v="25" actId="47"/>
        <pc:sldMkLst>
          <pc:docMk/>
          <pc:sldMk cId="1675687788" sldId="370"/>
        </pc:sldMkLst>
      </pc:sldChg>
    </pc:docChg>
  </pc:docChgLst>
  <pc:docChgLst>
    <pc:chgData name="Mokarram Dorri, Bahareh" userId="S::bahareh.mokarramdorri@unt.edu::b65613e7-b782-4797-afbc-3ac9b2e9b774" providerId="AD" clId="Web-{911B96F7-B931-ACAE-49B2-B2C886591870}"/>
    <pc:docChg chg="modSld sldOrd">
      <pc:chgData name="Mokarram Dorri, Bahareh" userId="S::bahareh.mokarramdorri@unt.edu::b65613e7-b782-4797-afbc-3ac9b2e9b774" providerId="AD" clId="Web-{911B96F7-B931-ACAE-49B2-B2C886591870}" dt="2024-02-19T18:39:40.115" v="333" actId="20577"/>
      <pc:docMkLst>
        <pc:docMk/>
      </pc:docMkLst>
      <pc:sldChg chg="modSp">
        <pc:chgData name="Mokarram Dorri, Bahareh" userId="S::bahareh.mokarramdorri@unt.edu::b65613e7-b782-4797-afbc-3ac9b2e9b774" providerId="AD" clId="Web-{911B96F7-B931-ACAE-49B2-B2C886591870}" dt="2024-02-19T17:47:10.028" v="4" actId="14100"/>
        <pc:sldMkLst>
          <pc:docMk/>
          <pc:sldMk cId="756607003" sldId="25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8:59.934" v="170" actId="1076"/>
        <pc:sldMkLst>
          <pc:docMk/>
          <pc:sldMk cId="0" sldId="266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9:48.529" v="178" actId="14100"/>
        <pc:sldMkLst>
          <pc:docMk/>
          <pc:sldMk cId="0" sldId="267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2:08.206" v="192" actId="20577"/>
        <pc:sldMkLst>
          <pc:docMk/>
          <pc:sldMk cId="3187244780" sldId="26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3:27.724" v="200" actId="1076"/>
        <pc:sldMkLst>
          <pc:docMk/>
          <pc:sldMk cId="3710766048" sldId="26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4:38.070" v="206" actId="14100"/>
        <pc:sldMkLst>
          <pc:docMk/>
          <pc:sldMk cId="1306024225" sldId="27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20.815" v="16" actId="20577"/>
        <pc:sldMkLst>
          <pc:docMk/>
          <pc:sldMk cId="918414243" sldId="283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7:00.289" v="148" actId="20577"/>
        <pc:sldMkLst>
          <pc:docMk/>
          <pc:sldMk cId="3534980492" sldId="28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8:42.535" v="320" actId="1076"/>
        <pc:sldMkLst>
          <pc:docMk/>
          <pc:sldMk cId="2202450774" sldId="28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05.536" v="326" actId="1076"/>
        <pc:sldMkLst>
          <pc:docMk/>
          <pc:sldMk cId="3577181606" sldId="295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13.770" v="328" actId="1076"/>
        <pc:sldMkLst>
          <pc:docMk/>
          <pc:sldMk cId="857281309" sldId="29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08.086" v="42" actId="1076"/>
        <pc:sldMkLst>
          <pc:docMk/>
          <pc:sldMk cId="0" sldId="302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5:57.889" v="311"/>
        <pc:sldMkLst>
          <pc:docMk/>
          <pc:sldMk cId="3202813634" sldId="30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23.214" v="214" actId="1076"/>
        <pc:sldMkLst>
          <pc:docMk/>
          <pc:sldMk cId="1788420574" sldId="33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47.652" v="216" actId="20577"/>
        <pc:sldMkLst>
          <pc:docMk/>
          <pc:sldMk cId="0" sldId="33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8:33.734" v="224" actId="1076"/>
        <pc:sldMkLst>
          <pc:docMk/>
          <pc:sldMk cId="0" sldId="339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4:55.559" v="302" actId="20577"/>
        <pc:sldMkLst>
          <pc:docMk/>
          <pc:sldMk cId="0" sldId="34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6:13.549" v="69" actId="14100"/>
        <pc:sldMkLst>
          <pc:docMk/>
          <pc:sldMk cId="1143252745" sldId="341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38.753" v="17" actId="20577"/>
        <pc:sldMkLst>
          <pc:docMk/>
          <pc:sldMk cId="1209930238" sldId="342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50.947" v="52" actId="1076"/>
        <pc:sldMkLst>
          <pc:docMk/>
          <pc:sldMk cId="2967903872" sldId="343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4:40.140" v="59" actId="20577"/>
        <pc:sldMkLst>
          <pc:docMk/>
          <pc:sldMk cId="1815027472" sldId="34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5:18.219" v="64" actId="14100"/>
        <pc:sldMkLst>
          <pc:docMk/>
          <pc:sldMk cId="1873733892" sldId="345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09:18.305" v="127" actId="1076"/>
        <pc:sldMkLst>
          <pc:docMk/>
          <pc:sldMk cId="3646780972" sldId="34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6:56.922" v="314" actId="20577"/>
        <pc:sldMkLst>
          <pc:docMk/>
          <pc:sldMk cId="0" sldId="34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7:05.048" v="318" actId="20577"/>
        <pc:sldMkLst>
          <pc:docMk/>
          <pc:sldMk cId="0" sldId="34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27.982" v="306" actId="20577"/>
        <pc:sldMkLst>
          <pc:docMk/>
          <pc:sldMk cId="3320342615" sldId="34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40.115" v="333" actId="20577"/>
        <pc:sldMkLst>
          <pc:docMk/>
          <pc:sldMk cId="3166579496" sldId="35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41.201" v="309" actId="14100"/>
        <pc:sldMkLst>
          <pc:docMk/>
          <pc:sldMk cId="3159097328" sldId="357"/>
        </pc:sldMkLst>
      </pc:sldChg>
      <pc:sldChg chg="ord">
        <pc:chgData name="Mokarram Dorri, Bahareh" userId="S::bahareh.mokarramdorri@unt.edu::b65613e7-b782-4797-afbc-3ac9b2e9b774" providerId="AD" clId="Web-{911B96F7-B931-ACAE-49B2-B2C886591870}" dt="2024-02-19T17:54:58.355" v="55"/>
        <pc:sldMkLst>
          <pc:docMk/>
          <pc:sldMk cId="1185821429" sldId="372"/>
        </pc:sldMkLst>
      </pc:sldChg>
    </pc:docChg>
  </pc:docChgLst>
  <pc:docChgLst>
    <pc:chgData name="Mokarram dorri, Bahareh" userId="S::bahareh.mokarramdorri@unt.edu::b65613e7-b782-4797-afbc-3ac9b2e9b774" providerId="AD" clId="Web-{84A435D7-79A3-47E2-BD6D-0D9843D56C80}"/>
    <pc:docChg chg="modSld">
      <pc:chgData name="Mokarram dorri, Bahareh" userId="S::bahareh.mokarramdorri@unt.edu::b65613e7-b782-4797-afbc-3ac9b2e9b774" providerId="AD" clId="Web-{84A435D7-79A3-47E2-BD6D-0D9843D56C80}" dt="2023-09-19T17:58:34.245" v="1" actId="20577"/>
      <pc:docMkLst>
        <pc:docMk/>
      </pc:docMkLst>
      <pc:sldChg chg="modSp">
        <pc:chgData name="Mokarram dorri, Bahareh" userId="S::bahareh.mokarramdorri@unt.edu::b65613e7-b782-4797-afbc-3ac9b2e9b774" providerId="AD" clId="Web-{84A435D7-79A3-47E2-BD6D-0D9843D56C80}" dt="2023-09-19T17:58:34.245" v="1" actId="20577"/>
        <pc:sldMkLst>
          <pc:docMk/>
          <pc:sldMk cId="2721657534" sldId="359"/>
        </pc:sldMkLst>
      </pc:sldChg>
    </pc:docChg>
  </pc:docChgLst>
  <pc:docChgLst>
    <pc:chgData name="Mokarram dorri, Bahareh" userId="S::bahareh.mokarramdorri@unt.edu::b65613e7-b782-4797-afbc-3ac9b2e9b774" providerId="AD" clId="Web-{79EAE917-8A2D-6B36-5DEE-D7A82EF422C3}"/>
    <pc:docChg chg="modSld">
      <pc:chgData name="Mokarram dorri, Bahareh" userId="S::bahareh.mokarramdorri@unt.edu::b65613e7-b782-4797-afbc-3ac9b2e9b774" providerId="AD" clId="Web-{79EAE917-8A2D-6B36-5DEE-D7A82EF422C3}" dt="2023-09-14T19:21:47.686" v="3" actId="20577"/>
      <pc:docMkLst>
        <pc:docMk/>
      </pc:docMkLst>
      <pc:sldChg chg="modSp">
        <pc:chgData name="Mokarram dorri, Bahareh" userId="S::bahareh.mokarramdorri@unt.edu::b65613e7-b782-4797-afbc-3ac9b2e9b774" providerId="AD" clId="Web-{79EAE917-8A2D-6B36-5DEE-D7A82EF422C3}" dt="2023-09-14T19:20:32.183" v="1" actId="20577"/>
        <pc:sldMkLst>
          <pc:docMk/>
          <pc:sldMk cId="667164155" sldId="285"/>
        </pc:sldMkLst>
      </pc:sldChg>
      <pc:sldChg chg="modSp">
        <pc:chgData name="Mokarram dorri, Bahareh" userId="S::bahareh.mokarramdorri@unt.edu::b65613e7-b782-4797-afbc-3ac9b2e9b774" providerId="AD" clId="Web-{79EAE917-8A2D-6B36-5DEE-D7A82EF422C3}" dt="2023-09-14T19:21:47.686" v="3" actId="20577"/>
        <pc:sldMkLst>
          <pc:docMk/>
          <pc:sldMk cId="0" sldId="338"/>
        </pc:sldMkLst>
      </pc:sldChg>
    </pc:docChg>
  </pc:docChgLst>
  <pc:docChgLst>
    <pc:chgData name="Mokarram Dorri, Bahareh" userId="b65613e7-b782-4797-afbc-3ac9b2e9b774" providerId="ADAL" clId="{AE9A7DD9-9B46-454A-B022-6923B00E9C46}"/>
    <pc:docChg chg="custSel delSld modSld">
      <pc:chgData name="Mokarram Dorri, Bahareh" userId="b65613e7-b782-4797-afbc-3ac9b2e9b774" providerId="ADAL" clId="{AE9A7DD9-9B46-454A-B022-6923B00E9C46}" dt="2024-10-10T17:46:56.077" v="162"/>
      <pc:docMkLst>
        <pc:docMk/>
      </pc:docMkLst>
      <pc:sldChg chg="del">
        <pc:chgData name="Mokarram Dorri, Bahareh" userId="b65613e7-b782-4797-afbc-3ac9b2e9b774" providerId="ADAL" clId="{AE9A7DD9-9B46-454A-B022-6923B00E9C46}" dt="2024-10-09T21:10:01.717" v="160" actId="47"/>
        <pc:sldMkLst>
          <pc:docMk/>
          <pc:sldMk cId="1130662404" sldId="276"/>
        </pc:sldMkLst>
      </pc:sldChg>
      <pc:sldChg chg="modSp mod">
        <pc:chgData name="Mokarram Dorri, Bahareh" userId="b65613e7-b782-4797-afbc-3ac9b2e9b774" providerId="ADAL" clId="{AE9A7DD9-9B46-454A-B022-6923B00E9C46}" dt="2024-09-25T18:23:40.259" v="10" actId="404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AE9A7DD9-9B46-454A-B022-6923B00E9C46}" dt="2024-09-25T18:24:57.882" v="21" actId="20577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AE9A7DD9-9B46-454A-B022-6923B00E9C46}" dt="2024-09-25T18:25:37.886" v="26" actId="20577"/>
        <pc:sldMkLst>
          <pc:docMk/>
          <pc:sldMk cId="857281309" sldId="296"/>
        </pc:sldMkLst>
      </pc:sldChg>
      <pc:sldChg chg="modSp mod">
        <pc:chgData name="Mokarram Dorri, Bahareh" userId="b65613e7-b782-4797-afbc-3ac9b2e9b774" providerId="ADAL" clId="{AE9A7DD9-9B46-454A-B022-6923B00E9C46}" dt="2024-10-08T17:37:01.653" v="124" actId="404"/>
        <pc:sldMkLst>
          <pc:docMk/>
          <pc:sldMk cId="856603994" sldId="320"/>
        </pc:sldMkLst>
      </pc:sldChg>
      <pc:sldChg chg="addSp modSp modAnim">
        <pc:chgData name="Mokarram Dorri, Bahareh" userId="b65613e7-b782-4797-afbc-3ac9b2e9b774" providerId="ADAL" clId="{AE9A7DD9-9B46-454A-B022-6923B00E9C46}" dt="2024-10-08T17:39:10.654" v="134"/>
        <pc:sldMkLst>
          <pc:docMk/>
          <pc:sldMk cId="2352181866" sldId="321"/>
        </pc:sldMkLst>
      </pc:sldChg>
      <pc:sldChg chg="addSp modSp mod">
        <pc:chgData name="Mokarram Dorri, Bahareh" userId="b65613e7-b782-4797-afbc-3ac9b2e9b774" providerId="ADAL" clId="{AE9A7DD9-9B46-454A-B022-6923B00E9C46}" dt="2024-10-08T17:24:19.853" v="52" actId="1076"/>
        <pc:sldMkLst>
          <pc:docMk/>
          <pc:sldMk cId="3272121640" sldId="323"/>
        </pc:sldMkLst>
      </pc:sldChg>
      <pc:sldChg chg="modSp mod modAnim">
        <pc:chgData name="Mokarram Dorri, Bahareh" userId="b65613e7-b782-4797-afbc-3ac9b2e9b774" providerId="ADAL" clId="{AE9A7DD9-9B46-454A-B022-6923B00E9C46}" dt="2024-10-08T17:27:25.688" v="63"/>
        <pc:sldMkLst>
          <pc:docMk/>
          <pc:sldMk cId="4088406479" sldId="324"/>
        </pc:sldMkLst>
      </pc:sldChg>
      <pc:sldChg chg="modSp mod">
        <pc:chgData name="Mokarram Dorri, Bahareh" userId="b65613e7-b782-4797-afbc-3ac9b2e9b774" providerId="ADAL" clId="{AE9A7DD9-9B46-454A-B022-6923B00E9C46}" dt="2024-10-08T17:35:04.566" v="123" actId="12"/>
        <pc:sldMkLst>
          <pc:docMk/>
          <pc:sldMk cId="2043518901" sldId="327"/>
        </pc:sldMkLst>
      </pc:sldChg>
      <pc:sldChg chg="modSp mod">
        <pc:chgData name="Mokarram Dorri, Bahareh" userId="b65613e7-b782-4797-afbc-3ac9b2e9b774" providerId="ADAL" clId="{AE9A7DD9-9B46-454A-B022-6923B00E9C46}" dt="2024-09-25T18:37:34.233" v="28" actId="20577"/>
        <pc:sldMkLst>
          <pc:docMk/>
          <pc:sldMk cId="753829274" sldId="335"/>
        </pc:sldMkLst>
      </pc:sldChg>
      <pc:sldChg chg="addSp delSp modSp mod delAnim modAnim modNotesTx">
        <pc:chgData name="Mokarram Dorri, Bahareh" userId="b65613e7-b782-4797-afbc-3ac9b2e9b774" providerId="ADAL" clId="{AE9A7DD9-9B46-454A-B022-6923B00E9C46}" dt="2024-09-19T21:27:59.242" v="9" actId="478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AE9A7DD9-9B46-454A-B022-6923B00E9C46}" dt="2024-10-08T17:30:12.246" v="82" actId="404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AE9A7DD9-9B46-454A-B022-6923B00E9C46}" dt="2024-10-08T17:31:01.053" v="88" actId="20577"/>
        <pc:sldMkLst>
          <pc:docMk/>
          <pc:sldMk cId="0" sldId="351"/>
        </pc:sldMkLst>
      </pc:sldChg>
      <pc:sldChg chg="addSp delSp modSp mod modAnim">
        <pc:chgData name="Mokarram Dorri, Bahareh" userId="b65613e7-b782-4797-afbc-3ac9b2e9b774" providerId="ADAL" clId="{AE9A7DD9-9B46-454A-B022-6923B00E9C46}" dt="2024-10-08T17:41:45.522" v="155" actId="1076"/>
        <pc:sldMkLst>
          <pc:docMk/>
          <pc:sldMk cId="0" sldId="352"/>
        </pc:sldMkLst>
      </pc:sldChg>
      <pc:sldChg chg="addSp modSp mod modAnim">
        <pc:chgData name="Mokarram Dorri, Bahareh" userId="b65613e7-b782-4797-afbc-3ac9b2e9b774" providerId="ADAL" clId="{AE9A7DD9-9B46-454A-B022-6923B00E9C46}" dt="2024-10-10T17:46:56.077" v="162"/>
        <pc:sldMkLst>
          <pc:docMk/>
          <pc:sldMk cId="0" sldId="353"/>
        </pc:sldMkLst>
      </pc:sldChg>
      <pc:sldChg chg="addSp modSp mod modAnim">
        <pc:chgData name="Mokarram Dorri, Bahareh" userId="b65613e7-b782-4797-afbc-3ac9b2e9b774" providerId="ADAL" clId="{AE9A7DD9-9B46-454A-B022-6923B00E9C46}" dt="2024-09-25T18:42:51.237" v="42"/>
        <pc:sldMkLst>
          <pc:docMk/>
          <pc:sldMk cId="4039954578" sldId="365"/>
        </pc:sldMkLst>
      </pc:sldChg>
      <pc:sldChg chg="addSp delSp modSp mod delAnim modAnim">
        <pc:chgData name="Mokarram Dorri, Bahareh" userId="b65613e7-b782-4797-afbc-3ac9b2e9b774" providerId="ADAL" clId="{AE9A7DD9-9B46-454A-B022-6923B00E9C46}" dt="2024-10-08T17:38:24.409" v="133" actId="21"/>
        <pc:sldMkLst>
          <pc:docMk/>
          <pc:sldMk cId="712634661" sldId="368"/>
        </pc:sldMkLst>
      </pc:sldChg>
      <pc:sldChg chg="mod modShow">
        <pc:chgData name="Mokarram Dorri, Bahareh" userId="b65613e7-b782-4797-afbc-3ac9b2e9b774" providerId="ADAL" clId="{AE9A7DD9-9B46-454A-B022-6923B00E9C46}" dt="2024-09-19T17:14:32.538" v="0" actId="729"/>
        <pc:sldMkLst>
          <pc:docMk/>
          <pc:sldMk cId="912821567" sldId="374"/>
        </pc:sldMkLst>
      </pc:sldChg>
    </pc:docChg>
  </pc:docChgLst>
  <pc:docChgLst>
    <pc:chgData name="Mokarram Dorri, Bahareh" userId="b65613e7-b782-4797-afbc-3ac9b2e9b774" providerId="ADAL" clId="{850AF393-85A1-42C3-A485-72F09DA09BDA}"/>
    <pc:docChg chg="custSel addSld modSld">
      <pc:chgData name="Mokarram Dorri, Bahareh" userId="b65613e7-b782-4797-afbc-3ac9b2e9b774" providerId="ADAL" clId="{850AF393-85A1-42C3-A485-72F09DA09BDA}" dt="2025-03-05T00:21:57.188" v="55" actId="20577"/>
      <pc:docMkLst>
        <pc:docMk/>
      </pc:docMkLst>
      <pc:sldChg chg="modSp">
        <pc:chgData name="Mokarram Dorri, Bahareh" userId="b65613e7-b782-4797-afbc-3ac9b2e9b774" providerId="ADAL" clId="{850AF393-85A1-42C3-A485-72F09DA09BDA}" dt="2025-03-04T23:48:25.510" v="22" actId="20577"/>
        <pc:sldMkLst>
          <pc:docMk/>
          <pc:sldMk cId="3871491500" sldId="300"/>
        </pc:sldMkLst>
        <pc:spChg chg="mod">
          <ac:chgData name="Mokarram Dorri, Bahareh" userId="b65613e7-b782-4797-afbc-3ac9b2e9b774" providerId="ADAL" clId="{850AF393-85A1-42C3-A485-72F09DA09BDA}" dt="2025-03-04T23:48:25.510" v="22" actId="20577"/>
          <ac:spMkLst>
            <pc:docMk/>
            <pc:sldMk cId="3871491500" sldId="300"/>
            <ac:spMk id="3" creationId="{06EB4144-5EDF-4EE0-E14A-B709CEFB895F}"/>
          </ac:spMkLst>
        </pc:spChg>
      </pc:sldChg>
      <pc:sldChg chg="delSp modSp add mod delAnim modAnim modNotesTx">
        <pc:chgData name="Mokarram Dorri, Bahareh" userId="b65613e7-b782-4797-afbc-3ac9b2e9b774" providerId="ADAL" clId="{850AF393-85A1-42C3-A485-72F09DA09BDA}" dt="2025-03-05T00:21:57.188" v="55" actId="20577"/>
        <pc:sldMkLst>
          <pc:docMk/>
          <pc:sldMk cId="2253465824" sldId="375"/>
        </pc:sldMkLst>
        <pc:spChg chg="mod">
          <ac:chgData name="Mokarram Dorri, Bahareh" userId="b65613e7-b782-4797-afbc-3ac9b2e9b774" providerId="ADAL" clId="{850AF393-85A1-42C3-A485-72F09DA09BDA}" dt="2025-03-05T00:19:27.547" v="37" actId="404"/>
          <ac:spMkLst>
            <pc:docMk/>
            <pc:sldMk cId="2253465824" sldId="375"/>
            <ac:spMk id="2" creationId="{7922895B-548B-B893-26C9-7F89E61D2F7B}"/>
          </ac:spMkLst>
        </pc:spChg>
        <pc:spChg chg="mod">
          <ac:chgData name="Mokarram Dorri, Bahareh" userId="b65613e7-b782-4797-afbc-3ac9b2e9b774" providerId="ADAL" clId="{850AF393-85A1-42C3-A485-72F09DA09BDA}" dt="2025-03-05T00:21:57.188" v="55" actId="20577"/>
          <ac:spMkLst>
            <pc:docMk/>
            <pc:sldMk cId="2253465824" sldId="375"/>
            <ac:spMk id="3" creationId="{06EB4144-5EDF-4EE0-E14A-B709CEFB895F}"/>
          </ac:spMkLst>
        </pc:spChg>
        <pc:picChg chg="del">
          <ac:chgData name="Mokarram Dorri, Bahareh" userId="b65613e7-b782-4797-afbc-3ac9b2e9b774" providerId="ADAL" clId="{850AF393-85A1-42C3-A485-72F09DA09BDA}" dt="2025-03-05T00:17:57.796" v="24" actId="478"/>
          <ac:picMkLst>
            <pc:docMk/>
            <pc:sldMk cId="2253465824" sldId="375"/>
            <ac:picMk id="4" creationId="{393BFB0E-2B20-B735-FCF0-86FE71F0794A}"/>
          </ac:picMkLst>
        </pc:picChg>
      </pc:sldChg>
    </pc:docChg>
  </pc:docChgLst>
  <pc:docChgLst>
    <pc:chgData name="Mokarram dorri, Bahareh" userId="b65613e7-b782-4797-afbc-3ac9b2e9b774" providerId="ADAL" clId="{AF62B875-8E25-4D89-AECE-875EF6FAB632}"/>
    <pc:docChg chg="undo custSel addSld delSld modSld">
      <pc:chgData name="Mokarram dorri, Bahareh" userId="b65613e7-b782-4797-afbc-3ac9b2e9b774" providerId="ADAL" clId="{AF62B875-8E25-4D89-AECE-875EF6FAB632}" dt="2023-09-21T17:39:38.189" v="225" actId="20577"/>
      <pc:docMkLst>
        <pc:docMk/>
      </pc:docMkLst>
      <pc:sldChg chg="modAnim">
        <pc:chgData name="Mokarram dorri, Bahareh" userId="b65613e7-b782-4797-afbc-3ac9b2e9b774" providerId="ADAL" clId="{AF62B875-8E25-4D89-AECE-875EF6FAB632}" dt="2023-09-19T17:23:36.259" v="66"/>
        <pc:sldMkLst>
          <pc:docMk/>
          <pc:sldMk cId="2202450774" sldId="289"/>
        </pc:sldMkLst>
      </pc:sldChg>
      <pc:sldChg chg="modAnim">
        <pc:chgData name="Mokarram dorri, Bahareh" userId="b65613e7-b782-4797-afbc-3ac9b2e9b774" providerId="ADAL" clId="{AF62B875-8E25-4D89-AECE-875EF6FAB632}" dt="2023-09-19T17:29:12.404" v="69"/>
        <pc:sldMkLst>
          <pc:docMk/>
          <pc:sldMk cId="3577181606" sldId="295"/>
        </pc:sldMkLst>
      </pc:sldChg>
      <pc:sldChg chg="modAnim">
        <pc:chgData name="Mokarram dorri, Bahareh" userId="b65613e7-b782-4797-afbc-3ac9b2e9b774" providerId="ADAL" clId="{AF62B875-8E25-4D89-AECE-875EF6FAB632}" dt="2023-09-19T17:03:31.678" v="63"/>
        <pc:sldMkLst>
          <pc:docMk/>
          <pc:sldMk cId="857281309" sldId="296"/>
        </pc:sldMkLst>
      </pc:sldChg>
      <pc:sldChg chg="modAnim">
        <pc:chgData name="Mokarram dorri, Bahareh" userId="b65613e7-b782-4797-afbc-3ac9b2e9b774" providerId="ADAL" clId="{AF62B875-8E25-4D89-AECE-875EF6FAB632}" dt="2023-09-14T17:28:51.458" v="62"/>
        <pc:sldMkLst>
          <pc:docMk/>
          <pc:sldMk cId="0" sldId="302"/>
        </pc:sldMkLst>
      </pc:sldChg>
      <pc:sldChg chg="addSp modSp mod modAnim">
        <pc:chgData name="Mokarram dorri, Bahareh" userId="b65613e7-b782-4797-afbc-3ac9b2e9b774" providerId="ADAL" clId="{AF62B875-8E25-4D89-AECE-875EF6FAB632}" dt="2023-09-14T16:22:23.203" v="4" actId="1076"/>
        <pc:sldMkLst>
          <pc:docMk/>
          <pc:sldMk cId="380109597" sldId="306"/>
        </pc:sldMkLst>
      </pc:sldChg>
      <pc:sldChg chg="delSp mod delAnim">
        <pc:chgData name="Mokarram dorri, Bahareh" userId="b65613e7-b782-4797-afbc-3ac9b2e9b774" providerId="ADAL" clId="{AF62B875-8E25-4D89-AECE-875EF6FAB632}" dt="2023-09-14T16:22:31.789" v="5" actId="478"/>
        <pc:sldMkLst>
          <pc:docMk/>
          <pc:sldMk cId="2833912864" sldId="317"/>
        </pc:sldMkLst>
      </pc:sldChg>
      <pc:sldChg chg="mod modShow">
        <pc:chgData name="Mokarram dorri, Bahareh" userId="b65613e7-b782-4797-afbc-3ac9b2e9b774" providerId="ADAL" clId="{AF62B875-8E25-4D89-AECE-875EF6FAB632}" dt="2023-09-14T16:22:13.929" v="2" actId="729"/>
        <pc:sldMkLst>
          <pc:docMk/>
          <pc:sldMk cId="3050806716" sldId="319"/>
        </pc:sldMkLst>
      </pc:sldChg>
      <pc:sldChg chg="modSp mod">
        <pc:chgData name="Mokarram dorri, Bahareh" userId="b65613e7-b782-4797-afbc-3ac9b2e9b774" providerId="ADAL" clId="{AF62B875-8E25-4D89-AECE-875EF6FAB632}" dt="2023-09-21T17:38:59.557" v="221" actId="1076"/>
        <pc:sldMkLst>
          <pc:docMk/>
          <pc:sldMk cId="2352181866" sldId="321"/>
        </pc:sldMkLst>
      </pc:sldChg>
      <pc:sldChg chg="modSp mod">
        <pc:chgData name="Mokarram dorri, Bahareh" userId="b65613e7-b782-4797-afbc-3ac9b2e9b774" providerId="ADAL" clId="{AF62B875-8E25-4D89-AECE-875EF6FAB632}" dt="2023-09-21T17:39:38.189" v="225" actId="20577"/>
        <pc:sldMkLst>
          <pc:docMk/>
          <pc:sldMk cId="4088406479" sldId="324"/>
        </pc:sldMkLst>
      </pc:sldChg>
      <pc:sldChg chg="modAnim">
        <pc:chgData name="Mokarram dorri, Bahareh" userId="b65613e7-b782-4797-afbc-3ac9b2e9b774" providerId="ADAL" clId="{AF62B875-8E25-4D89-AECE-875EF6FAB632}" dt="2023-09-14T17:24:38.079" v="60"/>
        <pc:sldMkLst>
          <pc:docMk/>
          <pc:sldMk cId="1143252745" sldId="341"/>
        </pc:sldMkLst>
      </pc:sldChg>
      <pc:sldChg chg="modNotesTx">
        <pc:chgData name="Mokarram dorri, Bahareh" userId="b65613e7-b782-4797-afbc-3ac9b2e9b774" providerId="ADAL" clId="{AF62B875-8E25-4D89-AECE-875EF6FAB632}" dt="2023-09-14T17:21:28.669" v="46" actId="20577"/>
        <pc:sldMkLst>
          <pc:docMk/>
          <pc:sldMk cId="2967903872" sldId="343"/>
        </pc:sldMkLst>
      </pc:sldChg>
      <pc:sldChg chg="addSp modSp mod modAnim modNotesTx">
        <pc:chgData name="Mokarram dorri, Bahareh" userId="b65613e7-b782-4797-afbc-3ac9b2e9b774" providerId="ADAL" clId="{AF62B875-8E25-4D89-AECE-875EF6FAB632}" dt="2023-09-14T17:22:11.261" v="55" actId="20577"/>
        <pc:sldMkLst>
          <pc:docMk/>
          <pc:sldMk cId="3646780972" sldId="346"/>
        </pc:sldMkLst>
      </pc:sldChg>
      <pc:sldChg chg="modAnim">
        <pc:chgData name="Mokarram dorri, Bahareh" userId="b65613e7-b782-4797-afbc-3ac9b2e9b774" providerId="ADAL" clId="{AF62B875-8E25-4D89-AECE-875EF6FAB632}" dt="2023-09-19T17:30:22.606" v="70"/>
        <pc:sldMkLst>
          <pc:docMk/>
          <pc:sldMk cId="3166579496" sldId="356"/>
        </pc:sldMkLst>
      </pc:sldChg>
      <pc:sldChg chg="mod modShow">
        <pc:chgData name="Mokarram dorri, Bahareh" userId="b65613e7-b782-4797-afbc-3ac9b2e9b774" providerId="ADAL" clId="{AF62B875-8E25-4D89-AECE-875EF6FAB632}" dt="2023-09-14T16:22:04.681" v="0" actId="729"/>
        <pc:sldMkLst>
          <pc:docMk/>
          <pc:sldMk cId="561692588" sldId="360"/>
        </pc:sldMkLst>
      </pc:sldChg>
      <pc:sldChg chg="mod modShow">
        <pc:chgData name="Mokarram dorri, Bahareh" userId="b65613e7-b782-4797-afbc-3ac9b2e9b774" providerId="ADAL" clId="{AF62B875-8E25-4D89-AECE-875EF6FAB632}" dt="2023-09-14T16:22:07.994" v="1" actId="729"/>
        <pc:sldMkLst>
          <pc:docMk/>
          <pc:sldMk cId="4273178078" sldId="361"/>
        </pc:sldMkLst>
      </pc:sldChg>
      <pc:sldChg chg="addSp delSp modSp new del mod">
        <pc:chgData name="Mokarram dorri, Bahareh" userId="b65613e7-b782-4797-afbc-3ac9b2e9b774" providerId="ADAL" clId="{AF62B875-8E25-4D89-AECE-875EF6FAB632}" dt="2023-09-14T16:40:36.750" v="17" actId="47"/>
        <pc:sldMkLst>
          <pc:docMk/>
          <pc:sldMk cId="4251519920" sldId="362"/>
        </pc:sldMkLst>
      </pc:sldChg>
      <pc:sldChg chg="modAnim">
        <pc:chgData name="Mokarram dorri, Bahareh" userId="b65613e7-b782-4797-afbc-3ac9b2e9b774" providerId="ADAL" clId="{AF62B875-8E25-4D89-AECE-875EF6FAB632}" dt="2023-09-21T17:22:26.530" v="75"/>
        <pc:sldMkLst>
          <pc:docMk/>
          <pc:sldMk cId="852884809" sldId="363"/>
        </pc:sldMkLst>
      </pc:sldChg>
      <pc:sldChg chg="modAnim">
        <pc:chgData name="Mokarram dorri, Bahareh" userId="b65613e7-b782-4797-afbc-3ac9b2e9b774" providerId="ADAL" clId="{AF62B875-8E25-4D89-AECE-875EF6FAB632}" dt="2023-09-21T17:32:19.024" v="77"/>
        <pc:sldMkLst>
          <pc:docMk/>
          <pc:sldMk cId="1021659169" sldId="367"/>
        </pc:sldMkLst>
      </pc:sldChg>
      <pc:sldChg chg="addSp modSp mod modAnim">
        <pc:chgData name="Mokarram dorri, Bahareh" userId="b65613e7-b782-4797-afbc-3ac9b2e9b774" providerId="ADAL" clId="{AF62B875-8E25-4D89-AECE-875EF6FAB632}" dt="2023-09-21T17:38:37.852" v="219"/>
        <pc:sldMkLst>
          <pc:docMk/>
          <pc:sldMk cId="712634661" sldId="368"/>
        </pc:sldMkLst>
      </pc:sldChg>
    </pc:docChg>
  </pc:docChgLst>
  <pc:docChgLst>
    <pc:chgData name="Mokarram Dorri, Bahareh" userId="b65613e7-b782-4797-afbc-3ac9b2e9b774" providerId="ADAL" clId="{732A5066-7946-4D1D-A0E4-52EE3891AEF2}"/>
    <pc:docChg chg="custSel modSld">
      <pc:chgData name="Mokarram Dorri, Bahareh" userId="b65613e7-b782-4797-afbc-3ac9b2e9b774" providerId="ADAL" clId="{732A5066-7946-4D1D-A0E4-52EE3891AEF2}" dt="2024-02-26T17:11:56.111" v="58"/>
      <pc:docMkLst>
        <pc:docMk/>
      </pc:docMkLst>
      <pc:sldChg chg="addSp delSp modSp mod modAnim">
        <pc:chgData name="Mokarram Dorri, Bahareh" userId="b65613e7-b782-4797-afbc-3ac9b2e9b774" providerId="ADAL" clId="{732A5066-7946-4D1D-A0E4-52EE3891AEF2}" dt="2024-02-26T16:59:27.032" v="7" actId="1076"/>
        <pc:sldMkLst>
          <pc:docMk/>
          <pc:sldMk cId="3187244780" sldId="268"/>
        </pc:sldMkLst>
      </pc:sldChg>
      <pc:sldChg chg="delSp mod delAnim">
        <pc:chgData name="Mokarram Dorri, Bahareh" userId="b65613e7-b782-4797-afbc-3ac9b2e9b774" providerId="ADAL" clId="{732A5066-7946-4D1D-A0E4-52EE3891AEF2}" dt="2024-02-26T16:59:09.753" v="3" actId="21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732A5066-7946-4D1D-A0E4-52EE3891AEF2}" dt="2024-02-26T17:00:43.258" v="13" actId="115"/>
        <pc:sldMkLst>
          <pc:docMk/>
          <pc:sldMk cId="1306024225" sldId="270"/>
        </pc:sldMkLst>
      </pc:sldChg>
      <pc:sldChg chg="mod modShow">
        <pc:chgData name="Mokarram Dorri, Bahareh" userId="b65613e7-b782-4797-afbc-3ac9b2e9b774" providerId="ADAL" clId="{732A5066-7946-4D1D-A0E4-52EE3891AEF2}" dt="2024-02-26T16:55:26.467" v="2" actId="729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732A5066-7946-4D1D-A0E4-52EE3891AEF2}" dt="2024-02-26T16:44:23.088" v="0" actId="20577"/>
        <pc:sldMkLst>
          <pc:docMk/>
          <pc:sldMk cId="0" sldId="302"/>
        </pc:sldMkLst>
      </pc:sldChg>
      <pc:sldChg chg="modAnim">
        <pc:chgData name="Mokarram Dorri, Bahareh" userId="b65613e7-b782-4797-afbc-3ac9b2e9b774" providerId="ADAL" clId="{732A5066-7946-4D1D-A0E4-52EE3891AEF2}" dt="2024-02-26T17:11:56.111" v="58"/>
        <pc:sldMkLst>
          <pc:docMk/>
          <pc:sldMk cId="380109597" sldId="306"/>
        </pc:sldMkLst>
      </pc:sldChg>
      <pc:sldChg chg="modSp mod">
        <pc:chgData name="Mokarram Dorri, Bahareh" userId="b65613e7-b782-4797-afbc-3ac9b2e9b774" providerId="ADAL" clId="{732A5066-7946-4D1D-A0E4-52EE3891AEF2}" dt="2024-02-26T17:01:05.061" v="14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732A5066-7946-4D1D-A0E4-52EE3891AEF2}" dt="2024-02-26T17:01:37.763" v="20" actId="14100"/>
        <pc:sldMkLst>
          <pc:docMk/>
          <pc:sldMk cId="0" sldId="338"/>
        </pc:sldMkLst>
      </pc:sldChg>
      <pc:sldChg chg="modSp">
        <pc:chgData name="Mokarram Dorri, Bahareh" userId="b65613e7-b782-4797-afbc-3ac9b2e9b774" providerId="ADAL" clId="{732A5066-7946-4D1D-A0E4-52EE3891AEF2}" dt="2024-02-26T17:03:16.189" v="57" actId="20577"/>
        <pc:sldMkLst>
          <pc:docMk/>
          <pc:sldMk cId="0" sldId="340"/>
        </pc:sldMkLst>
      </pc:sldChg>
      <pc:sldChg chg="modSp modAnim">
        <pc:chgData name="Mokarram Dorri, Bahareh" userId="b65613e7-b782-4797-afbc-3ac9b2e9b774" providerId="ADAL" clId="{732A5066-7946-4D1D-A0E4-52EE3891AEF2}" dt="2024-02-26T16:46:02.387" v="1" actId="20577"/>
        <pc:sldMkLst>
          <pc:docMk/>
          <pc:sldMk cId="1873733892" sldId="345"/>
        </pc:sldMkLst>
      </pc:sldChg>
    </pc:docChg>
  </pc:docChgLst>
  <pc:docChgLst>
    <pc:chgData name="Mokarram dorri, Bahareh" userId="b65613e7-b782-4797-afbc-3ac9b2e9b774" providerId="ADAL" clId="{6B9E55B6-30BD-41C4-AE7D-0F88F1D110D0}"/>
    <pc:docChg chg="custSel delSld modSld">
      <pc:chgData name="Mokarram dorri, Bahareh" userId="b65613e7-b782-4797-afbc-3ac9b2e9b774" providerId="ADAL" clId="{6B9E55B6-30BD-41C4-AE7D-0F88F1D110D0}" dt="2025-03-05T05:32:45.518" v="5" actId="478"/>
      <pc:docMkLst>
        <pc:docMk/>
      </pc:docMkLst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256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756607003" sldId="258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266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267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187244780" sldId="268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710766048" sldId="269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1306024225" sldId="270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918414243" sldId="283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92216225" sldId="284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2855181899" sldId="285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12980332" sldId="286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2202450774" sldId="289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577181606" sldId="295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857281309" sldId="296"/>
        </pc:sldMkLst>
      </pc:sldChg>
      <pc:sldChg chg="delSp mod delAnim modNotesTx">
        <pc:chgData name="Mokarram dorri, Bahareh" userId="b65613e7-b782-4797-afbc-3ac9b2e9b774" providerId="ADAL" clId="{6B9E55B6-30BD-41C4-AE7D-0F88F1D110D0}" dt="2025-03-05T05:32:30.174" v="4" actId="6549"/>
        <pc:sldMkLst>
          <pc:docMk/>
          <pc:sldMk cId="3871491500" sldId="300"/>
        </pc:sldMkLst>
        <pc:picChg chg="del">
          <ac:chgData name="Mokarram dorri, Bahareh" userId="b65613e7-b782-4797-afbc-3ac9b2e9b774" providerId="ADAL" clId="{6B9E55B6-30BD-41C4-AE7D-0F88F1D110D0}" dt="2025-03-05T05:32:27.656" v="3" actId="478"/>
          <ac:picMkLst>
            <pc:docMk/>
            <pc:sldMk cId="3871491500" sldId="300"/>
            <ac:picMk id="4" creationId="{393BFB0E-2B20-B735-FCF0-86FE71F0794A}"/>
          </ac:picMkLst>
        </pc:picChg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302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202813634" sldId="304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80109597" sldId="306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2833912864" sldId="317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050806716" sldId="319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856603994" sldId="320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2352181866" sldId="321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3585994111" sldId="322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3272121640" sldId="323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4088406479" sldId="324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2043518901" sldId="327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753829274" sldId="335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1788420574" sldId="337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338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339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340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1209930238" sldId="342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2967903872" sldId="343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1815027472" sldId="344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96702513" sldId="345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646780972" sldId="346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347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0" sldId="348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320342615" sldId="349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0" sldId="350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0" sldId="351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0" sldId="352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0" sldId="353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0" sldId="354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166579496" sldId="356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159097328" sldId="357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3425990949" sldId="358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2721657534" sldId="359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1517894675" sldId="361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852884809" sldId="363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4039954578" sldId="365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2474059875" sldId="366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1021659169" sldId="367"/>
        </pc:sldMkLst>
      </pc:sldChg>
      <pc:sldChg chg="del">
        <pc:chgData name="Mokarram dorri, Bahareh" userId="b65613e7-b782-4797-afbc-3ac9b2e9b774" providerId="ADAL" clId="{6B9E55B6-30BD-41C4-AE7D-0F88F1D110D0}" dt="2025-03-05T05:32:16.423" v="2" actId="47"/>
        <pc:sldMkLst>
          <pc:docMk/>
          <pc:sldMk cId="712634661" sldId="368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1987601760" sldId="369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2770730014" sldId="372"/>
        </pc:sldMkLst>
      </pc:sldChg>
      <pc:sldChg chg="del">
        <pc:chgData name="Mokarram dorri, Bahareh" userId="b65613e7-b782-4797-afbc-3ac9b2e9b774" providerId="ADAL" clId="{6B9E55B6-30BD-41C4-AE7D-0F88F1D110D0}" dt="2025-03-05T05:32:05.868" v="0" actId="47"/>
        <pc:sldMkLst>
          <pc:docMk/>
          <pc:sldMk cId="912821567" sldId="374"/>
        </pc:sldMkLst>
      </pc:sldChg>
      <pc:sldChg chg="del">
        <pc:chgData name="Mokarram dorri, Bahareh" userId="b65613e7-b782-4797-afbc-3ac9b2e9b774" providerId="ADAL" clId="{6B9E55B6-30BD-41C4-AE7D-0F88F1D110D0}" dt="2025-03-05T05:32:10.262" v="1" actId="47"/>
        <pc:sldMkLst>
          <pc:docMk/>
          <pc:sldMk cId="3548599928" sldId="376"/>
        </pc:sldMkLst>
      </pc:sldChg>
      <pc:sldChg chg="delSp mod">
        <pc:chgData name="Mokarram dorri, Bahareh" userId="b65613e7-b782-4797-afbc-3ac9b2e9b774" providerId="ADAL" clId="{6B9E55B6-30BD-41C4-AE7D-0F88F1D110D0}" dt="2025-03-05T05:32:45.518" v="5" actId="478"/>
        <pc:sldMkLst>
          <pc:docMk/>
          <pc:sldMk cId="2451868000" sldId="378"/>
        </pc:sldMkLst>
        <pc:spChg chg="del">
          <ac:chgData name="Mokarram dorri, Bahareh" userId="b65613e7-b782-4797-afbc-3ac9b2e9b774" providerId="ADAL" clId="{6B9E55B6-30BD-41C4-AE7D-0F88F1D110D0}" dt="2025-03-05T05:32:45.518" v="5" actId="478"/>
          <ac:spMkLst>
            <pc:docMk/>
            <pc:sldMk cId="2451868000" sldId="378"/>
            <ac:spMk id="4" creationId="{3759E9CC-B99A-CA25-26E5-3B97F127E0B6}"/>
          </ac:spMkLst>
        </pc:spChg>
      </pc:sldChg>
      <pc:sldMasterChg chg="delSldLayout">
        <pc:chgData name="Mokarram dorri, Bahareh" userId="b65613e7-b782-4797-afbc-3ac9b2e9b774" providerId="ADAL" clId="{6B9E55B6-30BD-41C4-AE7D-0F88F1D110D0}" dt="2025-03-05T05:32:05.868" v="0" actId="47"/>
        <pc:sldMasterMkLst>
          <pc:docMk/>
          <pc:sldMasterMk cId="0" sldId="2147483648"/>
        </pc:sldMasterMkLst>
        <pc:sldLayoutChg chg="del">
          <pc:chgData name="Mokarram dorri, Bahareh" userId="b65613e7-b782-4797-afbc-3ac9b2e9b774" providerId="ADAL" clId="{6B9E55B6-30BD-41C4-AE7D-0F88F1D110D0}" dt="2025-03-05T05:32:05.868" v="0" actId="47"/>
          <pc:sldLayoutMkLst>
            <pc:docMk/>
            <pc:sldMasterMk cId="0" sldId="2147483648"/>
            <pc:sldLayoutMk cId="2359409572" sldId="2147483661"/>
          </pc:sldLayoutMkLst>
        </pc:sldLayoutChg>
      </pc:sldMaster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4-10-08T15:20:45.689" v="6430" actId="1076"/>
      <pc:docMkLst>
        <pc:docMk/>
      </pc:docMkLst>
      <pc:sldChg chg="modSp mod modNotesTx">
        <pc:chgData name="Mokarram dorri, Bahareh" userId="b65613e7-b782-4797-afbc-3ac9b2e9b774" providerId="ADAL" clId="{F571D150-7AAB-4BFE-B8B9-AFAF7E2DF3FA}" dt="2024-01-16T22:55:29.756" v="5959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F571D150-7AAB-4BFE-B8B9-AFAF7E2DF3FA}" dt="2023-09-14T13:33:35.127" v="2095" actId="1076"/>
        <pc:sldMkLst>
          <pc:docMk/>
          <pc:sldMk cId="756607003" sldId="258"/>
        </pc:sldMkLst>
      </pc:sldChg>
      <pc:sldChg chg="modSp mod">
        <pc:chgData name="Mokarram dorri, Bahareh" userId="b65613e7-b782-4797-afbc-3ac9b2e9b774" providerId="ADAL" clId="{F571D150-7AAB-4BFE-B8B9-AFAF7E2DF3FA}" dt="2023-09-14T14:06:38.238" v="2203" actId="20577"/>
        <pc:sldMkLst>
          <pc:docMk/>
          <pc:sldMk cId="0" sldId="266"/>
        </pc:sldMkLst>
      </pc:sldChg>
      <pc:sldChg chg="modSp mod modAnim modNotesTx">
        <pc:chgData name="Mokarram dorri, Bahareh" userId="b65613e7-b782-4797-afbc-3ac9b2e9b774" providerId="ADAL" clId="{F571D150-7AAB-4BFE-B8B9-AFAF7E2DF3FA}" dt="2023-09-14T14:06:34.205" v="2202" actId="20577"/>
        <pc:sldMkLst>
          <pc:docMk/>
          <pc:sldMk cId="0" sldId="267"/>
        </pc:sldMkLst>
      </pc:sldChg>
      <pc:sldChg chg="addSp modSp mod modAnim">
        <pc:chgData name="Mokarram dorri, Bahareh" userId="b65613e7-b782-4797-afbc-3ac9b2e9b774" providerId="ADAL" clId="{F571D150-7AAB-4BFE-B8B9-AFAF7E2DF3FA}" dt="2023-09-14T14:06:24.236" v="2201" actId="20577"/>
        <pc:sldMkLst>
          <pc:docMk/>
          <pc:sldMk cId="3187244780" sldId="268"/>
        </pc:sldMkLst>
      </pc:sldChg>
      <pc:sldChg chg="addSp modSp mod">
        <pc:chgData name="Mokarram dorri, Bahareh" userId="b65613e7-b782-4797-afbc-3ac9b2e9b774" providerId="ADAL" clId="{F571D150-7AAB-4BFE-B8B9-AFAF7E2DF3FA}" dt="2023-09-14T14:10:27.589" v="2231" actId="20577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F571D150-7AAB-4BFE-B8B9-AFAF7E2DF3FA}" dt="2023-09-14T14:12:58.768" v="2241" actId="20577"/>
        <pc:sldMkLst>
          <pc:docMk/>
          <pc:sldMk cId="1306024225" sldId="270"/>
        </pc:sldMkLst>
      </pc:sldChg>
      <pc:sldChg chg="modSp mod modShow">
        <pc:chgData name="Mokarram dorri, Bahareh" userId="b65613e7-b782-4797-afbc-3ac9b2e9b774" providerId="ADAL" clId="{F571D150-7AAB-4BFE-B8B9-AFAF7E2DF3FA}" dt="2023-09-21T04:18:09.625" v="4941" actId="729"/>
        <pc:sldMkLst>
          <pc:docMk/>
          <pc:sldMk cId="1130662404" sldId="276"/>
        </pc:sldMkLst>
      </pc:sldChg>
      <pc:sldChg chg="modSp mod modAnim">
        <pc:chgData name="Mokarram dorri, Bahareh" userId="b65613e7-b782-4797-afbc-3ac9b2e9b774" providerId="ADAL" clId="{F571D150-7AAB-4BFE-B8B9-AFAF7E2DF3FA}" dt="2023-09-14T13:35:01.531" v="2106"/>
        <pc:sldMkLst>
          <pc:docMk/>
          <pc:sldMk cId="918414243" sldId="283"/>
        </pc:sldMkLst>
      </pc:sldChg>
      <pc:sldChg chg="modSp mod">
        <pc:chgData name="Mokarram dorri, Bahareh" userId="b65613e7-b782-4797-afbc-3ac9b2e9b774" providerId="ADAL" clId="{F571D150-7AAB-4BFE-B8B9-AFAF7E2DF3FA}" dt="2023-09-14T13:59:48.398" v="2171" actId="404"/>
        <pc:sldMkLst>
          <pc:docMk/>
          <pc:sldMk cId="3534980492" sldId="284"/>
        </pc:sldMkLst>
      </pc:sldChg>
      <pc:sldChg chg="modSp mod">
        <pc:chgData name="Mokarram dorri, Bahareh" userId="b65613e7-b782-4797-afbc-3ac9b2e9b774" providerId="ADAL" clId="{F571D150-7AAB-4BFE-B8B9-AFAF7E2DF3FA}" dt="2023-09-14T14:02:34.438" v="2181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F571D150-7AAB-4BFE-B8B9-AFAF7E2DF3FA}" dt="2023-09-14T14:03:11.128" v="2184" actId="20577"/>
        <pc:sldMkLst>
          <pc:docMk/>
          <pc:sldMk cId="360819170" sldId="286"/>
        </pc:sldMkLst>
      </pc:sldChg>
      <pc:sldChg chg="addSp modSp add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202450774" sldId="289"/>
        </pc:sldMkLst>
      </pc:sldChg>
      <pc:sldChg chg="modSp add mod">
        <pc:chgData name="Mokarram dorri, Bahareh" userId="b65613e7-b782-4797-afbc-3ac9b2e9b774" providerId="ADAL" clId="{F571D150-7AAB-4BFE-B8B9-AFAF7E2DF3FA}" dt="2023-09-21T00:57:37.203" v="4920" actId="20577"/>
        <pc:sldMkLst>
          <pc:docMk/>
          <pc:sldMk cId="3577181606" sldId="295"/>
        </pc:sldMkLst>
      </pc:sldChg>
      <pc:sldChg chg="addSp modSp add mod modAnim modNotesTx">
        <pc:chgData name="Mokarram dorri, Bahareh" userId="b65613e7-b782-4797-afbc-3ac9b2e9b774" providerId="ADAL" clId="{F571D150-7AAB-4BFE-B8B9-AFAF7E2DF3FA}" dt="2023-09-21T00:59:25.118" v="4928" actId="20577"/>
        <pc:sldMkLst>
          <pc:docMk/>
          <pc:sldMk cId="857281309" sldId="296"/>
        </pc:sldMkLst>
      </pc:sldChg>
      <pc:sldChg chg="modSp add mod">
        <pc:chgData name="Mokarram dorri, Bahareh" userId="b65613e7-b782-4797-afbc-3ac9b2e9b774" providerId="ADAL" clId="{F571D150-7AAB-4BFE-B8B9-AFAF7E2DF3FA}" dt="2023-11-30T03:33:14.243" v="5956" actId="20577"/>
        <pc:sldMkLst>
          <pc:docMk/>
          <pc:sldMk cId="2368205413" sldId="300"/>
        </pc:sldMkLst>
      </pc:sldChg>
      <pc:sldChg chg="modNotesTx">
        <pc:chgData name="Mokarram dorri, Bahareh" userId="b65613e7-b782-4797-afbc-3ac9b2e9b774" providerId="ADAL" clId="{F571D150-7AAB-4BFE-B8B9-AFAF7E2DF3FA}" dt="2024-10-08T01:57:58.762" v="6283" actId="33524"/>
        <pc:sldMkLst>
          <pc:docMk/>
          <pc:sldMk cId="3871491500" sldId="300"/>
        </pc:sldMkLst>
      </pc:sldChg>
      <pc:sldChg chg="delSp modSp add mod delAnim modShow">
        <pc:chgData name="Mokarram dorri, Bahareh" userId="b65613e7-b782-4797-afbc-3ac9b2e9b774" providerId="ADAL" clId="{F571D150-7AAB-4BFE-B8B9-AFAF7E2DF3FA}" dt="2023-11-30T03:15:06.628" v="5791" actId="729"/>
        <pc:sldMkLst>
          <pc:docMk/>
          <pc:sldMk cId="2468480092" sldId="301"/>
        </pc:sldMkLst>
      </pc:sldChg>
      <pc:sldChg chg="addSp delSp modSp mod delAnim modAnim">
        <pc:chgData name="Mokarram dorri, Bahareh" userId="b65613e7-b782-4797-afbc-3ac9b2e9b774" providerId="ADAL" clId="{F571D150-7AAB-4BFE-B8B9-AFAF7E2DF3FA}" dt="2023-09-14T14:08:27.698" v="2216" actId="1076"/>
        <pc:sldMkLst>
          <pc:docMk/>
          <pc:sldMk cId="0" sldId="302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14:41.591" v="5790" actId="34135"/>
        <pc:sldMkLst>
          <pc:docMk/>
          <pc:sldMk cId="2827446170" sldId="303"/>
        </pc:sldMkLst>
      </pc:sldChg>
      <pc:sldChg chg="addSp delSp modSp mod">
        <pc:chgData name="Mokarram dorri, Bahareh" userId="b65613e7-b782-4797-afbc-3ac9b2e9b774" providerId="ADAL" clId="{F571D150-7AAB-4BFE-B8B9-AFAF7E2DF3FA}" dt="2023-09-14T14:29:12.849" v="2376" actId="1076"/>
        <pc:sldMkLst>
          <pc:docMk/>
          <pc:sldMk cId="3202813634" sldId="304"/>
        </pc:sldMkLst>
      </pc:sldChg>
      <pc:sldChg chg="addSp delSp modSp mod delAnim modAnim">
        <pc:chgData name="Mokarram dorri, Bahareh" userId="b65613e7-b782-4797-afbc-3ac9b2e9b774" providerId="ADAL" clId="{F571D150-7AAB-4BFE-B8B9-AFAF7E2DF3FA}" dt="2024-09-24T04:14:07.175" v="5977" actId="21"/>
        <pc:sldMkLst>
          <pc:docMk/>
          <pc:sldMk cId="380109597" sldId="306"/>
        </pc:sldMkLst>
      </pc:sldChg>
      <pc:sldChg chg="add del">
        <pc:chgData name="Mokarram dorri, Bahareh" userId="b65613e7-b782-4797-afbc-3ac9b2e9b774" providerId="ADAL" clId="{F571D150-7AAB-4BFE-B8B9-AFAF7E2DF3FA}" dt="2023-11-30T03:06:06.710" v="5705" actId="47"/>
        <pc:sldMkLst>
          <pc:docMk/>
          <pc:sldMk cId="678417817" sldId="308"/>
        </pc:sldMkLst>
      </pc:sldChg>
      <pc:sldChg chg="modSp add del mod">
        <pc:chgData name="Mokarram dorri, Bahareh" userId="b65613e7-b782-4797-afbc-3ac9b2e9b774" providerId="ADAL" clId="{F571D150-7AAB-4BFE-B8B9-AFAF7E2DF3FA}" dt="2023-11-30T03:06:23.869" v="5709" actId="47"/>
        <pc:sldMkLst>
          <pc:docMk/>
          <pc:sldMk cId="4055078160" sldId="315"/>
        </pc:sldMkLst>
      </pc:sldChg>
      <pc:sldChg chg="add del">
        <pc:chgData name="Mokarram dorri, Bahareh" userId="b65613e7-b782-4797-afbc-3ac9b2e9b774" providerId="ADAL" clId="{F571D150-7AAB-4BFE-B8B9-AFAF7E2DF3FA}" dt="2023-11-30T03:06:21.219" v="5708" actId="47"/>
        <pc:sldMkLst>
          <pc:docMk/>
          <pc:sldMk cId="1568067590" sldId="316"/>
        </pc:sldMkLst>
      </pc:sldChg>
      <pc:sldChg chg="addSp modSp mod modAnim">
        <pc:chgData name="Mokarram dorri, Bahareh" userId="b65613e7-b782-4797-afbc-3ac9b2e9b774" providerId="ADAL" clId="{F571D150-7AAB-4BFE-B8B9-AFAF7E2DF3FA}" dt="2024-09-24T04:32:14.534" v="6027" actId="20577"/>
        <pc:sldMkLst>
          <pc:docMk/>
          <pc:sldMk cId="2833912864" sldId="317"/>
        </pc:sldMkLst>
      </pc:sldChg>
      <pc:sldChg chg="add del">
        <pc:chgData name="Mokarram dorri, Bahareh" userId="b65613e7-b782-4797-afbc-3ac9b2e9b774" providerId="ADAL" clId="{F571D150-7AAB-4BFE-B8B9-AFAF7E2DF3FA}" dt="2023-11-30T03:06:18.069" v="5707" actId="47"/>
        <pc:sldMkLst>
          <pc:docMk/>
          <pc:sldMk cId="3652257711" sldId="318"/>
        </pc:sldMkLst>
      </pc:sldChg>
      <pc:sldChg chg="modSp mod modShow">
        <pc:chgData name="Mokarram dorri, Bahareh" userId="b65613e7-b782-4797-afbc-3ac9b2e9b774" providerId="ADAL" clId="{F571D150-7AAB-4BFE-B8B9-AFAF7E2DF3FA}" dt="2023-09-14T15:32:37.681" v="2739" actId="729"/>
        <pc:sldMkLst>
          <pc:docMk/>
          <pc:sldMk cId="3050806716" sldId="319"/>
        </pc:sldMkLst>
      </pc:sldChg>
      <pc:sldChg chg="addSp delSp modSp mod ord">
        <pc:chgData name="Mokarram dorri, Bahareh" userId="b65613e7-b782-4797-afbc-3ac9b2e9b774" providerId="ADAL" clId="{F571D150-7AAB-4BFE-B8B9-AFAF7E2DF3FA}" dt="2024-10-08T15:08:23.631" v="6290" actId="403"/>
        <pc:sldMkLst>
          <pc:docMk/>
          <pc:sldMk cId="856603994" sldId="320"/>
        </pc:sldMkLst>
      </pc:sldChg>
      <pc:sldChg chg="addSp delSp modSp mod">
        <pc:chgData name="Mokarram dorri, Bahareh" userId="b65613e7-b782-4797-afbc-3ac9b2e9b774" providerId="ADAL" clId="{F571D150-7AAB-4BFE-B8B9-AFAF7E2DF3FA}" dt="2024-10-08T15:13:53.628" v="6331" actId="404"/>
        <pc:sldMkLst>
          <pc:docMk/>
          <pc:sldMk cId="2352181866" sldId="321"/>
        </pc:sldMkLst>
      </pc:sldChg>
      <pc:sldChg chg="addSp modSp mod modAnim">
        <pc:chgData name="Mokarram dorri, Bahareh" userId="b65613e7-b782-4797-afbc-3ac9b2e9b774" providerId="ADAL" clId="{F571D150-7AAB-4BFE-B8B9-AFAF7E2DF3FA}" dt="2024-10-08T15:17:58.859" v="6353"/>
        <pc:sldMkLst>
          <pc:docMk/>
          <pc:sldMk cId="3585994111" sldId="322"/>
        </pc:sldMkLst>
      </pc:sldChg>
      <pc:sldChg chg="modSp mod modAnim">
        <pc:chgData name="Mokarram dorri, Bahareh" userId="b65613e7-b782-4797-afbc-3ac9b2e9b774" providerId="ADAL" clId="{F571D150-7AAB-4BFE-B8B9-AFAF7E2DF3FA}" dt="2024-10-08T15:20:45.689" v="6430" actId="1076"/>
        <pc:sldMkLst>
          <pc:docMk/>
          <pc:sldMk cId="3272121640" sldId="323"/>
        </pc:sldMkLst>
      </pc:sldChg>
      <pc:sldChg chg="modSp mod">
        <pc:chgData name="Mokarram dorri, Bahareh" userId="b65613e7-b782-4797-afbc-3ac9b2e9b774" providerId="ADAL" clId="{F571D150-7AAB-4BFE-B8B9-AFAF7E2DF3FA}" dt="2023-09-21T05:08:25.392" v="5356" actId="20577"/>
        <pc:sldMkLst>
          <pc:docMk/>
          <pc:sldMk cId="4088406479" sldId="324"/>
        </pc:sldMkLst>
      </pc:sldChg>
      <pc:sldChg chg="addSp modSp mod modAnim">
        <pc:chgData name="Mokarram dorri, Bahareh" userId="b65613e7-b782-4797-afbc-3ac9b2e9b774" providerId="ADAL" clId="{F571D150-7AAB-4BFE-B8B9-AFAF7E2DF3FA}" dt="2023-09-21T05:17:35.703" v="5473"/>
        <pc:sldMkLst>
          <pc:docMk/>
          <pc:sldMk cId="2043518901" sldId="327"/>
        </pc:sldMkLst>
      </pc:sldChg>
      <pc:sldChg chg="modSp add">
        <pc:chgData name="Mokarram dorri, Bahareh" userId="b65613e7-b782-4797-afbc-3ac9b2e9b774" providerId="ADAL" clId="{F571D150-7AAB-4BFE-B8B9-AFAF7E2DF3FA}" dt="2023-09-18T23:42:57.045" v="4635" actId="6549"/>
        <pc:sldMkLst>
          <pc:docMk/>
          <pc:sldMk cId="710011729" sldId="334"/>
        </pc:sldMkLst>
      </pc:sldChg>
      <pc:sldChg chg="modSp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1036794712" sldId="334"/>
        </pc:sldMkLst>
      </pc:sldChg>
      <pc:sldChg chg="modSp add mod modAnim">
        <pc:chgData name="Mokarram dorri, Bahareh" userId="b65613e7-b782-4797-afbc-3ac9b2e9b774" providerId="ADAL" clId="{F571D150-7AAB-4BFE-B8B9-AFAF7E2DF3FA}" dt="2023-09-18T23:40:44.395" v="4628" actId="5793"/>
        <pc:sldMkLst>
          <pc:docMk/>
          <pc:sldMk cId="753829274" sldId="335"/>
        </pc:sldMkLst>
      </pc:sldChg>
      <pc:sldChg chg="addSp delSp modSp del mod or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609771513" sldId="335"/>
        </pc:sldMkLst>
      </pc:sldChg>
      <pc:sldChg chg="modSp mod">
        <pc:chgData name="Mokarram dorri, Bahareh" userId="b65613e7-b782-4797-afbc-3ac9b2e9b774" providerId="ADAL" clId="{F571D150-7AAB-4BFE-B8B9-AFAF7E2DF3FA}" dt="2023-09-14T13:40:59.867" v="2135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F571D150-7AAB-4BFE-B8B9-AFAF7E2DF3FA}" dt="2023-09-14T14:14:48.293" v="2248" actId="1076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3-09-14T14:22:47.339" v="2322" actId="164"/>
        <pc:sldMkLst>
          <pc:docMk/>
          <pc:sldMk cId="0" sldId="339"/>
        </pc:sldMkLst>
      </pc:sldChg>
      <pc:sldChg chg="addSp delSp modSp mod">
        <pc:chgData name="Mokarram dorri, Bahareh" userId="b65613e7-b782-4797-afbc-3ac9b2e9b774" providerId="ADAL" clId="{F571D150-7AAB-4BFE-B8B9-AFAF7E2DF3FA}" dt="2024-09-24T00:41:18.336" v="5966" actId="14100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F571D150-7AAB-4BFE-B8B9-AFAF7E2DF3FA}" dt="2023-09-14T13:41:13.157" v="2137" actId="115"/>
        <pc:sldMkLst>
          <pc:docMk/>
          <pc:sldMk cId="1143252745" sldId="341"/>
        </pc:sldMkLst>
      </pc:sldChg>
      <pc:sldChg chg="modSp mod">
        <pc:chgData name="Mokarram dorri, Bahareh" userId="b65613e7-b782-4797-afbc-3ac9b2e9b774" providerId="ADAL" clId="{F571D150-7AAB-4BFE-B8B9-AFAF7E2DF3FA}" dt="2023-09-14T13:35:48.277" v="2122" actId="1076"/>
        <pc:sldMkLst>
          <pc:docMk/>
          <pc:sldMk cId="1209930238" sldId="342"/>
        </pc:sldMkLst>
      </pc:sldChg>
      <pc:sldChg chg="addSp delSp modSp mod modAnim">
        <pc:chgData name="Mokarram dorri, Bahareh" userId="b65613e7-b782-4797-afbc-3ac9b2e9b774" providerId="ADAL" clId="{F571D150-7AAB-4BFE-B8B9-AFAF7E2DF3FA}" dt="2023-09-14T15:42:35.681" v="2743" actId="6549"/>
        <pc:sldMkLst>
          <pc:docMk/>
          <pc:sldMk cId="2967903872" sldId="343"/>
        </pc:sldMkLst>
      </pc:sldChg>
      <pc:sldChg chg="addSp delSp modSp mod delAnim modAnim modNotesTx">
        <pc:chgData name="Mokarram dorri, Bahareh" userId="b65613e7-b782-4797-afbc-3ac9b2e9b774" providerId="ADAL" clId="{F571D150-7AAB-4BFE-B8B9-AFAF7E2DF3FA}" dt="2023-09-13T23:22:45.632" v="403" actId="20577"/>
        <pc:sldMkLst>
          <pc:docMk/>
          <pc:sldMk cId="1815027472" sldId="344"/>
        </pc:sldMkLst>
      </pc:sldChg>
      <pc:sldChg chg="modSp mod">
        <pc:chgData name="Mokarram dorri, Bahareh" userId="b65613e7-b782-4797-afbc-3ac9b2e9b774" providerId="ADAL" clId="{F571D150-7AAB-4BFE-B8B9-AFAF7E2DF3FA}" dt="2023-09-13T23:23:11.662" v="404" actId="107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3-09-14T13:40:24.318" v="2124" actId="115"/>
        <pc:sldMkLst>
          <pc:docMk/>
          <pc:sldMk cId="3646780972" sldId="346"/>
        </pc:sldMkLst>
      </pc:sldChg>
      <pc:sldChg chg="addSp delSp modSp mod modAnim modNotesTx">
        <pc:chgData name="Mokarram dorri, Bahareh" userId="b65613e7-b782-4797-afbc-3ac9b2e9b774" providerId="ADAL" clId="{F571D150-7AAB-4BFE-B8B9-AFAF7E2DF3FA}" dt="2024-09-24T00:42:56.451" v="5971" actId="14100"/>
        <pc:sldMkLst>
          <pc:docMk/>
          <pc:sldMk cId="0" sldId="347"/>
        </pc:sldMkLst>
      </pc:sldChg>
      <pc:sldChg chg="modSp mod">
        <pc:chgData name="Mokarram dorri, Bahareh" userId="b65613e7-b782-4797-afbc-3ac9b2e9b774" providerId="ADAL" clId="{F571D150-7AAB-4BFE-B8B9-AFAF7E2DF3FA}" dt="2024-09-24T00:42:36.853" v="5968" actId="404"/>
        <pc:sldMkLst>
          <pc:docMk/>
          <pc:sldMk cId="0" sldId="348"/>
        </pc:sldMkLst>
      </pc:sldChg>
      <pc:sldChg chg="modSp mod">
        <pc:chgData name="Mokarram dorri, Bahareh" userId="b65613e7-b782-4797-afbc-3ac9b2e9b774" providerId="ADAL" clId="{F571D150-7AAB-4BFE-B8B9-AFAF7E2DF3FA}" dt="2023-09-14T14:29:46.770" v="2380"/>
        <pc:sldMkLst>
          <pc:docMk/>
          <pc:sldMk cId="3320342615" sldId="349"/>
        </pc:sldMkLst>
      </pc:sldChg>
      <pc:sldChg chg="modSp mod">
        <pc:chgData name="Mokarram dorri, Bahareh" userId="b65613e7-b782-4797-afbc-3ac9b2e9b774" providerId="ADAL" clId="{F571D150-7AAB-4BFE-B8B9-AFAF7E2DF3FA}" dt="2023-09-21T05:09:37.051" v="5394" actId="20577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F571D150-7AAB-4BFE-B8B9-AFAF7E2DF3FA}" dt="2023-09-21T05:12:04.790" v="5396" actId="20577"/>
        <pc:sldMkLst>
          <pc:docMk/>
          <pc:sldMk cId="0" sldId="351"/>
        </pc:sldMkLst>
      </pc:sldChg>
      <pc:sldChg chg="modSp mod">
        <pc:chgData name="Mokarram dorri, Bahareh" userId="b65613e7-b782-4797-afbc-3ac9b2e9b774" providerId="ADAL" clId="{F571D150-7AAB-4BFE-B8B9-AFAF7E2DF3FA}" dt="2023-09-21T14:15:35.039" v="5476" actId="1076"/>
        <pc:sldMkLst>
          <pc:docMk/>
          <pc:sldMk cId="0" sldId="352"/>
        </pc:sldMkLst>
      </pc:sldChg>
      <pc:sldChg chg="modSp mod">
        <pc:chgData name="Mokarram dorri, Bahareh" userId="b65613e7-b782-4797-afbc-3ac9b2e9b774" providerId="ADAL" clId="{F571D150-7AAB-4BFE-B8B9-AFAF7E2DF3FA}" dt="2023-09-21T14:26:46.222" v="5491" actId="404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3-09-21T14:27:05.388" v="5492" actId="729"/>
        <pc:sldMkLst>
          <pc:docMk/>
          <pc:sldMk cId="0" sldId="354"/>
        </pc:sldMkLst>
      </pc:sldChg>
      <pc:sldChg chg="modSp del mod">
        <pc:chgData name="Mokarram dorri, Bahareh" userId="b65613e7-b782-4797-afbc-3ac9b2e9b774" providerId="ADAL" clId="{F571D150-7AAB-4BFE-B8B9-AFAF7E2DF3FA}" dt="2023-09-15T20:42:51.081" v="2810" actId="47"/>
        <pc:sldMkLst>
          <pc:docMk/>
          <pc:sldMk cId="0" sldId="355"/>
        </pc:sldMkLst>
      </pc:sldChg>
      <pc:sldChg chg="modSp add mod modAnim">
        <pc:chgData name="Mokarram dorri, Bahareh" userId="b65613e7-b782-4797-afbc-3ac9b2e9b774" providerId="ADAL" clId="{F571D150-7AAB-4BFE-B8B9-AFAF7E2DF3FA}" dt="2023-09-18T23:36:41.245" v="4609" actId="1076"/>
        <pc:sldMkLst>
          <pc:docMk/>
          <pc:sldMk cId="3166579496" sldId="356"/>
        </pc:sldMkLst>
      </pc:sldChg>
      <pc:sldChg chg="addSp delSp modSp new mod modAnim">
        <pc:chgData name="Mokarram dorri, Bahareh" userId="b65613e7-b782-4797-afbc-3ac9b2e9b774" providerId="ADAL" clId="{F571D150-7AAB-4BFE-B8B9-AFAF7E2DF3FA}" dt="2023-09-14T14:28:39.369" v="2374" actId="1076"/>
        <pc:sldMkLst>
          <pc:docMk/>
          <pc:sldMk cId="3159097328" sldId="357"/>
        </pc:sldMkLst>
      </pc:sldChg>
      <pc:sldChg chg="delSp modSp add del mod delAnim">
        <pc:chgData name="Mokarram dorri, Bahareh" userId="b65613e7-b782-4797-afbc-3ac9b2e9b774" providerId="ADAL" clId="{F571D150-7AAB-4BFE-B8B9-AFAF7E2DF3FA}" dt="2023-09-14T03:28:38.787" v="1339" actId="47"/>
        <pc:sldMkLst>
          <pc:docMk/>
          <pc:sldMk cId="2060054450" sldId="358"/>
        </pc:sldMkLst>
      </pc:sldChg>
      <pc:sldChg chg="addSp modSp add mod">
        <pc:chgData name="Mokarram dorri, Bahareh" userId="b65613e7-b782-4797-afbc-3ac9b2e9b774" providerId="ADAL" clId="{F571D150-7AAB-4BFE-B8B9-AFAF7E2DF3FA}" dt="2024-09-24T00:42:19.892" v="5967" actId="404"/>
        <pc:sldMkLst>
          <pc:docMk/>
          <pc:sldMk cId="3425990949" sldId="358"/>
        </pc:sldMkLst>
      </pc:sldChg>
      <pc:sldChg chg="addSp delSp modSp add mod modAnim">
        <pc:chgData name="Mokarram dorri, Bahareh" userId="b65613e7-b782-4797-afbc-3ac9b2e9b774" providerId="ADAL" clId="{F571D150-7AAB-4BFE-B8B9-AFAF7E2DF3FA}" dt="2024-09-24T00:43:35.741" v="5972" actId="404"/>
        <pc:sldMkLst>
          <pc:docMk/>
          <pc:sldMk cId="2721657534" sldId="359"/>
        </pc:sldMkLst>
      </pc:sldChg>
      <pc:sldChg chg="add del mod modShow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560378313" sldId="360"/>
        </pc:sldMkLst>
      </pc:sldChg>
      <pc:sldChg chg="addSp delSp modSp new del mod modShow">
        <pc:chgData name="Mokarram dorri, Bahareh" userId="b65613e7-b782-4797-afbc-3ac9b2e9b774" providerId="ADAL" clId="{F571D150-7AAB-4BFE-B8B9-AFAF7E2DF3FA}" dt="2023-09-15T15:30:00.251" v="2755" actId="2696"/>
        <pc:sldMkLst>
          <pc:docMk/>
          <pc:sldMk cId="561692588" sldId="360"/>
        </pc:sldMkLst>
      </pc:sldChg>
      <pc:sldChg chg="new del">
        <pc:chgData name="Mokarram dorri, Bahareh" userId="b65613e7-b782-4797-afbc-3ac9b2e9b774" providerId="ADAL" clId="{F571D150-7AAB-4BFE-B8B9-AFAF7E2DF3FA}" dt="2023-09-14T13:58:41.298" v="2139" actId="680"/>
        <pc:sldMkLst>
          <pc:docMk/>
          <pc:sldMk cId="901847467" sldId="360"/>
        </pc:sldMkLst>
      </pc:sldChg>
      <pc:sldChg chg="add del">
        <pc:chgData name="Mokarram dorri, Bahareh" userId="b65613e7-b782-4797-afbc-3ac9b2e9b774" providerId="ADAL" clId="{F571D150-7AAB-4BFE-B8B9-AFAF7E2DF3FA}" dt="2023-09-19T01:13:02.584" v="4819" actId="2696"/>
        <pc:sldMkLst>
          <pc:docMk/>
          <pc:sldMk cId="3434113896" sldId="360"/>
        </pc:sldMkLst>
      </pc:sldChg>
      <pc:sldChg chg="modSp add">
        <pc:chgData name="Mokarram dorri, Bahareh" userId="b65613e7-b782-4797-afbc-3ac9b2e9b774" providerId="ADAL" clId="{F571D150-7AAB-4BFE-B8B9-AFAF7E2DF3FA}" dt="2023-09-21T01:06:56.326" v="4929" actId="20577"/>
        <pc:sldMkLst>
          <pc:docMk/>
          <pc:sldMk cId="1517894675" sldId="361"/>
        </pc:sldMkLst>
      </pc:sldChg>
      <pc:sldChg chg="addSp delSp modSp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498445995" sldId="361"/>
        </pc:sldMkLst>
      </pc:sldChg>
      <pc:sldChg chg="modSp add del mod modShow">
        <pc:chgData name="Mokarram dorri, Bahareh" userId="b65613e7-b782-4797-afbc-3ac9b2e9b774" providerId="ADAL" clId="{F571D150-7AAB-4BFE-B8B9-AFAF7E2DF3FA}" dt="2023-09-15T15:30:02.588" v="2756" actId="2696"/>
        <pc:sldMkLst>
          <pc:docMk/>
          <pc:sldMk cId="4273178078" sldId="361"/>
        </pc:sldMkLst>
      </pc:sldChg>
      <pc:sldChg chg="addSp delSp modSp add del mod ord delAnim modAnim">
        <pc:chgData name="Mokarram dorri, Bahareh" userId="b65613e7-b782-4797-afbc-3ac9b2e9b774" providerId="ADAL" clId="{F571D150-7AAB-4BFE-B8B9-AFAF7E2DF3FA}" dt="2023-09-16T01:04:40.958" v="4108" actId="47"/>
        <pc:sldMkLst>
          <pc:docMk/>
          <pc:sldMk cId="3098279133" sldId="362"/>
        </pc:sldMkLst>
      </pc:sldChg>
      <pc:sldChg chg="addSp modSp add mod modAnim">
        <pc:chgData name="Mokarram dorri, Bahareh" userId="b65613e7-b782-4797-afbc-3ac9b2e9b774" providerId="ADAL" clId="{F571D150-7AAB-4BFE-B8B9-AFAF7E2DF3FA}" dt="2023-09-19T00:06:53.114" v="4804" actId="6549"/>
        <pc:sldMkLst>
          <pc:docMk/>
          <pc:sldMk cId="852884809" sldId="363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657755332" sldId="363"/>
        </pc:sldMkLst>
      </pc:sldChg>
      <pc:sldChg chg="add del">
        <pc:chgData name="Mokarram dorri, Bahareh" userId="b65613e7-b782-4797-afbc-3ac9b2e9b774" providerId="ADAL" clId="{F571D150-7AAB-4BFE-B8B9-AFAF7E2DF3FA}" dt="2023-09-16T03:15:30.232" v="4558" actId="47"/>
        <pc:sldMkLst>
          <pc:docMk/>
          <pc:sldMk cId="1295400252" sldId="364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351952904" sldId="365"/>
        </pc:sldMkLst>
      </pc:sldChg>
      <pc:sldChg chg="addSp delSp modSp add mod modAnim">
        <pc:chgData name="Mokarram dorri, Bahareh" userId="b65613e7-b782-4797-afbc-3ac9b2e9b774" providerId="ADAL" clId="{F571D150-7AAB-4BFE-B8B9-AFAF7E2DF3FA}" dt="2023-09-19T02:17:57.950" v="4919" actId="113"/>
        <pc:sldMkLst>
          <pc:docMk/>
          <pc:sldMk cId="4039954578" sldId="365"/>
        </pc:sldMkLst>
      </pc:sldChg>
      <pc:sldChg chg="addSp modSp add mod">
        <pc:chgData name="Mokarram dorri, Bahareh" userId="b65613e7-b782-4797-afbc-3ac9b2e9b774" providerId="ADAL" clId="{F571D150-7AAB-4BFE-B8B9-AFAF7E2DF3FA}" dt="2024-10-08T15:13:47.889" v="6330" actId="1076"/>
        <pc:sldMkLst>
          <pc:docMk/>
          <pc:sldMk cId="2474059875" sldId="366"/>
        </pc:sldMkLst>
      </pc:sldChg>
      <pc:sldChg chg="addSp delSp modSp add mod">
        <pc:chgData name="Mokarram dorri, Bahareh" userId="b65613e7-b782-4797-afbc-3ac9b2e9b774" providerId="ADAL" clId="{F571D150-7AAB-4BFE-B8B9-AFAF7E2DF3FA}" dt="2024-10-08T15:07:38.384" v="6286" actId="1076"/>
        <pc:sldMkLst>
          <pc:docMk/>
          <pc:sldMk cId="1021659169" sldId="367"/>
        </pc:sldMkLst>
      </pc:sldChg>
      <pc:sldChg chg="addSp delSp modSp new mod">
        <pc:chgData name="Mokarram dorri, Bahareh" userId="b65613e7-b782-4797-afbc-3ac9b2e9b774" providerId="ADAL" clId="{F571D150-7AAB-4BFE-B8B9-AFAF7E2DF3FA}" dt="2024-10-08T15:10:12.749" v="6306" actId="1076"/>
        <pc:sldMkLst>
          <pc:docMk/>
          <pc:sldMk cId="712634661" sldId="368"/>
        </pc:sldMkLst>
      </pc:sldChg>
      <pc:sldChg chg="modSp mod">
        <pc:chgData name="Mokarram dorri, Bahareh" userId="b65613e7-b782-4797-afbc-3ac9b2e9b774" providerId="ADAL" clId="{F571D150-7AAB-4BFE-B8B9-AFAF7E2DF3FA}" dt="2023-10-22T20:47:03.891" v="5496" actId="207"/>
        <pc:sldMkLst>
          <pc:docMk/>
          <pc:sldMk cId="3219261358" sldId="369"/>
        </pc:sldMkLst>
      </pc:sldChg>
      <pc:sldChg chg="new">
        <pc:chgData name="Mokarram dorri, Bahareh" userId="b65613e7-b782-4797-afbc-3ac9b2e9b774" providerId="ADAL" clId="{F571D150-7AAB-4BFE-B8B9-AFAF7E2DF3FA}" dt="2023-11-30T01:35:21.183" v="5497" actId="680"/>
        <pc:sldMkLst>
          <pc:docMk/>
          <pc:sldMk cId="1675687788" sldId="370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32:47.535" v="5944" actId="20577"/>
        <pc:sldMkLst>
          <pc:docMk/>
          <pc:sldMk cId="4187584874" sldId="371"/>
        </pc:sldMkLst>
      </pc:sldChg>
      <pc:sldChg chg="addSp new mod">
        <pc:chgData name="Mokarram dorri, Bahareh" userId="b65613e7-b782-4797-afbc-3ac9b2e9b774" providerId="ADAL" clId="{F571D150-7AAB-4BFE-B8B9-AFAF7E2DF3FA}" dt="2024-01-16T22:55:11.110" v="5958" actId="22"/>
        <pc:sldMkLst>
          <pc:docMk/>
          <pc:sldMk cId="1185821429" sldId="372"/>
        </pc:sldMkLst>
      </pc:sldChg>
      <pc:sldChg chg="add del">
        <pc:chgData name="Mokarram dorri, Bahareh" userId="b65613e7-b782-4797-afbc-3ac9b2e9b774" providerId="ADAL" clId="{F571D150-7AAB-4BFE-B8B9-AFAF7E2DF3FA}" dt="2023-11-30T03:06:15.121" v="5706" actId="47"/>
        <pc:sldMkLst>
          <pc:docMk/>
          <pc:sldMk cId="4005370004" sldId="372"/>
        </pc:sldMkLst>
      </pc:sldChg>
      <pc:sldChg chg="modSp mod">
        <pc:chgData name="Mokarram dorri, Bahareh" userId="b65613e7-b782-4797-afbc-3ac9b2e9b774" providerId="ADAL" clId="{F571D150-7AAB-4BFE-B8B9-AFAF7E2DF3FA}" dt="2024-09-24T02:06:10.281" v="5976" actId="20577"/>
        <pc:sldMkLst>
          <pc:docMk/>
          <pc:sldMk cId="912821567" sldId="374"/>
        </pc:sldMkLst>
      </pc:sldChg>
      <pc:sldMasterChg chg="delSldLayout modSldLayout">
        <pc:chgData name="Mokarram dorri, Bahareh" userId="b65613e7-b782-4797-afbc-3ac9b2e9b774" providerId="ADAL" clId="{F571D150-7AAB-4BFE-B8B9-AFAF7E2DF3FA}" dt="2023-11-30T03:06:23.869" v="5709" actId="4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F571D150-7AAB-4BFE-B8B9-AFAF7E2DF3FA}" dt="2023-09-10T20:36:20.507" v="0" actId="207"/>
          <pc:sldLayoutMkLst>
            <pc:docMk/>
            <pc:sldMasterMk cId="0" sldId="2147483648"/>
            <pc:sldLayoutMk cId="0" sldId="2147483649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26.089" v="1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0.150" v="2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4.446" v="3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7.825" v="4" actId="20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okarram dorri, Bahareh" userId="b65613e7-b782-4797-afbc-3ac9b2e9b774" providerId="ADAL" clId="{F571D150-7AAB-4BFE-B8B9-AFAF7E2DF3FA}" dt="2023-11-30T03:06:23.869" v="5709" actId="47"/>
          <pc:sldLayoutMkLst>
            <pc:docMk/>
            <pc:sldMasterMk cId="0" sldId="2147483648"/>
            <pc:sldLayoutMk cId="2248749288" sldId="2147483662"/>
          </pc:sldLayoutMkLst>
        </pc:sldLayoutChg>
      </pc:sldMasterChg>
    </pc:docChg>
  </pc:docChgLst>
  <pc:docChgLst>
    <pc:chgData name="Mokarram Dorri, Bahareh" userId="b65613e7-b782-4797-afbc-3ac9b2e9b774" providerId="ADAL" clId="{E44B7A07-6CFD-41FA-8E62-245BA909F3F1}"/>
    <pc:docChg chg="addSld modSld">
      <pc:chgData name="Mokarram Dorri, Bahareh" userId="b65613e7-b782-4797-afbc-3ac9b2e9b774" providerId="ADAL" clId="{E44B7A07-6CFD-41FA-8E62-245BA909F3F1}" dt="2024-08-20T17:49:17.273" v="1"/>
      <pc:docMkLst>
        <pc:docMk/>
      </pc:docMkLst>
      <pc:sldChg chg="modSp new mod">
        <pc:chgData name="Mokarram Dorri, Bahareh" userId="b65613e7-b782-4797-afbc-3ac9b2e9b774" providerId="ADAL" clId="{E44B7A07-6CFD-41FA-8E62-245BA909F3F1}" dt="2024-08-20T17:49:17.273" v="1"/>
        <pc:sldMkLst>
          <pc:docMk/>
          <pc:sldMk cId="912821567" sldId="3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88664-9521-10F2-B4F4-2DFA452F1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DBFB2-33FE-F0FB-EF92-3C6D77A65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1E026-CF1F-D658-A724-8683503EA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41C4-3113-6908-D9BD-E2A539B21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88664-9521-10F2-B4F4-2DFA452F1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DBFB2-33FE-F0FB-EF92-3C6D77A65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1E026-CF1F-D658-A724-8683503EA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41C4-3113-6908-D9BD-E2A539B21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4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DB66F-38D9-0F42-6694-B9990F27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2F13A-3CA3-E5D4-4BCC-5DD6C827F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FDE10-4BE3-634B-BF28-823AC5C8B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1E15C-4BAB-5D2D-2E5E-DF13EC7C5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6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2B67F-91A8-515F-D637-624977860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553B55-A22B-D635-11EB-9BA79A90A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F2ABD-3663-1712-5AA2-A0838862F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EDC62-42DB-B653-1A3B-E46B5592C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2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5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33CC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5E95-2FAA-7147-9094-0B2E7C845F49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C573D4-D28B-7927-F360-8B8F7440DE7F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013"/>
            <a:ext cx="8229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9817F1-53A2-1035-6C67-3F6FDE3C7CD0}"/>
              </a:ext>
            </a:extLst>
          </p:cNvPr>
          <p:cNvSpPr txBox="1">
            <a:spLocks/>
          </p:cNvSpPr>
          <p:nvPr userDrawn="1"/>
        </p:nvSpPr>
        <p:spPr>
          <a:xfrm>
            <a:off x="470647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6F388-B338-6EDA-97B1-4582973A6BD8}"/>
              </a:ext>
            </a:extLst>
          </p:cNvPr>
          <p:cNvSpPr txBox="1">
            <a:spLocks/>
          </p:cNvSpPr>
          <p:nvPr userDrawn="1"/>
        </p:nvSpPr>
        <p:spPr>
          <a:xfrm>
            <a:off x="457200" y="378293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7BA306-5FE9-AE21-C221-43AE77724F94}"/>
              </a:ext>
            </a:extLst>
          </p:cNvPr>
          <p:cNvSpPr txBox="1">
            <a:spLocks/>
          </p:cNvSpPr>
          <p:nvPr userDrawn="1"/>
        </p:nvSpPr>
        <p:spPr>
          <a:xfrm>
            <a:off x="5334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BDE2-4D96-8349-A316-FDC81E76E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895B-548B-B893-26C9-7F89E61D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/>
              <a:t>Longest Common Subsequence (LCS)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4144-5EDF-4EE0-E14A-B709CEFB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17638"/>
            <a:ext cx="8915400" cy="528796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200" dirty="0"/>
              <a:t>Given two sequences X and Y</a:t>
            </a:r>
          </a:p>
          <a:p>
            <a:pPr lvl="1">
              <a:lnSpc>
                <a:spcPct val="170000"/>
              </a:lnSpc>
            </a:pPr>
            <a:r>
              <a:rPr lang="en-US" sz="4200" dirty="0"/>
              <a:t>Z is a common subsequence of X and Y </a:t>
            </a:r>
            <a:br>
              <a:rPr lang="en-US" sz="4200" dirty="0"/>
            </a:br>
            <a:r>
              <a:rPr lang="en-US" sz="4200" dirty="0"/>
              <a:t>if Z is a subsequence of both X and Y</a:t>
            </a:r>
          </a:p>
          <a:p>
            <a:pPr>
              <a:lnSpc>
                <a:spcPct val="170000"/>
              </a:lnSpc>
            </a:pPr>
            <a:r>
              <a:rPr lang="en-US" sz="4200" dirty="0">
                <a:latin typeface="+mj-lt"/>
              </a:rPr>
              <a:t>X=&lt; A, </a:t>
            </a:r>
            <a:r>
              <a:rPr lang="en-US" sz="4200" dirty="0">
                <a:solidFill>
                  <a:srgbClr val="E710FF"/>
                </a:solidFill>
                <a:latin typeface="+mj-lt"/>
              </a:rPr>
              <a:t>B</a:t>
            </a:r>
            <a:r>
              <a:rPr lang="en-US" sz="4200" dirty="0">
                <a:latin typeface="+mj-lt"/>
              </a:rPr>
              <a:t>,</a:t>
            </a:r>
            <a:r>
              <a:rPr lang="en-US" sz="4200" dirty="0">
                <a:solidFill>
                  <a:srgbClr val="E710FF"/>
                </a:solidFill>
                <a:latin typeface="+mj-lt"/>
              </a:rPr>
              <a:t> C</a:t>
            </a:r>
            <a:r>
              <a:rPr lang="en-US" sz="4200" dirty="0">
                <a:latin typeface="+mj-lt"/>
              </a:rPr>
              <a:t>, </a:t>
            </a:r>
            <a:r>
              <a:rPr lang="en-US" sz="4200" dirty="0">
                <a:solidFill>
                  <a:srgbClr val="E710FF"/>
                </a:solidFill>
                <a:latin typeface="+mj-lt"/>
              </a:rPr>
              <a:t>B</a:t>
            </a:r>
            <a:r>
              <a:rPr lang="en-US" sz="4200" dirty="0">
                <a:latin typeface="+mj-lt"/>
              </a:rPr>
              <a:t>, D, </a:t>
            </a:r>
            <a:r>
              <a:rPr lang="en-US" sz="4200" dirty="0">
                <a:solidFill>
                  <a:srgbClr val="E710FF"/>
                </a:solidFill>
                <a:latin typeface="+mj-lt"/>
              </a:rPr>
              <a:t>A</a:t>
            </a:r>
            <a:r>
              <a:rPr lang="en-US" sz="4200" dirty="0">
                <a:latin typeface="+mj-lt"/>
              </a:rPr>
              <a:t>, B&gt;</a:t>
            </a:r>
          </a:p>
          <a:p>
            <a:pPr>
              <a:lnSpc>
                <a:spcPct val="170000"/>
              </a:lnSpc>
            </a:pPr>
            <a:r>
              <a:rPr lang="en-US" sz="4200" dirty="0">
                <a:latin typeface="+mj-lt"/>
              </a:rPr>
              <a:t>Y=&lt;</a:t>
            </a:r>
            <a:r>
              <a:rPr lang="en-US" sz="4200" dirty="0">
                <a:solidFill>
                  <a:srgbClr val="E710FF"/>
                </a:solidFill>
                <a:latin typeface="+mj-lt"/>
              </a:rPr>
              <a:t>B</a:t>
            </a:r>
            <a:r>
              <a:rPr lang="en-US" sz="4200" dirty="0">
                <a:latin typeface="+mj-lt"/>
              </a:rPr>
              <a:t>, D, </a:t>
            </a:r>
            <a:r>
              <a:rPr lang="en-US" sz="4200" dirty="0">
                <a:solidFill>
                  <a:srgbClr val="E710FF"/>
                </a:solidFill>
                <a:latin typeface="+mj-lt"/>
              </a:rPr>
              <a:t>C</a:t>
            </a:r>
            <a:r>
              <a:rPr lang="en-US" sz="4200" dirty="0">
                <a:latin typeface="+mj-lt"/>
              </a:rPr>
              <a:t>, A, </a:t>
            </a:r>
            <a:r>
              <a:rPr lang="en-US" sz="4200" dirty="0">
                <a:solidFill>
                  <a:srgbClr val="E710FF"/>
                </a:solidFill>
                <a:latin typeface="+mj-lt"/>
              </a:rPr>
              <a:t>B</a:t>
            </a:r>
            <a:r>
              <a:rPr lang="en-US" sz="4200" dirty="0">
                <a:latin typeface="+mj-lt"/>
              </a:rPr>
              <a:t>,</a:t>
            </a:r>
            <a:r>
              <a:rPr lang="en-US" sz="4200" dirty="0">
                <a:solidFill>
                  <a:srgbClr val="E710FF"/>
                </a:solidFill>
                <a:latin typeface="+mj-lt"/>
              </a:rPr>
              <a:t> A</a:t>
            </a:r>
            <a:r>
              <a:rPr lang="en-US" sz="4200" dirty="0">
                <a:latin typeface="+mj-lt"/>
              </a:rPr>
              <a:t>&gt;</a:t>
            </a:r>
          </a:p>
          <a:p>
            <a:pPr>
              <a:lnSpc>
                <a:spcPct val="170000"/>
              </a:lnSpc>
            </a:pPr>
            <a:r>
              <a:rPr lang="en-US" sz="4200" dirty="0"/>
              <a:t>One Common Subsequence: &lt;B, C, B&gt;</a:t>
            </a:r>
          </a:p>
          <a:p>
            <a:pPr>
              <a:lnSpc>
                <a:spcPct val="170000"/>
              </a:lnSpc>
            </a:pPr>
            <a:r>
              <a:rPr lang="en-US" sz="4200" dirty="0"/>
              <a:t>Longest Common Subsequence (LCS): &lt;B, C, B, A&gt; with size 4</a:t>
            </a:r>
          </a:p>
          <a:p>
            <a:endParaRPr lang="en-US" sz="4200" dirty="0"/>
          </a:p>
          <a:p>
            <a:pPr>
              <a:lnSpc>
                <a:spcPct val="170000"/>
              </a:lnSpc>
            </a:pPr>
            <a:r>
              <a:rPr lang="en-US" sz="4200" b="1" dirty="0"/>
              <a:t>Goal: </a:t>
            </a:r>
            <a:r>
              <a:rPr lang="en-US" sz="4200" dirty="0"/>
              <a:t>To find one of the longest common subsequences of a pair of sequences</a:t>
            </a:r>
          </a:p>
          <a:p>
            <a:pPr>
              <a:lnSpc>
                <a:spcPct val="170000"/>
              </a:lnSpc>
            </a:pPr>
            <a:r>
              <a:rPr lang="en-US" sz="4200" dirty="0"/>
              <a:t>This is used in comparing between two genetic/protein sequences.</a:t>
            </a:r>
          </a:p>
        </p:txBody>
      </p:sp>
    </p:spTree>
    <p:extLst>
      <p:ext uri="{BB962C8B-B14F-4D97-AF65-F5344CB8AC3E}">
        <p14:creationId xmlns:p14="http://schemas.microsoft.com/office/powerpoint/2010/main" val="387149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93"/>
    </mc:Choice>
    <mc:Fallback xmlns="">
      <p:transition spd="slow" advTm="82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BDE2-4D96-8349-A316-FDC81E76E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895B-548B-B893-26C9-7F89E61D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/>
              <a:t>Solutions for Longest Common Subsequence (LCS)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4144-5EDF-4EE0-E14A-B709CEFB8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655763"/>
            <a:ext cx="7677150" cy="3354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Naïve Approach: </a:t>
            </a:r>
          </a:p>
          <a:p>
            <a:pPr lvl="1"/>
            <a:r>
              <a:rPr lang="en-US" sz="2400" dirty="0"/>
              <a:t>Try all possible solutions and pick the optimal one.</a:t>
            </a:r>
          </a:p>
          <a:p>
            <a:pPr lvl="1">
              <a:lnSpc>
                <a:spcPct val="160000"/>
              </a:lnSpc>
            </a:pPr>
            <a:r>
              <a:rPr lang="en-US" sz="2400" dirty="0"/>
              <a:t>For a string of length n: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2000" dirty="0"/>
              <a:t>Each character can either be included or not in a subsequence.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2000" dirty="0"/>
              <a:t>Since there are n characters, the number of possible </a:t>
            </a:r>
            <a:br>
              <a:rPr lang="en-US" sz="2000" dirty="0"/>
            </a:br>
            <a:r>
              <a:rPr lang="en-US" sz="2000" dirty="0"/>
              <a:t>subsequences is </a:t>
            </a:r>
            <a:r>
              <a:rPr lang="en-US" dirty="0"/>
              <a:t>2</a:t>
            </a:r>
            <a:r>
              <a:rPr lang="en-US" sz="3200" baseline="30000" dirty="0"/>
              <a:t>n</a:t>
            </a:r>
            <a:endParaRPr lang="en-US" sz="2000" baseline="30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400" dirty="0"/>
          </a:p>
          <a:p>
            <a:pPr marL="0" indent="0">
              <a:lnSpc>
                <a:spcPct val="17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34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93"/>
    </mc:Choice>
    <mc:Fallback xmlns="">
      <p:transition spd="slow" advTm="820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1B99D-DD0A-2641-0DC4-B03ABCADF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C0FF-9DE5-3FF6-6359-E56B24E6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8290"/>
            <a:ext cx="86868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Principle of Optimality for LCS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7E5DB-C5B8-0728-049D-6F8D2C6E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62963"/>
            <a:ext cx="7924800" cy="4754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LCS(X, Y) is the longest common subsequence of X and Y.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If the LCS of X and Y ends in some character c. </a:t>
            </a:r>
          </a:p>
          <a:p>
            <a:pPr marL="0" indent="0">
              <a:buNone/>
            </a:pPr>
            <a:r>
              <a:rPr lang="en-US" sz="2000" dirty="0"/>
              <a:t>Then, the optimal solution for LCS(X, Y) must include the optimal solution for LCS(X', Y'), where X′ and Y′ are the prefixes of X and Y excluding the last character 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simpler terms:</a:t>
            </a:r>
          </a:p>
          <a:p>
            <a:r>
              <a:rPr lang="en-US" sz="2000" dirty="0"/>
              <a:t>The LCS of two strings is built from the LCS of their prefixes.</a:t>
            </a:r>
          </a:p>
          <a:p>
            <a:r>
              <a:rPr lang="en-US" sz="2000" b="1" dirty="0"/>
              <a:t>Every optimal solution is constructed from optimal solutions of smaller subproblems</a:t>
            </a:r>
            <a:r>
              <a:rPr lang="en-US" sz="2000" dirty="0"/>
              <a:t>.</a:t>
            </a:r>
          </a:p>
          <a:p>
            <a:r>
              <a:rPr lang="en-US" sz="2000" dirty="0"/>
              <a:t>Therefore, the principle of optimality holds!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868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C2F26-6687-DC6C-688F-BC6AF05BB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F006-1855-79A2-DEFC-D2FE23B6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38290"/>
            <a:ext cx="8686800" cy="11430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Understanding the Recursive Formula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620AC-5C3B-13AD-948E-CF1DEFB21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462963"/>
            <a:ext cx="7924800" cy="47545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900" dirty="0"/>
              <a:t>Let LCS(X, Y, m, n) be the length of the longest common subsequence of </a:t>
            </a:r>
            <a:br>
              <a:rPr lang="en-US" sz="1900" dirty="0"/>
            </a:br>
            <a:r>
              <a:rPr lang="en-US" sz="1900" dirty="0"/>
              <a:t>two strings: X of length m and Y of length 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900" dirty="0"/>
              <a:t>There are two cases: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Case 1:</a:t>
            </a:r>
            <a:r>
              <a:rPr lang="en-US" sz="2000" dirty="0"/>
              <a:t> </a:t>
            </a:r>
            <a:r>
              <a:rPr lang="en-US" sz="1800" dirty="0"/>
              <a:t>If the last characters of X and Y are the same, then that character</a:t>
            </a:r>
            <a:br>
              <a:rPr lang="en-US" sz="1800" dirty="0"/>
            </a:br>
            <a:r>
              <a:rPr lang="en-US" sz="1800" dirty="0"/>
              <a:t>must be part of the LCS. So, we move both pointers one step back: LCS(</a:t>
            </a:r>
            <a:r>
              <a:rPr lang="en-US" sz="1800" dirty="0" err="1"/>
              <a:t>X,Y,m,n</a:t>
            </a:r>
            <a:r>
              <a:rPr lang="en-US" sz="1800" dirty="0"/>
              <a:t>)=1+LCS(X,Y,m−1,n−1)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Case 2: </a:t>
            </a:r>
            <a:r>
              <a:rPr lang="en-US" sz="1800" dirty="0"/>
              <a:t>If the last characters do not match, we have two options: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Ignore the last character of X and compute LCS for </a:t>
            </a:r>
            <a:br>
              <a:rPr lang="en-US" sz="1800" dirty="0"/>
            </a:br>
            <a:r>
              <a:rPr lang="en-US" sz="1800" dirty="0"/>
              <a:t>X[0…m−2] and Y[0…n−1]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Ignore the last character of Y and compute LCS for </a:t>
            </a:r>
            <a:br>
              <a:rPr lang="en-US" sz="1800" dirty="0"/>
            </a:br>
            <a:r>
              <a:rPr lang="en-US" sz="1800" dirty="0"/>
              <a:t>X[0…m−1] and Y[0…n−2]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03C8EB-8AEC-676B-A856-39BA7E9D9254}"/>
              </a:ext>
            </a:extLst>
          </p:cNvPr>
          <p:cNvSpPr txBox="1"/>
          <p:nvPr/>
        </p:nvSpPr>
        <p:spPr>
          <a:xfrm>
            <a:off x="5572885" y="1927440"/>
            <a:ext cx="3228215" cy="791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Exp: X = "AGGTAB" , Y = "GXTXAYB"</a:t>
            </a:r>
            <a:br>
              <a:rPr lang="en-US" sz="1600" dirty="0"/>
            </a:br>
            <a:r>
              <a:rPr lang="en-US" sz="1600" dirty="0"/>
              <a:t>         m=6 , n=7 </a:t>
            </a:r>
            <a:r>
              <a:rPr lang="en-US" sz="1600" dirty="0">
                <a:sym typeface="Wingdings" panose="05000000000000000000" pitchFamily="2" charset="2"/>
              </a:rPr>
              <a:t> LCS: </a:t>
            </a:r>
            <a:r>
              <a:rPr lang="en-US" sz="1600" dirty="0"/>
              <a:t>"</a:t>
            </a:r>
            <a:r>
              <a:rPr lang="en-US" sz="1600" dirty="0">
                <a:sym typeface="Wingdings" panose="05000000000000000000" pitchFamily="2" charset="2"/>
              </a:rPr>
              <a:t>GTAB</a:t>
            </a:r>
            <a:r>
              <a:rPr lang="en-US" sz="1600" dirty="0"/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62831-8A4A-CDE9-5889-59D071863CDD}"/>
              </a:ext>
            </a:extLst>
          </p:cNvPr>
          <p:cNvSpPr/>
          <p:nvPr/>
        </p:nvSpPr>
        <p:spPr>
          <a:xfrm>
            <a:off x="6419849" y="2066925"/>
            <a:ext cx="581025" cy="2381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6E86E-566D-44AC-73C5-2ED871794E7D}"/>
              </a:ext>
            </a:extLst>
          </p:cNvPr>
          <p:cNvSpPr/>
          <p:nvPr/>
        </p:nvSpPr>
        <p:spPr>
          <a:xfrm>
            <a:off x="7704965" y="2057400"/>
            <a:ext cx="648460" cy="2381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EA603A-E1DA-CBA0-7BB5-B2FE79D88276}"/>
              </a:ext>
            </a:extLst>
          </p:cNvPr>
          <p:cNvGrpSpPr/>
          <p:nvPr/>
        </p:nvGrpSpPr>
        <p:grpSpPr>
          <a:xfrm>
            <a:off x="6622365" y="4576224"/>
            <a:ext cx="1054894" cy="1138773"/>
            <a:chOff x="6757987" y="4732863"/>
            <a:chExt cx="1595438" cy="11387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A31944-48B5-2461-5F39-A85059A6B6EC}"/>
                </a:ext>
              </a:extLst>
            </p:cNvPr>
            <p:cNvSpPr txBox="1"/>
            <p:nvPr/>
          </p:nvSpPr>
          <p:spPr>
            <a:xfrm>
              <a:off x="6757987" y="4732863"/>
              <a:ext cx="1595438" cy="1138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000" dirty="0"/>
                <a:t>AGGTA </a:t>
              </a:r>
              <a:br>
                <a:rPr lang="en-US" sz="2400" dirty="0"/>
              </a:br>
              <a:r>
                <a:rPr lang="en-US" sz="2400" dirty="0"/>
                <a:t> </a:t>
              </a:r>
              <a:br>
                <a:rPr lang="en-US" sz="2400" dirty="0"/>
              </a:br>
              <a:r>
                <a:rPr lang="en-US" sz="2000" dirty="0"/>
                <a:t>GXTXAY</a:t>
              </a:r>
              <a:endParaRPr lang="en-US" sz="2400" dirty="0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1083F21A-2C2A-8883-8E79-2746AB20BC0D}"/>
                </a:ext>
              </a:extLst>
            </p:cNvPr>
            <p:cNvSpPr/>
            <p:nvPr/>
          </p:nvSpPr>
          <p:spPr>
            <a:xfrm rot="5400000">
              <a:off x="7268210" y="4746056"/>
              <a:ext cx="271439" cy="86440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70EC6FD-1CDC-9F5A-3158-EB00A831497D}"/>
                </a:ext>
              </a:extLst>
            </p:cNvPr>
            <p:cNvSpPr/>
            <p:nvPr/>
          </p:nvSpPr>
          <p:spPr>
            <a:xfrm rot="16200000">
              <a:off x="7337771" y="4829437"/>
              <a:ext cx="267172" cy="127435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0AD007-F180-4701-F4AE-BAA7E43FDEE1}"/>
              </a:ext>
            </a:extLst>
          </p:cNvPr>
          <p:cNvGrpSpPr/>
          <p:nvPr/>
        </p:nvGrpSpPr>
        <p:grpSpPr>
          <a:xfrm>
            <a:off x="7834794" y="4587952"/>
            <a:ext cx="1054894" cy="1138773"/>
            <a:chOff x="6757987" y="4732863"/>
            <a:chExt cx="1595438" cy="11387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08FC9E-377A-2832-3C6B-1074A183DE71}"/>
                </a:ext>
              </a:extLst>
            </p:cNvPr>
            <p:cNvSpPr txBox="1"/>
            <p:nvPr/>
          </p:nvSpPr>
          <p:spPr>
            <a:xfrm>
              <a:off x="6757987" y="4732863"/>
              <a:ext cx="1595438" cy="11387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000" dirty="0"/>
                <a:t>AGGTA </a:t>
              </a:r>
              <a:br>
                <a:rPr lang="en-US" sz="2400" dirty="0"/>
              </a:br>
              <a:r>
                <a:rPr lang="en-US" sz="2400" dirty="0"/>
                <a:t> </a:t>
              </a:r>
              <a:br>
                <a:rPr lang="en-US" sz="2400" dirty="0"/>
              </a:br>
              <a:r>
                <a:rPr lang="en-US" sz="2000" dirty="0"/>
                <a:t>GXTXAY</a:t>
              </a:r>
              <a:endParaRPr lang="en-US" sz="2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BADC4A5D-F5FA-AB83-0ED2-BFF4405B22A4}"/>
                </a:ext>
              </a:extLst>
            </p:cNvPr>
            <p:cNvSpPr/>
            <p:nvPr/>
          </p:nvSpPr>
          <p:spPr>
            <a:xfrm rot="5400000">
              <a:off x="7398545" y="4603992"/>
              <a:ext cx="283167" cy="11368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8222BED6-4FC8-281B-D30B-A7BAD1E657BD}"/>
                </a:ext>
              </a:extLst>
            </p:cNvPr>
            <p:cNvSpPr/>
            <p:nvPr/>
          </p:nvSpPr>
          <p:spPr>
            <a:xfrm rot="16200000">
              <a:off x="7280483" y="4949352"/>
              <a:ext cx="204548" cy="109714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591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C500F-C3B4-82F4-9AE8-4375AD9B4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3AC8769-9725-ED95-BA05-B23C8D32BA17}"/>
              </a:ext>
            </a:extLst>
          </p:cNvPr>
          <p:cNvSpPr txBox="1"/>
          <p:nvPr/>
        </p:nvSpPr>
        <p:spPr>
          <a:xfrm>
            <a:off x="6907145" y="2980026"/>
            <a:ext cx="1853669" cy="880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X = "AGGTAB"</a:t>
            </a:r>
            <a:br>
              <a:rPr lang="en-US" dirty="0"/>
            </a:br>
            <a:r>
              <a:rPr lang="en-US" dirty="0"/>
              <a:t>Y = "GXTXAYB"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6B6FB9A-BBDA-E44F-F6C4-88DD77A5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08" y="536017"/>
            <a:ext cx="7682467" cy="610636"/>
          </a:xfrm>
        </p:spPr>
        <p:txBody>
          <a:bodyPr>
            <a:noAutofit/>
          </a:bodyPr>
          <a:lstStyle/>
          <a:p>
            <a:r>
              <a:rPr lang="en-US" sz="2800" dirty="0"/>
              <a:t>DP solution to solve LCS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F509889-BFC5-96F0-F01F-C775AD1D1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32" y="1378180"/>
            <a:ext cx="7377335" cy="1234687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55F668-1102-ECBB-88D8-9BC4E8EC9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3609"/>
              </p:ext>
            </p:extLst>
          </p:nvPr>
        </p:nvGraphicFramePr>
        <p:xfrm>
          <a:off x="1168757" y="3036870"/>
          <a:ext cx="552796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360">
                  <a:extLst>
                    <a:ext uri="{9D8B030D-6E8A-4147-A177-3AD203B41FA5}">
                      <a16:colId xmlns:a16="http://schemas.microsoft.com/office/drawing/2014/main" val="1434356586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2686038943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2151203285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062975380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1186894557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1136012460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1299724113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1049218850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778436474"/>
                    </a:ext>
                  </a:extLst>
                </a:gridCol>
              </a:tblGrid>
              <a:tr h="3222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88996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99863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78014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83689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9863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5325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29129"/>
                  </a:ext>
                </a:extLst>
              </a:tr>
              <a:tr h="3222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1361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A3DD882-2A0C-BFDF-53EF-1C1A46E88946}"/>
              </a:ext>
            </a:extLst>
          </p:cNvPr>
          <p:cNvSpPr txBox="1"/>
          <p:nvPr/>
        </p:nvSpPr>
        <p:spPr>
          <a:xfrm>
            <a:off x="1215742" y="5988292"/>
            <a:ext cx="6347107" cy="506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LCS size is 4. To find LCS, backtrack the table.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27F6FD-DAA5-0F7D-767D-81D82A9D716F}"/>
              </a:ext>
            </a:extLst>
          </p:cNvPr>
          <p:cNvGrpSpPr/>
          <p:nvPr/>
        </p:nvGrpSpPr>
        <p:grpSpPr>
          <a:xfrm>
            <a:off x="950665" y="2990254"/>
            <a:ext cx="194293" cy="485520"/>
            <a:chOff x="1481151" y="2286255"/>
            <a:chExt cx="194293" cy="48552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8F8470-D763-EFF5-03C0-ECBBC91F55B1}"/>
                </a:ext>
              </a:extLst>
            </p:cNvPr>
            <p:cNvSpPr txBox="1"/>
            <p:nvPr/>
          </p:nvSpPr>
          <p:spPr>
            <a:xfrm>
              <a:off x="1481151" y="2286255"/>
              <a:ext cx="19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3781820-F6ED-EE57-9AAF-3594CA65E6BF}"/>
                </a:ext>
              </a:extLst>
            </p:cNvPr>
            <p:cNvCxnSpPr>
              <a:cxnSpLocks/>
            </p:cNvCxnSpPr>
            <p:nvPr/>
          </p:nvCxnSpPr>
          <p:spPr>
            <a:xfrm>
              <a:off x="1504950" y="2344912"/>
              <a:ext cx="0" cy="4268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D95CB4-019C-121D-430D-6D2616DCC63F}"/>
              </a:ext>
            </a:extLst>
          </p:cNvPr>
          <p:cNvGrpSpPr/>
          <p:nvPr/>
        </p:nvGrpSpPr>
        <p:grpSpPr>
          <a:xfrm>
            <a:off x="1317626" y="2642196"/>
            <a:ext cx="597239" cy="369332"/>
            <a:chOff x="1906880" y="1925141"/>
            <a:chExt cx="597239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ED1A95-FB39-15AD-4BCB-BD45873B5728}"/>
                </a:ext>
              </a:extLst>
            </p:cNvPr>
            <p:cNvSpPr txBox="1"/>
            <p:nvPr/>
          </p:nvSpPr>
          <p:spPr>
            <a:xfrm>
              <a:off x="1906880" y="1925141"/>
              <a:ext cx="19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29F863F-1A61-4191-C288-64054E7A69F0}"/>
                </a:ext>
              </a:extLst>
            </p:cNvPr>
            <p:cNvCxnSpPr>
              <a:cxnSpLocks/>
            </p:cNvCxnSpPr>
            <p:nvPr/>
          </p:nvCxnSpPr>
          <p:spPr>
            <a:xfrm>
              <a:off x="2101173" y="2183823"/>
              <a:ext cx="4029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AB163336-4A02-8476-2E41-2BEA81B9A56D}"/>
              </a:ext>
            </a:extLst>
          </p:cNvPr>
          <p:cNvSpPr/>
          <p:nvPr/>
        </p:nvSpPr>
        <p:spPr>
          <a:xfrm>
            <a:off x="6260428" y="5622482"/>
            <a:ext cx="301558" cy="340468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E436A-4906-CB83-DF9D-09D5560D6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4CE4E08C-88D1-1D9A-209A-605DE851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08" y="536017"/>
            <a:ext cx="7848445" cy="610636"/>
          </a:xfrm>
        </p:spPr>
        <p:txBody>
          <a:bodyPr>
            <a:noAutofit/>
          </a:bodyPr>
          <a:lstStyle/>
          <a:p>
            <a:r>
              <a:rPr lang="en-US" sz="2800" dirty="0"/>
              <a:t>Backtracking to Find LCS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37A28C-9DFD-E96E-5C7E-52334E19B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57446"/>
              </p:ext>
            </p:extLst>
          </p:nvPr>
        </p:nvGraphicFramePr>
        <p:xfrm>
          <a:off x="1483599" y="3096155"/>
          <a:ext cx="6468891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0635">
                  <a:extLst>
                    <a:ext uri="{9D8B030D-6E8A-4147-A177-3AD203B41FA5}">
                      <a16:colId xmlns:a16="http://schemas.microsoft.com/office/drawing/2014/main" val="1434356586"/>
                    </a:ext>
                  </a:extLst>
                </a:gridCol>
                <a:gridCol w="717282">
                  <a:extLst>
                    <a:ext uri="{9D8B030D-6E8A-4147-A177-3AD203B41FA5}">
                      <a16:colId xmlns:a16="http://schemas.microsoft.com/office/drawing/2014/main" val="2686038943"/>
                    </a:ext>
                  </a:extLst>
                </a:gridCol>
                <a:gridCol w="717282">
                  <a:extLst>
                    <a:ext uri="{9D8B030D-6E8A-4147-A177-3AD203B41FA5}">
                      <a16:colId xmlns:a16="http://schemas.microsoft.com/office/drawing/2014/main" val="2151203285"/>
                    </a:ext>
                  </a:extLst>
                </a:gridCol>
                <a:gridCol w="717282">
                  <a:extLst>
                    <a:ext uri="{9D8B030D-6E8A-4147-A177-3AD203B41FA5}">
                      <a16:colId xmlns:a16="http://schemas.microsoft.com/office/drawing/2014/main" val="3062975380"/>
                    </a:ext>
                  </a:extLst>
                </a:gridCol>
                <a:gridCol w="717282">
                  <a:extLst>
                    <a:ext uri="{9D8B030D-6E8A-4147-A177-3AD203B41FA5}">
                      <a16:colId xmlns:a16="http://schemas.microsoft.com/office/drawing/2014/main" val="1186894557"/>
                    </a:ext>
                  </a:extLst>
                </a:gridCol>
                <a:gridCol w="717282">
                  <a:extLst>
                    <a:ext uri="{9D8B030D-6E8A-4147-A177-3AD203B41FA5}">
                      <a16:colId xmlns:a16="http://schemas.microsoft.com/office/drawing/2014/main" val="1136012460"/>
                    </a:ext>
                  </a:extLst>
                </a:gridCol>
                <a:gridCol w="717282">
                  <a:extLst>
                    <a:ext uri="{9D8B030D-6E8A-4147-A177-3AD203B41FA5}">
                      <a16:colId xmlns:a16="http://schemas.microsoft.com/office/drawing/2014/main" val="1299724113"/>
                    </a:ext>
                  </a:extLst>
                </a:gridCol>
                <a:gridCol w="717282">
                  <a:extLst>
                    <a:ext uri="{9D8B030D-6E8A-4147-A177-3AD203B41FA5}">
                      <a16:colId xmlns:a16="http://schemas.microsoft.com/office/drawing/2014/main" val="1049218850"/>
                    </a:ext>
                  </a:extLst>
                </a:gridCol>
                <a:gridCol w="717282">
                  <a:extLst>
                    <a:ext uri="{9D8B030D-6E8A-4147-A177-3AD203B41FA5}">
                      <a16:colId xmlns:a16="http://schemas.microsoft.com/office/drawing/2014/main" val="778436474"/>
                    </a:ext>
                  </a:extLst>
                </a:gridCol>
              </a:tblGrid>
              <a:tr h="34761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88996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99863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78014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783689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159863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5325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229129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31361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1DE558E-58DF-0B19-B8DD-C680DEA98FE6}"/>
              </a:ext>
            </a:extLst>
          </p:cNvPr>
          <p:cNvSpPr txBox="1"/>
          <p:nvPr/>
        </p:nvSpPr>
        <p:spPr>
          <a:xfrm>
            <a:off x="7459913" y="6000962"/>
            <a:ext cx="360183" cy="506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9E5B62-B883-7D95-07B2-1CD48A7114B1}"/>
              </a:ext>
            </a:extLst>
          </p:cNvPr>
          <p:cNvSpPr txBox="1"/>
          <p:nvPr/>
        </p:nvSpPr>
        <p:spPr>
          <a:xfrm>
            <a:off x="6066556" y="6000962"/>
            <a:ext cx="360183" cy="506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450988-AEFE-0EED-BDD2-624D5A83E4EB}"/>
              </a:ext>
            </a:extLst>
          </p:cNvPr>
          <p:cNvSpPr/>
          <p:nvPr/>
        </p:nvSpPr>
        <p:spPr>
          <a:xfrm>
            <a:off x="7441528" y="5672155"/>
            <a:ext cx="301558" cy="340468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CFB515-6F17-6989-5403-69CB8EB586A3}"/>
              </a:ext>
            </a:extLst>
          </p:cNvPr>
          <p:cNvSpPr/>
          <p:nvPr/>
        </p:nvSpPr>
        <p:spPr>
          <a:xfrm>
            <a:off x="5988394" y="5331687"/>
            <a:ext cx="301558" cy="340468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0A6C3C-60FA-3743-062D-8678F25B80A7}"/>
              </a:ext>
            </a:extLst>
          </p:cNvPr>
          <p:cNvCxnSpPr>
            <a:cxnSpLocks/>
          </p:cNvCxnSpPr>
          <p:nvPr/>
        </p:nvCxnSpPr>
        <p:spPr>
          <a:xfrm flipH="1">
            <a:off x="6426739" y="5452469"/>
            <a:ext cx="298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8046F5-002E-5F93-510B-7D86AB04B624}"/>
              </a:ext>
            </a:extLst>
          </p:cNvPr>
          <p:cNvCxnSpPr>
            <a:cxnSpLocks/>
          </p:cNvCxnSpPr>
          <p:nvPr/>
        </p:nvCxnSpPr>
        <p:spPr>
          <a:xfrm flipH="1" flipV="1">
            <a:off x="7046684" y="5604872"/>
            <a:ext cx="317834" cy="1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E92345-34B4-4B59-DDA6-1D328CBF1069}"/>
              </a:ext>
            </a:extLst>
          </p:cNvPr>
          <p:cNvSpPr txBox="1"/>
          <p:nvPr/>
        </p:nvSpPr>
        <p:spPr>
          <a:xfrm>
            <a:off x="463119" y="1350922"/>
            <a:ext cx="8217762" cy="1572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Start at c[m, n] (bottom-right corner). </a:t>
            </a:r>
          </a:p>
          <a:p>
            <a:pPr>
              <a:lnSpc>
                <a:spcPct val="150000"/>
              </a:lnSpc>
            </a:pPr>
            <a:r>
              <a:rPr lang="en-US" dirty="0"/>
              <a:t>	If X[i-1] == Y[j-1]: Include X[i-1] in LCS. Then, move diagonally to c[i-1, j-1]</a:t>
            </a:r>
          </a:p>
          <a:p>
            <a:pPr>
              <a:lnSpc>
                <a:spcPct val="150000"/>
              </a:lnSpc>
            </a:pPr>
            <a:r>
              <a:rPr lang="en-US" dirty="0"/>
              <a:t>	If X[i-1] != Y[j-1]: Move left (c[</a:t>
            </a:r>
            <a:r>
              <a:rPr lang="en-US" dirty="0" err="1"/>
              <a:t>i</a:t>
            </a:r>
            <a:r>
              <a:rPr lang="en-US" dirty="0"/>
              <a:t>, j-1]) if it has a larger value</a:t>
            </a:r>
            <a:br>
              <a:rPr lang="en-US" dirty="0"/>
            </a:br>
            <a:r>
              <a:rPr lang="en-US" dirty="0"/>
              <a:t>	Else, move up (c[i-1, j])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B2694-A4CC-811C-00FB-F3CB12379A97}"/>
              </a:ext>
            </a:extLst>
          </p:cNvPr>
          <p:cNvSpPr txBox="1"/>
          <p:nvPr/>
        </p:nvSpPr>
        <p:spPr>
          <a:xfrm>
            <a:off x="4627754" y="6000962"/>
            <a:ext cx="360183" cy="506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C4948-EF04-D560-B861-E90A6505FD28}"/>
              </a:ext>
            </a:extLst>
          </p:cNvPr>
          <p:cNvSpPr txBox="1"/>
          <p:nvPr/>
        </p:nvSpPr>
        <p:spPr>
          <a:xfrm>
            <a:off x="3234803" y="6000962"/>
            <a:ext cx="360183" cy="506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2BF5B-E5CE-7925-BD6A-CD23B2B23D10}"/>
              </a:ext>
            </a:extLst>
          </p:cNvPr>
          <p:cNvCxnSpPr>
            <a:cxnSpLocks/>
          </p:cNvCxnSpPr>
          <p:nvPr/>
        </p:nvCxnSpPr>
        <p:spPr>
          <a:xfrm flipH="1" flipV="1">
            <a:off x="5670560" y="5197121"/>
            <a:ext cx="317834" cy="1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C8750C-EDC9-47C3-DEEF-F359847A8501}"/>
              </a:ext>
            </a:extLst>
          </p:cNvPr>
          <p:cNvCxnSpPr>
            <a:cxnSpLocks/>
          </p:cNvCxnSpPr>
          <p:nvPr/>
        </p:nvCxnSpPr>
        <p:spPr>
          <a:xfrm flipH="1">
            <a:off x="4913357" y="5069848"/>
            <a:ext cx="298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8F173A2-D415-351B-7C19-1A9B41D6E2C7}"/>
              </a:ext>
            </a:extLst>
          </p:cNvPr>
          <p:cNvSpPr/>
          <p:nvPr/>
        </p:nvSpPr>
        <p:spPr>
          <a:xfrm>
            <a:off x="4567265" y="4923936"/>
            <a:ext cx="301558" cy="340468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F30B04-51C3-412C-6411-DF3000032DB2}"/>
              </a:ext>
            </a:extLst>
          </p:cNvPr>
          <p:cNvCxnSpPr>
            <a:cxnSpLocks/>
          </p:cNvCxnSpPr>
          <p:nvPr/>
        </p:nvCxnSpPr>
        <p:spPr>
          <a:xfrm flipH="1" flipV="1">
            <a:off x="4232312" y="4856653"/>
            <a:ext cx="317834" cy="134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025459-5FCF-32D9-FEF5-2A0DC8BDBD69}"/>
              </a:ext>
            </a:extLst>
          </p:cNvPr>
          <p:cNvCxnSpPr>
            <a:cxnSpLocks/>
          </p:cNvCxnSpPr>
          <p:nvPr/>
        </p:nvCxnSpPr>
        <p:spPr>
          <a:xfrm flipV="1">
            <a:off x="4040234" y="4467225"/>
            <a:ext cx="0" cy="164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ADBE7-4A57-8DE8-4CAA-85298A58C2EB}"/>
              </a:ext>
            </a:extLst>
          </p:cNvPr>
          <p:cNvCxnSpPr>
            <a:cxnSpLocks/>
          </p:cNvCxnSpPr>
          <p:nvPr/>
        </p:nvCxnSpPr>
        <p:spPr>
          <a:xfrm flipH="1">
            <a:off x="3484607" y="4350710"/>
            <a:ext cx="298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93EA787-FCE2-A952-9F73-8C18138E938C}"/>
              </a:ext>
            </a:extLst>
          </p:cNvPr>
          <p:cNvSpPr/>
          <p:nvPr/>
        </p:nvSpPr>
        <p:spPr>
          <a:xfrm>
            <a:off x="3113336" y="4226085"/>
            <a:ext cx="301558" cy="340468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7EE949-092C-692F-277F-C2CCDA83886E}"/>
              </a:ext>
            </a:extLst>
          </p:cNvPr>
          <p:cNvCxnSpPr>
            <a:cxnSpLocks/>
          </p:cNvCxnSpPr>
          <p:nvPr/>
        </p:nvCxnSpPr>
        <p:spPr>
          <a:xfrm flipH="1" flipV="1">
            <a:off x="2833688" y="4124325"/>
            <a:ext cx="286369" cy="169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1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 animBg="1"/>
      <p:bldP spid="49" grpId="0" animBg="1"/>
      <p:bldP spid="5" grpId="0"/>
      <p:bldP spid="6" grpId="0"/>
      <p:bldP spid="10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8194-CB16-B60A-00B0-F3006C1FF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AF178E5-1A1A-DB51-1803-1BDEE0B1FCB4}"/>
              </a:ext>
            </a:extLst>
          </p:cNvPr>
          <p:cNvGrpSpPr/>
          <p:nvPr/>
        </p:nvGrpSpPr>
        <p:grpSpPr>
          <a:xfrm>
            <a:off x="488207" y="1437121"/>
            <a:ext cx="5948104" cy="5369085"/>
            <a:chOff x="364690" y="982016"/>
            <a:chExt cx="5638799" cy="50898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B254379-79F8-CE20-1450-A30CB5EB6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690" y="982016"/>
              <a:ext cx="5638799" cy="508988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2A63DD2-C002-CFA8-4E7C-CDEA52ED1AD0}"/>
                </a:ext>
              </a:extLst>
            </p:cNvPr>
            <p:cNvSpPr>
              <a:spLocks/>
            </p:cNvSpPr>
            <p:nvPr/>
          </p:nvSpPr>
          <p:spPr>
            <a:xfrm>
              <a:off x="3048000" y="4017334"/>
              <a:ext cx="1600200" cy="249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96DDFA-2FA6-DDD8-8D84-D638AD549F4E}"/>
                </a:ext>
              </a:extLst>
            </p:cNvPr>
            <p:cNvSpPr>
              <a:spLocks/>
            </p:cNvSpPr>
            <p:nvPr/>
          </p:nvSpPr>
          <p:spPr>
            <a:xfrm>
              <a:off x="3657600" y="4811337"/>
              <a:ext cx="1600200" cy="249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6A4640-581B-07CA-7482-CA9611C0E46B}"/>
                </a:ext>
              </a:extLst>
            </p:cNvPr>
            <p:cNvSpPr>
              <a:spLocks/>
            </p:cNvSpPr>
            <p:nvPr/>
          </p:nvSpPr>
          <p:spPr>
            <a:xfrm>
              <a:off x="3771900" y="5394407"/>
              <a:ext cx="1600200" cy="249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A4092C-6EBD-5396-88FF-FA67B5CC470D}"/>
                </a:ext>
              </a:extLst>
            </p:cNvPr>
            <p:cNvSpPr>
              <a:spLocks/>
            </p:cNvSpPr>
            <p:nvPr/>
          </p:nvSpPr>
          <p:spPr>
            <a:xfrm>
              <a:off x="1828800" y="5646773"/>
              <a:ext cx="914400" cy="2498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73171E-0499-77C3-CD5D-D033A62A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138" y="481302"/>
            <a:ext cx="7024744" cy="610636"/>
          </a:xfrm>
        </p:spPr>
        <p:txBody>
          <a:bodyPr>
            <a:noAutofit/>
          </a:bodyPr>
          <a:lstStyle/>
          <a:p>
            <a:r>
              <a:rPr lang="en-US" sz="3200"/>
              <a:t>Algorithm for Computing LCS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05EDD-8653-CD41-468B-89EDE814FE55}"/>
              </a:ext>
            </a:extLst>
          </p:cNvPr>
          <p:cNvSpPr txBox="1"/>
          <p:nvPr/>
        </p:nvSpPr>
        <p:spPr>
          <a:xfrm>
            <a:off x="5711300" y="3205618"/>
            <a:ext cx="3148679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Time and space complexity: </a:t>
            </a:r>
            <a:r>
              <a:rPr lang="en-US" sz="2000" b="1" dirty="0"/>
              <a:t>O(nm)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61A44-E4E1-19E4-ECB5-20C81B629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017" y="2003567"/>
            <a:ext cx="5527963" cy="94093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232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787</Words>
  <Application>Microsoft Office PowerPoint</Application>
  <PresentationFormat>On-screen Show (4:3)</PresentationFormat>
  <Paragraphs>198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Longest Common Subsequence (LCS)</vt:lpstr>
      <vt:lpstr>Solutions for Longest Common Subsequence (LCS)</vt:lpstr>
      <vt:lpstr>Principle of Optimality for LCS Problem</vt:lpstr>
      <vt:lpstr>Understanding the Recursive Formula</vt:lpstr>
      <vt:lpstr>DP solution to solve LCS</vt:lpstr>
      <vt:lpstr>Backtracking to Find LCS</vt:lpstr>
      <vt:lpstr>Algorithm for Computing LCS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5</cp:revision>
  <dcterms:created xsi:type="dcterms:W3CDTF">2006-08-16T00:00:00Z</dcterms:created>
  <dcterms:modified xsi:type="dcterms:W3CDTF">2025-03-05T05:32:51Z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2023-07-24T03:37:47Z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d3328b36-03ca-4513-82ee-a9cbd0a4fd36</vt:lpwstr>
  </property>
  <property fmtid="{D5CDD505-2E9C-101B-9397-08002B2CF9AE}" pid="8" name="MSIP_Label_638202f9-8d41-4950-b014-f183e397b746_ContentBits">
    <vt:lpwstr>0</vt:lpwstr>
  </property>
</Properties>
</file>