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67" r:id="rId2"/>
    <p:sldId id="320" r:id="rId3"/>
    <p:sldId id="368" r:id="rId4"/>
    <p:sldId id="366" r:id="rId5"/>
    <p:sldId id="321" r:id="rId6"/>
    <p:sldId id="322" r:id="rId7"/>
    <p:sldId id="323" r:id="rId8"/>
    <p:sldId id="324" r:id="rId9"/>
    <p:sldId id="350" r:id="rId10"/>
    <p:sldId id="351" r:id="rId11"/>
    <p:sldId id="327" r:id="rId12"/>
    <p:sldId id="380" r:id="rId13"/>
    <p:sldId id="352" r:id="rId14"/>
    <p:sldId id="35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71D150-7AAB-4BFE-B8B9-AFAF7E2DF3FA}" v="524" dt="2025-03-16T21:06:39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55" autoAdjust="0"/>
  </p:normalViewPr>
  <p:slideViewPr>
    <p:cSldViewPr snapToGrid="0">
      <p:cViewPr varScale="1">
        <p:scale>
          <a:sx n="139" d="100"/>
          <a:sy n="139" d="100"/>
        </p:scale>
        <p:origin x="494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S::bahareh.mokarramdorri@unt.edu::b65613e7-b782-4797-afbc-3ac9b2e9b774" providerId="AD" clId="Web-{911B96F7-B931-ACAE-49B2-B2C886591870}"/>
    <pc:docChg chg="modSld sldOrd">
      <pc:chgData name="Mokarram Dorri, Bahareh" userId="S::bahareh.mokarramdorri@unt.edu::b65613e7-b782-4797-afbc-3ac9b2e9b774" providerId="AD" clId="Web-{911B96F7-B931-ACAE-49B2-B2C886591870}" dt="2024-02-19T18:39:40.115" v="333" actId="20577"/>
      <pc:docMkLst>
        <pc:docMk/>
      </pc:docMkLst>
      <pc:sldChg chg="modSp">
        <pc:chgData name="Mokarram Dorri, Bahareh" userId="S::bahareh.mokarramdorri@unt.edu::b65613e7-b782-4797-afbc-3ac9b2e9b774" providerId="AD" clId="Web-{911B96F7-B931-ACAE-49B2-B2C886591870}" dt="2024-02-19T17:47:10.028" v="4" actId="14100"/>
        <pc:sldMkLst>
          <pc:docMk/>
          <pc:sldMk cId="756607003" sldId="258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18:59.934" v="170" actId="1076"/>
        <pc:sldMkLst>
          <pc:docMk/>
          <pc:sldMk cId="0" sldId="266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19:48.529" v="178" actId="14100"/>
        <pc:sldMkLst>
          <pc:docMk/>
          <pc:sldMk cId="0" sldId="267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22:08.206" v="192" actId="20577"/>
        <pc:sldMkLst>
          <pc:docMk/>
          <pc:sldMk cId="3187244780" sldId="268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23:27.724" v="200" actId="1076"/>
        <pc:sldMkLst>
          <pc:docMk/>
          <pc:sldMk cId="3710766048" sldId="269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24:38.070" v="206" actId="14100"/>
        <pc:sldMkLst>
          <pc:docMk/>
          <pc:sldMk cId="1306024225" sldId="270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7:50:20.815" v="16" actId="20577"/>
        <pc:sldMkLst>
          <pc:docMk/>
          <pc:sldMk cId="918414243" sldId="283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17:00.289" v="148" actId="20577"/>
        <pc:sldMkLst>
          <pc:docMk/>
          <pc:sldMk cId="3534980492" sldId="284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8:42.535" v="320" actId="1076"/>
        <pc:sldMkLst>
          <pc:docMk/>
          <pc:sldMk cId="2202450774" sldId="289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9:05.536" v="326" actId="1076"/>
        <pc:sldMkLst>
          <pc:docMk/>
          <pc:sldMk cId="3577181606" sldId="295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9:13.770" v="328" actId="1076"/>
        <pc:sldMkLst>
          <pc:docMk/>
          <pc:sldMk cId="857281309" sldId="296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7:53:08.086" v="42" actId="1076"/>
        <pc:sldMkLst>
          <pc:docMk/>
          <pc:sldMk cId="0" sldId="302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35:57.889" v="311"/>
        <pc:sldMkLst>
          <pc:docMk/>
          <pc:sldMk cId="3202813634" sldId="304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26:23.214" v="214" actId="1076"/>
        <pc:sldMkLst>
          <pc:docMk/>
          <pc:sldMk cId="1788420574" sldId="337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26:47.652" v="216" actId="20577"/>
        <pc:sldMkLst>
          <pc:docMk/>
          <pc:sldMk cId="0" sldId="338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28:33.734" v="224" actId="1076"/>
        <pc:sldMkLst>
          <pc:docMk/>
          <pc:sldMk cId="0" sldId="339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34:55.559" v="302" actId="20577"/>
        <pc:sldMkLst>
          <pc:docMk/>
          <pc:sldMk cId="0" sldId="340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06:13.549" v="69" actId="14100"/>
        <pc:sldMkLst>
          <pc:docMk/>
          <pc:sldMk cId="1143252745" sldId="341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7:50:38.753" v="17" actId="20577"/>
        <pc:sldMkLst>
          <pc:docMk/>
          <pc:sldMk cId="1209930238" sldId="342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7:53:50.947" v="52" actId="1076"/>
        <pc:sldMkLst>
          <pc:docMk/>
          <pc:sldMk cId="2967903872" sldId="343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04:40.140" v="59" actId="20577"/>
        <pc:sldMkLst>
          <pc:docMk/>
          <pc:sldMk cId="1815027472" sldId="344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05:18.219" v="64" actId="14100"/>
        <pc:sldMkLst>
          <pc:docMk/>
          <pc:sldMk cId="1873733892" sldId="345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09:18.305" v="127" actId="1076"/>
        <pc:sldMkLst>
          <pc:docMk/>
          <pc:sldMk cId="3646780972" sldId="346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6:56.922" v="314" actId="20577"/>
        <pc:sldMkLst>
          <pc:docMk/>
          <pc:sldMk cId="0" sldId="347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7:05.048" v="318" actId="20577"/>
        <pc:sldMkLst>
          <pc:docMk/>
          <pc:sldMk cId="0" sldId="348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5:27.982" v="306" actId="20577"/>
        <pc:sldMkLst>
          <pc:docMk/>
          <pc:sldMk cId="3320342615" sldId="349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9:40.115" v="333" actId="20577"/>
        <pc:sldMkLst>
          <pc:docMk/>
          <pc:sldMk cId="3166579496" sldId="356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5:41.201" v="309" actId="14100"/>
        <pc:sldMkLst>
          <pc:docMk/>
          <pc:sldMk cId="3159097328" sldId="357"/>
        </pc:sldMkLst>
      </pc:sldChg>
      <pc:sldChg chg="ord">
        <pc:chgData name="Mokarram Dorri, Bahareh" userId="S::bahareh.mokarramdorri@unt.edu::b65613e7-b782-4797-afbc-3ac9b2e9b774" providerId="AD" clId="Web-{911B96F7-B931-ACAE-49B2-B2C886591870}" dt="2024-02-19T17:54:58.355" v="55"/>
        <pc:sldMkLst>
          <pc:docMk/>
          <pc:sldMk cId="1185821429" sldId="372"/>
        </pc:sldMkLst>
      </pc:sldChg>
    </pc:docChg>
  </pc:docChgLst>
  <pc:docChgLst>
    <pc:chgData name="Mokarram dorri, Bahareh" userId="b65613e7-b782-4797-afbc-3ac9b2e9b774" providerId="ADAL" clId="{F571D150-7AAB-4BFE-B8B9-AFAF7E2DF3FA}"/>
    <pc:docChg chg="undo custSel addSld delSld modSld sldOrd modMainMaster">
      <pc:chgData name="Mokarram dorri, Bahareh" userId="b65613e7-b782-4797-afbc-3ac9b2e9b774" providerId="ADAL" clId="{F571D150-7AAB-4BFE-B8B9-AFAF7E2DF3FA}" dt="2025-03-16T21:06:43.751" v="6629" actId="2696"/>
      <pc:docMkLst>
        <pc:docMk/>
      </pc:docMkLst>
      <pc:sldChg chg="modSp mod modNotesTx">
        <pc:chgData name="Mokarram dorri, Bahareh" userId="b65613e7-b782-4797-afbc-3ac9b2e9b774" providerId="ADAL" clId="{F571D150-7AAB-4BFE-B8B9-AFAF7E2DF3FA}" dt="2024-01-16T22:55:29.756" v="5959"/>
        <pc:sldMkLst>
          <pc:docMk/>
          <pc:sldMk cId="0" sldId="256"/>
        </pc:sldMkLst>
      </pc:sldChg>
      <pc:sldChg chg="modSp mod">
        <pc:chgData name="Mokarram dorri, Bahareh" userId="b65613e7-b782-4797-afbc-3ac9b2e9b774" providerId="ADAL" clId="{F571D150-7AAB-4BFE-B8B9-AFAF7E2DF3FA}" dt="2023-09-14T13:33:35.127" v="2095" actId="1076"/>
        <pc:sldMkLst>
          <pc:docMk/>
          <pc:sldMk cId="756607003" sldId="258"/>
        </pc:sldMkLst>
      </pc:sldChg>
      <pc:sldChg chg="modSp mod">
        <pc:chgData name="Mokarram dorri, Bahareh" userId="b65613e7-b782-4797-afbc-3ac9b2e9b774" providerId="ADAL" clId="{F571D150-7AAB-4BFE-B8B9-AFAF7E2DF3FA}" dt="2023-09-14T14:06:38.238" v="2203" actId="20577"/>
        <pc:sldMkLst>
          <pc:docMk/>
          <pc:sldMk cId="0" sldId="266"/>
        </pc:sldMkLst>
      </pc:sldChg>
      <pc:sldChg chg="modSp mod modAnim modNotesTx">
        <pc:chgData name="Mokarram dorri, Bahareh" userId="b65613e7-b782-4797-afbc-3ac9b2e9b774" providerId="ADAL" clId="{F571D150-7AAB-4BFE-B8B9-AFAF7E2DF3FA}" dt="2023-09-14T14:06:34.205" v="2202" actId="20577"/>
        <pc:sldMkLst>
          <pc:docMk/>
          <pc:sldMk cId="0" sldId="267"/>
        </pc:sldMkLst>
      </pc:sldChg>
      <pc:sldChg chg="addSp modSp mod modAnim">
        <pc:chgData name="Mokarram dorri, Bahareh" userId="b65613e7-b782-4797-afbc-3ac9b2e9b774" providerId="ADAL" clId="{F571D150-7AAB-4BFE-B8B9-AFAF7E2DF3FA}" dt="2023-09-14T14:06:24.236" v="2201" actId="20577"/>
        <pc:sldMkLst>
          <pc:docMk/>
          <pc:sldMk cId="3187244780" sldId="268"/>
        </pc:sldMkLst>
      </pc:sldChg>
      <pc:sldChg chg="addSp modSp mod">
        <pc:chgData name="Mokarram dorri, Bahareh" userId="b65613e7-b782-4797-afbc-3ac9b2e9b774" providerId="ADAL" clId="{F571D150-7AAB-4BFE-B8B9-AFAF7E2DF3FA}" dt="2023-09-14T14:10:27.589" v="2231" actId="20577"/>
        <pc:sldMkLst>
          <pc:docMk/>
          <pc:sldMk cId="3710766048" sldId="269"/>
        </pc:sldMkLst>
      </pc:sldChg>
      <pc:sldChg chg="modSp mod">
        <pc:chgData name="Mokarram dorri, Bahareh" userId="b65613e7-b782-4797-afbc-3ac9b2e9b774" providerId="ADAL" clId="{F571D150-7AAB-4BFE-B8B9-AFAF7E2DF3FA}" dt="2023-09-14T14:12:58.768" v="2241" actId="20577"/>
        <pc:sldMkLst>
          <pc:docMk/>
          <pc:sldMk cId="1306024225" sldId="270"/>
        </pc:sldMkLst>
      </pc:sldChg>
      <pc:sldChg chg="modSp mod modShow">
        <pc:chgData name="Mokarram dorri, Bahareh" userId="b65613e7-b782-4797-afbc-3ac9b2e9b774" providerId="ADAL" clId="{F571D150-7AAB-4BFE-B8B9-AFAF7E2DF3FA}" dt="2023-09-21T04:18:09.625" v="4941" actId="729"/>
        <pc:sldMkLst>
          <pc:docMk/>
          <pc:sldMk cId="1130662404" sldId="276"/>
        </pc:sldMkLst>
      </pc:sldChg>
      <pc:sldChg chg="modSp mod modAnim">
        <pc:chgData name="Mokarram dorri, Bahareh" userId="b65613e7-b782-4797-afbc-3ac9b2e9b774" providerId="ADAL" clId="{F571D150-7AAB-4BFE-B8B9-AFAF7E2DF3FA}" dt="2023-09-14T13:35:01.531" v="2106"/>
        <pc:sldMkLst>
          <pc:docMk/>
          <pc:sldMk cId="918414243" sldId="283"/>
        </pc:sldMkLst>
      </pc:sldChg>
      <pc:sldChg chg="modSp mod">
        <pc:chgData name="Mokarram dorri, Bahareh" userId="b65613e7-b782-4797-afbc-3ac9b2e9b774" providerId="ADAL" clId="{F571D150-7AAB-4BFE-B8B9-AFAF7E2DF3FA}" dt="2023-09-14T13:59:48.398" v="2171" actId="404"/>
        <pc:sldMkLst>
          <pc:docMk/>
          <pc:sldMk cId="3534980492" sldId="284"/>
        </pc:sldMkLst>
      </pc:sldChg>
      <pc:sldChg chg="modSp mod">
        <pc:chgData name="Mokarram dorri, Bahareh" userId="b65613e7-b782-4797-afbc-3ac9b2e9b774" providerId="ADAL" clId="{F571D150-7AAB-4BFE-B8B9-AFAF7E2DF3FA}" dt="2023-09-14T14:02:34.438" v="2181" actId="20577"/>
        <pc:sldMkLst>
          <pc:docMk/>
          <pc:sldMk cId="667164155" sldId="285"/>
        </pc:sldMkLst>
      </pc:sldChg>
      <pc:sldChg chg="modSp mod">
        <pc:chgData name="Mokarram dorri, Bahareh" userId="b65613e7-b782-4797-afbc-3ac9b2e9b774" providerId="ADAL" clId="{F571D150-7AAB-4BFE-B8B9-AFAF7E2DF3FA}" dt="2023-09-14T14:03:11.128" v="2184" actId="20577"/>
        <pc:sldMkLst>
          <pc:docMk/>
          <pc:sldMk cId="360819170" sldId="286"/>
        </pc:sldMkLst>
      </pc:sldChg>
      <pc:sldChg chg="addSp modSp add del mod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2202450774" sldId="289"/>
        </pc:sldMkLst>
      </pc:sldChg>
      <pc:sldChg chg="modSp add mod">
        <pc:chgData name="Mokarram dorri, Bahareh" userId="b65613e7-b782-4797-afbc-3ac9b2e9b774" providerId="ADAL" clId="{F571D150-7AAB-4BFE-B8B9-AFAF7E2DF3FA}" dt="2023-09-21T00:57:37.203" v="4920" actId="20577"/>
        <pc:sldMkLst>
          <pc:docMk/>
          <pc:sldMk cId="3577181606" sldId="295"/>
        </pc:sldMkLst>
      </pc:sldChg>
      <pc:sldChg chg="addSp modSp add mod modAnim modNotesTx">
        <pc:chgData name="Mokarram dorri, Bahareh" userId="b65613e7-b782-4797-afbc-3ac9b2e9b774" providerId="ADAL" clId="{F571D150-7AAB-4BFE-B8B9-AFAF7E2DF3FA}" dt="2023-09-21T00:59:25.118" v="4928" actId="20577"/>
        <pc:sldMkLst>
          <pc:docMk/>
          <pc:sldMk cId="857281309" sldId="296"/>
        </pc:sldMkLst>
      </pc:sldChg>
      <pc:sldChg chg="modSp add mod">
        <pc:chgData name="Mokarram dorri, Bahareh" userId="b65613e7-b782-4797-afbc-3ac9b2e9b774" providerId="ADAL" clId="{F571D150-7AAB-4BFE-B8B9-AFAF7E2DF3FA}" dt="2023-11-30T03:33:14.243" v="5956" actId="20577"/>
        <pc:sldMkLst>
          <pc:docMk/>
          <pc:sldMk cId="2368205413" sldId="300"/>
        </pc:sldMkLst>
      </pc:sldChg>
      <pc:sldChg chg="modNotesTx">
        <pc:chgData name="Mokarram dorri, Bahareh" userId="b65613e7-b782-4797-afbc-3ac9b2e9b774" providerId="ADAL" clId="{F571D150-7AAB-4BFE-B8B9-AFAF7E2DF3FA}" dt="2024-10-08T01:57:58.762" v="6283" actId="33524"/>
        <pc:sldMkLst>
          <pc:docMk/>
          <pc:sldMk cId="3871491500" sldId="300"/>
        </pc:sldMkLst>
      </pc:sldChg>
      <pc:sldChg chg="delSp modSp add mod delAnim modShow">
        <pc:chgData name="Mokarram dorri, Bahareh" userId="b65613e7-b782-4797-afbc-3ac9b2e9b774" providerId="ADAL" clId="{F571D150-7AAB-4BFE-B8B9-AFAF7E2DF3FA}" dt="2023-11-30T03:15:06.628" v="5791" actId="729"/>
        <pc:sldMkLst>
          <pc:docMk/>
          <pc:sldMk cId="2468480092" sldId="301"/>
        </pc:sldMkLst>
      </pc:sldChg>
      <pc:sldChg chg="addSp delSp modSp mod delAnim modAnim">
        <pc:chgData name="Mokarram dorri, Bahareh" userId="b65613e7-b782-4797-afbc-3ac9b2e9b774" providerId="ADAL" clId="{F571D150-7AAB-4BFE-B8B9-AFAF7E2DF3FA}" dt="2023-09-14T14:08:27.698" v="2216" actId="1076"/>
        <pc:sldMkLst>
          <pc:docMk/>
          <pc:sldMk cId="0" sldId="302"/>
        </pc:sldMkLst>
      </pc:sldChg>
      <pc:sldChg chg="addSp delSp modSp add mod modAnim">
        <pc:chgData name="Mokarram dorri, Bahareh" userId="b65613e7-b782-4797-afbc-3ac9b2e9b774" providerId="ADAL" clId="{F571D150-7AAB-4BFE-B8B9-AFAF7E2DF3FA}" dt="2023-11-30T03:14:41.591" v="5790" actId="34135"/>
        <pc:sldMkLst>
          <pc:docMk/>
          <pc:sldMk cId="2827446170" sldId="303"/>
        </pc:sldMkLst>
      </pc:sldChg>
      <pc:sldChg chg="addSp delSp modSp mod">
        <pc:chgData name="Mokarram dorri, Bahareh" userId="b65613e7-b782-4797-afbc-3ac9b2e9b774" providerId="ADAL" clId="{F571D150-7AAB-4BFE-B8B9-AFAF7E2DF3FA}" dt="2023-09-14T14:29:12.849" v="2376" actId="1076"/>
        <pc:sldMkLst>
          <pc:docMk/>
          <pc:sldMk cId="3202813634" sldId="304"/>
        </pc:sldMkLst>
      </pc:sldChg>
      <pc:sldChg chg="addSp delSp modSp mod delAnim modAnim">
        <pc:chgData name="Mokarram dorri, Bahareh" userId="b65613e7-b782-4797-afbc-3ac9b2e9b774" providerId="ADAL" clId="{F571D150-7AAB-4BFE-B8B9-AFAF7E2DF3FA}" dt="2024-09-24T04:14:07.175" v="5977" actId="21"/>
        <pc:sldMkLst>
          <pc:docMk/>
          <pc:sldMk cId="380109597" sldId="306"/>
        </pc:sldMkLst>
      </pc:sldChg>
      <pc:sldChg chg="add del">
        <pc:chgData name="Mokarram dorri, Bahareh" userId="b65613e7-b782-4797-afbc-3ac9b2e9b774" providerId="ADAL" clId="{F571D150-7AAB-4BFE-B8B9-AFAF7E2DF3FA}" dt="2023-11-30T03:06:06.710" v="5705" actId="47"/>
        <pc:sldMkLst>
          <pc:docMk/>
          <pc:sldMk cId="678417817" sldId="308"/>
        </pc:sldMkLst>
      </pc:sldChg>
      <pc:sldChg chg="modSp add del mod">
        <pc:chgData name="Mokarram dorri, Bahareh" userId="b65613e7-b782-4797-afbc-3ac9b2e9b774" providerId="ADAL" clId="{F571D150-7AAB-4BFE-B8B9-AFAF7E2DF3FA}" dt="2023-11-30T03:06:23.869" v="5709" actId="47"/>
        <pc:sldMkLst>
          <pc:docMk/>
          <pc:sldMk cId="4055078160" sldId="315"/>
        </pc:sldMkLst>
      </pc:sldChg>
      <pc:sldChg chg="add del">
        <pc:chgData name="Mokarram dorri, Bahareh" userId="b65613e7-b782-4797-afbc-3ac9b2e9b774" providerId="ADAL" clId="{F571D150-7AAB-4BFE-B8B9-AFAF7E2DF3FA}" dt="2023-11-30T03:06:21.219" v="5708" actId="47"/>
        <pc:sldMkLst>
          <pc:docMk/>
          <pc:sldMk cId="1568067590" sldId="316"/>
        </pc:sldMkLst>
      </pc:sldChg>
      <pc:sldChg chg="addSp modSp mod modAnim">
        <pc:chgData name="Mokarram dorri, Bahareh" userId="b65613e7-b782-4797-afbc-3ac9b2e9b774" providerId="ADAL" clId="{F571D150-7AAB-4BFE-B8B9-AFAF7E2DF3FA}" dt="2024-09-24T04:32:14.534" v="6027" actId="20577"/>
        <pc:sldMkLst>
          <pc:docMk/>
          <pc:sldMk cId="2833912864" sldId="317"/>
        </pc:sldMkLst>
      </pc:sldChg>
      <pc:sldChg chg="add del">
        <pc:chgData name="Mokarram dorri, Bahareh" userId="b65613e7-b782-4797-afbc-3ac9b2e9b774" providerId="ADAL" clId="{F571D150-7AAB-4BFE-B8B9-AFAF7E2DF3FA}" dt="2023-11-30T03:06:18.069" v="5707" actId="47"/>
        <pc:sldMkLst>
          <pc:docMk/>
          <pc:sldMk cId="3652257711" sldId="318"/>
        </pc:sldMkLst>
      </pc:sldChg>
      <pc:sldChg chg="modSp mod modShow">
        <pc:chgData name="Mokarram dorri, Bahareh" userId="b65613e7-b782-4797-afbc-3ac9b2e9b774" providerId="ADAL" clId="{F571D150-7AAB-4BFE-B8B9-AFAF7E2DF3FA}" dt="2023-09-14T15:32:37.681" v="2739" actId="729"/>
        <pc:sldMkLst>
          <pc:docMk/>
          <pc:sldMk cId="3050806716" sldId="319"/>
        </pc:sldMkLst>
      </pc:sldChg>
      <pc:sldChg chg="addSp delSp modSp mod ord">
        <pc:chgData name="Mokarram dorri, Bahareh" userId="b65613e7-b782-4797-afbc-3ac9b2e9b774" providerId="ADAL" clId="{F571D150-7AAB-4BFE-B8B9-AFAF7E2DF3FA}" dt="2025-03-16T18:59:36.163" v="6445" actId="1076"/>
        <pc:sldMkLst>
          <pc:docMk/>
          <pc:sldMk cId="856603994" sldId="320"/>
        </pc:sldMkLst>
        <pc:spChg chg="mod">
          <ac:chgData name="Mokarram dorri, Bahareh" userId="b65613e7-b782-4797-afbc-3ac9b2e9b774" providerId="ADAL" clId="{F571D150-7AAB-4BFE-B8B9-AFAF7E2DF3FA}" dt="2025-03-16T18:59:36.163" v="6445" actId="1076"/>
          <ac:spMkLst>
            <pc:docMk/>
            <pc:sldMk cId="856603994" sldId="320"/>
            <ac:spMk id="331" creationId="{00000000-0000-0000-0000-000000000000}"/>
          </ac:spMkLst>
        </pc:spChg>
      </pc:sldChg>
      <pc:sldChg chg="addSp delSp modSp mod">
        <pc:chgData name="Mokarram dorri, Bahareh" userId="b65613e7-b782-4797-afbc-3ac9b2e9b774" providerId="ADAL" clId="{F571D150-7AAB-4BFE-B8B9-AFAF7E2DF3FA}" dt="2024-10-08T15:13:53.628" v="6331" actId="404"/>
        <pc:sldMkLst>
          <pc:docMk/>
          <pc:sldMk cId="2352181866" sldId="321"/>
        </pc:sldMkLst>
      </pc:sldChg>
      <pc:sldChg chg="addSp delSp modSp mod modAnim">
        <pc:chgData name="Mokarram dorri, Bahareh" userId="b65613e7-b782-4797-afbc-3ac9b2e9b774" providerId="ADAL" clId="{F571D150-7AAB-4BFE-B8B9-AFAF7E2DF3FA}" dt="2025-03-16T20:29:12.808" v="6455" actId="21"/>
        <pc:sldMkLst>
          <pc:docMk/>
          <pc:sldMk cId="3585994111" sldId="322"/>
        </pc:sldMkLst>
        <pc:spChg chg="mod">
          <ac:chgData name="Mokarram dorri, Bahareh" userId="b65613e7-b782-4797-afbc-3ac9b2e9b774" providerId="ADAL" clId="{F571D150-7AAB-4BFE-B8B9-AFAF7E2DF3FA}" dt="2025-03-16T20:26:43.337" v="6446" actId="12"/>
          <ac:spMkLst>
            <pc:docMk/>
            <pc:sldMk cId="3585994111" sldId="322"/>
            <ac:spMk id="341" creationId="{00000000-0000-0000-0000-000000000000}"/>
          </ac:spMkLst>
        </pc:spChg>
        <pc:picChg chg="add del mod">
          <ac:chgData name="Mokarram dorri, Bahareh" userId="b65613e7-b782-4797-afbc-3ac9b2e9b774" providerId="ADAL" clId="{F571D150-7AAB-4BFE-B8B9-AFAF7E2DF3FA}" dt="2025-03-16T20:29:12.808" v="6455" actId="21"/>
          <ac:picMkLst>
            <pc:docMk/>
            <pc:sldMk cId="3585994111" sldId="322"/>
            <ac:picMk id="5" creationId="{0219619E-9207-0BB0-7122-3B32D4555AFB}"/>
          </ac:picMkLst>
        </pc:picChg>
      </pc:sldChg>
      <pc:sldChg chg="modSp mod modAnim">
        <pc:chgData name="Mokarram dorri, Bahareh" userId="b65613e7-b782-4797-afbc-3ac9b2e9b774" providerId="ADAL" clId="{F571D150-7AAB-4BFE-B8B9-AFAF7E2DF3FA}" dt="2025-03-16T20:28:04.794" v="6447" actId="12"/>
        <pc:sldMkLst>
          <pc:docMk/>
          <pc:sldMk cId="3272121640" sldId="323"/>
        </pc:sldMkLst>
        <pc:spChg chg="mod">
          <ac:chgData name="Mokarram dorri, Bahareh" userId="b65613e7-b782-4797-afbc-3ac9b2e9b774" providerId="ADAL" clId="{F571D150-7AAB-4BFE-B8B9-AFAF7E2DF3FA}" dt="2025-03-16T20:28:04.794" v="6447" actId="12"/>
          <ac:spMkLst>
            <pc:docMk/>
            <pc:sldMk cId="3272121640" sldId="323"/>
            <ac:spMk id="357" creationId="{00000000-0000-0000-0000-000000000000}"/>
          </ac:spMkLst>
        </pc:spChg>
      </pc:sldChg>
      <pc:sldChg chg="addSp delSp modSp mod">
        <pc:chgData name="Mokarram dorri, Bahareh" userId="b65613e7-b782-4797-afbc-3ac9b2e9b774" providerId="ADAL" clId="{F571D150-7AAB-4BFE-B8B9-AFAF7E2DF3FA}" dt="2025-03-16T20:35:40.799" v="6509" actId="20577"/>
        <pc:sldMkLst>
          <pc:docMk/>
          <pc:sldMk cId="4088406479" sldId="324"/>
        </pc:sldMkLst>
        <pc:spChg chg="mod">
          <ac:chgData name="Mokarram dorri, Bahareh" userId="b65613e7-b782-4797-afbc-3ac9b2e9b774" providerId="ADAL" clId="{F571D150-7AAB-4BFE-B8B9-AFAF7E2DF3FA}" dt="2025-03-16T20:28:45.370" v="6448"/>
          <ac:spMkLst>
            <pc:docMk/>
            <pc:sldMk cId="4088406479" sldId="324"/>
            <ac:spMk id="3" creationId="{7EE1B418-3FAF-DE43-268F-02FC03B3BF2E}"/>
          </ac:spMkLst>
        </pc:spChg>
        <pc:spChg chg="mod">
          <ac:chgData name="Mokarram dorri, Bahareh" userId="b65613e7-b782-4797-afbc-3ac9b2e9b774" providerId="ADAL" clId="{F571D150-7AAB-4BFE-B8B9-AFAF7E2DF3FA}" dt="2025-03-16T20:28:45.370" v="6448"/>
          <ac:spMkLst>
            <pc:docMk/>
            <pc:sldMk cId="4088406479" sldId="324"/>
            <ac:spMk id="4" creationId="{3E4F54A1-86B5-5BA5-CE51-A5F10B93E433}"/>
          </ac:spMkLst>
        </pc:spChg>
        <pc:spChg chg="mod">
          <ac:chgData name="Mokarram dorri, Bahareh" userId="b65613e7-b782-4797-afbc-3ac9b2e9b774" providerId="ADAL" clId="{F571D150-7AAB-4BFE-B8B9-AFAF7E2DF3FA}" dt="2025-03-16T20:28:45.370" v="6448"/>
          <ac:spMkLst>
            <pc:docMk/>
            <pc:sldMk cId="4088406479" sldId="324"/>
            <ac:spMk id="5" creationId="{0270E1CD-92C2-5B71-71C7-4D9DF0F6DE13}"/>
          </ac:spMkLst>
        </pc:spChg>
        <pc:spChg chg="mod">
          <ac:chgData name="Mokarram dorri, Bahareh" userId="b65613e7-b782-4797-afbc-3ac9b2e9b774" providerId="ADAL" clId="{F571D150-7AAB-4BFE-B8B9-AFAF7E2DF3FA}" dt="2025-03-16T20:28:45.370" v="6448"/>
          <ac:spMkLst>
            <pc:docMk/>
            <pc:sldMk cId="4088406479" sldId="324"/>
            <ac:spMk id="6" creationId="{A478A19D-4D2D-48D1-6802-45172E5DC975}"/>
          </ac:spMkLst>
        </pc:spChg>
        <pc:spChg chg="mod">
          <ac:chgData name="Mokarram dorri, Bahareh" userId="b65613e7-b782-4797-afbc-3ac9b2e9b774" providerId="ADAL" clId="{F571D150-7AAB-4BFE-B8B9-AFAF7E2DF3FA}" dt="2025-03-16T20:28:45.370" v="6448"/>
          <ac:spMkLst>
            <pc:docMk/>
            <pc:sldMk cId="4088406479" sldId="324"/>
            <ac:spMk id="7" creationId="{EDCD93A4-1D30-9636-6D25-8436BE70ABE2}"/>
          </ac:spMkLst>
        </pc:spChg>
        <pc:spChg chg="mod">
          <ac:chgData name="Mokarram dorri, Bahareh" userId="b65613e7-b782-4797-afbc-3ac9b2e9b774" providerId="ADAL" clId="{F571D150-7AAB-4BFE-B8B9-AFAF7E2DF3FA}" dt="2025-03-16T20:28:45.370" v="6448"/>
          <ac:spMkLst>
            <pc:docMk/>
            <pc:sldMk cId="4088406479" sldId="324"/>
            <ac:spMk id="8" creationId="{82DCF9AF-EB0B-3C4E-4E00-3D64B1E90055}"/>
          </ac:spMkLst>
        </pc:spChg>
        <pc:spChg chg="mod">
          <ac:chgData name="Mokarram dorri, Bahareh" userId="b65613e7-b782-4797-afbc-3ac9b2e9b774" providerId="ADAL" clId="{F571D150-7AAB-4BFE-B8B9-AFAF7E2DF3FA}" dt="2025-03-16T20:28:45.370" v="6448"/>
          <ac:spMkLst>
            <pc:docMk/>
            <pc:sldMk cId="4088406479" sldId="324"/>
            <ac:spMk id="9" creationId="{9453BA63-0187-15CE-1614-D74AD20C7A4F}"/>
          </ac:spMkLst>
        </pc:spChg>
        <pc:spChg chg="mod">
          <ac:chgData name="Mokarram dorri, Bahareh" userId="b65613e7-b782-4797-afbc-3ac9b2e9b774" providerId="ADAL" clId="{F571D150-7AAB-4BFE-B8B9-AFAF7E2DF3FA}" dt="2025-03-16T20:28:45.370" v="6448"/>
          <ac:spMkLst>
            <pc:docMk/>
            <pc:sldMk cId="4088406479" sldId="324"/>
            <ac:spMk id="10" creationId="{6C0E013E-4171-8E9D-9281-690C8D54C041}"/>
          </ac:spMkLst>
        </pc:spChg>
        <pc:spChg chg="mod">
          <ac:chgData name="Mokarram dorri, Bahareh" userId="b65613e7-b782-4797-afbc-3ac9b2e9b774" providerId="ADAL" clId="{F571D150-7AAB-4BFE-B8B9-AFAF7E2DF3FA}" dt="2025-03-16T20:28:45.370" v="6448"/>
          <ac:spMkLst>
            <pc:docMk/>
            <pc:sldMk cId="4088406479" sldId="324"/>
            <ac:spMk id="11" creationId="{92FB65F0-049B-403F-B0F3-7F7F3C8A4836}"/>
          </ac:spMkLst>
        </pc:spChg>
        <pc:spChg chg="mod">
          <ac:chgData name="Mokarram dorri, Bahareh" userId="b65613e7-b782-4797-afbc-3ac9b2e9b774" providerId="ADAL" clId="{F571D150-7AAB-4BFE-B8B9-AFAF7E2DF3FA}" dt="2025-03-16T20:35:40.799" v="6509" actId="20577"/>
          <ac:spMkLst>
            <pc:docMk/>
            <pc:sldMk cId="4088406479" sldId="324"/>
            <ac:spMk id="375" creationId="{00000000-0000-0000-0000-000000000000}"/>
          </ac:spMkLst>
        </pc:spChg>
        <pc:grpChg chg="add del mod">
          <ac:chgData name="Mokarram dorri, Bahareh" userId="b65613e7-b782-4797-afbc-3ac9b2e9b774" providerId="ADAL" clId="{F571D150-7AAB-4BFE-B8B9-AFAF7E2DF3FA}" dt="2025-03-16T20:28:52.775" v="6451" actId="478"/>
          <ac:grpSpMkLst>
            <pc:docMk/>
            <pc:sldMk cId="4088406479" sldId="324"/>
            <ac:grpSpMk id="2" creationId="{4DEB5BFA-E98F-2D7A-7D6D-F275E3D166B1}"/>
          </ac:grpSpMkLst>
        </pc:grpChg>
        <pc:picChg chg="add del mod">
          <ac:chgData name="Mokarram dorri, Bahareh" userId="b65613e7-b782-4797-afbc-3ac9b2e9b774" providerId="ADAL" clId="{F571D150-7AAB-4BFE-B8B9-AFAF7E2DF3FA}" dt="2025-03-16T20:30:58.181" v="6477" actId="478"/>
          <ac:picMkLst>
            <pc:docMk/>
            <pc:sldMk cId="4088406479" sldId="324"/>
            <ac:picMk id="12" creationId="{0219619E-9207-0BB0-7122-3B32D4555AFB}"/>
          </ac:picMkLst>
        </pc:picChg>
        <pc:picChg chg="add mod ord">
          <ac:chgData name="Mokarram dorri, Bahareh" userId="b65613e7-b782-4797-afbc-3ac9b2e9b774" providerId="ADAL" clId="{F571D150-7AAB-4BFE-B8B9-AFAF7E2DF3FA}" dt="2025-03-16T20:32:22.839" v="6488" actId="1076"/>
          <ac:picMkLst>
            <pc:docMk/>
            <pc:sldMk cId="4088406479" sldId="324"/>
            <ac:picMk id="14" creationId="{E21D2DA0-F1B1-7487-8A03-9E30B12B1746}"/>
          </ac:picMkLst>
        </pc:picChg>
      </pc:sldChg>
      <pc:sldChg chg="addSp delSp modSp mod delAnim modAnim">
        <pc:chgData name="Mokarram dorri, Bahareh" userId="b65613e7-b782-4797-afbc-3ac9b2e9b774" providerId="ADAL" clId="{F571D150-7AAB-4BFE-B8B9-AFAF7E2DF3FA}" dt="2025-03-16T21:04:13.995" v="6606" actId="478"/>
        <pc:sldMkLst>
          <pc:docMk/>
          <pc:sldMk cId="2043518901" sldId="327"/>
        </pc:sldMkLst>
        <pc:spChg chg="add">
          <ac:chgData name="Mokarram dorri, Bahareh" userId="b65613e7-b782-4797-afbc-3ac9b2e9b774" providerId="ADAL" clId="{F571D150-7AAB-4BFE-B8B9-AFAF7E2DF3FA}" dt="2025-03-16T20:57:31.300" v="6511"/>
          <ac:spMkLst>
            <pc:docMk/>
            <pc:sldMk cId="2043518901" sldId="327"/>
            <ac:spMk id="2" creationId="{AE842FC6-6586-7EFE-5E0E-6EA68013CDB5}"/>
          </ac:spMkLst>
        </pc:spChg>
        <pc:spChg chg="del mod">
          <ac:chgData name="Mokarram dorri, Bahareh" userId="b65613e7-b782-4797-afbc-3ac9b2e9b774" providerId="ADAL" clId="{F571D150-7AAB-4BFE-B8B9-AFAF7E2DF3FA}" dt="2025-03-16T20:58:02.241" v="6521" actId="478"/>
          <ac:spMkLst>
            <pc:docMk/>
            <pc:sldMk cId="2043518901" sldId="327"/>
            <ac:spMk id="4" creationId="{606BCC57-2D8E-994A-A289-27C3854183F7}"/>
          </ac:spMkLst>
        </pc:spChg>
        <pc:spChg chg="add del mod">
          <ac:chgData name="Mokarram dorri, Bahareh" userId="b65613e7-b782-4797-afbc-3ac9b2e9b774" providerId="ADAL" clId="{F571D150-7AAB-4BFE-B8B9-AFAF7E2DF3FA}" dt="2025-03-16T21:04:13.995" v="6606" actId="478"/>
          <ac:spMkLst>
            <pc:docMk/>
            <pc:sldMk cId="2043518901" sldId="327"/>
            <ac:spMk id="5" creationId="{AE479CD5-FAD4-155F-52A6-CF4B5B985FE3}"/>
          </ac:spMkLst>
        </pc:spChg>
        <pc:spChg chg="add mod ord">
          <ac:chgData name="Mokarram dorri, Bahareh" userId="b65613e7-b782-4797-afbc-3ac9b2e9b774" providerId="ADAL" clId="{F571D150-7AAB-4BFE-B8B9-AFAF7E2DF3FA}" dt="2025-03-16T21:02:50.803" v="6582" actId="1076"/>
          <ac:spMkLst>
            <pc:docMk/>
            <pc:sldMk cId="2043518901" sldId="327"/>
            <ac:spMk id="6" creationId="{A9544044-BD93-FF09-200E-DA6FE8C3DB3E}"/>
          </ac:spMkLst>
        </pc:spChg>
        <pc:spChg chg="add mod ord">
          <ac:chgData name="Mokarram dorri, Bahareh" userId="b65613e7-b782-4797-afbc-3ac9b2e9b774" providerId="ADAL" clId="{F571D150-7AAB-4BFE-B8B9-AFAF7E2DF3FA}" dt="2025-03-16T21:02:56.074" v="6584" actId="14100"/>
          <ac:spMkLst>
            <pc:docMk/>
            <pc:sldMk cId="2043518901" sldId="327"/>
            <ac:spMk id="7" creationId="{7664012A-F7D4-6120-EBE2-53186295D2E6}"/>
          </ac:spMkLst>
        </pc:spChg>
        <pc:spChg chg="mod ord">
          <ac:chgData name="Mokarram dorri, Bahareh" userId="b65613e7-b782-4797-afbc-3ac9b2e9b774" providerId="ADAL" clId="{F571D150-7AAB-4BFE-B8B9-AFAF7E2DF3FA}" dt="2025-03-16T21:03:56.445" v="6605" actId="20577"/>
          <ac:spMkLst>
            <pc:docMk/>
            <pc:sldMk cId="2043518901" sldId="327"/>
            <ac:spMk id="390" creationId="{00000000-0000-0000-0000-000000000000}"/>
          </ac:spMkLst>
        </pc:spChg>
        <pc:graphicFrameChg chg="del mod">
          <ac:chgData name="Mokarram dorri, Bahareh" userId="b65613e7-b782-4797-afbc-3ac9b2e9b774" providerId="ADAL" clId="{F571D150-7AAB-4BFE-B8B9-AFAF7E2DF3FA}" dt="2025-03-16T20:58:00.676" v="6519" actId="478"/>
          <ac:graphicFrameMkLst>
            <pc:docMk/>
            <pc:sldMk cId="2043518901" sldId="327"/>
            <ac:graphicFrameMk id="20" creationId="{00000000-0000-0000-0000-000000000000}"/>
          </ac:graphicFrameMkLst>
        </pc:graphicFrameChg>
        <pc:graphicFrameChg chg="del">
          <ac:chgData name="Mokarram dorri, Bahareh" userId="b65613e7-b782-4797-afbc-3ac9b2e9b774" providerId="ADAL" clId="{F571D150-7AAB-4BFE-B8B9-AFAF7E2DF3FA}" dt="2025-03-16T20:58:02.923" v="6522" actId="478"/>
          <ac:graphicFrameMkLst>
            <pc:docMk/>
            <pc:sldMk cId="2043518901" sldId="327"/>
            <ac:graphicFrameMk id="111618" creationId="{00000000-0000-0000-0000-000000000000}"/>
          </ac:graphicFrameMkLst>
        </pc:graphicFrameChg>
        <pc:picChg chg="mod ord">
          <ac:chgData name="Mokarram dorri, Bahareh" userId="b65613e7-b782-4797-afbc-3ac9b2e9b774" providerId="ADAL" clId="{F571D150-7AAB-4BFE-B8B9-AFAF7E2DF3FA}" dt="2025-03-16T21:00:37.817" v="6558" actId="1076"/>
          <ac:picMkLst>
            <pc:docMk/>
            <pc:sldMk cId="2043518901" sldId="327"/>
            <ac:picMk id="12" creationId="{1A9A24A6-443C-215E-82ED-2713F97BE10D}"/>
          </ac:picMkLst>
        </pc:picChg>
      </pc:sldChg>
      <pc:sldChg chg="modSp add">
        <pc:chgData name="Mokarram dorri, Bahareh" userId="b65613e7-b782-4797-afbc-3ac9b2e9b774" providerId="ADAL" clId="{F571D150-7AAB-4BFE-B8B9-AFAF7E2DF3FA}" dt="2023-09-18T23:42:57.045" v="4635" actId="6549"/>
        <pc:sldMkLst>
          <pc:docMk/>
          <pc:sldMk cId="710011729" sldId="334"/>
        </pc:sldMkLst>
      </pc:sldChg>
      <pc:sldChg chg="modSp del mod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1036794712" sldId="334"/>
        </pc:sldMkLst>
      </pc:sldChg>
      <pc:sldChg chg="modSp add mod modAnim">
        <pc:chgData name="Mokarram dorri, Bahareh" userId="b65613e7-b782-4797-afbc-3ac9b2e9b774" providerId="ADAL" clId="{F571D150-7AAB-4BFE-B8B9-AFAF7E2DF3FA}" dt="2023-09-18T23:40:44.395" v="4628" actId="5793"/>
        <pc:sldMkLst>
          <pc:docMk/>
          <pc:sldMk cId="753829274" sldId="335"/>
        </pc:sldMkLst>
      </pc:sldChg>
      <pc:sldChg chg="addSp delSp modSp del mod ord delAnim modAnim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3609771513" sldId="335"/>
        </pc:sldMkLst>
      </pc:sldChg>
      <pc:sldChg chg="modSp mod">
        <pc:chgData name="Mokarram dorri, Bahareh" userId="b65613e7-b782-4797-afbc-3ac9b2e9b774" providerId="ADAL" clId="{F571D150-7AAB-4BFE-B8B9-AFAF7E2DF3FA}" dt="2023-09-14T13:40:59.867" v="2135" actId="115"/>
        <pc:sldMkLst>
          <pc:docMk/>
          <pc:sldMk cId="1788420574" sldId="337"/>
        </pc:sldMkLst>
      </pc:sldChg>
      <pc:sldChg chg="modSp mod">
        <pc:chgData name="Mokarram dorri, Bahareh" userId="b65613e7-b782-4797-afbc-3ac9b2e9b774" providerId="ADAL" clId="{F571D150-7AAB-4BFE-B8B9-AFAF7E2DF3FA}" dt="2023-09-14T14:14:48.293" v="2248" actId="1076"/>
        <pc:sldMkLst>
          <pc:docMk/>
          <pc:sldMk cId="0" sldId="338"/>
        </pc:sldMkLst>
      </pc:sldChg>
      <pc:sldChg chg="addSp delSp modSp mod">
        <pc:chgData name="Mokarram dorri, Bahareh" userId="b65613e7-b782-4797-afbc-3ac9b2e9b774" providerId="ADAL" clId="{F571D150-7AAB-4BFE-B8B9-AFAF7E2DF3FA}" dt="2023-09-14T14:22:47.339" v="2322" actId="164"/>
        <pc:sldMkLst>
          <pc:docMk/>
          <pc:sldMk cId="0" sldId="339"/>
        </pc:sldMkLst>
      </pc:sldChg>
      <pc:sldChg chg="addSp delSp modSp mod">
        <pc:chgData name="Mokarram dorri, Bahareh" userId="b65613e7-b782-4797-afbc-3ac9b2e9b774" providerId="ADAL" clId="{F571D150-7AAB-4BFE-B8B9-AFAF7E2DF3FA}" dt="2024-09-24T00:41:18.336" v="5966" actId="14100"/>
        <pc:sldMkLst>
          <pc:docMk/>
          <pc:sldMk cId="0" sldId="340"/>
        </pc:sldMkLst>
      </pc:sldChg>
      <pc:sldChg chg="modSp mod">
        <pc:chgData name="Mokarram dorri, Bahareh" userId="b65613e7-b782-4797-afbc-3ac9b2e9b774" providerId="ADAL" clId="{F571D150-7AAB-4BFE-B8B9-AFAF7E2DF3FA}" dt="2023-09-14T13:41:13.157" v="2137" actId="115"/>
        <pc:sldMkLst>
          <pc:docMk/>
          <pc:sldMk cId="1143252745" sldId="341"/>
        </pc:sldMkLst>
      </pc:sldChg>
      <pc:sldChg chg="modSp mod">
        <pc:chgData name="Mokarram dorri, Bahareh" userId="b65613e7-b782-4797-afbc-3ac9b2e9b774" providerId="ADAL" clId="{F571D150-7AAB-4BFE-B8B9-AFAF7E2DF3FA}" dt="2023-09-14T13:35:48.277" v="2122" actId="1076"/>
        <pc:sldMkLst>
          <pc:docMk/>
          <pc:sldMk cId="1209930238" sldId="342"/>
        </pc:sldMkLst>
      </pc:sldChg>
      <pc:sldChg chg="addSp delSp modSp mod modAnim">
        <pc:chgData name="Mokarram dorri, Bahareh" userId="b65613e7-b782-4797-afbc-3ac9b2e9b774" providerId="ADAL" clId="{F571D150-7AAB-4BFE-B8B9-AFAF7E2DF3FA}" dt="2023-09-14T15:42:35.681" v="2743" actId="6549"/>
        <pc:sldMkLst>
          <pc:docMk/>
          <pc:sldMk cId="2967903872" sldId="343"/>
        </pc:sldMkLst>
      </pc:sldChg>
      <pc:sldChg chg="addSp delSp modSp mod delAnim modAnim modNotesTx">
        <pc:chgData name="Mokarram dorri, Bahareh" userId="b65613e7-b782-4797-afbc-3ac9b2e9b774" providerId="ADAL" clId="{F571D150-7AAB-4BFE-B8B9-AFAF7E2DF3FA}" dt="2023-09-13T23:22:45.632" v="403" actId="20577"/>
        <pc:sldMkLst>
          <pc:docMk/>
          <pc:sldMk cId="1815027472" sldId="344"/>
        </pc:sldMkLst>
      </pc:sldChg>
      <pc:sldChg chg="modSp mod">
        <pc:chgData name="Mokarram dorri, Bahareh" userId="b65613e7-b782-4797-afbc-3ac9b2e9b774" providerId="ADAL" clId="{F571D150-7AAB-4BFE-B8B9-AFAF7E2DF3FA}" dt="2023-09-13T23:23:11.662" v="404" actId="1076"/>
        <pc:sldMkLst>
          <pc:docMk/>
          <pc:sldMk cId="1873733892" sldId="345"/>
        </pc:sldMkLst>
      </pc:sldChg>
      <pc:sldChg chg="modSp mod">
        <pc:chgData name="Mokarram dorri, Bahareh" userId="b65613e7-b782-4797-afbc-3ac9b2e9b774" providerId="ADAL" clId="{F571D150-7AAB-4BFE-B8B9-AFAF7E2DF3FA}" dt="2023-09-14T13:40:24.318" v="2124" actId="115"/>
        <pc:sldMkLst>
          <pc:docMk/>
          <pc:sldMk cId="3646780972" sldId="346"/>
        </pc:sldMkLst>
      </pc:sldChg>
      <pc:sldChg chg="addSp delSp modSp mod modAnim modNotesTx">
        <pc:chgData name="Mokarram dorri, Bahareh" userId="b65613e7-b782-4797-afbc-3ac9b2e9b774" providerId="ADAL" clId="{F571D150-7AAB-4BFE-B8B9-AFAF7E2DF3FA}" dt="2024-09-24T00:42:56.451" v="5971" actId="14100"/>
        <pc:sldMkLst>
          <pc:docMk/>
          <pc:sldMk cId="0" sldId="347"/>
        </pc:sldMkLst>
      </pc:sldChg>
      <pc:sldChg chg="modSp mod">
        <pc:chgData name="Mokarram dorri, Bahareh" userId="b65613e7-b782-4797-afbc-3ac9b2e9b774" providerId="ADAL" clId="{F571D150-7AAB-4BFE-B8B9-AFAF7E2DF3FA}" dt="2024-09-24T00:42:36.853" v="5968" actId="404"/>
        <pc:sldMkLst>
          <pc:docMk/>
          <pc:sldMk cId="0" sldId="348"/>
        </pc:sldMkLst>
      </pc:sldChg>
      <pc:sldChg chg="modSp mod">
        <pc:chgData name="Mokarram dorri, Bahareh" userId="b65613e7-b782-4797-afbc-3ac9b2e9b774" providerId="ADAL" clId="{F571D150-7AAB-4BFE-B8B9-AFAF7E2DF3FA}" dt="2023-09-14T14:29:46.770" v="2380"/>
        <pc:sldMkLst>
          <pc:docMk/>
          <pc:sldMk cId="3320342615" sldId="349"/>
        </pc:sldMkLst>
      </pc:sldChg>
      <pc:sldChg chg="modSp mod">
        <pc:chgData name="Mokarram dorri, Bahareh" userId="b65613e7-b782-4797-afbc-3ac9b2e9b774" providerId="ADAL" clId="{F571D150-7AAB-4BFE-B8B9-AFAF7E2DF3FA}" dt="2023-09-21T05:09:37.051" v="5394" actId="20577"/>
        <pc:sldMkLst>
          <pc:docMk/>
          <pc:sldMk cId="0" sldId="350"/>
        </pc:sldMkLst>
      </pc:sldChg>
      <pc:sldChg chg="modSp mod">
        <pc:chgData name="Mokarram dorri, Bahareh" userId="b65613e7-b782-4797-afbc-3ac9b2e9b774" providerId="ADAL" clId="{F571D150-7AAB-4BFE-B8B9-AFAF7E2DF3FA}" dt="2025-03-16T20:36:27.944" v="6510" actId="20577"/>
        <pc:sldMkLst>
          <pc:docMk/>
          <pc:sldMk cId="0" sldId="351"/>
        </pc:sldMkLst>
        <pc:spChg chg="mod">
          <ac:chgData name="Mokarram dorri, Bahareh" userId="b65613e7-b782-4797-afbc-3ac9b2e9b774" providerId="ADAL" clId="{F571D150-7AAB-4BFE-B8B9-AFAF7E2DF3FA}" dt="2025-03-16T20:36:27.944" v="6510" actId="20577"/>
          <ac:spMkLst>
            <pc:docMk/>
            <pc:sldMk cId="0" sldId="351"/>
            <ac:spMk id="3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F571D150-7AAB-4BFE-B8B9-AFAF7E2DF3FA}" dt="2025-03-16T21:06:39.312" v="6627" actId="20577"/>
        <pc:sldMkLst>
          <pc:docMk/>
          <pc:sldMk cId="0" sldId="352"/>
        </pc:sldMkLst>
        <pc:spChg chg="mod">
          <ac:chgData name="Mokarram dorri, Bahareh" userId="b65613e7-b782-4797-afbc-3ac9b2e9b774" providerId="ADAL" clId="{F571D150-7AAB-4BFE-B8B9-AFAF7E2DF3FA}" dt="2025-03-16T21:06:38.198" v="6626" actId="20577"/>
          <ac:spMkLst>
            <pc:docMk/>
            <pc:sldMk cId="0" sldId="352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F571D150-7AAB-4BFE-B8B9-AFAF7E2DF3FA}" dt="2023-09-21T14:26:46.222" v="5491" actId="404"/>
        <pc:sldMkLst>
          <pc:docMk/>
          <pc:sldMk cId="0" sldId="353"/>
        </pc:sldMkLst>
      </pc:sldChg>
      <pc:sldChg chg="modSp mod modShow">
        <pc:chgData name="Mokarram dorri, Bahareh" userId="b65613e7-b782-4797-afbc-3ac9b2e9b774" providerId="ADAL" clId="{F571D150-7AAB-4BFE-B8B9-AFAF7E2DF3FA}" dt="2023-09-21T14:27:05.388" v="5492" actId="729"/>
        <pc:sldMkLst>
          <pc:docMk/>
          <pc:sldMk cId="0" sldId="354"/>
        </pc:sldMkLst>
      </pc:sldChg>
      <pc:sldChg chg="modSp del mod">
        <pc:chgData name="Mokarram dorri, Bahareh" userId="b65613e7-b782-4797-afbc-3ac9b2e9b774" providerId="ADAL" clId="{F571D150-7AAB-4BFE-B8B9-AFAF7E2DF3FA}" dt="2023-09-15T20:42:51.081" v="2810" actId="47"/>
        <pc:sldMkLst>
          <pc:docMk/>
          <pc:sldMk cId="0" sldId="355"/>
        </pc:sldMkLst>
      </pc:sldChg>
      <pc:sldChg chg="modSp add mod modAnim">
        <pc:chgData name="Mokarram dorri, Bahareh" userId="b65613e7-b782-4797-afbc-3ac9b2e9b774" providerId="ADAL" clId="{F571D150-7AAB-4BFE-B8B9-AFAF7E2DF3FA}" dt="2023-09-18T23:36:41.245" v="4609" actId="1076"/>
        <pc:sldMkLst>
          <pc:docMk/>
          <pc:sldMk cId="3166579496" sldId="356"/>
        </pc:sldMkLst>
      </pc:sldChg>
      <pc:sldChg chg="addSp delSp modSp new mod modAnim">
        <pc:chgData name="Mokarram dorri, Bahareh" userId="b65613e7-b782-4797-afbc-3ac9b2e9b774" providerId="ADAL" clId="{F571D150-7AAB-4BFE-B8B9-AFAF7E2DF3FA}" dt="2023-09-14T14:28:39.369" v="2374" actId="1076"/>
        <pc:sldMkLst>
          <pc:docMk/>
          <pc:sldMk cId="3159097328" sldId="357"/>
        </pc:sldMkLst>
      </pc:sldChg>
      <pc:sldChg chg="delSp modSp add del mod delAnim">
        <pc:chgData name="Mokarram dorri, Bahareh" userId="b65613e7-b782-4797-afbc-3ac9b2e9b774" providerId="ADAL" clId="{F571D150-7AAB-4BFE-B8B9-AFAF7E2DF3FA}" dt="2023-09-14T03:28:38.787" v="1339" actId="47"/>
        <pc:sldMkLst>
          <pc:docMk/>
          <pc:sldMk cId="2060054450" sldId="358"/>
        </pc:sldMkLst>
      </pc:sldChg>
      <pc:sldChg chg="addSp modSp add mod">
        <pc:chgData name="Mokarram dorri, Bahareh" userId="b65613e7-b782-4797-afbc-3ac9b2e9b774" providerId="ADAL" clId="{F571D150-7AAB-4BFE-B8B9-AFAF7E2DF3FA}" dt="2024-09-24T00:42:19.892" v="5967" actId="404"/>
        <pc:sldMkLst>
          <pc:docMk/>
          <pc:sldMk cId="3425990949" sldId="358"/>
        </pc:sldMkLst>
      </pc:sldChg>
      <pc:sldChg chg="addSp delSp modSp add mod modAnim">
        <pc:chgData name="Mokarram dorri, Bahareh" userId="b65613e7-b782-4797-afbc-3ac9b2e9b774" providerId="ADAL" clId="{F571D150-7AAB-4BFE-B8B9-AFAF7E2DF3FA}" dt="2024-09-24T00:43:35.741" v="5972" actId="404"/>
        <pc:sldMkLst>
          <pc:docMk/>
          <pc:sldMk cId="2721657534" sldId="359"/>
        </pc:sldMkLst>
      </pc:sldChg>
      <pc:sldChg chg="add del mod modShow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560378313" sldId="360"/>
        </pc:sldMkLst>
      </pc:sldChg>
      <pc:sldChg chg="addSp delSp modSp new del mod modShow">
        <pc:chgData name="Mokarram dorri, Bahareh" userId="b65613e7-b782-4797-afbc-3ac9b2e9b774" providerId="ADAL" clId="{F571D150-7AAB-4BFE-B8B9-AFAF7E2DF3FA}" dt="2023-09-15T15:30:00.251" v="2755" actId="2696"/>
        <pc:sldMkLst>
          <pc:docMk/>
          <pc:sldMk cId="561692588" sldId="360"/>
        </pc:sldMkLst>
      </pc:sldChg>
      <pc:sldChg chg="new del">
        <pc:chgData name="Mokarram dorri, Bahareh" userId="b65613e7-b782-4797-afbc-3ac9b2e9b774" providerId="ADAL" clId="{F571D150-7AAB-4BFE-B8B9-AFAF7E2DF3FA}" dt="2023-09-14T13:58:41.298" v="2139" actId="680"/>
        <pc:sldMkLst>
          <pc:docMk/>
          <pc:sldMk cId="901847467" sldId="360"/>
        </pc:sldMkLst>
      </pc:sldChg>
      <pc:sldChg chg="add del">
        <pc:chgData name="Mokarram dorri, Bahareh" userId="b65613e7-b782-4797-afbc-3ac9b2e9b774" providerId="ADAL" clId="{F571D150-7AAB-4BFE-B8B9-AFAF7E2DF3FA}" dt="2023-09-19T01:13:02.584" v="4819" actId="2696"/>
        <pc:sldMkLst>
          <pc:docMk/>
          <pc:sldMk cId="3434113896" sldId="360"/>
        </pc:sldMkLst>
      </pc:sldChg>
      <pc:sldChg chg="modSp add">
        <pc:chgData name="Mokarram dorri, Bahareh" userId="b65613e7-b782-4797-afbc-3ac9b2e9b774" providerId="ADAL" clId="{F571D150-7AAB-4BFE-B8B9-AFAF7E2DF3FA}" dt="2023-09-21T01:06:56.326" v="4929" actId="20577"/>
        <pc:sldMkLst>
          <pc:docMk/>
          <pc:sldMk cId="1517894675" sldId="361"/>
        </pc:sldMkLst>
      </pc:sldChg>
      <pc:sldChg chg="addSp delSp modSp del mod delAnim modAnim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2498445995" sldId="361"/>
        </pc:sldMkLst>
      </pc:sldChg>
      <pc:sldChg chg="modSp add del mod modShow">
        <pc:chgData name="Mokarram dorri, Bahareh" userId="b65613e7-b782-4797-afbc-3ac9b2e9b774" providerId="ADAL" clId="{F571D150-7AAB-4BFE-B8B9-AFAF7E2DF3FA}" dt="2023-09-15T15:30:02.588" v="2756" actId="2696"/>
        <pc:sldMkLst>
          <pc:docMk/>
          <pc:sldMk cId="4273178078" sldId="361"/>
        </pc:sldMkLst>
      </pc:sldChg>
      <pc:sldChg chg="addSp delSp modSp add del mod ord delAnim modAnim">
        <pc:chgData name="Mokarram dorri, Bahareh" userId="b65613e7-b782-4797-afbc-3ac9b2e9b774" providerId="ADAL" clId="{F571D150-7AAB-4BFE-B8B9-AFAF7E2DF3FA}" dt="2023-09-16T01:04:40.958" v="4108" actId="47"/>
        <pc:sldMkLst>
          <pc:docMk/>
          <pc:sldMk cId="3098279133" sldId="362"/>
        </pc:sldMkLst>
      </pc:sldChg>
      <pc:sldChg chg="addSp modSp add mod modAnim">
        <pc:chgData name="Mokarram dorri, Bahareh" userId="b65613e7-b782-4797-afbc-3ac9b2e9b774" providerId="ADAL" clId="{F571D150-7AAB-4BFE-B8B9-AFAF7E2DF3FA}" dt="2023-09-19T00:06:53.114" v="4804" actId="6549"/>
        <pc:sldMkLst>
          <pc:docMk/>
          <pc:sldMk cId="852884809" sldId="363"/>
        </pc:sldMkLst>
      </pc:sldChg>
      <pc:sldChg chg="addSp delSp modSp add del mod delAnim modAnim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2657755332" sldId="363"/>
        </pc:sldMkLst>
      </pc:sldChg>
      <pc:sldChg chg="add del">
        <pc:chgData name="Mokarram dorri, Bahareh" userId="b65613e7-b782-4797-afbc-3ac9b2e9b774" providerId="ADAL" clId="{F571D150-7AAB-4BFE-B8B9-AFAF7E2DF3FA}" dt="2023-09-16T03:15:30.232" v="4558" actId="47"/>
        <pc:sldMkLst>
          <pc:docMk/>
          <pc:sldMk cId="1295400252" sldId="364"/>
        </pc:sldMkLst>
      </pc:sldChg>
      <pc:sldChg chg="addSp delSp modSp add del mod delAnim modAnim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3351952904" sldId="365"/>
        </pc:sldMkLst>
      </pc:sldChg>
      <pc:sldChg chg="addSp delSp modSp add mod modAnim">
        <pc:chgData name="Mokarram dorri, Bahareh" userId="b65613e7-b782-4797-afbc-3ac9b2e9b774" providerId="ADAL" clId="{F571D150-7AAB-4BFE-B8B9-AFAF7E2DF3FA}" dt="2023-09-19T02:17:57.950" v="4919" actId="113"/>
        <pc:sldMkLst>
          <pc:docMk/>
          <pc:sldMk cId="4039954578" sldId="365"/>
        </pc:sldMkLst>
      </pc:sldChg>
      <pc:sldChg chg="addSp modSp add mod">
        <pc:chgData name="Mokarram dorri, Bahareh" userId="b65613e7-b782-4797-afbc-3ac9b2e9b774" providerId="ADAL" clId="{F571D150-7AAB-4BFE-B8B9-AFAF7E2DF3FA}" dt="2024-10-08T15:13:47.889" v="6330" actId="1076"/>
        <pc:sldMkLst>
          <pc:docMk/>
          <pc:sldMk cId="2474059875" sldId="366"/>
        </pc:sldMkLst>
      </pc:sldChg>
      <pc:sldChg chg="addSp delSp modSp add mod">
        <pc:chgData name="Mokarram dorri, Bahareh" userId="b65613e7-b782-4797-afbc-3ac9b2e9b774" providerId="ADAL" clId="{F571D150-7AAB-4BFE-B8B9-AFAF7E2DF3FA}" dt="2025-03-16T18:59:30.235" v="6444" actId="14100"/>
        <pc:sldMkLst>
          <pc:docMk/>
          <pc:sldMk cId="1021659169" sldId="367"/>
        </pc:sldMkLst>
        <pc:spChg chg="mod">
          <ac:chgData name="Mokarram dorri, Bahareh" userId="b65613e7-b782-4797-afbc-3ac9b2e9b774" providerId="ADAL" clId="{F571D150-7AAB-4BFE-B8B9-AFAF7E2DF3FA}" dt="2025-03-16T18:59:23.511" v="6443" actId="1036"/>
          <ac:spMkLst>
            <pc:docMk/>
            <pc:sldMk cId="1021659169" sldId="367"/>
            <ac:spMk id="331" creationId="{00000000-0000-0000-0000-000000000000}"/>
          </ac:spMkLst>
        </pc:spChg>
        <pc:spChg chg="mod">
          <ac:chgData name="Mokarram dorri, Bahareh" userId="b65613e7-b782-4797-afbc-3ac9b2e9b774" providerId="ADAL" clId="{F571D150-7AAB-4BFE-B8B9-AFAF7E2DF3FA}" dt="2025-03-16T18:59:16.771" v="6433" actId="27636"/>
          <ac:spMkLst>
            <pc:docMk/>
            <pc:sldMk cId="1021659169" sldId="367"/>
            <ac:spMk id="332" creationId="{00000000-0000-0000-0000-000000000000}"/>
          </ac:spMkLst>
        </pc:spChg>
        <pc:picChg chg="mod">
          <ac:chgData name="Mokarram dorri, Bahareh" userId="b65613e7-b782-4797-afbc-3ac9b2e9b774" providerId="ADAL" clId="{F571D150-7AAB-4BFE-B8B9-AFAF7E2DF3FA}" dt="2025-03-16T18:59:30.235" v="6444" actId="14100"/>
          <ac:picMkLst>
            <pc:docMk/>
            <pc:sldMk cId="1021659169" sldId="367"/>
            <ac:picMk id="2" creationId="{93DF9366-5DA2-860C-DBBE-C3352CDC4BF1}"/>
          </ac:picMkLst>
        </pc:picChg>
      </pc:sldChg>
      <pc:sldChg chg="addSp delSp modSp new mod">
        <pc:chgData name="Mokarram dorri, Bahareh" userId="b65613e7-b782-4797-afbc-3ac9b2e9b774" providerId="ADAL" clId="{F571D150-7AAB-4BFE-B8B9-AFAF7E2DF3FA}" dt="2024-10-08T15:10:12.749" v="6306" actId="1076"/>
        <pc:sldMkLst>
          <pc:docMk/>
          <pc:sldMk cId="712634661" sldId="368"/>
        </pc:sldMkLst>
      </pc:sldChg>
      <pc:sldChg chg="modSp mod">
        <pc:chgData name="Mokarram dorri, Bahareh" userId="b65613e7-b782-4797-afbc-3ac9b2e9b774" providerId="ADAL" clId="{F571D150-7AAB-4BFE-B8B9-AFAF7E2DF3FA}" dt="2023-10-22T20:47:03.891" v="5496" actId="207"/>
        <pc:sldMkLst>
          <pc:docMk/>
          <pc:sldMk cId="3219261358" sldId="369"/>
        </pc:sldMkLst>
      </pc:sldChg>
      <pc:sldChg chg="new">
        <pc:chgData name="Mokarram dorri, Bahareh" userId="b65613e7-b782-4797-afbc-3ac9b2e9b774" providerId="ADAL" clId="{F571D150-7AAB-4BFE-B8B9-AFAF7E2DF3FA}" dt="2023-11-30T01:35:21.183" v="5497" actId="680"/>
        <pc:sldMkLst>
          <pc:docMk/>
          <pc:sldMk cId="1675687788" sldId="370"/>
        </pc:sldMkLst>
      </pc:sldChg>
      <pc:sldChg chg="addSp delSp modSp add mod modAnim">
        <pc:chgData name="Mokarram dorri, Bahareh" userId="b65613e7-b782-4797-afbc-3ac9b2e9b774" providerId="ADAL" clId="{F571D150-7AAB-4BFE-B8B9-AFAF7E2DF3FA}" dt="2023-11-30T03:32:47.535" v="5944" actId="20577"/>
        <pc:sldMkLst>
          <pc:docMk/>
          <pc:sldMk cId="4187584874" sldId="371"/>
        </pc:sldMkLst>
      </pc:sldChg>
      <pc:sldChg chg="addSp new mod">
        <pc:chgData name="Mokarram dorri, Bahareh" userId="b65613e7-b782-4797-afbc-3ac9b2e9b774" providerId="ADAL" clId="{F571D150-7AAB-4BFE-B8B9-AFAF7E2DF3FA}" dt="2024-01-16T22:55:11.110" v="5958" actId="22"/>
        <pc:sldMkLst>
          <pc:docMk/>
          <pc:sldMk cId="1185821429" sldId="372"/>
        </pc:sldMkLst>
      </pc:sldChg>
      <pc:sldChg chg="add del">
        <pc:chgData name="Mokarram dorri, Bahareh" userId="b65613e7-b782-4797-afbc-3ac9b2e9b774" providerId="ADAL" clId="{F571D150-7AAB-4BFE-B8B9-AFAF7E2DF3FA}" dt="2023-11-30T03:06:15.121" v="5706" actId="47"/>
        <pc:sldMkLst>
          <pc:docMk/>
          <pc:sldMk cId="4005370004" sldId="372"/>
        </pc:sldMkLst>
      </pc:sldChg>
      <pc:sldChg chg="modSp mod">
        <pc:chgData name="Mokarram dorri, Bahareh" userId="b65613e7-b782-4797-afbc-3ac9b2e9b774" providerId="ADAL" clId="{F571D150-7AAB-4BFE-B8B9-AFAF7E2DF3FA}" dt="2024-09-24T02:06:10.281" v="5976" actId="20577"/>
        <pc:sldMkLst>
          <pc:docMk/>
          <pc:sldMk cId="912821567" sldId="374"/>
        </pc:sldMkLst>
      </pc:sldChg>
      <pc:sldChg chg="delSp modSp add mod delAnim modAnim">
        <pc:chgData name="Mokarram dorri, Bahareh" userId="b65613e7-b782-4797-afbc-3ac9b2e9b774" providerId="ADAL" clId="{F571D150-7AAB-4BFE-B8B9-AFAF7E2DF3FA}" dt="2025-03-16T21:05:46.898" v="6623" actId="20577"/>
        <pc:sldMkLst>
          <pc:docMk/>
          <pc:sldMk cId="18638910" sldId="380"/>
        </pc:sldMkLst>
        <pc:spChg chg="mod ord">
          <ac:chgData name="Mokarram dorri, Bahareh" userId="b65613e7-b782-4797-afbc-3ac9b2e9b774" providerId="ADAL" clId="{F571D150-7AAB-4BFE-B8B9-AFAF7E2DF3FA}" dt="2025-03-16T21:05:07.707" v="6615" actId="167"/>
          <ac:spMkLst>
            <pc:docMk/>
            <pc:sldMk cId="18638910" sldId="380"/>
            <ac:spMk id="4" creationId="{6E440C79-EC5A-EDC9-D148-726FCAD238CF}"/>
          </ac:spMkLst>
        </pc:spChg>
        <pc:spChg chg="del">
          <ac:chgData name="Mokarram dorri, Bahareh" userId="b65613e7-b782-4797-afbc-3ac9b2e9b774" providerId="ADAL" clId="{F571D150-7AAB-4BFE-B8B9-AFAF7E2DF3FA}" dt="2025-03-16T21:04:29.453" v="6607" actId="478"/>
          <ac:spMkLst>
            <pc:docMk/>
            <pc:sldMk cId="18638910" sldId="380"/>
            <ac:spMk id="5" creationId="{544C71D4-289A-AD1B-C9C3-235CF7854677}"/>
          </ac:spMkLst>
        </pc:spChg>
        <pc:spChg chg="del">
          <ac:chgData name="Mokarram dorri, Bahareh" userId="b65613e7-b782-4797-afbc-3ac9b2e9b774" providerId="ADAL" clId="{F571D150-7AAB-4BFE-B8B9-AFAF7E2DF3FA}" dt="2025-03-16T21:05:17.343" v="6618" actId="478"/>
          <ac:spMkLst>
            <pc:docMk/>
            <pc:sldMk cId="18638910" sldId="380"/>
            <ac:spMk id="13" creationId="{41BB8920-079C-9934-84B9-8B8AEC136800}"/>
          </ac:spMkLst>
        </pc:spChg>
        <pc:spChg chg="mod ord">
          <ac:chgData name="Mokarram dorri, Bahareh" userId="b65613e7-b782-4797-afbc-3ac9b2e9b774" providerId="ADAL" clId="{F571D150-7AAB-4BFE-B8B9-AFAF7E2DF3FA}" dt="2025-03-16T21:05:46.898" v="6623" actId="20577"/>
          <ac:spMkLst>
            <pc:docMk/>
            <pc:sldMk cId="18638910" sldId="380"/>
            <ac:spMk id="390" creationId="{31FD1756-07E2-0FFE-0FFB-D38A74FB1D07}"/>
          </ac:spMkLst>
        </pc:spChg>
        <pc:graphicFrameChg chg="mod">
          <ac:chgData name="Mokarram dorri, Bahareh" userId="b65613e7-b782-4797-afbc-3ac9b2e9b774" providerId="ADAL" clId="{F571D150-7AAB-4BFE-B8B9-AFAF7E2DF3FA}" dt="2025-03-16T21:05:10.687" v="6616" actId="1076"/>
          <ac:graphicFrameMkLst>
            <pc:docMk/>
            <pc:sldMk cId="18638910" sldId="380"/>
            <ac:graphicFrameMk id="20" creationId="{84BCEAEC-6508-A34B-23D5-FA3F98D5C4D8}"/>
          </ac:graphicFrameMkLst>
        </pc:graphicFrameChg>
        <pc:graphicFrameChg chg="mod">
          <ac:chgData name="Mokarram dorri, Bahareh" userId="b65613e7-b782-4797-afbc-3ac9b2e9b774" providerId="ADAL" clId="{F571D150-7AAB-4BFE-B8B9-AFAF7E2DF3FA}" dt="2025-03-16T21:05:13.699" v="6617" actId="1076"/>
          <ac:graphicFrameMkLst>
            <pc:docMk/>
            <pc:sldMk cId="18638910" sldId="380"/>
            <ac:graphicFrameMk id="111618" creationId="{1F6C8793-FA98-D0DB-3C4A-CBFC98D5B818}"/>
          </ac:graphicFrameMkLst>
        </pc:graphicFrameChg>
        <pc:picChg chg="del">
          <ac:chgData name="Mokarram dorri, Bahareh" userId="b65613e7-b782-4797-afbc-3ac9b2e9b774" providerId="ADAL" clId="{F571D150-7AAB-4BFE-B8B9-AFAF7E2DF3FA}" dt="2025-03-16T21:05:21.626" v="6619" actId="478"/>
          <ac:picMkLst>
            <pc:docMk/>
            <pc:sldMk cId="18638910" sldId="380"/>
            <ac:picMk id="12" creationId="{E7C9B5AC-A00C-8F22-6BAA-511A628208CA}"/>
          </ac:picMkLst>
        </pc:picChg>
      </pc:sldChg>
      <pc:sldChg chg="add del">
        <pc:chgData name="Mokarram dorri, Bahareh" userId="b65613e7-b782-4797-afbc-3ac9b2e9b774" providerId="ADAL" clId="{F571D150-7AAB-4BFE-B8B9-AFAF7E2DF3FA}" dt="2025-03-16T21:06:43.751" v="6629" actId="2696"/>
        <pc:sldMkLst>
          <pc:docMk/>
          <pc:sldMk cId="1935319583" sldId="381"/>
        </pc:sldMkLst>
      </pc:sldChg>
      <pc:sldMasterChg chg="delSldLayout modSldLayout">
        <pc:chgData name="Mokarram dorri, Bahareh" userId="b65613e7-b782-4797-afbc-3ac9b2e9b774" providerId="ADAL" clId="{F571D150-7AAB-4BFE-B8B9-AFAF7E2DF3FA}" dt="2023-11-30T03:06:23.869" v="5709" actId="47"/>
        <pc:sldMasterMkLst>
          <pc:docMk/>
          <pc:sldMasterMk cId="0" sldId="2147483648"/>
        </pc:sldMasterMkLst>
        <pc:sldLayoutChg chg="modSp">
          <pc:chgData name="Mokarram dorri, Bahareh" userId="b65613e7-b782-4797-afbc-3ac9b2e9b774" providerId="ADAL" clId="{F571D150-7AAB-4BFE-B8B9-AFAF7E2DF3FA}" dt="2023-09-10T20:36:20.507" v="0" actId="207"/>
          <pc:sldLayoutMkLst>
            <pc:docMk/>
            <pc:sldMasterMk cId="0" sldId="2147483648"/>
            <pc:sldLayoutMk cId="0" sldId="2147483649"/>
          </pc:sldLayoutMkLst>
        </pc:sldLayoutChg>
        <pc:sldLayoutChg chg="modSp">
          <pc:chgData name="Mokarram dorri, Bahareh" userId="b65613e7-b782-4797-afbc-3ac9b2e9b774" providerId="ADAL" clId="{F571D150-7AAB-4BFE-B8B9-AFAF7E2DF3FA}" dt="2023-09-10T20:36:26.089" v="1" actId="207"/>
          <pc:sldLayoutMkLst>
            <pc:docMk/>
            <pc:sldMasterMk cId="0" sldId="2147483648"/>
            <pc:sldLayoutMk cId="0" sldId="2147483650"/>
          </pc:sldLayoutMkLst>
        </pc:sldLayoutChg>
        <pc:sldLayoutChg chg="modSp">
          <pc:chgData name="Mokarram dorri, Bahareh" userId="b65613e7-b782-4797-afbc-3ac9b2e9b774" providerId="ADAL" clId="{F571D150-7AAB-4BFE-B8B9-AFAF7E2DF3FA}" dt="2023-09-10T20:36:30.150" v="2" actId="207"/>
          <pc:sldLayoutMkLst>
            <pc:docMk/>
            <pc:sldMasterMk cId="0" sldId="2147483648"/>
            <pc:sldLayoutMk cId="0" sldId="2147483652"/>
          </pc:sldLayoutMkLst>
        </pc:sldLayoutChg>
        <pc:sldLayoutChg chg="modSp">
          <pc:chgData name="Mokarram dorri, Bahareh" userId="b65613e7-b782-4797-afbc-3ac9b2e9b774" providerId="ADAL" clId="{F571D150-7AAB-4BFE-B8B9-AFAF7E2DF3FA}" dt="2023-09-10T20:36:34.446" v="3" actId="207"/>
          <pc:sldLayoutMkLst>
            <pc:docMk/>
            <pc:sldMasterMk cId="0" sldId="2147483648"/>
            <pc:sldLayoutMk cId="0" sldId="2147483653"/>
          </pc:sldLayoutMkLst>
        </pc:sldLayoutChg>
        <pc:sldLayoutChg chg="modSp">
          <pc:chgData name="Mokarram dorri, Bahareh" userId="b65613e7-b782-4797-afbc-3ac9b2e9b774" providerId="ADAL" clId="{F571D150-7AAB-4BFE-B8B9-AFAF7E2DF3FA}" dt="2023-09-10T20:36:37.825" v="4" actId="20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Mokarram dorri, Bahareh" userId="b65613e7-b782-4797-afbc-3ac9b2e9b774" providerId="ADAL" clId="{F571D150-7AAB-4BFE-B8B9-AFAF7E2DF3FA}" dt="2023-11-30T03:06:23.869" v="5709" actId="47"/>
          <pc:sldLayoutMkLst>
            <pc:docMk/>
            <pc:sldMasterMk cId="0" sldId="2147483648"/>
            <pc:sldLayoutMk cId="2248749288" sldId="2147483662"/>
          </pc:sldLayoutMkLst>
        </pc:sldLayoutChg>
      </pc:sldMasterChg>
    </pc:docChg>
  </pc:docChgLst>
  <pc:docChgLst>
    <pc:chgData name="Bahareh Mokarram dorri" userId="b65613e7-b782-4797-afbc-3ac9b2e9b774" providerId="ADAL" clId="{F571D150-7AAB-4BFE-B8B9-AFAF7E2DF3FA}"/>
    <pc:docChg chg="undo custSel addSld modSld">
      <pc:chgData name="Bahareh Mokarram dorri" userId="b65613e7-b782-4797-afbc-3ac9b2e9b774" providerId="ADAL" clId="{F571D150-7AAB-4BFE-B8B9-AFAF7E2DF3FA}" dt="2023-10-16T02:57:57.824" v="18" actId="207"/>
      <pc:docMkLst>
        <pc:docMk/>
      </pc:docMkLst>
      <pc:sldChg chg="modSp mod">
        <pc:chgData name="Bahareh Mokarram dorri" userId="b65613e7-b782-4797-afbc-3ac9b2e9b774" providerId="ADAL" clId="{F571D150-7AAB-4BFE-B8B9-AFAF7E2DF3FA}" dt="2023-09-12T04:23:38.875" v="11" actId="1076"/>
        <pc:sldMkLst>
          <pc:docMk/>
          <pc:sldMk cId="3646780972" sldId="346"/>
        </pc:sldMkLst>
      </pc:sldChg>
      <pc:sldChg chg="modSp new mod">
        <pc:chgData name="Bahareh Mokarram dorri" userId="b65613e7-b782-4797-afbc-3ac9b2e9b774" providerId="ADAL" clId="{F571D150-7AAB-4BFE-B8B9-AFAF7E2DF3FA}" dt="2023-10-16T02:57:57.824" v="18" actId="207"/>
        <pc:sldMkLst>
          <pc:docMk/>
          <pc:sldMk cId="3219261358" sldId="369"/>
        </pc:sldMkLst>
      </pc:sldChg>
    </pc:docChg>
  </pc:docChgLst>
  <pc:docChgLst>
    <pc:chgData name="Mokarram Dorri, Bahareh" userId="b65613e7-b782-4797-afbc-3ac9b2e9b774" providerId="ADAL" clId="{7CEB930E-65F7-48FB-A074-14CD16B553A6}"/>
    <pc:docChg chg="custSel addSld delSld modSld">
      <pc:chgData name="Mokarram Dorri, Bahareh" userId="b65613e7-b782-4797-afbc-3ac9b2e9b774" providerId="ADAL" clId="{7CEB930E-65F7-48FB-A074-14CD16B553A6}" dt="2023-11-30T18:38:26.911" v="27"/>
      <pc:docMkLst>
        <pc:docMk/>
      </pc:docMkLst>
      <pc:sldChg chg="modSp mod">
        <pc:chgData name="Mokarram Dorri, Bahareh" userId="b65613e7-b782-4797-afbc-3ac9b2e9b774" providerId="ADAL" clId="{7CEB930E-65F7-48FB-A074-14CD16B553A6}" dt="2023-11-30T18:16:20.511" v="15" actId="20577"/>
        <pc:sldMkLst>
          <pc:docMk/>
          <pc:sldMk cId="667164155" sldId="285"/>
        </pc:sldMkLst>
      </pc:sldChg>
      <pc:sldChg chg="modSp mod">
        <pc:chgData name="Mokarram Dorri, Bahareh" userId="b65613e7-b782-4797-afbc-3ac9b2e9b774" providerId="ADAL" clId="{7CEB930E-65F7-48FB-A074-14CD16B553A6}" dt="2023-11-30T18:16:41.951" v="22" actId="255"/>
        <pc:sldMkLst>
          <pc:docMk/>
          <pc:sldMk cId="360819170" sldId="286"/>
        </pc:sldMkLst>
      </pc:sldChg>
      <pc:sldChg chg="modSp mod modAnim modNotesTx">
        <pc:chgData name="Mokarram Dorri, Bahareh" userId="b65613e7-b782-4797-afbc-3ac9b2e9b774" providerId="ADAL" clId="{7CEB930E-65F7-48FB-A074-14CD16B553A6}" dt="2023-11-30T18:38:26.911" v="27"/>
        <pc:sldMkLst>
          <pc:docMk/>
          <pc:sldMk cId="2368205413" sldId="300"/>
        </pc:sldMkLst>
      </pc:sldChg>
      <pc:sldChg chg="add">
        <pc:chgData name="Mokarram Dorri, Bahareh" userId="b65613e7-b782-4797-afbc-3ac9b2e9b774" providerId="ADAL" clId="{7CEB930E-65F7-48FB-A074-14CD16B553A6}" dt="2023-11-30T18:17:08.586" v="24"/>
        <pc:sldMkLst>
          <pc:docMk/>
          <pc:sldMk cId="861272050" sldId="369"/>
        </pc:sldMkLst>
      </pc:sldChg>
      <pc:sldChg chg="del">
        <pc:chgData name="Mokarram Dorri, Bahareh" userId="b65613e7-b782-4797-afbc-3ac9b2e9b774" providerId="ADAL" clId="{7CEB930E-65F7-48FB-A074-14CD16B553A6}" dt="2023-11-30T18:17:01.673" v="23" actId="2696"/>
        <pc:sldMkLst>
          <pc:docMk/>
          <pc:sldMk cId="3219261358" sldId="369"/>
        </pc:sldMkLst>
      </pc:sldChg>
      <pc:sldChg chg="del">
        <pc:chgData name="Mokarram Dorri, Bahareh" userId="b65613e7-b782-4797-afbc-3ac9b2e9b774" providerId="ADAL" clId="{7CEB930E-65F7-48FB-A074-14CD16B553A6}" dt="2023-11-30T18:17:10.327" v="25" actId="47"/>
        <pc:sldMkLst>
          <pc:docMk/>
          <pc:sldMk cId="1675687788" sldId="370"/>
        </pc:sldMkLst>
      </pc:sldChg>
    </pc:docChg>
  </pc:docChgLst>
  <pc:docChgLst>
    <pc:chgData name="Mokarram dorri, Bahareh" userId="b65613e7-b782-4797-afbc-3ac9b2e9b774" providerId="ADAL" clId="{AF62B875-8E25-4D89-AECE-875EF6FAB632}"/>
    <pc:docChg chg="undo custSel addSld delSld modSld">
      <pc:chgData name="Mokarram dorri, Bahareh" userId="b65613e7-b782-4797-afbc-3ac9b2e9b774" providerId="ADAL" clId="{AF62B875-8E25-4D89-AECE-875EF6FAB632}" dt="2023-09-21T17:39:38.189" v="225" actId="20577"/>
      <pc:docMkLst>
        <pc:docMk/>
      </pc:docMkLst>
      <pc:sldChg chg="modAnim">
        <pc:chgData name="Mokarram dorri, Bahareh" userId="b65613e7-b782-4797-afbc-3ac9b2e9b774" providerId="ADAL" clId="{AF62B875-8E25-4D89-AECE-875EF6FAB632}" dt="2023-09-19T17:23:36.259" v="66"/>
        <pc:sldMkLst>
          <pc:docMk/>
          <pc:sldMk cId="2202450774" sldId="289"/>
        </pc:sldMkLst>
      </pc:sldChg>
      <pc:sldChg chg="modAnim">
        <pc:chgData name="Mokarram dorri, Bahareh" userId="b65613e7-b782-4797-afbc-3ac9b2e9b774" providerId="ADAL" clId="{AF62B875-8E25-4D89-AECE-875EF6FAB632}" dt="2023-09-19T17:29:12.404" v="69"/>
        <pc:sldMkLst>
          <pc:docMk/>
          <pc:sldMk cId="3577181606" sldId="295"/>
        </pc:sldMkLst>
      </pc:sldChg>
      <pc:sldChg chg="modAnim">
        <pc:chgData name="Mokarram dorri, Bahareh" userId="b65613e7-b782-4797-afbc-3ac9b2e9b774" providerId="ADAL" clId="{AF62B875-8E25-4D89-AECE-875EF6FAB632}" dt="2023-09-19T17:03:31.678" v="63"/>
        <pc:sldMkLst>
          <pc:docMk/>
          <pc:sldMk cId="857281309" sldId="296"/>
        </pc:sldMkLst>
      </pc:sldChg>
      <pc:sldChg chg="modAnim">
        <pc:chgData name="Mokarram dorri, Bahareh" userId="b65613e7-b782-4797-afbc-3ac9b2e9b774" providerId="ADAL" clId="{AF62B875-8E25-4D89-AECE-875EF6FAB632}" dt="2023-09-14T17:28:51.458" v="62"/>
        <pc:sldMkLst>
          <pc:docMk/>
          <pc:sldMk cId="0" sldId="302"/>
        </pc:sldMkLst>
      </pc:sldChg>
      <pc:sldChg chg="addSp modSp mod modAnim">
        <pc:chgData name="Mokarram dorri, Bahareh" userId="b65613e7-b782-4797-afbc-3ac9b2e9b774" providerId="ADAL" clId="{AF62B875-8E25-4D89-AECE-875EF6FAB632}" dt="2023-09-14T16:22:23.203" v="4" actId="1076"/>
        <pc:sldMkLst>
          <pc:docMk/>
          <pc:sldMk cId="380109597" sldId="306"/>
        </pc:sldMkLst>
      </pc:sldChg>
      <pc:sldChg chg="delSp mod delAnim">
        <pc:chgData name="Mokarram dorri, Bahareh" userId="b65613e7-b782-4797-afbc-3ac9b2e9b774" providerId="ADAL" clId="{AF62B875-8E25-4D89-AECE-875EF6FAB632}" dt="2023-09-14T16:22:31.789" v="5" actId="478"/>
        <pc:sldMkLst>
          <pc:docMk/>
          <pc:sldMk cId="2833912864" sldId="317"/>
        </pc:sldMkLst>
      </pc:sldChg>
      <pc:sldChg chg="mod modShow">
        <pc:chgData name="Mokarram dorri, Bahareh" userId="b65613e7-b782-4797-afbc-3ac9b2e9b774" providerId="ADAL" clId="{AF62B875-8E25-4D89-AECE-875EF6FAB632}" dt="2023-09-14T16:22:13.929" v="2" actId="729"/>
        <pc:sldMkLst>
          <pc:docMk/>
          <pc:sldMk cId="3050806716" sldId="319"/>
        </pc:sldMkLst>
      </pc:sldChg>
      <pc:sldChg chg="modSp mod">
        <pc:chgData name="Mokarram dorri, Bahareh" userId="b65613e7-b782-4797-afbc-3ac9b2e9b774" providerId="ADAL" clId="{AF62B875-8E25-4D89-AECE-875EF6FAB632}" dt="2023-09-21T17:38:59.557" v="221" actId="1076"/>
        <pc:sldMkLst>
          <pc:docMk/>
          <pc:sldMk cId="2352181866" sldId="321"/>
        </pc:sldMkLst>
      </pc:sldChg>
      <pc:sldChg chg="modSp mod">
        <pc:chgData name="Mokarram dorri, Bahareh" userId="b65613e7-b782-4797-afbc-3ac9b2e9b774" providerId="ADAL" clId="{AF62B875-8E25-4D89-AECE-875EF6FAB632}" dt="2023-09-21T17:39:38.189" v="225" actId="20577"/>
        <pc:sldMkLst>
          <pc:docMk/>
          <pc:sldMk cId="4088406479" sldId="324"/>
        </pc:sldMkLst>
      </pc:sldChg>
      <pc:sldChg chg="modAnim">
        <pc:chgData name="Mokarram dorri, Bahareh" userId="b65613e7-b782-4797-afbc-3ac9b2e9b774" providerId="ADAL" clId="{AF62B875-8E25-4D89-AECE-875EF6FAB632}" dt="2023-09-14T17:24:38.079" v="60"/>
        <pc:sldMkLst>
          <pc:docMk/>
          <pc:sldMk cId="1143252745" sldId="341"/>
        </pc:sldMkLst>
      </pc:sldChg>
      <pc:sldChg chg="modNotesTx">
        <pc:chgData name="Mokarram dorri, Bahareh" userId="b65613e7-b782-4797-afbc-3ac9b2e9b774" providerId="ADAL" clId="{AF62B875-8E25-4D89-AECE-875EF6FAB632}" dt="2023-09-14T17:21:28.669" v="46" actId="20577"/>
        <pc:sldMkLst>
          <pc:docMk/>
          <pc:sldMk cId="2967903872" sldId="343"/>
        </pc:sldMkLst>
      </pc:sldChg>
      <pc:sldChg chg="addSp modSp mod modAnim modNotesTx">
        <pc:chgData name="Mokarram dorri, Bahareh" userId="b65613e7-b782-4797-afbc-3ac9b2e9b774" providerId="ADAL" clId="{AF62B875-8E25-4D89-AECE-875EF6FAB632}" dt="2023-09-14T17:22:11.261" v="55" actId="20577"/>
        <pc:sldMkLst>
          <pc:docMk/>
          <pc:sldMk cId="3646780972" sldId="346"/>
        </pc:sldMkLst>
      </pc:sldChg>
      <pc:sldChg chg="modAnim">
        <pc:chgData name="Mokarram dorri, Bahareh" userId="b65613e7-b782-4797-afbc-3ac9b2e9b774" providerId="ADAL" clId="{AF62B875-8E25-4D89-AECE-875EF6FAB632}" dt="2023-09-19T17:30:22.606" v="70"/>
        <pc:sldMkLst>
          <pc:docMk/>
          <pc:sldMk cId="3166579496" sldId="356"/>
        </pc:sldMkLst>
      </pc:sldChg>
      <pc:sldChg chg="mod modShow">
        <pc:chgData name="Mokarram dorri, Bahareh" userId="b65613e7-b782-4797-afbc-3ac9b2e9b774" providerId="ADAL" clId="{AF62B875-8E25-4D89-AECE-875EF6FAB632}" dt="2023-09-14T16:22:04.681" v="0" actId="729"/>
        <pc:sldMkLst>
          <pc:docMk/>
          <pc:sldMk cId="561692588" sldId="360"/>
        </pc:sldMkLst>
      </pc:sldChg>
      <pc:sldChg chg="mod modShow">
        <pc:chgData name="Mokarram dorri, Bahareh" userId="b65613e7-b782-4797-afbc-3ac9b2e9b774" providerId="ADAL" clId="{AF62B875-8E25-4D89-AECE-875EF6FAB632}" dt="2023-09-14T16:22:07.994" v="1" actId="729"/>
        <pc:sldMkLst>
          <pc:docMk/>
          <pc:sldMk cId="4273178078" sldId="361"/>
        </pc:sldMkLst>
      </pc:sldChg>
      <pc:sldChg chg="addSp delSp modSp new del mod">
        <pc:chgData name="Mokarram dorri, Bahareh" userId="b65613e7-b782-4797-afbc-3ac9b2e9b774" providerId="ADAL" clId="{AF62B875-8E25-4D89-AECE-875EF6FAB632}" dt="2023-09-14T16:40:36.750" v="17" actId="47"/>
        <pc:sldMkLst>
          <pc:docMk/>
          <pc:sldMk cId="4251519920" sldId="362"/>
        </pc:sldMkLst>
      </pc:sldChg>
      <pc:sldChg chg="modAnim">
        <pc:chgData name="Mokarram dorri, Bahareh" userId="b65613e7-b782-4797-afbc-3ac9b2e9b774" providerId="ADAL" clId="{AF62B875-8E25-4D89-AECE-875EF6FAB632}" dt="2023-09-21T17:22:26.530" v="75"/>
        <pc:sldMkLst>
          <pc:docMk/>
          <pc:sldMk cId="852884809" sldId="363"/>
        </pc:sldMkLst>
      </pc:sldChg>
      <pc:sldChg chg="modAnim">
        <pc:chgData name="Mokarram dorri, Bahareh" userId="b65613e7-b782-4797-afbc-3ac9b2e9b774" providerId="ADAL" clId="{AF62B875-8E25-4D89-AECE-875EF6FAB632}" dt="2023-09-21T17:32:19.024" v="77"/>
        <pc:sldMkLst>
          <pc:docMk/>
          <pc:sldMk cId="1021659169" sldId="367"/>
        </pc:sldMkLst>
      </pc:sldChg>
      <pc:sldChg chg="addSp modSp mod modAnim">
        <pc:chgData name="Mokarram dorri, Bahareh" userId="b65613e7-b782-4797-afbc-3ac9b2e9b774" providerId="ADAL" clId="{AF62B875-8E25-4D89-AECE-875EF6FAB632}" dt="2023-09-21T17:38:37.852" v="219"/>
        <pc:sldMkLst>
          <pc:docMk/>
          <pc:sldMk cId="712634661" sldId="368"/>
        </pc:sldMkLst>
      </pc:sldChg>
    </pc:docChg>
  </pc:docChgLst>
  <pc:docChgLst>
    <pc:chgData name="Mokarram Dorri, Bahareh" userId="b65613e7-b782-4797-afbc-3ac9b2e9b774" providerId="ADAL" clId="{850AF393-85A1-42C3-A485-72F09DA09BDA}"/>
    <pc:docChg chg="custSel addSld modSld">
      <pc:chgData name="Mokarram Dorri, Bahareh" userId="b65613e7-b782-4797-afbc-3ac9b2e9b774" providerId="ADAL" clId="{850AF393-85A1-42C3-A485-72F09DA09BDA}" dt="2025-03-05T00:21:57.188" v="55" actId="20577"/>
      <pc:docMkLst>
        <pc:docMk/>
      </pc:docMkLst>
      <pc:sldChg chg="modSp">
        <pc:chgData name="Mokarram Dorri, Bahareh" userId="b65613e7-b782-4797-afbc-3ac9b2e9b774" providerId="ADAL" clId="{850AF393-85A1-42C3-A485-72F09DA09BDA}" dt="2025-03-04T23:48:25.510" v="22" actId="20577"/>
        <pc:sldMkLst>
          <pc:docMk/>
          <pc:sldMk cId="3871491500" sldId="300"/>
        </pc:sldMkLst>
        <pc:spChg chg="mod">
          <ac:chgData name="Mokarram Dorri, Bahareh" userId="b65613e7-b782-4797-afbc-3ac9b2e9b774" providerId="ADAL" clId="{850AF393-85A1-42C3-A485-72F09DA09BDA}" dt="2025-03-04T23:48:25.510" v="22" actId="20577"/>
          <ac:spMkLst>
            <pc:docMk/>
            <pc:sldMk cId="3871491500" sldId="300"/>
            <ac:spMk id="3" creationId="{06EB4144-5EDF-4EE0-E14A-B709CEFB895F}"/>
          </ac:spMkLst>
        </pc:spChg>
      </pc:sldChg>
      <pc:sldChg chg="delSp modSp add mod delAnim modAnim modNotesTx">
        <pc:chgData name="Mokarram Dorri, Bahareh" userId="b65613e7-b782-4797-afbc-3ac9b2e9b774" providerId="ADAL" clId="{850AF393-85A1-42C3-A485-72F09DA09BDA}" dt="2025-03-05T00:21:57.188" v="55" actId="20577"/>
        <pc:sldMkLst>
          <pc:docMk/>
          <pc:sldMk cId="2253465824" sldId="375"/>
        </pc:sldMkLst>
        <pc:spChg chg="mod">
          <ac:chgData name="Mokarram Dorri, Bahareh" userId="b65613e7-b782-4797-afbc-3ac9b2e9b774" providerId="ADAL" clId="{850AF393-85A1-42C3-A485-72F09DA09BDA}" dt="2025-03-05T00:19:27.547" v="37" actId="404"/>
          <ac:spMkLst>
            <pc:docMk/>
            <pc:sldMk cId="2253465824" sldId="375"/>
            <ac:spMk id="2" creationId="{7922895B-548B-B893-26C9-7F89E61D2F7B}"/>
          </ac:spMkLst>
        </pc:spChg>
        <pc:spChg chg="mod">
          <ac:chgData name="Mokarram Dorri, Bahareh" userId="b65613e7-b782-4797-afbc-3ac9b2e9b774" providerId="ADAL" clId="{850AF393-85A1-42C3-A485-72F09DA09BDA}" dt="2025-03-05T00:21:57.188" v="55" actId="20577"/>
          <ac:spMkLst>
            <pc:docMk/>
            <pc:sldMk cId="2253465824" sldId="375"/>
            <ac:spMk id="3" creationId="{06EB4144-5EDF-4EE0-E14A-B709CEFB895F}"/>
          </ac:spMkLst>
        </pc:spChg>
      </pc:sldChg>
    </pc:docChg>
  </pc:docChgLst>
  <pc:docChgLst>
    <pc:chgData name="Mokarram Dorri, Bahareh" userId="b65613e7-b782-4797-afbc-3ac9b2e9b774" providerId="ADAL" clId="{E44B7A07-6CFD-41FA-8E62-245BA909F3F1}"/>
    <pc:docChg chg="addSld modSld">
      <pc:chgData name="Mokarram Dorri, Bahareh" userId="b65613e7-b782-4797-afbc-3ac9b2e9b774" providerId="ADAL" clId="{E44B7A07-6CFD-41FA-8E62-245BA909F3F1}" dt="2024-08-20T17:49:17.273" v="1"/>
      <pc:docMkLst>
        <pc:docMk/>
      </pc:docMkLst>
      <pc:sldChg chg="modSp new mod">
        <pc:chgData name="Mokarram Dorri, Bahareh" userId="b65613e7-b782-4797-afbc-3ac9b2e9b774" providerId="ADAL" clId="{E44B7A07-6CFD-41FA-8E62-245BA909F3F1}" dt="2024-08-20T17:49:17.273" v="1"/>
        <pc:sldMkLst>
          <pc:docMk/>
          <pc:sldMk cId="912821567" sldId="374"/>
        </pc:sldMkLst>
      </pc:sldChg>
    </pc:docChg>
  </pc:docChgLst>
  <pc:docChgLst>
    <pc:chgData name="Mokarram Dorri, Bahareh" userId="b65613e7-b782-4797-afbc-3ac9b2e9b774" providerId="ADAL" clId="{5B06D75A-C501-4C57-A690-17749A95999D}"/>
    <pc:docChg chg="modSld">
      <pc:chgData name="Mokarram Dorri, Bahareh" userId="b65613e7-b782-4797-afbc-3ac9b2e9b774" providerId="ADAL" clId="{5B06D75A-C501-4C57-A690-17749A95999D}" dt="2024-03-27T16:24:58.593" v="1" actId="20577"/>
      <pc:docMkLst>
        <pc:docMk/>
      </pc:docMkLst>
      <pc:sldChg chg="modSp mod">
        <pc:chgData name="Mokarram Dorri, Bahareh" userId="b65613e7-b782-4797-afbc-3ac9b2e9b774" providerId="ADAL" clId="{5B06D75A-C501-4C57-A690-17749A95999D}" dt="2024-03-27T16:24:58.593" v="1" actId="20577"/>
        <pc:sldMkLst>
          <pc:docMk/>
          <pc:sldMk cId="852884809" sldId="363"/>
        </pc:sldMkLst>
      </pc:sldChg>
    </pc:docChg>
  </pc:docChgLst>
  <pc:docChgLst>
    <pc:chgData name="Mokarram dorri, Bahareh" userId="S::bahareh.mokarramdorri@unt.edu::b65613e7-b782-4797-afbc-3ac9b2e9b774" providerId="AD" clId="Web-{84A435D7-79A3-47E2-BD6D-0D9843D56C80}"/>
    <pc:docChg chg="modSld">
      <pc:chgData name="Mokarram dorri, Bahareh" userId="S::bahareh.mokarramdorri@unt.edu::b65613e7-b782-4797-afbc-3ac9b2e9b774" providerId="AD" clId="Web-{84A435D7-79A3-47E2-BD6D-0D9843D56C80}" dt="2023-09-19T17:58:34.245" v="1" actId="20577"/>
      <pc:docMkLst>
        <pc:docMk/>
      </pc:docMkLst>
      <pc:sldChg chg="modSp">
        <pc:chgData name="Mokarram dorri, Bahareh" userId="S::bahareh.mokarramdorri@unt.edu::b65613e7-b782-4797-afbc-3ac9b2e9b774" providerId="AD" clId="Web-{84A435D7-79A3-47E2-BD6D-0D9843D56C80}" dt="2023-09-19T17:58:34.245" v="1" actId="20577"/>
        <pc:sldMkLst>
          <pc:docMk/>
          <pc:sldMk cId="2721657534" sldId="359"/>
        </pc:sldMkLst>
      </pc:sldChg>
    </pc:docChg>
  </pc:docChgLst>
  <pc:docChgLst>
    <pc:chgData name="Mokarram Dorri, Bahareh" userId="b65613e7-b782-4797-afbc-3ac9b2e9b774" providerId="ADAL" clId="{5A67E58C-C7CF-48BF-A3A2-C76F597679BB}"/>
    <pc:docChg chg="custSel modSld">
      <pc:chgData name="Mokarram Dorri, Bahareh" userId="b65613e7-b782-4797-afbc-3ac9b2e9b774" providerId="ADAL" clId="{5A67E58C-C7CF-48BF-A3A2-C76F597679BB}" dt="2024-09-26T16:05:51.066" v="39"/>
      <pc:docMkLst>
        <pc:docMk/>
      </pc:docMkLst>
      <pc:sldChg chg="modSp mod modAnim">
        <pc:chgData name="Mokarram Dorri, Bahareh" userId="b65613e7-b782-4797-afbc-3ac9b2e9b774" providerId="ADAL" clId="{5A67E58C-C7CF-48BF-A3A2-C76F597679BB}" dt="2024-09-26T16:05:51.066" v="39"/>
        <pc:sldMkLst>
          <pc:docMk/>
          <pc:sldMk cId="4102321621" sldId="303"/>
        </pc:sldMkLst>
      </pc:sldChg>
      <pc:sldChg chg="delSp mod delAnim">
        <pc:chgData name="Mokarram Dorri, Bahareh" userId="b65613e7-b782-4797-afbc-3ac9b2e9b774" providerId="ADAL" clId="{5A67E58C-C7CF-48BF-A3A2-C76F597679BB}" dt="2024-09-26T15:01:12.105" v="0" actId="478"/>
        <pc:sldMkLst>
          <pc:docMk/>
          <pc:sldMk cId="852884809" sldId="363"/>
        </pc:sldMkLst>
      </pc:sldChg>
    </pc:docChg>
  </pc:docChgLst>
  <pc:docChgLst>
    <pc:chgData name="Mokarram Dorri, Bahareh" userId="b65613e7-b782-4797-afbc-3ac9b2e9b774" providerId="ADAL" clId="{732A5066-7946-4D1D-A0E4-52EE3891AEF2}"/>
    <pc:docChg chg="custSel modSld">
      <pc:chgData name="Mokarram Dorri, Bahareh" userId="b65613e7-b782-4797-afbc-3ac9b2e9b774" providerId="ADAL" clId="{732A5066-7946-4D1D-A0E4-52EE3891AEF2}" dt="2024-02-26T17:11:56.111" v="58"/>
      <pc:docMkLst>
        <pc:docMk/>
      </pc:docMkLst>
      <pc:sldChg chg="addSp delSp modSp mod modAnim">
        <pc:chgData name="Mokarram Dorri, Bahareh" userId="b65613e7-b782-4797-afbc-3ac9b2e9b774" providerId="ADAL" clId="{732A5066-7946-4D1D-A0E4-52EE3891AEF2}" dt="2024-02-26T16:59:27.032" v="7" actId="1076"/>
        <pc:sldMkLst>
          <pc:docMk/>
          <pc:sldMk cId="3187244780" sldId="268"/>
        </pc:sldMkLst>
      </pc:sldChg>
      <pc:sldChg chg="delSp mod delAnim">
        <pc:chgData name="Mokarram Dorri, Bahareh" userId="b65613e7-b782-4797-afbc-3ac9b2e9b774" providerId="ADAL" clId="{732A5066-7946-4D1D-A0E4-52EE3891AEF2}" dt="2024-02-26T16:59:09.753" v="3" actId="21"/>
        <pc:sldMkLst>
          <pc:docMk/>
          <pc:sldMk cId="3710766048" sldId="269"/>
        </pc:sldMkLst>
      </pc:sldChg>
      <pc:sldChg chg="modSp mod">
        <pc:chgData name="Mokarram Dorri, Bahareh" userId="b65613e7-b782-4797-afbc-3ac9b2e9b774" providerId="ADAL" clId="{732A5066-7946-4D1D-A0E4-52EE3891AEF2}" dt="2024-02-26T17:00:43.258" v="13" actId="115"/>
        <pc:sldMkLst>
          <pc:docMk/>
          <pc:sldMk cId="1306024225" sldId="270"/>
        </pc:sldMkLst>
      </pc:sldChg>
      <pc:sldChg chg="mod modShow">
        <pc:chgData name="Mokarram Dorri, Bahareh" userId="b65613e7-b782-4797-afbc-3ac9b2e9b774" providerId="ADAL" clId="{732A5066-7946-4D1D-A0E4-52EE3891AEF2}" dt="2024-02-26T16:55:26.467" v="2" actId="729"/>
        <pc:sldMkLst>
          <pc:docMk/>
          <pc:sldMk cId="360819170" sldId="286"/>
        </pc:sldMkLst>
      </pc:sldChg>
      <pc:sldChg chg="modSp mod">
        <pc:chgData name="Mokarram Dorri, Bahareh" userId="b65613e7-b782-4797-afbc-3ac9b2e9b774" providerId="ADAL" clId="{732A5066-7946-4D1D-A0E4-52EE3891AEF2}" dt="2024-02-26T16:44:23.088" v="0" actId="20577"/>
        <pc:sldMkLst>
          <pc:docMk/>
          <pc:sldMk cId="0" sldId="302"/>
        </pc:sldMkLst>
      </pc:sldChg>
      <pc:sldChg chg="modAnim">
        <pc:chgData name="Mokarram Dorri, Bahareh" userId="b65613e7-b782-4797-afbc-3ac9b2e9b774" providerId="ADAL" clId="{732A5066-7946-4D1D-A0E4-52EE3891AEF2}" dt="2024-02-26T17:11:56.111" v="58"/>
        <pc:sldMkLst>
          <pc:docMk/>
          <pc:sldMk cId="380109597" sldId="306"/>
        </pc:sldMkLst>
      </pc:sldChg>
      <pc:sldChg chg="modSp mod">
        <pc:chgData name="Mokarram Dorri, Bahareh" userId="b65613e7-b782-4797-afbc-3ac9b2e9b774" providerId="ADAL" clId="{732A5066-7946-4D1D-A0E4-52EE3891AEF2}" dt="2024-02-26T17:01:05.061" v="14" actId="115"/>
        <pc:sldMkLst>
          <pc:docMk/>
          <pc:sldMk cId="1788420574" sldId="337"/>
        </pc:sldMkLst>
      </pc:sldChg>
      <pc:sldChg chg="modSp mod">
        <pc:chgData name="Mokarram Dorri, Bahareh" userId="b65613e7-b782-4797-afbc-3ac9b2e9b774" providerId="ADAL" clId="{732A5066-7946-4D1D-A0E4-52EE3891AEF2}" dt="2024-02-26T17:01:37.763" v="20" actId="14100"/>
        <pc:sldMkLst>
          <pc:docMk/>
          <pc:sldMk cId="0" sldId="338"/>
        </pc:sldMkLst>
      </pc:sldChg>
      <pc:sldChg chg="modSp">
        <pc:chgData name="Mokarram Dorri, Bahareh" userId="b65613e7-b782-4797-afbc-3ac9b2e9b774" providerId="ADAL" clId="{732A5066-7946-4D1D-A0E4-52EE3891AEF2}" dt="2024-02-26T17:03:16.189" v="57" actId="20577"/>
        <pc:sldMkLst>
          <pc:docMk/>
          <pc:sldMk cId="0" sldId="340"/>
        </pc:sldMkLst>
      </pc:sldChg>
      <pc:sldChg chg="modSp modAnim">
        <pc:chgData name="Mokarram Dorri, Bahareh" userId="b65613e7-b782-4797-afbc-3ac9b2e9b774" providerId="ADAL" clId="{732A5066-7946-4D1D-A0E4-52EE3891AEF2}" dt="2024-02-26T16:46:02.387" v="1" actId="20577"/>
        <pc:sldMkLst>
          <pc:docMk/>
          <pc:sldMk cId="1873733892" sldId="345"/>
        </pc:sldMkLst>
      </pc:sldChg>
    </pc:docChg>
  </pc:docChgLst>
  <pc:docChgLst>
    <pc:chgData name="Mokarram Dorri, Bahareh" userId="b65613e7-b782-4797-afbc-3ac9b2e9b774" providerId="ADAL" clId="{AE9A7DD9-9B46-454A-B022-6923B00E9C46}"/>
    <pc:docChg chg="custSel delSld modSld">
      <pc:chgData name="Mokarram Dorri, Bahareh" userId="b65613e7-b782-4797-afbc-3ac9b2e9b774" providerId="ADAL" clId="{AE9A7DD9-9B46-454A-B022-6923B00E9C46}" dt="2024-10-10T17:46:56.077" v="162"/>
      <pc:docMkLst>
        <pc:docMk/>
      </pc:docMkLst>
      <pc:sldChg chg="del">
        <pc:chgData name="Mokarram Dorri, Bahareh" userId="b65613e7-b782-4797-afbc-3ac9b2e9b774" providerId="ADAL" clId="{AE9A7DD9-9B46-454A-B022-6923B00E9C46}" dt="2024-10-09T21:10:01.717" v="160" actId="47"/>
        <pc:sldMkLst>
          <pc:docMk/>
          <pc:sldMk cId="1130662404" sldId="276"/>
        </pc:sldMkLst>
      </pc:sldChg>
      <pc:sldChg chg="modSp mod">
        <pc:chgData name="Mokarram Dorri, Bahareh" userId="b65613e7-b782-4797-afbc-3ac9b2e9b774" providerId="ADAL" clId="{AE9A7DD9-9B46-454A-B022-6923B00E9C46}" dt="2024-09-25T18:23:40.259" v="10" actId="404"/>
        <pc:sldMkLst>
          <pc:docMk/>
          <pc:sldMk cId="2202450774" sldId="289"/>
        </pc:sldMkLst>
      </pc:sldChg>
      <pc:sldChg chg="modSp mod">
        <pc:chgData name="Mokarram Dorri, Bahareh" userId="b65613e7-b782-4797-afbc-3ac9b2e9b774" providerId="ADAL" clId="{AE9A7DD9-9B46-454A-B022-6923B00E9C46}" dt="2024-09-25T18:24:57.882" v="21" actId="20577"/>
        <pc:sldMkLst>
          <pc:docMk/>
          <pc:sldMk cId="3577181606" sldId="295"/>
        </pc:sldMkLst>
      </pc:sldChg>
      <pc:sldChg chg="modSp mod">
        <pc:chgData name="Mokarram Dorri, Bahareh" userId="b65613e7-b782-4797-afbc-3ac9b2e9b774" providerId="ADAL" clId="{AE9A7DD9-9B46-454A-B022-6923B00E9C46}" dt="2024-09-25T18:25:37.886" v="26" actId="20577"/>
        <pc:sldMkLst>
          <pc:docMk/>
          <pc:sldMk cId="857281309" sldId="296"/>
        </pc:sldMkLst>
      </pc:sldChg>
      <pc:sldChg chg="modSp mod">
        <pc:chgData name="Mokarram Dorri, Bahareh" userId="b65613e7-b782-4797-afbc-3ac9b2e9b774" providerId="ADAL" clId="{AE9A7DD9-9B46-454A-B022-6923B00E9C46}" dt="2024-10-08T17:37:01.653" v="124" actId="404"/>
        <pc:sldMkLst>
          <pc:docMk/>
          <pc:sldMk cId="856603994" sldId="320"/>
        </pc:sldMkLst>
      </pc:sldChg>
      <pc:sldChg chg="addSp modSp modAnim">
        <pc:chgData name="Mokarram Dorri, Bahareh" userId="b65613e7-b782-4797-afbc-3ac9b2e9b774" providerId="ADAL" clId="{AE9A7DD9-9B46-454A-B022-6923B00E9C46}" dt="2024-10-08T17:39:10.654" v="134"/>
        <pc:sldMkLst>
          <pc:docMk/>
          <pc:sldMk cId="2352181866" sldId="321"/>
        </pc:sldMkLst>
      </pc:sldChg>
      <pc:sldChg chg="addSp modSp mod">
        <pc:chgData name="Mokarram Dorri, Bahareh" userId="b65613e7-b782-4797-afbc-3ac9b2e9b774" providerId="ADAL" clId="{AE9A7DD9-9B46-454A-B022-6923B00E9C46}" dt="2024-10-08T17:24:19.853" v="52" actId="1076"/>
        <pc:sldMkLst>
          <pc:docMk/>
          <pc:sldMk cId="3272121640" sldId="323"/>
        </pc:sldMkLst>
      </pc:sldChg>
      <pc:sldChg chg="modSp mod modAnim">
        <pc:chgData name="Mokarram Dorri, Bahareh" userId="b65613e7-b782-4797-afbc-3ac9b2e9b774" providerId="ADAL" clId="{AE9A7DD9-9B46-454A-B022-6923B00E9C46}" dt="2024-10-08T17:27:25.688" v="63"/>
        <pc:sldMkLst>
          <pc:docMk/>
          <pc:sldMk cId="4088406479" sldId="324"/>
        </pc:sldMkLst>
      </pc:sldChg>
      <pc:sldChg chg="modSp mod">
        <pc:chgData name="Mokarram Dorri, Bahareh" userId="b65613e7-b782-4797-afbc-3ac9b2e9b774" providerId="ADAL" clId="{AE9A7DD9-9B46-454A-B022-6923B00E9C46}" dt="2024-10-08T17:35:04.566" v="123" actId="12"/>
        <pc:sldMkLst>
          <pc:docMk/>
          <pc:sldMk cId="2043518901" sldId="327"/>
        </pc:sldMkLst>
      </pc:sldChg>
      <pc:sldChg chg="modSp mod">
        <pc:chgData name="Mokarram Dorri, Bahareh" userId="b65613e7-b782-4797-afbc-3ac9b2e9b774" providerId="ADAL" clId="{AE9A7DD9-9B46-454A-B022-6923B00E9C46}" dt="2024-09-25T18:37:34.233" v="28" actId="20577"/>
        <pc:sldMkLst>
          <pc:docMk/>
          <pc:sldMk cId="753829274" sldId="335"/>
        </pc:sldMkLst>
      </pc:sldChg>
      <pc:sldChg chg="addSp delSp modSp mod delAnim modAnim modNotesTx">
        <pc:chgData name="Mokarram Dorri, Bahareh" userId="b65613e7-b782-4797-afbc-3ac9b2e9b774" providerId="ADAL" clId="{AE9A7DD9-9B46-454A-B022-6923B00E9C46}" dt="2024-09-19T21:27:59.242" v="9" actId="478"/>
        <pc:sldMkLst>
          <pc:docMk/>
          <pc:sldMk cId="0" sldId="340"/>
        </pc:sldMkLst>
      </pc:sldChg>
      <pc:sldChg chg="modSp mod">
        <pc:chgData name="Mokarram Dorri, Bahareh" userId="b65613e7-b782-4797-afbc-3ac9b2e9b774" providerId="ADAL" clId="{AE9A7DD9-9B46-454A-B022-6923B00E9C46}" dt="2024-10-08T17:30:12.246" v="82" actId="404"/>
        <pc:sldMkLst>
          <pc:docMk/>
          <pc:sldMk cId="0" sldId="350"/>
        </pc:sldMkLst>
      </pc:sldChg>
      <pc:sldChg chg="modSp mod">
        <pc:chgData name="Mokarram Dorri, Bahareh" userId="b65613e7-b782-4797-afbc-3ac9b2e9b774" providerId="ADAL" clId="{AE9A7DD9-9B46-454A-B022-6923B00E9C46}" dt="2024-10-08T17:31:01.053" v="88" actId="20577"/>
        <pc:sldMkLst>
          <pc:docMk/>
          <pc:sldMk cId="0" sldId="351"/>
        </pc:sldMkLst>
      </pc:sldChg>
      <pc:sldChg chg="addSp delSp modSp mod modAnim">
        <pc:chgData name="Mokarram Dorri, Bahareh" userId="b65613e7-b782-4797-afbc-3ac9b2e9b774" providerId="ADAL" clId="{AE9A7DD9-9B46-454A-B022-6923B00E9C46}" dt="2024-10-08T17:41:45.522" v="155" actId="1076"/>
        <pc:sldMkLst>
          <pc:docMk/>
          <pc:sldMk cId="0" sldId="352"/>
        </pc:sldMkLst>
      </pc:sldChg>
      <pc:sldChg chg="addSp modSp mod modAnim">
        <pc:chgData name="Mokarram Dorri, Bahareh" userId="b65613e7-b782-4797-afbc-3ac9b2e9b774" providerId="ADAL" clId="{AE9A7DD9-9B46-454A-B022-6923B00E9C46}" dt="2024-10-10T17:46:56.077" v="162"/>
        <pc:sldMkLst>
          <pc:docMk/>
          <pc:sldMk cId="0" sldId="353"/>
        </pc:sldMkLst>
      </pc:sldChg>
      <pc:sldChg chg="addSp modSp mod modAnim">
        <pc:chgData name="Mokarram Dorri, Bahareh" userId="b65613e7-b782-4797-afbc-3ac9b2e9b774" providerId="ADAL" clId="{AE9A7DD9-9B46-454A-B022-6923B00E9C46}" dt="2024-09-25T18:42:51.237" v="42"/>
        <pc:sldMkLst>
          <pc:docMk/>
          <pc:sldMk cId="4039954578" sldId="365"/>
        </pc:sldMkLst>
      </pc:sldChg>
      <pc:sldChg chg="addSp delSp modSp mod delAnim modAnim">
        <pc:chgData name="Mokarram Dorri, Bahareh" userId="b65613e7-b782-4797-afbc-3ac9b2e9b774" providerId="ADAL" clId="{AE9A7DD9-9B46-454A-B022-6923B00E9C46}" dt="2024-10-08T17:38:24.409" v="133" actId="21"/>
        <pc:sldMkLst>
          <pc:docMk/>
          <pc:sldMk cId="712634661" sldId="368"/>
        </pc:sldMkLst>
      </pc:sldChg>
      <pc:sldChg chg="mod modShow">
        <pc:chgData name="Mokarram Dorri, Bahareh" userId="b65613e7-b782-4797-afbc-3ac9b2e9b774" providerId="ADAL" clId="{AE9A7DD9-9B46-454A-B022-6923B00E9C46}" dt="2024-09-19T17:14:32.538" v="0" actId="729"/>
        <pc:sldMkLst>
          <pc:docMk/>
          <pc:sldMk cId="912821567" sldId="374"/>
        </pc:sldMkLst>
      </pc:sldChg>
    </pc:docChg>
  </pc:docChgLst>
  <pc:docChgLst>
    <pc:chgData name="Mokarram Dorri, Bahareh" userId="b65613e7-b782-4797-afbc-3ac9b2e9b774" providerId="ADAL" clId="{79105E2B-DEE6-43AC-8963-80EB261C4CA3}"/>
    <pc:docChg chg="custSel delSld modSld">
      <pc:chgData name="Mokarram Dorri, Bahareh" userId="b65613e7-b782-4797-afbc-3ac9b2e9b774" providerId="ADAL" clId="{79105E2B-DEE6-43AC-8963-80EB261C4CA3}" dt="2025-03-17T14:20:50.212" v="4" actId="478"/>
      <pc:docMkLst>
        <pc:docMk/>
      </pc:docMkLst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0" sldId="256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756607003" sldId="258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0" sldId="266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0" sldId="267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3187244780" sldId="268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3710766048" sldId="269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1306024225" sldId="270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918414243" sldId="283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92216225" sldId="284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2855181899" sldId="285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12980332" sldId="286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2202450774" sldId="289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3577181606" sldId="295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857281309" sldId="296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3871491500" sldId="300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0" sldId="302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4102321621" sldId="303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3202813634" sldId="304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380109597" sldId="306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2833912864" sldId="317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3050806716" sldId="319"/>
        </pc:sldMkLst>
      </pc:sldChg>
      <pc:sldChg chg="delSp mod delAnim">
        <pc:chgData name="Mokarram Dorri, Bahareh" userId="b65613e7-b782-4797-afbc-3ac9b2e9b774" providerId="ADAL" clId="{79105E2B-DEE6-43AC-8963-80EB261C4CA3}" dt="2025-03-17T14:20:50.212" v="4" actId="478"/>
        <pc:sldMkLst>
          <pc:docMk/>
          <pc:sldMk cId="2352181866" sldId="321"/>
        </pc:sldMkLst>
        <pc:spChg chg="del">
          <ac:chgData name="Mokarram Dorri, Bahareh" userId="b65613e7-b782-4797-afbc-3ac9b2e9b774" providerId="ADAL" clId="{79105E2B-DEE6-43AC-8963-80EB261C4CA3}" dt="2025-03-17T14:20:50.212" v="4" actId="478"/>
          <ac:spMkLst>
            <pc:docMk/>
            <pc:sldMk cId="2352181866" sldId="321"/>
            <ac:spMk id="5" creationId="{E8316E19-1606-8AFA-6D3D-FBBC6E583B59}"/>
          </ac:spMkLst>
        </pc:spChg>
      </pc:sldChg>
      <pc:sldChg chg="delSp mod delAnim">
        <pc:chgData name="Mokarram Dorri, Bahareh" userId="b65613e7-b782-4797-afbc-3ac9b2e9b774" providerId="ADAL" clId="{79105E2B-DEE6-43AC-8963-80EB261C4CA3}" dt="2025-03-17T14:20:45.730" v="3" actId="478"/>
        <pc:sldMkLst>
          <pc:docMk/>
          <pc:sldMk cId="2043518901" sldId="327"/>
        </pc:sldMkLst>
        <pc:spChg chg="del">
          <ac:chgData name="Mokarram Dorri, Bahareh" userId="b65613e7-b782-4797-afbc-3ac9b2e9b774" providerId="ADAL" clId="{79105E2B-DEE6-43AC-8963-80EB261C4CA3}" dt="2025-03-17T14:20:45.730" v="3" actId="478"/>
          <ac:spMkLst>
            <pc:docMk/>
            <pc:sldMk cId="2043518901" sldId="327"/>
            <ac:spMk id="13" creationId="{408494FE-93C2-9A61-619C-1EB69CCBE2F1}"/>
          </ac:spMkLst>
        </pc:spChg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753829274" sldId="335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1788420574" sldId="337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0" sldId="338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0" sldId="339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0" sldId="340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1209930238" sldId="342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2967903872" sldId="343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1815027472" sldId="344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96702513" sldId="345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3646780972" sldId="346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0" sldId="347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0" sldId="348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3320342615" sldId="349"/>
        </pc:sldMkLst>
      </pc:sldChg>
      <pc:sldChg chg="delSp mod delAnim">
        <pc:chgData name="Mokarram Dorri, Bahareh" userId="b65613e7-b782-4797-afbc-3ac9b2e9b774" providerId="ADAL" clId="{79105E2B-DEE6-43AC-8963-80EB261C4CA3}" dt="2025-03-17T14:20:42.589" v="2" actId="478"/>
        <pc:sldMkLst>
          <pc:docMk/>
          <pc:sldMk cId="0" sldId="352"/>
        </pc:sldMkLst>
        <pc:spChg chg="del">
          <ac:chgData name="Mokarram Dorri, Bahareh" userId="b65613e7-b782-4797-afbc-3ac9b2e9b774" providerId="ADAL" clId="{79105E2B-DEE6-43AC-8963-80EB261C4CA3}" dt="2025-03-17T14:20:42.589" v="2" actId="478"/>
          <ac:spMkLst>
            <pc:docMk/>
            <pc:sldMk cId="0" sldId="352"/>
            <ac:spMk id="5" creationId="{A381A051-EE82-CF85-37D3-B79902C139E6}"/>
          </ac:spMkLst>
        </pc:spChg>
      </pc:sldChg>
      <pc:sldChg chg="del">
        <pc:chgData name="Mokarram Dorri, Bahareh" userId="b65613e7-b782-4797-afbc-3ac9b2e9b774" providerId="ADAL" clId="{79105E2B-DEE6-43AC-8963-80EB261C4CA3}" dt="2025-03-17T14:20:39.553" v="1" actId="47"/>
        <pc:sldMkLst>
          <pc:docMk/>
          <pc:sldMk cId="0" sldId="354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3166579496" sldId="356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3159097328" sldId="357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3425990949" sldId="358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2721657534" sldId="359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1517894675" sldId="361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852884809" sldId="363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4039954578" sldId="365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1987601760" sldId="369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2633928628" sldId="371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2770730014" sldId="372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912821567" sldId="374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2253465824" sldId="375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3548599928" sldId="376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650514298" sldId="377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2451868000" sldId="378"/>
        </pc:sldMkLst>
      </pc:sldChg>
      <pc:sldChg chg="del">
        <pc:chgData name="Mokarram Dorri, Bahareh" userId="b65613e7-b782-4797-afbc-3ac9b2e9b774" providerId="ADAL" clId="{79105E2B-DEE6-43AC-8963-80EB261C4CA3}" dt="2025-03-17T14:20:29.176" v="0" actId="47"/>
        <pc:sldMkLst>
          <pc:docMk/>
          <pc:sldMk cId="3912591537" sldId="379"/>
        </pc:sldMkLst>
      </pc:sldChg>
      <pc:sldMasterChg chg="delSldLayout">
        <pc:chgData name="Mokarram Dorri, Bahareh" userId="b65613e7-b782-4797-afbc-3ac9b2e9b774" providerId="ADAL" clId="{79105E2B-DEE6-43AC-8963-80EB261C4CA3}" dt="2025-03-17T14:20:29.176" v="0" actId="47"/>
        <pc:sldMasterMkLst>
          <pc:docMk/>
          <pc:sldMasterMk cId="0" sldId="2147483648"/>
        </pc:sldMasterMkLst>
        <pc:sldLayoutChg chg="del">
          <pc:chgData name="Mokarram Dorri, Bahareh" userId="b65613e7-b782-4797-afbc-3ac9b2e9b774" providerId="ADAL" clId="{79105E2B-DEE6-43AC-8963-80EB261C4CA3}" dt="2025-03-17T14:20:29.176" v="0" actId="47"/>
          <pc:sldLayoutMkLst>
            <pc:docMk/>
            <pc:sldMasterMk cId="0" sldId="2147483648"/>
            <pc:sldLayoutMk cId="2359409572" sldId="2147483661"/>
          </pc:sldLayoutMkLst>
        </pc:sldLayoutChg>
      </pc:sldMasterChg>
    </pc:docChg>
  </pc:docChgLst>
  <pc:docChgLst>
    <pc:chgData name="Mokarram dorri, Bahareh" userId="S::bahareh.mokarramdorri@unt.edu::b65613e7-b782-4797-afbc-3ac9b2e9b774" providerId="AD" clId="Web-{79EAE917-8A2D-6B36-5DEE-D7A82EF422C3}"/>
    <pc:docChg chg="modSld">
      <pc:chgData name="Mokarram dorri, Bahareh" userId="S::bahareh.mokarramdorri@unt.edu::b65613e7-b782-4797-afbc-3ac9b2e9b774" providerId="AD" clId="Web-{79EAE917-8A2D-6B36-5DEE-D7A82EF422C3}" dt="2023-09-14T19:21:47.686" v="3" actId="20577"/>
      <pc:docMkLst>
        <pc:docMk/>
      </pc:docMkLst>
      <pc:sldChg chg="modSp">
        <pc:chgData name="Mokarram dorri, Bahareh" userId="S::bahareh.mokarramdorri@unt.edu::b65613e7-b782-4797-afbc-3ac9b2e9b774" providerId="AD" clId="Web-{79EAE917-8A2D-6B36-5DEE-D7A82EF422C3}" dt="2023-09-14T19:20:32.183" v="1" actId="20577"/>
        <pc:sldMkLst>
          <pc:docMk/>
          <pc:sldMk cId="667164155" sldId="285"/>
        </pc:sldMkLst>
      </pc:sldChg>
      <pc:sldChg chg="modSp">
        <pc:chgData name="Mokarram dorri, Bahareh" userId="S::bahareh.mokarramdorri@unt.edu::b65613e7-b782-4797-afbc-3ac9b2e9b774" providerId="AD" clId="Web-{79EAE917-8A2D-6B36-5DEE-D7A82EF422C3}" dt="2023-09-14T19:21:47.686" v="3" actId="20577"/>
        <pc:sldMkLst>
          <pc:docMk/>
          <pc:sldMk cId="0" sldId="338"/>
        </pc:sldMkLst>
      </pc:sldChg>
    </pc:docChg>
  </pc:docChgLst>
  <pc:docChgLst>
    <pc:chgData name="Mokarram Dorri, Bahareh" userId="b65613e7-b782-4797-afbc-3ac9b2e9b774" providerId="ADAL" clId="{F571D150-7AAB-4BFE-B8B9-AFAF7E2DF3FA}"/>
    <pc:docChg chg="undo custSel addSld delSld modSld sldOrd modMainMaster">
      <pc:chgData name="Mokarram Dorri, Bahareh" userId="b65613e7-b782-4797-afbc-3ac9b2e9b774" providerId="ADAL" clId="{F571D150-7AAB-4BFE-B8B9-AFAF7E2DF3FA}" dt="2025-03-05T04:59:13.669" v="3606" actId="14100"/>
      <pc:docMkLst>
        <pc:docMk/>
      </pc:docMkLst>
      <pc:sldChg chg="addSp delSp modSp mod">
        <pc:chgData name="Mokarram Dorri, Bahareh" userId="b65613e7-b782-4797-afbc-3ac9b2e9b774" providerId="ADAL" clId="{F571D150-7AAB-4BFE-B8B9-AFAF7E2DF3FA}" dt="2025-02-16T17:47:04.222" v="1935" actId="478"/>
        <pc:sldMkLst>
          <pc:docMk/>
          <pc:sldMk cId="0" sldId="256"/>
        </pc:sldMkLst>
      </pc:sldChg>
      <pc:sldChg chg="addSp delSp modSp mod">
        <pc:chgData name="Mokarram Dorri, Bahareh" userId="b65613e7-b782-4797-afbc-3ac9b2e9b774" providerId="ADAL" clId="{F571D150-7AAB-4BFE-B8B9-AFAF7E2DF3FA}" dt="2024-09-19T01:50:46.248" v="1768" actId="20577"/>
        <pc:sldMkLst>
          <pc:docMk/>
          <pc:sldMk cId="756607003" sldId="258"/>
        </pc:sldMkLst>
      </pc:sldChg>
      <pc:sldChg chg="modSp mod modNotesTx">
        <pc:chgData name="Mokarram Dorri, Bahareh" userId="b65613e7-b782-4797-afbc-3ac9b2e9b774" providerId="ADAL" clId="{F571D150-7AAB-4BFE-B8B9-AFAF7E2DF3FA}" dt="2025-02-16T21:30:04.060" v="2468"/>
        <pc:sldMkLst>
          <pc:docMk/>
          <pc:sldMk cId="0" sldId="266"/>
        </pc:sldMkLst>
        <pc:spChg chg="mod">
          <ac:chgData name="Mokarram Dorri, Bahareh" userId="b65613e7-b782-4797-afbc-3ac9b2e9b774" providerId="ADAL" clId="{F571D150-7AAB-4BFE-B8B9-AFAF7E2DF3FA}" dt="2025-02-16T20:01:29.599" v="2262" actId="114"/>
          <ac:spMkLst>
            <pc:docMk/>
            <pc:sldMk cId="0" sldId="266"/>
            <ac:spMk id="6" creationId="{00000000-0000-0000-0000-000000000000}"/>
          </ac:spMkLst>
        </pc:spChg>
      </pc:sldChg>
      <pc:sldChg chg="addSp modSp mod modAnim">
        <pc:chgData name="Mokarram Dorri, Bahareh" userId="b65613e7-b782-4797-afbc-3ac9b2e9b774" providerId="ADAL" clId="{F571D150-7AAB-4BFE-B8B9-AFAF7E2DF3FA}" dt="2024-09-19T15:22:28.785" v="1809" actId="12"/>
        <pc:sldMkLst>
          <pc:docMk/>
          <pc:sldMk cId="0" sldId="267"/>
        </pc:sldMkLst>
      </pc:sldChg>
      <pc:sldChg chg="addSp delSp modSp mod delAnim modAnim">
        <pc:chgData name="Mokarram Dorri, Bahareh" userId="b65613e7-b782-4797-afbc-3ac9b2e9b774" providerId="ADAL" clId="{F571D150-7AAB-4BFE-B8B9-AFAF7E2DF3FA}" dt="2025-02-16T20:06:04.535" v="2327" actId="208"/>
        <pc:sldMkLst>
          <pc:docMk/>
          <pc:sldMk cId="3187244780" sldId="268"/>
        </pc:sldMkLst>
        <pc:spChg chg="mod">
          <ac:chgData name="Mokarram Dorri, Bahareh" userId="b65613e7-b782-4797-afbc-3ac9b2e9b774" providerId="ADAL" clId="{F571D150-7AAB-4BFE-B8B9-AFAF7E2DF3FA}" dt="2025-02-16T20:06:04.535" v="2327" actId="208"/>
          <ac:spMkLst>
            <pc:docMk/>
            <pc:sldMk cId="3187244780" sldId="268"/>
            <ac:spMk id="2" creationId="{34525FF0-7BC3-10EE-EC3E-CEB739E9EAAD}"/>
          </ac:spMkLst>
        </pc:spChg>
        <pc:spChg chg="mod">
          <ac:chgData name="Mokarram Dorri, Bahareh" userId="b65613e7-b782-4797-afbc-3ac9b2e9b774" providerId="ADAL" clId="{F571D150-7AAB-4BFE-B8B9-AFAF7E2DF3FA}" dt="2025-02-16T20:05:23.039" v="2321" actId="20577"/>
          <ac:spMkLst>
            <pc:docMk/>
            <pc:sldMk cId="3187244780" sldId="268"/>
            <ac:spMk id="3" creationId="{00000000-0000-0000-0000-000000000000}"/>
          </ac:spMkLst>
        </pc:spChg>
      </pc:sldChg>
      <pc:sldChg chg="addSp delSp modSp mod modAnim">
        <pc:chgData name="Mokarram Dorri, Bahareh" userId="b65613e7-b782-4797-afbc-3ac9b2e9b774" providerId="ADAL" clId="{F571D150-7AAB-4BFE-B8B9-AFAF7E2DF3FA}" dt="2025-02-16T21:32:54.780" v="2474" actId="6549"/>
        <pc:sldMkLst>
          <pc:docMk/>
          <pc:sldMk cId="3710766048" sldId="269"/>
        </pc:sldMkLst>
        <pc:spChg chg="mod">
          <ac:chgData name="Mokarram Dorri, Bahareh" userId="b65613e7-b782-4797-afbc-3ac9b2e9b774" providerId="ADAL" clId="{F571D150-7AAB-4BFE-B8B9-AFAF7E2DF3FA}" dt="2025-02-16T20:27:54.043" v="2466" actId="1036"/>
          <ac:spMkLst>
            <pc:docMk/>
            <pc:sldMk cId="3710766048" sldId="269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F571D150-7AAB-4BFE-B8B9-AFAF7E2DF3FA}" dt="2025-02-16T21:32:54.780" v="2474" actId="6549"/>
          <ac:spMkLst>
            <pc:docMk/>
            <pc:sldMk cId="3710766048" sldId="269"/>
            <ac:spMk id="5" creationId="{1ABAE772-745F-8F96-E44E-A91B0C777D62}"/>
          </ac:spMkLst>
        </pc:spChg>
      </pc:sldChg>
      <pc:sldChg chg="addSp delSp modSp mod modAnim">
        <pc:chgData name="Mokarram Dorri, Bahareh" userId="b65613e7-b782-4797-afbc-3ac9b2e9b774" providerId="ADAL" clId="{F571D150-7AAB-4BFE-B8B9-AFAF7E2DF3FA}" dt="2025-02-18T21:42:50.871" v="2487" actId="478"/>
        <pc:sldMkLst>
          <pc:docMk/>
          <pc:sldMk cId="1306024225" sldId="270"/>
        </pc:sldMkLst>
        <pc:spChg chg="add mod">
          <ac:chgData name="Mokarram Dorri, Bahareh" userId="b65613e7-b782-4797-afbc-3ac9b2e9b774" providerId="ADAL" clId="{F571D150-7AAB-4BFE-B8B9-AFAF7E2DF3FA}" dt="2025-02-18T21:42:49.220" v="2486" actId="1076"/>
          <ac:spMkLst>
            <pc:docMk/>
            <pc:sldMk cId="1306024225" sldId="270"/>
            <ac:spMk id="2" creationId="{B2C29DAB-FAF7-D80D-E645-226F2447FBBF}"/>
          </ac:spMkLst>
        </pc:spChg>
        <pc:spChg chg="mod">
          <ac:chgData name="Mokarram Dorri, Bahareh" userId="b65613e7-b782-4797-afbc-3ac9b2e9b774" providerId="ADAL" clId="{F571D150-7AAB-4BFE-B8B9-AFAF7E2DF3FA}" dt="2025-02-17T03:21:20.541" v="2483" actId="20577"/>
          <ac:spMkLst>
            <pc:docMk/>
            <pc:sldMk cId="1306024225" sldId="270"/>
            <ac:spMk id="3" creationId="{00000000-0000-0000-0000-000000000000}"/>
          </ac:spMkLst>
        </pc:spChg>
      </pc:sldChg>
      <pc:sldChg chg="addSp delSp modSp mod modAnim">
        <pc:chgData name="Mokarram Dorri, Bahareh" userId="b65613e7-b782-4797-afbc-3ac9b2e9b774" providerId="ADAL" clId="{F571D150-7AAB-4BFE-B8B9-AFAF7E2DF3FA}" dt="2025-02-16T18:58:02.460" v="2068" actId="14100"/>
        <pc:sldMkLst>
          <pc:docMk/>
          <pc:sldMk cId="918414243" sldId="283"/>
        </pc:sldMkLst>
        <pc:spChg chg="mod">
          <ac:chgData name="Mokarram Dorri, Bahareh" userId="b65613e7-b782-4797-afbc-3ac9b2e9b774" providerId="ADAL" clId="{F571D150-7AAB-4BFE-B8B9-AFAF7E2DF3FA}" dt="2025-02-16T18:58:02.460" v="2068" actId="14100"/>
          <ac:spMkLst>
            <pc:docMk/>
            <pc:sldMk cId="918414243" sldId="283"/>
            <ac:spMk id="52" creationId="{00000000-0000-0000-0000-000000000000}"/>
          </ac:spMkLst>
        </pc:spChg>
      </pc:sldChg>
      <pc:sldChg chg="modSp add mod">
        <pc:chgData name="Mokarram Dorri, Bahareh" userId="b65613e7-b782-4797-afbc-3ac9b2e9b774" providerId="ADAL" clId="{F571D150-7AAB-4BFE-B8B9-AFAF7E2DF3FA}" dt="2025-02-16T19:02:27.165" v="2099" actId="115"/>
        <pc:sldMkLst>
          <pc:docMk/>
          <pc:sldMk cId="92216225" sldId="284"/>
        </pc:sldMkLst>
        <pc:spChg chg="mod">
          <ac:chgData name="Mokarram Dorri, Bahareh" userId="b65613e7-b782-4797-afbc-3ac9b2e9b774" providerId="ADAL" clId="{F571D150-7AAB-4BFE-B8B9-AFAF7E2DF3FA}" dt="2025-02-16T19:02:27.165" v="2099" actId="115"/>
          <ac:spMkLst>
            <pc:docMk/>
            <pc:sldMk cId="92216225" sldId="284"/>
            <ac:spMk id="55" creationId="{D5A9D842-EBE3-1ABF-6331-CC095BEE0CA9}"/>
          </ac:spMkLst>
        </pc:spChg>
      </pc:sldChg>
      <pc:sldChg chg="modSp add del mod modShow">
        <pc:chgData name="Mokarram Dorri, Bahareh" userId="b65613e7-b782-4797-afbc-3ac9b2e9b774" providerId="ADAL" clId="{F571D150-7AAB-4BFE-B8B9-AFAF7E2DF3FA}" dt="2025-02-16T19:02:02.395" v="2095" actId="2696"/>
        <pc:sldMkLst>
          <pc:docMk/>
          <pc:sldMk cId="1049683674" sldId="284"/>
        </pc:sldMkLst>
      </pc:sldChg>
      <pc:sldChg chg="modSp del mod modShow">
        <pc:chgData name="Mokarram Dorri, Bahareh" userId="b65613e7-b782-4797-afbc-3ac9b2e9b774" providerId="ADAL" clId="{F571D150-7AAB-4BFE-B8B9-AFAF7E2DF3FA}" dt="2024-02-24T20:06:04.600" v="547" actId="2696"/>
        <pc:sldMkLst>
          <pc:docMk/>
          <pc:sldMk cId="3534980492" sldId="284"/>
        </pc:sldMkLst>
      </pc:sldChg>
      <pc:sldChg chg="modSp del mod modAnim modNotesTx">
        <pc:chgData name="Mokarram Dorri, Bahareh" userId="b65613e7-b782-4797-afbc-3ac9b2e9b774" providerId="ADAL" clId="{F571D150-7AAB-4BFE-B8B9-AFAF7E2DF3FA}" dt="2025-02-16T19:34:50.537" v="2183" actId="2696"/>
        <pc:sldMkLst>
          <pc:docMk/>
          <pc:sldMk cId="667164155" sldId="285"/>
        </pc:sldMkLst>
      </pc:sldChg>
      <pc:sldChg chg="add">
        <pc:chgData name="Mokarram Dorri, Bahareh" userId="b65613e7-b782-4797-afbc-3ac9b2e9b774" providerId="ADAL" clId="{F571D150-7AAB-4BFE-B8B9-AFAF7E2DF3FA}" dt="2025-02-16T19:34:57.517" v="2184"/>
        <pc:sldMkLst>
          <pc:docMk/>
          <pc:sldMk cId="2855181899" sldId="285"/>
        </pc:sldMkLst>
      </pc:sldChg>
      <pc:sldChg chg="modSp add mod">
        <pc:chgData name="Mokarram Dorri, Bahareh" userId="b65613e7-b782-4797-afbc-3ac9b2e9b774" providerId="ADAL" clId="{F571D150-7AAB-4BFE-B8B9-AFAF7E2DF3FA}" dt="2025-02-16T20:14:13.414" v="2448" actId="313"/>
        <pc:sldMkLst>
          <pc:docMk/>
          <pc:sldMk cId="12980332" sldId="286"/>
        </pc:sldMkLst>
        <pc:spChg chg="mod">
          <ac:chgData name="Mokarram Dorri, Bahareh" userId="b65613e7-b782-4797-afbc-3ac9b2e9b774" providerId="ADAL" clId="{F571D150-7AAB-4BFE-B8B9-AFAF7E2DF3FA}" dt="2025-02-16T20:14:13.414" v="2448" actId="313"/>
          <ac:spMkLst>
            <pc:docMk/>
            <pc:sldMk cId="12980332" sldId="286"/>
            <ac:spMk id="61" creationId="{00000000-0000-0000-0000-000000000000}"/>
          </ac:spMkLst>
        </pc:spChg>
      </pc:sldChg>
      <pc:sldChg chg="modSp del mod modShow">
        <pc:chgData name="Mokarram Dorri, Bahareh" userId="b65613e7-b782-4797-afbc-3ac9b2e9b774" providerId="ADAL" clId="{F571D150-7AAB-4BFE-B8B9-AFAF7E2DF3FA}" dt="2025-02-16T19:34:14.987" v="2181" actId="2696"/>
        <pc:sldMkLst>
          <pc:docMk/>
          <pc:sldMk cId="360819170" sldId="286"/>
        </pc:sldMkLst>
      </pc:sldChg>
      <pc:sldChg chg="modSp mod">
        <pc:chgData name="Mokarram Dorri, Bahareh" userId="b65613e7-b782-4797-afbc-3ac9b2e9b774" providerId="ADAL" clId="{F571D150-7AAB-4BFE-B8B9-AFAF7E2DF3FA}" dt="2024-02-25T04:47:49.344" v="1109" actId="1076"/>
        <pc:sldMkLst>
          <pc:docMk/>
          <pc:sldMk cId="2202450774" sldId="289"/>
        </pc:sldMkLst>
      </pc:sldChg>
      <pc:sldChg chg="modSp mod">
        <pc:chgData name="Mokarram Dorri, Bahareh" userId="b65613e7-b782-4797-afbc-3ac9b2e9b774" providerId="ADAL" clId="{F571D150-7AAB-4BFE-B8B9-AFAF7E2DF3FA}" dt="2024-02-27T18:46:18.459" v="1129" actId="1076"/>
        <pc:sldMkLst>
          <pc:docMk/>
          <pc:sldMk cId="3577181606" sldId="295"/>
        </pc:sldMkLst>
      </pc:sldChg>
      <pc:sldChg chg="modSp mod">
        <pc:chgData name="Mokarram Dorri, Bahareh" userId="b65613e7-b782-4797-afbc-3ac9b2e9b774" providerId="ADAL" clId="{F571D150-7AAB-4BFE-B8B9-AFAF7E2DF3FA}" dt="2024-02-27T18:46:33.538" v="1130" actId="404"/>
        <pc:sldMkLst>
          <pc:docMk/>
          <pc:sldMk cId="857281309" sldId="296"/>
        </pc:sldMkLst>
      </pc:sldChg>
      <pc:sldChg chg="modSp del mod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2368205413" sldId="300"/>
        </pc:sldMkLst>
      </pc:sldChg>
      <pc:sldChg chg="modSp add mod">
        <pc:chgData name="Mokarram Dorri, Bahareh" userId="b65613e7-b782-4797-afbc-3ac9b2e9b774" providerId="ADAL" clId="{F571D150-7AAB-4BFE-B8B9-AFAF7E2DF3FA}" dt="2024-02-27T23:33:20.733" v="1687" actId="403"/>
        <pc:sldMkLst>
          <pc:docMk/>
          <pc:sldMk cId="3871491500" sldId="300"/>
        </pc:sldMkLst>
      </pc:sldChg>
      <pc:sldChg chg="modSp del mod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2468480092" sldId="301"/>
        </pc:sldMkLst>
      </pc:sldChg>
      <pc:sldChg chg="add del">
        <pc:chgData name="Mokarram Dorri, Bahareh" userId="b65613e7-b782-4797-afbc-3ac9b2e9b774" providerId="ADAL" clId="{F571D150-7AAB-4BFE-B8B9-AFAF7E2DF3FA}" dt="2024-02-28T00:13:18.851" v="1727" actId="47"/>
        <pc:sldMkLst>
          <pc:docMk/>
          <pc:sldMk cId="2658553650" sldId="301"/>
        </pc:sldMkLst>
      </pc:sldChg>
      <pc:sldChg chg="addSp delSp modSp mod">
        <pc:chgData name="Mokarram Dorri, Bahareh" userId="b65613e7-b782-4797-afbc-3ac9b2e9b774" providerId="ADAL" clId="{F571D150-7AAB-4BFE-B8B9-AFAF7E2DF3FA}" dt="2024-02-24T18:47:13.296" v="264" actId="14100"/>
        <pc:sldMkLst>
          <pc:docMk/>
          <pc:sldMk cId="0" sldId="302"/>
        </pc:sldMkLst>
      </pc:sldChg>
      <pc:sldChg chg="modSp del mod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2827446170" sldId="303"/>
        </pc:sldMkLst>
      </pc:sldChg>
      <pc:sldChg chg="addSp modSp add mod ord modAnim">
        <pc:chgData name="Mokarram Dorri, Bahareh" userId="b65613e7-b782-4797-afbc-3ac9b2e9b774" providerId="ADAL" clId="{F571D150-7AAB-4BFE-B8B9-AFAF7E2DF3FA}" dt="2025-03-05T04:59:13.669" v="3606" actId="14100"/>
        <pc:sldMkLst>
          <pc:docMk/>
          <pc:sldMk cId="4102321621" sldId="303"/>
        </pc:sldMkLst>
        <pc:spChg chg="mod">
          <ac:chgData name="Mokarram Dorri, Bahareh" userId="b65613e7-b782-4797-afbc-3ac9b2e9b774" providerId="ADAL" clId="{F571D150-7AAB-4BFE-B8B9-AFAF7E2DF3FA}" dt="2025-03-05T04:59:13.669" v="3606" actId="14100"/>
          <ac:spMkLst>
            <pc:docMk/>
            <pc:sldMk cId="4102321621" sldId="303"/>
            <ac:spMk id="5" creationId="{7F405EDD-8653-CD41-468B-89EDE814FE55}"/>
          </ac:spMkLst>
        </pc:spChg>
      </pc:sldChg>
      <pc:sldChg chg="addSp delSp modSp mod">
        <pc:chgData name="Mokarram Dorri, Bahareh" userId="b65613e7-b782-4797-afbc-3ac9b2e9b774" providerId="ADAL" clId="{F571D150-7AAB-4BFE-B8B9-AFAF7E2DF3FA}" dt="2024-09-24T04:35:25.983" v="1834" actId="478"/>
        <pc:sldMkLst>
          <pc:docMk/>
          <pc:sldMk cId="3202813634" sldId="304"/>
        </pc:sldMkLst>
      </pc:sldChg>
      <pc:sldChg chg="addSp delSp modSp mod">
        <pc:chgData name="Mokarram Dorri, Bahareh" userId="b65613e7-b782-4797-afbc-3ac9b2e9b774" providerId="ADAL" clId="{F571D150-7AAB-4BFE-B8B9-AFAF7E2DF3FA}" dt="2025-02-19T05:55:43.793" v="2489" actId="9405"/>
        <pc:sldMkLst>
          <pc:docMk/>
          <pc:sldMk cId="380109597" sldId="306"/>
        </pc:sldMkLst>
      </pc:sldChg>
      <pc:sldChg chg="addSp delSp modSp mod">
        <pc:chgData name="Mokarram Dorri, Bahareh" userId="b65613e7-b782-4797-afbc-3ac9b2e9b774" providerId="ADAL" clId="{F571D150-7AAB-4BFE-B8B9-AFAF7E2DF3FA}" dt="2025-02-19T05:58:04.944" v="2516" actId="1076"/>
        <pc:sldMkLst>
          <pc:docMk/>
          <pc:sldMk cId="2833912864" sldId="317"/>
        </pc:sldMkLst>
        <pc:spChg chg="mod">
          <ac:chgData name="Mokarram Dorri, Bahareh" userId="b65613e7-b782-4797-afbc-3ac9b2e9b774" providerId="ADAL" clId="{F571D150-7AAB-4BFE-B8B9-AFAF7E2DF3FA}" dt="2025-02-19T05:58:04.944" v="2516" actId="1076"/>
          <ac:spMkLst>
            <pc:docMk/>
            <pc:sldMk cId="2833912864" sldId="317"/>
            <ac:spMk id="3" creationId="{F7F6DFF3-2D05-1F36-1B18-FA5D8997EF07}"/>
          </ac:spMkLst>
        </pc:spChg>
      </pc:sldChg>
      <pc:sldChg chg="modSp mod modShow">
        <pc:chgData name="Mokarram Dorri, Bahareh" userId="b65613e7-b782-4797-afbc-3ac9b2e9b774" providerId="ADAL" clId="{F571D150-7AAB-4BFE-B8B9-AFAF7E2DF3FA}" dt="2024-09-26T00:36:44.768" v="1848" actId="729"/>
        <pc:sldMkLst>
          <pc:docMk/>
          <pc:sldMk cId="856603994" sldId="320"/>
        </pc:sldMkLst>
      </pc:sldChg>
      <pc:sldChg chg="modSp mod modShow">
        <pc:chgData name="Mokarram Dorri, Bahareh" userId="b65613e7-b782-4797-afbc-3ac9b2e9b774" providerId="ADAL" clId="{F571D150-7AAB-4BFE-B8B9-AFAF7E2DF3FA}" dt="2024-09-26T00:36:37.818" v="1845" actId="729"/>
        <pc:sldMkLst>
          <pc:docMk/>
          <pc:sldMk cId="2352181866" sldId="321"/>
        </pc:sldMkLst>
      </pc:sldChg>
      <pc:sldChg chg="modSp mod modShow">
        <pc:chgData name="Mokarram Dorri, Bahareh" userId="b65613e7-b782-4797-afbc-3ac9b2e9b774" providerId="ADAL" clId="{F571D150-7AAB-4BFE-B8B9-AFAF7E2DF3FA}" dt="2024-09-26T00:36:35.238" v="1844" actId="729"/>
        <pc:sldMkLst>
          <pc:docMk/>
          <pc:sldMk cId="3585994111" sldId="322"/>
        </pc:sldMkLst>
      </pc:sldChg>
      <pc:sldChg chg="modSp mod modShow">
        <pc:chgData name="Mokarram Dorri, Bahareh" userId="b65613e7-b782-4797-afbc-3ac9b2e9b774" providerId="ADAL" clId="{F571D150-7AAB-4BFE-B8B9-AFAF7E2DF3FA}" dt="2024-09-26T00:36:33.208" v="1843" actId="729"/>
        <pc:sldMkLst>
          <pc:docMk/>
          <pc:sldMk cId="3272121640" sldId="323"/>
        </pc:sldMkLst>
      </pc:sldChg>
      <pc:sldChg chg="modSp mod modShow">
        <pc:chgData name="Mokarram Dorri, Bahareh" userId="b65613e7-b782-4797-afbc-3ac9b2e9b774" providerId="ADAL" clId="{F571D150-7AAB-4BFE-B8B9-AFAF7E2DF3FA}" dt="2024-09-26T00:36:31.131" v="1842" actId="729"/>
        <pc:sldMkLst>
          <pc:docMk/>
          <pc:sldMk cId="4088406479" sldId="324"/>
        </pc:sldMkLst>
      </pc:sldChg>
      <pc:sldChg chg="addSp delSp modSp mod modAnim modShow">
        <pc:chgData name="Mokarram Dorri, Bahareh" userId="b65613e7-b782-4797-afbc-3ac9b2e9b774" providerId="ADAL" clId="{F571D150-7AAB-4BFE-B8B9-AFAF7E2DF3FA}" dt="2024-10-10T04:37:52.270" v="1921" actId="14100"/>
        <pc:sldMkLst>
          <pc:docMk/>
          <pc:sldMk cId="2043518901" sldId="327"/>
        </pc:sldMkLst>
      </pc:sldChg>
      <pc:sldChg chg="modSp del mod ord modAnim modShow">
        <pc:chgData name="Mokarram Dorri, Bahareh" userId="b65613e7-b782-4797-afbc-3ac9b2e9b774" providerId="ADAL" clId="{F571D150-7AAB-4BFE-B8B9-AFAF7E2DF3FA}" dt="2024-02-28T00:38:22.681" v="1753" actId="2696"/>
        <pc:sldMkLst>
          <pc:docMk/>
          <pc:sldMk cId="710011729" sldId="334"/>
        </pc:sldMkLst>
      </pc:sldChg>
      <pc:sldChg chg="modSp mod modAnim">
        <pc:chgData name="Mokarram Dorri, Bahareh" userId="b65613e7-b782-4797-afbc-3ac9b2e9b774" providerId="ADAL" clId="{F571D150-7AAB-4BFE-B8B9-AFAF7E2DF3FA}" dt="2024-02-27T20:24:56.886" v="1216" actId="1036"/>
        <pc:sldMkLst>
          <pc:docMk/>
          <pc:sldMk cId="753829274" sldId="335"/>
        </pc:sldMkLst>
      </pc:sldChg>
      <pc:sldChg chg="addSp delSp modSp mod">
        <pc:chgData name="Mokarram Dorri, Bahareh" userId="b65613e7-b782-4797-afbc-3ac9b2e9b774" providerId="ADAL" clId="{F571D150-7AAB-4BFE-B8B9-AFAF7E2DF3FA}" dt="2024-02-24T20:03:15.132" v="451" actId="478"/>
        <pc:sldMkLst>
          <pc:docMk/>
          <pc:sldMk cId="1788420574" sldId="337"/>
        </pc:sldMkLst>
      </pc:sldChg>
      <pc:sldChg chg="addSp delSp modSp mod">
        <pc:chgData name="Mokarram Dorri, Bahareh" userId="b65613e7-b782-4797-afbc-3ac9b2e9b774" providerId="ADAL" clId="{F571D150-7AAB-4BFE-B8B9-AFAF7E2DF3FA}" dt="2024-02-24T23:22:10.250" v="737" actId="20577"/>
        <pc:sldMkLst>
          <pc:docMk/>
          <pc:sldMk cId="0" sldId="338"/>
        </pc:sldMkLst>
      </pc:sldChg>
      <pc:sldChg chg="addSp delSp modSp mod">
        <pc:chgData name="Mokarram Dorri, Bahareh" userId="b65613e7-b782-4797-afbc-3ac9b2e9b774" providerId="ADAL" clId="{F571D150-7AAB-4BFE-B8B9-AFAF7E2DF3FA}" dt="2025-02-16T21:34:45.608" v="2477" actId="12"/>
        <pc:sldMkLst>
          <pc:docMk/>
          <pc:sldMk cId="0" sldId="339"/>
        </pc:sldMkLst>
        <pc:spChg chg="mod">
          <ac:chgData name="Mokarram Dorri, Bahareh" userId="b65613e7-b782-4797-afbc-3ac9b2e9b774" providerId="ADAL" clId="{F571D150-7AAB-4BFE-B8B9-AFAF7E2DF3FA}" dt="2025-02-16T21:34:45.608" v="2477" actId="12"/>
          <ac:spMkLst>
            <pc:docMk/>
            <pc:sldMk cId="0" sldId="339"/>
            <ac:spMk id="3" creationId="{00000000-0000-0000-0000-000000000000}"/>
          </ac:spMkLst>
        </pc:spChg>
      </pc:sldChg>
      <pc:sldChg chg="addSp delSp modSp mod delAnim modAnim">
        <pc:chgData name="Mokarram Dorri, Bahareh" userId="b65613e7-b782-4797-afbc-3ac9b2e9b774" providerId="ADAL" clId="{F571D150-7AAB-4BFE-B8B9-AFAF7E2DF3FA}" dt="2025-02-18T21:42:37.341" v="2484" actId="21"/>
        <pc:sldMkLst>
          <pc:docMk/>
          <pc:sldMk cId="0" sldId="340"/>
        </pc:sldMkLst>
      </pc:sldChg>
      <pc:sldChg chg="addSp delSp modSp del mod modShow">
        <pc:chgData name="Mokarram Dorri, Bahareh" userId="b65613e7-b782-4797-afbc-3ac9b2e9b774" providerId="ADAL" clId="{F571D150-7AAB-4BFE-B8B9-AFAF7E2DF3FA}" dt="2025-02-16T19:59:09.935" v="2254" actId="47"/>
        <pc:sldMkLst>
          <pc:docMk/>
          <pc:sldMk cId="1143252745" sldId="341"/>
        </pc:sldMkLst>
      </pc:sldChg>
      <pc:sldChg chg="addSp delSp modSp mod delAnim modAnim">
        <pc:chgData name="Mokarram Dorri, Bahareh" userId="b65613e7-b782-4797-afbc-3ac9b2e9b774" providerId="ADAL" clId="{F571D150-7AAB-4BFE-B8B9-AFAF7E2DF3FA}" dt="2025-02-16T19:03:43.400" v="2114" actId="1076"/>
        <pc:sldMkLst>
          <pc:docMk/>
          <pc:sldMk cId="1209930238" sldId="342"/>
        </pc:sldMkLst>
        <pc:spChg chg="mod">
          <ac:chgData name="Mokarram Dorri, Bahareh" userId="b65613e7-b782-4797-afbc-3ac9b2e9b774" providerId="ADAL" clId="{F571D150-7AAB-4BFE-B8B9-AFAF7E2DF3FA}" dt="2025-02-16T19:03:43.400" v="2114" actId="1076"/>
          <ac:spMkLst>
            <pc:docMk/>
            <pc:sldMk cId="1209930238" sldId="342"/>
            <ac:spMk id="6" creationId="{8B458042-1672-95C8-8B1B-35EE256563D5}"/>
          </ac:spMkLst>
        </pc:spChg>
      </pc:sldChg>
      <pc:sldChg chg="addSp delSp modSp mod delAnim modAnim">
        <pc:chgData name="Mokarram Dorri, Bahareh" userId="b65613e7-b782-4797-afbc-3ac9b2e9b774" providerId="ADAL" clId="{F571D150-7AAB-4BFE-B8B9-AFAF7E2DF3FA}" dt="2025-02-16T19:58:49.085" v="2253" actId="478"/>
        <pc:sldMkLst>
          <pc:docMk/>
          <pc:sldMk cId="2967903872" sldId="343"/>
        </pc:sldMkLst>
        <pc:spChg chg="mod">
          <ac:chgData name="Mokarram Dorri, Bahareh" userId="b65613e7-b782-4797-afbc-3ac9b2e9b774" providerId="ADAL" clId="{F571D150-7AAB-4BFE-B8B9-AFAF7E2DF3FA}" dt="2025-02-16T19:00:31.828" v="2088" actId="20577"/>
          <ac:spMkLst>
            <pc:docMk/>
            <pc:sldMk cId="2967903872" sldId="343"/>
            <ac:spMk id="8" creationId="{EA778E10-A1D5-BAA8-DC6F-6E747DC825CD}"/>
          </ac:spMkLst>
        </pc:spChg>
        <pc:spChg chg="mod">
          <ac:chgData name="Mokarram Dorri, Bahareh" userId="b65613e7-b782-4797-afbc-3ac9b2e9b774" providerId="ADAL" clId="{F571D150-7AAB-4BFE-B8B9-AFAF7E2DF3FA}" dt="2025-02-16T19:00:50.255" v="2093" actId="14100"/>
          <ac:spMkLst>
            <pc:docMk/>
            <pc:sldMk cId="2967903872" sldId="343"/>
            <ac:spMk id="9" creationId="{F58E65C3-D8AE-3140-AC9E-25D21C05DCC5}"/>
          </ac:spMkLst>
        </pc:spChg>
        <pc:picChg chg="mod">
          <ac:chgData name="Mokarram Dorri, Bahareh" userId="b65613e7-b782-4797-afbc-3ac9b2e9b774" providerId="ADAL" clId="{F571D150-7AAB-4BFE-B8B9-AFAF7E2DF3FA}" dt="2025-02-16T19:00:37.090" v="2089" actId="1076"/>
          <ac:picMkLst>
            <pc:docMk/>
            <pc:sldMk cId="2967903872" sldId="343"/>
            <ac:picMk id="5" creationId="{7A586F14-941B-0C14-4235-70C8ECF3BD39}"/>
          </ac:picMkLst>
        </pc:picChg>
      </pc:sldChg>
      <pc:sldChg chg="addSp delSp modSp mod modAnim">
        <pc:chgData name="Mokarram Dorri, Bahareh" userId="b65613e7-b782-4797-afbc-3ac9b2e9b774" providerId="ADAL" clId="{F571D150-7AAB-4BFE-B8B9-AFAF7E2DF3FA}" dt="2025-02-16T19:29:39.728" v="2170" actId="1076"/>
        <pc:sldMkLst>
          <pc:docMk/>
          <pc:sldMk cId="1815027472" sldId="344"/>
        </pc:sldMkLst>
        <pc:spChg chg="mod">
          <ac:chgData name="Mokarram Dorri, Bahareh" userId="b65613e7-b782-4797-afbc-3ac9b2e9b774" providerId="ADAL" clId="{F571D150-7AAB-4BFE-B8B9-AFAF7E2DF3FA}" dt="2025-02-16T19:29:28.865" v="2169" actId="20577"/>
          <ac:spMkLst>
            <pc:docMk/>
            <pc:sldMk cId="1815027472" sldId="344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F571D150-7AAB-4BFE-B8B9-AFAF7E2DF3FA}" dt="2025-02-16T19:29:39.728" v="2170" actId="1076"/>
          <ac:spMkLst>
            <pc:docMk/>
            <pc:sldMk cId="1815027472" sldId="344"/>
            <ac:spMk id="6" creationId="{FD46856D-745F-5493-1C72-83483F2C2109}"/>
          </ac:spMkLst>
        </pc:spChg>
      </pc:sldChg>
      <pc:sldChg chg="modSp add mod modShow">
        <pc:chgData name="Mokarram Dorri, Bahareh" userId="b65613e7-b782-4797-afbc-3ac9b2e9b774" providerId="ADAL" clId="{F571D150-7AAB-4BFE-B8B9-AFAF7E2DF3FA}" dt="2025-02-16T19:03:02.582" v="2103" actId="6549"/>
        <pc:sldMkLst>
          <pc:docMk/>
          <pc:sldMk cId="96702513" sldId="345"/>
        </pc:sldMkLst>
        <pc:spChg chg="mod">
          <ac:chgData name="Mokarram Dorri, Bahareh" userId="b65613e7-b782-4797-afbc-3ac9b2e9b774" providerId="ADAL" clId="{F571D150-7AAB-4BFE-B8B9-AFAF7E2DF3FA}" dt="2025-02-16T19:03:02.582" v="2103" actId="6549"/>
          <ac:spMkLst>
            <pc:docMk/>
            <pc:sldMk cId="96702513" sldId="345"/>
            <ac:spMk id="3" creationId="{00000000-0000-0000-0000-000000000000}"/>
          </ac:spMkLst>
        </pc:spChg>
      </pc:sldChg>
      <pc:sldChg chg="addSp delSp modSp del mod modShow">
        <pc:chgData name="Mokarram Dorri, Bahareh" userId="b65613e7-b782-4797-afbc-3ac9b2e9b774" providerId="ADAL" clId="{F571D150-7AAB-4BFE-B8B9-AFAF7E2DF3FA}" dt="2025-02-16T19:02:42.080" v="2100" actId="2696"/>
        <pc:sldMkLst>
          <pc:docMk/>
          <pc:sldMk cId="1873733892" sldId="345"/>
        </pc:sldMkLst>
      </pc:sldChg>
      <pc:sldChg chg="modSp mod">
        <pc:chgData name="Mokarram Dorri, Bahareh" userId="b65613e7-b782-4797-afbc-3ac9b2e9b774" providerId="ADAL" clId="{F571D150-7AAB-4BFE-B8B9-AFAF7E2DF3FA}" dt="2025-02-16T19:30:52.717" v="2179" actId="1076"/>
        <pc:sldMkLst>
          <pc:docMk/>
          <pc:sldMk cId="3646780972" sldId="346"/>
        </pc:sldMkLst>
        <pc:spChg chg="mod">
          <ac:chgData name="Mokarram Dorri, Bahareh" userId="b65613e7-b782-4797-afbc-3ac9b2e9b774" providerId="ADAL" clId="{F571D150-7AAB-4BFE-B8B9-AFAF7E2DF3FA}" dt="2025-02-16T19:30:47.014" v="2177" actId="1076"/>
          <ac:spMkLst>
            <pc:docMk/>
            <pc:sldMk cId="3646780972" sldId="346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F571D150-7AAB-4BFE-B8B9-AFAF7E2DF3FA}" dt="2025-02-16T19:30:50.633" v="2178" actId="1076"/>
          <ac:spMkLst>
            <pc:docMk/>
            <pc:sldMk cId="3646780972" sldId="346"/>
            <ac:spMk id="5" creationId="{00000000-0000-0000-0000-000000000000}"/>
          </ac:spMkLst>
        </pc:spChg>
        <pc:picChg chg="mod">
          <ac:chgData name="Mokarram Dorri, Bahareh" userId="b65613e7-b782-4797-afbc-3ac9b2e9b774" providerId="ADAL" clId="{F571D150-7AAB-4BFE-B8B9-AFAF7E2DF3FA}" dt="2025-02-16T19:30:52.717" v="2179" actId="1076"/>
          <ac:picMkLst>
            <pc:docMk/>
            <pc:sldMk cId="3646780972" sldId="346"/>
            <ac:picMk id="7" creationId="{77A4146C-EA9C-FF87-7B57-66DF4E41CC97}"/>
          </ac:picMkLst>
        </pc:picChg>
      </pc:sldChg>
      <pc:sldChg chg="addSp delSp modSp mod">
        <pc:chgData name="Mokarram Dorri, Bahareh" userId="b65613e7-b782-4797-afbc-3ac9b2e9b774" providerId="ADAL" clId="{F571D150-7AAB-4BFE-B8B9-AFAF7E2DF3FA}" dt="2024-02-25T04:47:09.667" v="1106" actId="478"/>
        <pc:sldMkLst>
          <pc:docMk/>
          <pc:sldMk cId="0" sldId="347"/>
        </pc:sldMkLst>
      </pc:sldChg>
      <pc:sldChg chg="addSp delSp modSp mod">
        <pc:chgData name="Mokarram Dorri, Bahareh" userId="b65613e7-b782-4797-afbc-3ac9b2e9b774" providerId="ADAL" clId="{F571D150-7AAB-4BFE-B8B9-AFAF7E2DF3FA}" dt="2024-02-25T04:47:05.271" v="1105" actId="478"/>
        <pc:sldMkLst>
          <pc:docMk/>
          <pc:sldMk cId="0" sldId="348"/>
        </pc:sldMkLst>
      </pc:sldChg>
      <pc:sldChg chg="addSp delSp modSp mod">
        <pc:chgData name="Mokarram Dorri, Bahareh" userId="b65613e7-b782-4797-afbc-3ac9b2e9b774" providerId="ADAL" clId="{F571D150-7AAB-4BFE-B8B9-AFAF7E2DF3FA}" dt="2024-02-25T04:06:57.639" v="1052" actId="20577"/>
        <pc:sldMkLst>
          <pc:docMk/>
          <pc:sldMk cId="3320342615" sldId="349"/>
        </pc:sldMkLst>
      </pc:sldChg>
      <pc:sldChg chg="modSp mod modShow">
        <pc:chgData name="Mokarram Dorri, Bahareh" userId="b65613e7-b782-4797-afbc-3ac9b2e9b774" providerId="ADAL" clId="{F571D150-7AAB-4BFE-B8B9-AFAF7E2DF3FA}" dt="2024-09-26T00:36:28.888" v="1841" actId="729"/>
        <pc:sldMkLst>
          <pc:docMk/>
          <pc:sldMk cId="0" sldId="350"/>
        </pc:sldMkLst>
      </pc:sldChg>
      <pc:sldChg chg="modSp mod modShow">
        <pc:chgData name="Mokarram Dorri, Bahareh" userId="b65613e7-b782-4797-afbc-3ac9b2e9b774" providerId="ADAL" clId="{F571D150-7AAB-4BFE-B8B9-AFAF7E2DF3FA}" dt="2024-10-10T04:32:16.935" v="1857" actId="14100"/>
        <pc:sldMkLst>
          <pc:docMk/>
          <pc:sldMk cId="0" sldId="351"/>
        </pc:sldMkLst>
      </pc:sldChg>
      <pc:sldChg chg="modSp mod modShow">
        <pc:chgData name="Mokarram Dorri, Bahareh" userId="b65613e7-b782-4797-afbc-3ac9b2e9b774" providerId="ADAL" clId="{F571D150-7AAB-4BFE-B8B9-AFAF7E2DF3FA}" dt="2024-10-10T04:44:15.069" v="1923" actId="6549"/>
        <pc:sldMkLst>
          <pc:docMk/>
          <pc:sldMk cId="0" sldId="352"/>
        </pc:sldMkLst>
      </pc:sldChg>
      <pc:sldChg chg="modSp mod modShow">
        <pc:chgData name="Mokarram Dorri, Bahareh" userId="b65613e7-b782-4797-afbc-3ac9b2e9b774" providerId="ADAL" clId="{F571D150-7AAB-4BFE-B8B9-AFAF7E2DF3FA}" dt="2024-10-10T04:52:24.767" v="1932" actId="1036"/>
        <pc:sldMkLst>
          <pc:docMk/>
          <pc:sldMk cId="0" sldId="353"/>
        </pc:sldMkLst>
      </pc:sldChg>
      <pc:sldChg chg="modSp mod modShow">
        <pc:chgData name="Mokarram Dorri, Bahareh" userId="b65613e7-b782-4797-afbc-3ac9b2e9b774" providerId="ADAL" clId="{F571D150-7AAB-4BFE-B8B9-AFAF7E2DF3FA}" dt="2024-10-10T04:51:56.495" v="1926" actId="729"/>
        <pc:sldMkLst>
          <pc:docMk/>
          <pc:sldMk cId="0" sldId="354"/>
        </pc:sldMkLst>
      </pc:sldChg>
      <pc:sldChg chg="modSp mod modAnim">
        <pc:chgData name="Mokarram Dorri, Bahareh" userId="b65613e7-b782-4797-afbc-3ac9b2e9b774" providerId="ADAL" clId="{F571D150-7AAB-4BFE-B8B9-AFAF7E2DF3FA}" dt="2024-02-27T20:20:52.456" v="1162" actId="6549"/>
        <pc:sldMkLst>
          <pc:docMk/>
          <pc:sldMk cId="3166579496" sldId="356"/>
        </pc:sldMkLst>
      </pc:sldChg>
      <pc:sldChg chg="addSp delSp modSp mod">
        <pc:chgData name="Mokarram Dorri, Bahareh" userId="b65613e7-b782-4797-afbc-3ac9b2e9b774" providerId="ADAL" clId="{F571D150-7AAB-4BFE-B8B9-AFAF7E2DF3FA}" dt="2024-09-24T04:35:23.578" v="1833" actId="478"/>
        <pc:sldMkLst>
          <pc:docMk/>
          <pc:sldMk cId="3159097328" sldId="357"/>
        </pc:sldMkLst>
      </pc:sldChg>
      <pc:sldChg chg="addSp delSp modSp mod">
        <pc:chgData name="Mokarram Dorri, Bahareh" userId="b65613e7-b782-4797-afbc-3ac9b2e9b774" providerId="ADAL" clId="{F571D150-7AAB-4BFE-B8B9-AFAF7E2DF3FA}" dt="2024-09-24T04:35:27.884" v="1835" actId="478"/>
        <pc:sldMkLst>
          <pc:docMk/>
          <pc:sldMk cId="3425990949" sldId="358"/>
        </pc:sldMkLst>
      </pc:sldChg>
      <pc:sldChg chg="addSp delSp modSp mod">
        <pc:chgData name="Mokarram Dorri, Bahareh" userId="b65613e7-b782-4797-afbc-3ac9b2e9b774" providerId="ADAL" clId="{F571D150-7AAB-4BFE-B8B9-AFAF7E2DF3FA}" dt="2024-02-25T04:47:01.857" v="1104" actId="478"/>
        <pc:sldMkLst>
          <pc:docMk/>
          <pc:sldMk cId="2721657534" sldId="359"/>
        </pc:sldMkLst>
      </pc:sldChg>
      <pc:sldChg chg="addSp modSp mod modAnim">
        <pc:chgData name="Mokarram Dorri, Bahareh" userId="b65613e7-b782-4797-afbc-3ac9b2e9b774" providerId="ADAL" clId="{F571D150-7AAB-4BFE-B8B9-AFAF7E2DF3FA}" dt="2024-02-27T20:31:20.196" v="1290" actId="20577"/>
        <pc:sldMkLst>
          <pc:docMk/>
          <pc:sldMk cId="1517894675" sldId="361"/>
        </pc:sldMkLst>
      </pc:sldChg>
      <pc:sldChg chg="modSp mod">
        <pc:chgData name="Mokarram Dorri, Bahareh" userId="b65613e7-b782-4797-afbc-3ac9b2e9b774" providerId="ADAL" clId="{F571D150-7AAB-4BFE-B8B9-AFAF7E2DF3FA}" dt="2025-03-02T17:42:24.061" v="2568" actId="1076"/>
        <pc:sldMkLst>
          <pc:docMk/>
          <pc:sldMk cId="852884809" sldId="363"/>
        </pc:sldMkLst>
        <pc:spChg chg="mod">
          <ac:chgData name="Mokarram Dorri, Bahareh" userId="b65613e7-b782-4797-afbc-3ac9b2e9b774" providerId="ADAL" clId="{F571D150-7AAB-4BFE-B8B9-AFAF7E2DF3FA}" dt="2025-03-02T17:42:24.061" v="2568" actId="1076"/>
          <ac:spMkLst>
            <pc:docMk/>
            <pc:sldMk cId="852884809" sldId="363"/>
            <ac:spMk id="8" creationId="{5075321E-EA2F-D76E-0B69-F35F70A21850}"/>
          </ac:spMkLst>
        </pc:spChg>
      </pc:sldChg>
      <pc:sldChg chg="addSp delSp modSp mod delAnim modAnim modNotesTx">
        <pc:chgData name="Mokarram Dorri, Bahareh" userId="b65613e7-b782-4797-afbc-3ac9b2e9b774" providerId="ADAL" clId="{F571D150-7AAB-4BFE-B8B9-AFAF7E2DF3FA}" dt="2025-03-02T17:30:56.751" v="2537" actId="1076"/>
        <pc:sldMkLst>
          <pc:docMk/>
          <pc:sldMk cId="4039954578" sldId="365"/>
        </pc:sldMkLst>
        <pc:spChg chg="mod">
          <ac:chgData name="Mokarram Dorri, Bahareh" userId="b65613e7-b782-4797-afbc-3ac9b2e9b774" providerId="ADAL" clId="{F571D150-7AAB-4BFE-B8B9-AFAF7E2DF3FA}" dt="2025-03-02T17:30:56.751" v="2537" actId="1076"/>
          <ac:spMkLst>
            <pc:docMk/>
            <pc:sldMk cId="4039954578" sldId="365"/>
            <ac:spMk id="20" creationId="{B2543AF0-6ECA-CA38-0440-6C71868A505C}"/>
          </ac:spMkLst>
        </pc:spChg>
        <pc:spChg chg="mod">
          <ac:chgData name="Mokarram Dorri, Bahareh" userId="b65613e7-b782-4797-afbc-3ac9b2e9b774" providerId="ADAL" clId="{F571D150-7AAB-4BFE-B8B9-AFAF7E2DF3FA}" dt="2025-03-02T17:30:46.911" v="2529" actId="1076"/>
          <ac:spMkLst>
            <pc:docMk/>
            <pc:sldMk cId="4039954578" sldId="365"/>
            <ac:spMk id="24" creationId="{3048D04E-B442-7E53-85CB-EE06285C22FF}"/>
          </ac:spMkLst>
        </pc:spChg>
      </pc:sldChg>
      <pc:sldChg chg="modSp mod modShow">
        <pc:chgData name="Mokarram Dorri, Bahareh" userId="b65613e7-b782-4797-afbc-3ac9b2e9b774" providerId="ADAL" clId="{F571D150-7AAB-4BFE-B8B9-AFAF7E2DF3FA}" dt="2024-09-26T00:36:39.639" v="1846" actId="729"/>
        <pc:sldMkLst>
          <pc:docMk/>
          <pc:sldMk cId="2474059875" sldId="366"/>
        </pc:sldMkLst>
      </pc:sldChg>
      <pc:sldChg chg="modSp mod modShow">
        <pc:chgData name="Mokarram Dorri, Bahareh" userId="b65613e7-b782-4797-afbc-3ac9b2e9b774" providerId="ADAL" clId="{F571D150-7AAB-4BFE-B8B9-AFAF7E2DF3FA}" dt="2024-09-26T00:36:46.902" v="1849" actId="729"/>
        <pc:sldMkLst>
          <pc:docMk/>
          <pc:sldMk cId="1021659169" sldId="367"/>
        </pc:sldMkLst>
      </pc:sldChg>
      <pc:sldChg chg="modSp mod modShow">
        <pc:chgData name="Mokarram Dorri, Bahareh" userId="b65613e7-b782-4797-afbc-3ac9b2e9b774" providerId="ADAL" clId="{F571D150-7AAB-4BFE-B8B9-AFAF7E2DF3FA}" dt="2024-09-26T00:36:42.530" v="1847" actId="729"/>
        <pc:sldMkLst>
          <pc:docMk/>
          <pc:sldMk cId="712634661" sldId="368"/>
        </pc:sldMkLst>
      </pc:sldChg>
      <pc:sldChg chg="modSp del mod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861272050" sldId="369"/>
        </pc:sldMkLst>
      </pc:sldChg>
      <pc:sldChg chg="modSp add mod modShow">
        <pc:chgData name="Mokarram Dorri, Bahareh" userId="b65613e7-b782-4797-afbc-3ac9b2e9b774" providerId="ADAL" clId="{F571D150-7AAB-4BFE-B8B9-AFAF7E2DF3FA}" dt="2024-02-28T00:13:28.857" v="1728" actId="729"/>
        <pc:sldMkLst>
          <pc:docMk/>
          <pc:sldMk cId="1987601760" sldId="369"/>
        </pc:sldMkLst>
      </pc:sldChg>
      <pc:sldChg chg="addSp delSp modSp add mod addAnim delAnim modAnim">
        <pc:chgData name="Mokarram Dorri, Bahareh" userId="b65613e7-b782-4797-afbc-3ac9b2e9b774" providerId="ADAL" clId="{F571D150-7AAB-4BFE-B8B9-AFAF7E2DF3FA}" dt="2025-03-05T04:57:15.706" v="3594"/>
        <pc:sldMkLst>
          <pc:docMk/>
          <pc:sldMk cId="2633928628" sldId="371"/>
        </pc:sldMkLst>
        <pc:spChg chg="add del mod">
          <ac:chgData name="Mokarram Dorri, Bahareh" userId="b65613e7-b782-4797-afbc-3ac9b2e9b774" providerId="ADAL" clId="{F571D150-7AAB-4BFE-B8B9-AFAF7E2DF3FA}" dt="2025-03-05T04:02:34.594" v="3263" actId="478"/>
          <ac:spMkLst>
            <pc:docMk/>
            <pc:sldMk cId="2633928628" sldId="371"/>
            <ac:spMk id="40" creationId="{33AC8769-9725-ED95-BA05-B23C8D32BA17}"/>
          </ac:spMkLst>
        </pc:spChg>
        <pc:spChg chg="mod">
          <ac:chgData name="Mokarram Dorri, Bahareh" userId="b65613e7-b782-4797-afbc-3ac9b2e9b774" providerId="ADAL" clId="{F571D150-7AAB-4BFE-B8B9-AFAF7E2DF3FA}" dt="2025-03-05T03:43:00.099" v="3118" actId="20577"/>
          <ac:spMkLst>
            <pc:docMk/>
            <pc:sldMk cId="2633928628" sldId="371"/>
            <ac:spMk id="41" creationId="{96B6FB9A-BBDA-E44F-F6C4-88DD77A53034}"/>
          </ac:spMkLst>
        </pc:spChg>
        <pc:spChg chg="add del mod">
          <ac:chgData name="Mokarram Dorri, Bahareh" userId="b65613e7-b782-4797-afbc-3ac9b2e9b774" providerId="ADAL" clId="{F571D150-7AAB-4BFE-B8B9-AFAF7E2DF3FA}" dt="2025-03-05T04:02:34.594" v="3263" actId="478"/>
          <ac:spMkLst>
            <pc:docMk/>
            <pc:sldMk cId="2633928628" sldId="371"/>
            <ac:spMk id="44" creationId="{4A3DD882-2A0C-BFDF-53EF-1C1A46E88946}"/>
          </ac:spMkLst>
        </pc:spChg>
        <pc:spChg chg="add mod">
          <ac:chgData name="Mokarram Dorri, Bahareh" userId="b65613e7-b782-4797-afbc-3ac9b2e9b774" providerId="ADAL" clId="{F571D150-7AAB-4BFE-B8B9-AFAF7E2DF3FA}" dt="2025-03-05T03:39:46.216" v="3050" actId="164"/>
          <ac:spMkLst>
            <pc:docMk/>
            <pc:sldMk cId="2633928628" sldId="371"/>
            <ac:spMk id="60" creationId="{328F8470-D763-EFF5-03C0-ECBBC91F55B1}"/>
          </ac:spMkLst>
        </pc:spChg>
        <pc:spChg chg="add mod">
          <ac:chgData name="Mokarram Dorri, Bahareh" userId="b65613e7-b782-4797-afbc-3ac9b2e9b774" providerId="ADAL" clId="{F571D150-7AAB-4BFE-B8B9-AFAF7E2DF3FA}" dt="2025-03-05T03:39:50.058" v="3051" actId="164"/>
          <ac:spMkLst>
            <pc:docMk/>
            <pc:sldMk cId="2633928628" sldId="371"/>
            <ac:spMk id="63" creationId="{5EED1A95-FB39-15AD-4BCB-BD45873B5728}"/>
          </ac:spMkLst>
        </pc:spChg>
        <pc:spChg chg="add del mod">
          <ac:chgData name="Mokarram Dorri, Bahareh" userId="b65613e7-b782-4797-afbc-3ac9b2e9b774" providerId="ADAL" clId="{F571D150-7AAB-4BFE-B8B9-AFAF7E2DF3FA}" dt="2025-03-05T04:02:34.594" v="3263" actId="478"/>
          <ac:spMkLst>
            <pc:docMk/>
            <pc:sldMk cId="2633928628" sldId="371"/>
            <ac:spMk id="69" creationId="{AB163336-4A02-8476-2E41-2BEA81B9A56D}"/>
          </ac:spMkLst>
        </pc:spChg>
        <pc:grpChg chg="add del mod">
          <ac:chgData name="Mokarram Dorri, Bahareh" userId="b65613e7-b782-4797-afbc-3ac9b2e9b774" providerId="ADAL" clId="{F571D150-7AAB-4BFE-B8B9-AFAF7E2DF3FA}" dt="2025-03-05T04:02:34.594" v="3263" actId="478"/>
          <ac:grpSpMkLst>
            <pc:docMk/>
            <pc:sldMk cId="2633928628" sldId="371"/>
            <ac:grpSpMk id="67" creationId="{8827F6FD-DAA5-0F7D-767D-81D82A9D716F}"/>
          </ac:grpSpMkLst>
        </pc:grpChg>
        <pc:grpChg chg="add del mod">
          <ac:chgData name="Mokarram Dorri, Bahareh" userId="b65613e7-b782-4797-afbc-3ac9b2e9b774" providerId="ADAL" clId="{F571D150-7AAB-4BFE-B8B9-AFAF7E2DF3FA}" dt="2025-03-05T04:02:34.594" v="3263" actId="478"/>
          <ac:grpSpMkLst>
            <pc:docMk/>
            <pc:sldMk cId="2633928628" sldId="371"/>
            <ac:grpSpMk id="68" creationId="{E2D95CB4-019C-121D-430D-6D2616DCC63F}"/>
          </ac:grpSpMkLst>
        </pc:grpChg>
        <pc:graphicFrameChg chg="add del mod modGraphic">
          <ac:chgData name="Mokarram Dorri, Bahareh" userId="b65613e7-b782-4797-afbc-3ac9b2e9b774" providerId="ADAL" clId="{F571D150-7AAB-4BFE-B8B9-AFAF7E2DF3FA}" dt="2025-03-05T04:02:34.594" v="3263" actId="478"/>
          <ac:graphicFrameMkLst>
            <pc:docMk/>
            <pc:sldMk cId="2633928628" sldId="371"/>
            <ac:graphicFrameMk id="3" creationId="{E255F668-1102-ECBB-88D8-9BC4E8EC91FB}"/>
          </ac:graphicFrameMkLst>
        </pc:graphicFrameChg>
        <pc:picChg chg="add del mod">
          <ac:chgData name="Mokarram Dorri, Bahareh" userId="b65613e7-b782-4797-afbc-3ac9b2e9b774" providerId="ADAL" clId="{F571D150-7AAB-4BFE-B8B9-AFAF7E2DF3FA}" dt="2025-03-05T04:02:35.697" v="3264" actId="478"/>
          <ac:picMkLst>
            <pc:docMk/>
            <pc:sldMk cId="2633928628" sldId="371"/>
            <ac:picMk id="42" creationId="{7F509889-BFC5-96F0-F01F-C775AD1D1C23}"/>
          </ac:picMkLst>
        </pc:picChg>
        <pc:cxnChg chg="add mod">
          <ac:chgData name="Mokarram Dorri, Bahareh" userId="b65613e7-b782-4797-afbc-3ac9b2e9b774" providerId="ADAL" clId="{F571D150-7AAB-4BFE-B8B9-AFAF7E2DF3FA}" dt="2025-03-05T03:39:46.216" v="3050" actId="164"/>
          <ac:cxnSpMkLst>
            <pc:docMk/>
            <pc:sldMk cId="2633928628" sldId="371"/>
            <ac:cxnSpMk id="62" creationId="{93781820-F6ED-EE57-9AAF-3594CA65E6BF}"/>
          </ac:cxnSpMkLst>
        </pc:cxnChg>
        <pc:cxnChg chg="add mod">
          <ac:chgData name="Mokarram Dorri, Bahareh" userId="b65613e7-b782-4797-afbc-3ac9b2e9b774" providerId="ADAL" clId="{F571D150-7AAB-4BFE-B8B9-AFAF7E2DF3FA}" dt="2025-03-05T03:39:50.058" v="3051" actId="164"/>
          <ac:cxnSpMkLst>
            <pc:docMk/>
            <pc:sldMk cId="2633928628" sldId="371"/>
            <ac:cxnSpMk id="64" creationId="{A29F863F-1A61-4191-C288-64054E7A69F0}"/>
          </ac:cxnSpMkLst>
        </pc:cxnChg>
      </pc:sldChg>
      <pc:sldChg chg="del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4187584874" sldId="371"/>
        </pc:sldMkLst>
      </pc:sldChg>
      <pc:sldChg chg="addSp delSp modSp del mod ord">
        <pc:chgData name="Mokarram Dorri, Bahareh" userId="b65613e7-b782-4797-afbc-3ac9b2e9b774" providerId="ADAL" clId="{F571D150-7AAB-4BFE-B8B9-AFAF7E2DF3FA}" dt="2025-02-16T18:58:06.234" v="2069" actId="2696"/>
        <pc:sldMkLst>
          <pc:docMk/>
          <pc:sldMk cId="1185821429" sldId="372"/>
        </pc:sldMkLst>
      </pc:sldChg>
      <pc:sldChg chg="add">
        <pc:chgData name="Mokarram Dorri, Bahareh" userId="b65613e7-b782-4797-afbc-3ac9b2e9b774" providerId="ADAL" clId="{F571D150-7AAB-4BFE-B8B9-AFAF7E2DF3FA}" dt="2025-02-16T18:58:10.210" v="2070"/>
        <pc:sldMkLst>
          <pc:docMk/>
          <pc:sldMk cId="2770730014" sldId="372"/>
        </pc:sldMkLst>
      </pc:sldChg>
      <pc:sldChg chg="add del mod ord modShow">
        <pc:chgData name="Mokarram Dorri, Bahareh" userId="b65613e7-b782-4797-afbc-3ac9b2e9b774" providerId="ADAL" clId="{F571D150-7AAB-4BFE-B8B9-AFAF7E2DF3FA}" dt="2025-03-02T17:42:37.814" v="2569" actId="47"/>
        <pc:sldMkLst>
          <pc:docMk/>
          <pc:sldMk cId="1131107187" sldId="373"/>
        </pc:sldMkLst>
      </pc:sldChg>
      <pc:sldChg chg="modSp mod">
        <pc:chgData name="Mokarram Dorri, Bahareh" userId="b65613e7-b782-4797-afbc-3ac9b2e9b774" providerId="ADAL" clId="{F571D150-7AAB-4BFE-B8B9-AFAF7E2DF3FA}" dt="2024-09-19T04:31:50.219" v="1799" actId="404"/>
        <pc:sldMkLst>
          <pc:docMk/>
          <pc:sldMk cId="912821567" sldId="374"/>
        </pc:sldMkLst>
      </pc:sldChg>
      <pc:sldChg chg="add del mod modShow">
        <pc:chgData name="Mokarram Dorri, Bahareh" userId="b65613e7-b782-4797-afbc-3ac9b2e9b774" providerId="ADAL" clId="{F571D150-7AAB-4BFE-B8B9-AFAF7E2DF3FA}" dt="2025-02-16T19:58:31.365" v="2251" actId="2696"/>
        <pc:sldMkLst>
          <pc:docMk/>
          <pc:sldMk cId="1040456915" sldId="375"/>
        </pc:sldMkLst>
      </pc:sldChg>
      <pc:sldChg chg="addSp modSp mod">
        <pc:chgData name="Mokarram Dorri, Bahareh" userId="b65613e7-b782-4797-afbc-3ac9b2e9b774" providerId="ADAL" clId="{F571D150-7AAB-4BFE-B8B9-AFAF7E2DF3FA}" dt="2025-03-05T04:00:59.630" v="3257" actId="1076"/>
        <pc:sldMkLst>
          <pc:docMk/>
          <pc:sldMk cId="2253465824" sldId="375"/>
        </pc:sldMkLst>
        <pc:spChg chg="mod">
          <ac:chgData name="Mokarram Dorri, Bahareh" userId="b65613e7-b782-4797-afbc-3ac9b2e9b774" providerId="ADAL" clId="{F571D150-7AAB-4BFE-B8B9-AFAF7E2DF3FA}" dt="2025-03-05T04:00:59.630" v="3257" actId="1076"/>
          <ac:spMkLst>
            <pc:docMk/>
            <pc:sldMk cId="2253465824" sldId="375"/>
            <ac:spMk id="3" creationId="{06EB4144-5EDF-4EE0-E14A-B709CEFB895F}"/>
          </ac:spMkLst>
        </pc:spChg>
      </pc:sldChg>
      <pc:sldChg chg="add mod modShow">
        <pc:chgData name="Mokarram Dorri, Bahareh" userId="b65613e7-b782-4797-afbc-3ac9b2e9b774" providerId="ADAL" clId="{F571D150-7AAB-4BFE-B8B9-AFAF7E2DF3FA}" dt="2025-03-05T02:08:33.270" v="2694" actId="729"/>
        <pc:sldMkLst>
          <pc:docMk/>
          <pc:sldMk cId="3548599928" sldId="376"/>
        </pc:sldMkLst>
      </pc:sldChg>
      <pc:sldChg chg="addSp delSp modSp add mod delAnim modAnim">
        <pc:chgData name="Mokarram Dorri, Bahareh" userId="b65613e7-b782-4797-afbc-3ac9b2e9b774" providerId="ADAL" clId="{F571D150-7AAB-4BFE-B8B9-AFAF7E2DF3FA}" dt="2025-03-05T03:39:07.683" v="3046" actId="20577"/>
        <pc:sldMkLst>
          <pc:docMk/>
          <pc:sldMk cId="650514298" sldId="377"/>
        </pc:sldMkLst>
        <pc:spChg chg="add mod">
          <ac:chgData name="Mokarram Dorri, Bahareh" userId="b65613e7-b782-4797-afbc-3ac9b2e9b774" providerId="ADAL" clId="{F571D150-7AAB-4BFE-B8B9-AFAF7E2DF3FA}" dt="2025-03-05T03:39:07.683" v="3046" actId="20577"/>
          <ac:spMkLst>
            <pc:docMk/>
            <pc:sldMk cId="650514298" sldId="377"/>
            <ac:spMk id="4" creationId="{DEE92345-34B4-4B59-DDA6-1D328CBF1069}"/>
          </ac:spMkLst>
        </pc:spChg>
        <pc:spChg chg="add mod">
          <ac:chgData name="Mokarram Dorri, Bahareh" userId="b65613e7-b782-4797-afbc-3ac9b2e9b774" providerId="ADAL" clId="{F571D150-7AAB-4BFE-B8B9-AFAF7E2DF3FA}" dt="2025-03-05T02:23:58.876" v="2939" actId="554"/>
          <ac:spMkLst>
            <pc:docMk/>
            <pc:sldMk cId="650514298" sldId="377"/>
            <ac:spMk id="5" creationId="{E00B2694-A4CC-811C-00FB-F3CB12379A97}"/>
          </ac:spMkLst>
        </pc:spChg>
        <pc:spChg chg="add mod">
          <ac:chgData name="Mokarram Dorri, Bahareh" userId="b65613e7-b782-4797-afbc-3ac9b2e9b774" providerId="ADAL" clId="{F571D150-7AAB-4BFE-B8B9-AFAF7E2DF3FA}" dt="2025-03-05T02:23:58.876" v="2939" actId="554"/>
          <ac:spMkLst>
            <pc:docMk/>
            <pc:sldMk cId="650514298" sldId="377"/>
            <ac:spMk id="6" creationId="{782C4948-EF04-D560-B861-E90A6505FD28}"/>
          </ac:spMkLst>
        </pc:spChg>
        <pc:spChg chg="add mod">
          <ac:chgData name="Mokarram Dorri, Bahareh" userId="b65613e7-b782-4797-afbc-3ac9b2e9b774" providerId="ADAL" clId="{F571D150-7AAB-4BFE-B8B9-AFAF7E2DF3FA}" dt="2025-03-05T02:27:08.134" v="2959" actId="1076"/>
          <ac:spMkLst>
            <pc:docMk/>
            <pc:sldMk cId="650514298" sldId="377"/>
            <ac:spMk id="10" creationId="{28F173A2-D415-351B-7C19-1A9B41D6E2C7}"/>
          </ac:spMkLst>
        </pc:spChg>
        <pc:spChg chg="add mod">
          <ac:chgData name="Mokarram Dorri, Bahareh" userId="b65613e7-b782-4797-afbc-3ac9b2e9b774" providerId="ADAL" clId="{F571D150-7AAB-4BFE-B8B9-AFAF7E2DF3FA}" dt="2025-03-05T02:28:21.926" v="2973" actId="1076"/>
          <ac:spMkLst>
            <pc:docMk/>
            <pc:sldMk cId="650514298" sldId="377"/>
            <ac:spMk id="15" creationId="{F93EA787-FCE2-A952-9F73-8C18138E938C}"/>
          </ac:spMkLst>
        </pc:spChg>
        <pc:spChg chg="mod">
          <ac:chgData name="Mokarram Dorri, Bahareh" userId="b65613e7-b782-4797-afbc-3ac9b2e9b774" providerId="ADAL" clId="{F571D150-7AAB-4BFE-B8B9-AFAF7E2DF3FA}" dt="2025-03-05T02:18:49.831" v="2835" actId="14100"/>
          <ac:spMkLst>
            <pc:docMk/>
            <pc:sldMk cId="650514298" sldId="377"/>
            <ac:spMk id="41" creationId="{4CE4E08C-88D1-1D9A-209A-605DE8512042}"/>
          </ac:spMkLst>
        </pc:spChg>
        <pc:spChg chg="mod">
          <ac:chgData name="Mokarram Dorri, Bahareh" userId="b65613e7-b782-4797-afbc-3ac9b2e9b774" providerId="ADAL" clId="{F571D150-7AAB-4BFE-B8B9-AFAF7E2DF3FA}" dt="2025-03-05T02:23:58.876" v="2939" actId="554"/>
          <ac:spMkLst>
            <pc:docMk/>
            <pc:sldMk cId="650514298" sldId="377"/>
            <ac:spMk id="46" creationId="{E1DE558E-58DF-0B19-B8DD-C680DEA98FE6}"/>
          </ac:spMkLst>
        </pc:spChg>
        <pc:spChg chg="mod">
          <ac:chgData name="Mokarram Dorri, Bahareh" userId="b65613e7-b782-4797-afbc-3ac9b2e9b774" providerId="ADAL" clId="{F571D150-7AAB-4BFE-B8B9-AFAF7E2DF3FA}" dt="2025-03-05T02:23:58.876" v="2939" actId="554"/>
          <ac:spMkLst>
            <pc:docMk/>
            <pc:sldMk cId="650514298" sldId="377"/>
            <ac:spMk id="47" creationId="{629E5B62-B883-7D95-07B2-1CD48A7114B1}"/>
          </ac:spMkLst>
        </pc:spChg>
        <pc:spChg chg="mod">
          <ac:chgData name="Mokarram Dorri, Bahareh" userId="b65613e7-b782-4797-afbc-3ac9b2e9b774" providerId="ADAL" clId="{F571D150-7AAB-4BFE-B8B9-AFAF7E2DF3FA}" dt="2025-03-05T02:23:03.366" v="2929" actId="1076"/>
          <ac:spMkLst>
            <pc:docMk/>
            <pc:sldMk cId="650514298" sldId="377"/>
            <ac:spMk id="48" creationId="{1A450988-AEFE-0EED-BDD2-624D5A83E4EB}"/>
          </ac:spMkLst>
        </pc:spChg>
        <pc:spChg chg="mod">
          <ac:chgData name="Mokarram Dorri, Bahareh" userId="b65613e7-b782-4797-afbc-3ac9b2e9b774" providerId="ADAL" clId="{F571D150-7AAB-4BFE-B8B9-AFAF7E2DF3FA}" dt="2025-03-05T02:26:06.340" v="2949" actId="1076"/>
          <ac:spMkLst>
            <pc:docMk/>
            <pc:sldMk cId="650514298" sldId="377"/>
            <ac:spMk id="49" creationId="{08CFB515-6F17-6989-5403-69CB8EB586A3}"/>
          </ac:spMkLst>
        </pc:spChg>
        <pc:graphicFrameChg chg="mod modGraphic">
          <ac:chgData name="Mokarram Dorri, Bahareh" userId="b65613e7-b782-4797-afbc-3ac9b2e9b774" providerId="ADAL" clId="{F571D150-7AAB-4BFE-B8B9-AFAF7E2DF3FA}" dt="2025-03-05T02:22:59.550" v="2928" actId="1076"/>
          <ac:graphicFrameMkLst>
            <pc:docMk/>
            <pc:sldMk cId="650514298" sldId="377"/>
            <ac:graphicFrameMk id="3" creationId="{F937A28C-9DFD-E96E-5C7E-52334E19B0F4}"/>
          </ac:graphicFrameMkLst>
        </pc:graphicFrameChg>
        <pc:cxnChg chg="add mod">
          <ac:chgData name="Mokarram Dorri, Bahareh" userId="b65613e7-b782-4797-afbc-3ac9b2e9b774" providerId="ADAL" clId="{F571D150-7AAB-4BFE-B8B9-AFAF7E2DF3FA}" dt="2025-03-05T02:26:25.163" v="2951" actId="1076"/>
          <ac:cxnSpMkLst>
            <pc:docMk/>
            <pc:sldMk cId="650514298" sldId="377"/>
            <ac:cxnSpMk id="8" creationId="{ABB2BF5B-E5CE-7925-BD6A-CD23B2B23D10}"/>
          </ac:cxnSpMkLst>
        </pc:cxnChg>
        <pc:cxnChg chg="add mod">
          <ac:chgData name="Mokarram Dorri, Bahareh" userId="b65613e7-b782-4797-afbc-3ac9b2e9b774" providerId="ADAL" clId="{F571D150-7AAB-4BFE-B8B9-AFAF7E2DF3FA}" dt="2025-03-05T02:26:43.500" v="2955" actId="1076"/>
          <ac:cxnSpMkLst>
            <pc:docMk/>
            <pc:sldMk cId="650514298" sldId="377"/>
            <ac:cxnSpMk id="9" creationId="{BDC8750C-EDC9-47C3-DEEF-F359847A8501}"/>
          </ac:cxnSpMkLst>
        </pc:cxnChg>
        <pc:cxnChg chg="add mod">
          <ac:chgData name="Mokarram Dorri, Bahareh" userId="b65613e7-b782-4797-afbc-3ac9b2e9b774" providerId="ADAL" clId="{F571D150-7AAB-4BFE-B8B9-AFAF7E2DF3FA}" dt="2025-03-05T02:27:23.556" v="2963" actId="1076"/>
          <ac:cxnSpMkLst>
            <pc:docMk/>
            <pc:sldMk cId="650514298" sldId="377"/>
            <ac:cxnSpMk id="11" creationId="{EEF30B04-51C3-412C-6411-DF3000032DB2}"/>
          </ac:cxnSpMkLst>
        </pc:cxnChg>
        <pc:cxnChg chg="add mod">
          <ac:chgData name="Mokarram Dorri, Bahareh" userId="b65613e7-b782-4797-afbc-3ac9b2e9b774" providerId="ADAL" clId="{F571D150-7AAB-4BFE-B8B9-AFAF7E2DF3FA}" dt="2025-03-05T02:27:51.604" v="2967" actId="14100"/>
          <ac:cxnSpMkLst>
            <pc:docMk/>
            <pc:sldMk cId="650514298" sldId="377"/>
            <ac:cxnSpMk id="12" creationId="{50025459-5FCF-32D9-FEF5-2A0DC8BDBD69}"/>
          </ac:cxnSpMkLst>
        </pc:cxnChg>
        <pc:cxnChg chg="add mod">
          <ac:chgData name="Mokarram Dorri, Bahareh" userId="b65613e7-b782-4797-afbc-3ac9b2e9b774" providerId="ADAL" clId="{F571D150-7AAB-4BFE-B8B9-AFAF7E2DF3FA}" dt="2025-03-05T02:28:09.180" v="2970" actId="1076"/>
          <ac:cxnSpMkLst>
            <pc:docMk/>
            <pc:sldMk cId="650514298" sldId="377"/>
            <ac:cxnSpMk id="14" creationId="{C83ADBE7-4A57-8DE8-4CAA-85298A58C2EB}"/>
          </ac:cxnSpMkLst>
        </pc:cxnChg>
        <pc:cxnChg chg="add mod">
          <ac:chgData name="Mokarram Dorri, Bahareh" userId="b65613e7-b782-4797-afbc-3ac9b2e9b774" providerId="ADAL" clId="{F571D150-7AAB-4BFE-B8B9-AFAF7E2DF3FA}" dt="2025-03-05T02:28:45.164" v="2977" actId="14100"/>
          <ac:cxnSpMkLst>
            <pc:docMk/>
            <pc:sldMk cId="650514298" sldId="377"/>
            <ac:cxnSpMk id="16" creationId="{257EE949-092C-692F-277F-C2CCDA83886E}"/>
          </ac:cxnSpMkLst>
        </pc:cxnChg>
        <pc:cxnChg chg="mod">
          <ac:chgData name="Mokarram Dorri, Bahareh" userId="b65613e7-b782-4797-afbc-3ac9b2e9b774" providerId="ADAL" clId="{F571D150-7AAB-4BFE-B8B9-AFAF7E2DF3FA}" dt="2025-03-05T02:25:52.990" v="2948" actId="1076"/>
          <ac:cxnSpMkLst>
            <pc:docMk/>
            <pc:sldMk cId="650514298" sldId="377"/>
            <ac:cxnSpMk id="57" creationId="{B10A6C3C-60FA-3743-062D-8678F25B80A7}"/>
          </ac:cxnSpMkLst>
        </pc:cxnChg>
        <pc:cxnChg chg="mod">
          <ac:chgData name="Mokarram Dorri, Bahareh" userId="b65613e7-b782-4797-afbc-3ac9b2e9b774" providerId="ADAL" clId="{F571D150-7AAB-4BFE-B8B9-AFAF7E2DF3FA}" dt="2025-03-05T02:24:41.590" v="2941" actId="1076"/>
          <ac:cxnSpMkLst>
            <pc:docMk/>
            <pc:sldMk cId="650514298" sldId="377"/>
            <ac:cxnSpMk id="58" creationId="{E28046F5-002E-5F93-510B-7D86AB04B624}"/>
          </ac:cxnSpMkLst>
        </pc:cxnChg>
      </pc:sldChg>
      <pc:sldChg chg="modSp add mod modAnim">
        <pc:chgData name="Mokarram Dorri, Bahareh" userId="b65613e7-b782-4797-afbc-3ac9b2e9b774" providerId="ADAL" clId="{F571D150-7AAB-4BFE-B8B9-AFAF7E2DF3FA}" dt="2025-03-05T03:50:58.902" v="3183"/>
        <pc:sldMkLst>
          <pc:docMk/>
          <pc:sldMk cId="2451868000" sldId="378"/>
        </pc:sldMkLst>
        <pc:spChg chg="mod">
          <ac:chgData name="Mokarram Dorri, Bahareh" userId="b65613e7-b782-4797-afbc-3ac9b2e9b774" providerId="ADAL" clId="{F571D150-7AAB-4BFE-B8B9-AFAF7E2DF3FA}" dt="2025-03-05T03:47:19.745" v="3135" actId="20577"/>
          <ac:spMkLst>
            <pc:docMk/>
            <pc:sldMk cId="2451868000" sldId="378"/>
            <ac:spMk id="2" creationId="{3466C0FF-9DE5-3FF6-6359-E56B24E643A0}"/>
          </ac:spMkLst>
        </pc:spChg>
        <pc:spChg chg="mod">
          <ac:chgData name="Mokarram Dorri, Bahareh" userId="b65613e7-b782-4797-afbc-3ac9b2e9b774" providerId="ADAL" clId="{F571D150-7AAB-4BFE-B8B9-AFAF7E2DF3FA}" dt="2025-03-05T03:50:34.998" v="3182" actId="113"/>
          <ac:spMkLst>
            <pc:docMk/>
            <pc:sldMk cId="2451868000" sldId="378"/>
            <ac:spMk id="3" creationId="{D7F7E5DB-C5B8-0728-049D-6F8D2C6E73A2}"/>
          </ac:spMkLst>
        </pc:spChg>
      </pc:sldChg>
      <pc:sldChg chg="add del">
        <pc:chgData name="Mokarram Dorri, Bahareh" userId="b65613e7-b782-4797-afbc-3ac9b2e9b774" providerId="ADAL" clId="{F571D150-7AAB-4BFE-B8B9-AFAF7E2DF3FA}" dt="2025-03-05T04:02:42.234" v="3267"/>
        <pc:sldMkLst>
          <pc:docMk/>
          <pc:sldMk cId="217109772" sldId="379"/>
        </pc:sldMkLst>
      </pc:sldChg>
      <pc:sldChg chg="add del">
        <pc:chgData name="Mokarram Dorri, Bahareh" userId="b65613e7-b782-4797-afbc-3ac9b2e9b774" providerId="ADAL" clId="{F571D150-7AAB-4BFE-B8B9-AFAF7E2DF3FA}" dt="2025-03-05T04:02:36.601" v="3265"/>
        <pc:sldMkLst>
          <pc:docMk/>
          <pc:sldMk cId="1868164014" sldId="379"/>
        </pc:sldMkLst>
      </pc:sldChg>
      <pc:sldChg chg="addSp delSp modSp add mod delAnim modAnim">
        <pc:chgData name="Mokarram Dorri, Bahareh" userId="b65613e7-b782-4797-afbc-3ac9b2e9b774" providerId="ADAL" clId="{F571D150-7AAB-4BFE-B8B9-AFAF7E2DF3FA}" dt="2025-03-05T04:56:24.576" v="3591" actId="14100"/>
        <pc:sldMkLst>
          <pc:docMk/>
          <pc:sldMk cId="3912591537" sldId="379"/>
        </pc:sldMkLst>
        <pc:spChg chg="mod">
          <ac:chgData name="Mokarram Dorri, Bahareh" userId="b65613e7-b782-4797-afbc-3ac9b2e9b774" providerId="ADAL" clId="{F571D150-7AAB-4BFE-B8B9-AFAF7E2DF3FA}" dt="2025-03-05T04:19:10.155" v="3278"/>
          <ac:spMkLst>
            <pc:docMk/>
            <pc:sldMk cId="3912591537" sldId="379"/>
            <ac:spMk id="2" creationId="{955AF006-1855-79A2-DEFC-D2FE23B653C6}"/>
          </ac:spMkLst>
        </pc:spChg>
        <pc:spChg chg="mod">
          <ac:chgData name="Mokarram Dorri, Bahareh" userId="b65613e7-b782-4797-afbc-3ac9b2e9b774" providerId="ADAL" clId="{F571D150-7AAB-4BFE-B8B9-AFAF7E2DF3FA}" dt="2025-03-05T04:44:29.182" v="3499" actId="6549"/>
          <ac:spMkLst>
            <pc:docMk/>
            <pc:sldMk cId="3912591537" sldId="379"/>
            <ac:spMk id="3" creationId="{5DF620AC-5C3B-13AD-948E-CF1DEFB21CFC}"/>
          </ac:spMkLst>
        </pc:spChg>
        <pc:spChg chg="add mod">
          <ac:chgData name="Mokarram Dorri, Bahareh" userId="b65613e7-b782-4797-afbc-3ac9b2e9b774" providerId="ADAL" clId="{F571D150-7AAB-4BFE-B8B9-AFAF7E2DF3FA}" dt="2025-03-05T04:44:34.610" v="3503" actId="1035"/>
          <ac:spMkLst>
            <pc:docMk/>
            <pc:sldMk cId="3912591537" sldId="379"/>
            <ac:spMk id="5" creationId="{1803C8EB-8AEC-676B-A856-39BA7E9D9254}"/>
          </ac:spMkLst>
        </pc:spChg>
        <pc:spChg chg="add mod">
          <ac:chgData name="Mokarram Dorri, Bahareh" userId="b65613e7-b782-4797-afbc-3ac9b2e9b774" providerId="ADAL" clId="{F571D150-7AAB-4BFE-B8B9-AFAF7E2DF3FA}" dt="2025-03-05T04:50:48.607" v="3545" actId="14100"/>
          <ac:spMkLst>
            <pc:docMk/>
            <pc:sldMk cId="3912591537" sldId="379"/>
            <ac:spMk id="6" creationId="{6F862831-8A4A-CDE9-5889-59D071863CDD}"/>
          </ac:spMkLst>
        </pc:spChg>
        <pc:spChg chg="add mod">
          <ac:chgData name="Mokarram Dorri, Bahareh" userId="b65613e7-b782-4797-afbc-3ac9b2e9b774" providerId="ADAL" clId="{F571D150-7AAB-4BFE-B8B9-AFAF7E2DF3FA}" dt="2025-03-05T04:45:33.866" v="3510" actId="14100"/>
          <ac:spMkLst>
            <pc:docMk/>
            <pc:sldMk cId="3912591537" sldId="379"/>
            <ac:spMk id="7" creationId="{B3B6E86E-566D-44AC-73C5-2ED871794E7D}"/>
          </ac:spMkLst>
        </pc:spChg>
        <pc:spChg chg="add del mod">
          <ac:chgData name="Mokarram Dorri, Bahareh" userId="b65613e7-b782-4797-afbc-3ac9b2e9b774" providerId="ADAL" clId="{F571D150-7AAB-4BFE-B8B9-AFAF7E2DF3FA}" dt="2025-03-05T04:55:06.607" v="3568" actId="404"/>
          <ac:spMkLst>
            <pc:docMk/>
            <pc:sldMk cId="3912591537" sldId="379"/>
            <ac:spMk id="9" creationId="{7EA31944-48B5-2461-5F39-A85059A6B6EC}"/>
          </ac:spMkLst>
        </pc:spChg>
        <pc:spChg chg="add mod">
          <ac:chgData name="Mokarram Dorri, Bahareh" userId="b65613e7-b782-4797-afbc-3ac9b2e9b774" providerId="ADAL" clId="{F571D150-7AAB-4BFE-B8B9-AFAF7E2DF3FA}" dt="2025-03-05T04:55:34.559" v="3581" actId="1035"/>
          <ac:spMkLst>
            <pc:docMk/>
            <pc:sldMk cId="3912591537" sldId="379"/>
            <ac:spMk id="12" creationId="{1083F21A-2C2A-8883-8E79-2746AB20BC0D}"/>
          </ac:spMkLst>
        </pc:spChg>
        <pc:spChg chg="add mod">
          <ac:chgData name="Mokarram Dorri, Bahareh" userId="b65613e7-b782-4797-afbc-3ac9b2e9b774" providerId="ADAL" clId="{F571D150-7AAB-4BFE-B8B9-AFAF7E2DF3FA}" dt="2025-03-05T04:55:43.755" v="3582" actId="14100"/>
          <ac:spMkLst>
            <pc:docMk/>
            <pc:sldMk cId="3912591537" sldId="379"/>
            <ac:spMk id="13" creationId="{A70EC6FD-1CDC-9F5A-3158-EB00A831497D}"/>
          </ac:spMkLst>
        </pc:spChg>
        <pc:spChg chg="mod">
          <ac:chgData name="Mokarram Dorri, Bahareh" userId="b65613e7-b782-4797-afbc-3ac9b2e9b774" providerId="ADAL" clId="{F571D150-7AAB-4BFE-B8B9-AFAF7E2DF3FA}" dt="2025-03-05T04:56:09.172" v="3588"/>
          <ac:spMkLst>
            <pc:docMk/>
            <pc:sldMk cId="3912591537" sldId="379"/>
            <ac:spMk id="16" creationId="{6308FC9E-377A-2832-3C6B-1074A183DE71}"/>
          </ac:spMkLst>
        </pc:spChg>
        <pc:spChg chg="mod">
          <ac:chgData name="Mokarram Dorri, Bahareh" userId="b65613e7-b782-4797-afbc-3ac9b2e9b774" providerId="ADAL" clId="{F571D150-7AAB-4BFE-B8B9-AFAF7E2DF3FA}" dt="2025-03-05T04:56:18.411" v="3590" actId="14100"/>
          <ac:spMkLst>
            <pc:docMk/>
            <pc:sldMk cId="3912591537" sldId="379"/>
            <ac:spMk id="17" creationId="{BADC4A5D-F5FA-AB83-0ED2-BFF4405B22A4}"/>
          </ac:spMkLst>
        </pc:spChg>
        <pc:spChg chg="mod">
          <ac:chgData name="Mokarram Dorri, Bahareh" userId="b65613e7-b782-4797-afbc-3ac9b2e9b774" providerId="ADAL" clId="{F571D150-7AAB-4BFE-B8B9-AFAF7E2DF3FA}" dt="2025-03-05T04:56:24.576" v="3591" actId="14100"/>
          <ac:spMkLst>
            <pc:docMk/>
            <pc:sldMk cId="3912591537" sldId="379"/>
            <ac:spMk id="18" creationId="{8222BED6-4FC8-281B-D30B-A7BAD1E657BD}"/>
          </ac:spMkLst>
        </pc:spChg>
        <pc:grpChg chg="add mod">
          <ac:chgData name="Mokarram Dorri, Bahareh" userId="b65613e7-b782-4797-afbc-3ac9b2e9b774" providerId="ADAL" clId="{F571D150-7AAB-4BFE-B8B9-AFAF7E2DF3FA}" dt="2025-03-05T04:55:50.949" v="3583" actId="1076"/>
          <ac:grpSpMkLst>
            <pc:docMk/>
            <pc:sldMk cId="3912591537" sldId="379"/>
            <ac:grpSpMk id="14" creationId="{00EA603A-E1DA-CBA0-7BB5-B2FE79D88276}"/>
          </ac:grpSpMkLst>
        </pc:grpChg>
        <pc:grpChg chg="add mod">
          <ac:chgData name="Mokarram Dorri, Bahareh" userId="b65613e7-b782-4797-afbc-3ac9b2e9b774" providerId="ADAL" clId="{F571D150-7AAB-4BFE-B8B9-AFAF7E2DF3FA}" dt="2025-03-05T04:56:12.191" v="3589" actId="1076"/>
          <ac:grpSpMkLst>
            <pc:docMk/>
            <pc:sldMk cId="3912591537" sldId="379"/>
            <ac:grpSpMk id="15" creationId="{620AD007-F180-4701-F4AE-BAA7E43FDEE1}"/>
          </ac:grpSpMkLst>
        </pc:grpChg>
      </pc:sldChg>
      <pc:sldChg chg="add del">
        <pc:chgData name="Mokarram Dorri, Bahareh" userId="b65613e7-b782-4797-afbc-3ac9b2e9b774" providerId="ADAL" clId="{F571D150-7AAB-4BFE-B8B9-AFAF7E2DF3FA}" dt="2025-03-05T04:02:33.377" v="3262"/>
        <pc:sldMkLst>
          <pc:docMk/>
          <pc:sldMk cId="4135649166" sldId="380"/>
        </pc:sldMkLst>
      </pc:sldChg>
      <pc:sldMasterChg chg="modSp modSldLayout">
        <pc:chgData name="Mokarram Dorri, Bahareh" userId="b65613e7-b782-4797-afbc-3ac9b2e9b774" providerId="ADAL" clId="{F571D150-7AAB-4BFE-B8B9-AFAF7E2DF3FA}" dt="2025-02-16T20:00:49.485" v="2261" actId="404"/>
        <pc:sldMasterMkLst>
          <pc:docMk/>
          <pc:sldMasterMk cId="0" sldId="2147483648"/>
        </pc:sldMasterMkLst>
        <pc:spChg chg="mod">
          <ac:chgData name="Mokarram Dorri, Bahareh" userId="b65613e7-b782-4797-afbc-3ac9b2e9b774" providerId="ADAL" clId="{F571D150-7AAB-4BFE-B8B9-AFAF7E2DF3FA}" dt="2025-02-16T20:00:26.376" v="2258" actId="404"/>
          <ac:spMkLst>
            <pc:docMk/>
            <pc:sldMasterMk cId="0" sldId="2147483648"/>
            <ac:spMk id="2" creationId="{00000000-0000-0000-0000-000000000000}"/>
          </ac:spMkLst>
        </pc:spChg>
        <pc:sldLayoutChg chg="addSp modSp mod">
          <pc:chgData name="Mokarram Dorri, Bahareh" userId="b65613e7-b782-4797-afbc-3ac9b2e9b774" providerId="ADAL" clId="{F571D150-7AAB-4BFE-B8B9-AFAF7E2DF3FA}" dt="2025-02-16T20:00:20.152" v="2255" actId="404"/>
          <pc:sldLayoutMkLst>
            <pc:docMk/>
            <pc:sldMasterMk cId="0" sldId="2147483648"/>
            <pc:sldLayoutMk cId="0" sldId="2147483650"/>
          </pc:sldLayoutMkLst>
          <pc:spChg chg="mod">
            <ac:chgData name="Mokarram Dorri, Bahareh" userId="b65613e7-b782-4797-afbc-3ac9b2e9b774" providerId="ADAL" clId="{F571D150-7AAB-4BFE-B8B9-AFAF7E2DF3FA}" dt="2025-02-16T20:00:20.152" v="2255" actId="404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</pc:sldLayoutChg>
        <pc:sldLayoutChg chg="addSp modSp mod">
          <pc:chgData name="Mokarram Dorri, Bahareh" userId="b65613e7-b782-4797-afbc-3ac9b2e9b774" providerId="ADAL" clId="{F571D150-7AAB-4BFE-B8B9-AFAF7E2DF3FA}" dt="2025-02-16T20:00:35.925" v="2259" actId="404"/>
          <pc:sldLayoutMkLst>
            <pc:docMk/>
            <pc:sldMasterMk cId="0" sldId="2147483648"/>
            <pc:sldLayoutMk cId="0" sldId="2147483652"/>
          </pc:sldLayoutMkLst>
          <pc:spChg chg="mod">
            <ac:chgData name="Mokarram Dorri, Bahareh" userId="b65613e7-b782-4797-afbc-3ac9b2e9b774" providerId="ADAL" clId="{F571D150-7AAB-4BFE-B8B9-AFAF7E2DF3FA}" dt="2025-02-16T20:00:35.925" v="2259" actId="404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</pc:sldLayoutChg>
        <pc:sldLayoutChg chg="addSp modSp mod">
          <pc:chgData name="Mokarram Dorri, Bahareh" userId="b65613e7-b782-4797-afbc-3ac9b2e9b774" providerId="ADAL" clId="{F571D150-7AAB-4BFE-B8B9-AFAF7E2DF3FA}" dt="2025-02-16T20:00:44.735" v="2260" actId="404"/>
          <pc:sldLayoutMkLst>
            <pc:docMk/>
            <pc:sldMasterMk cId="0" sldId="2147483648"/>
            <pc:sldLayoutMk cId="0" sldId="2147483653"/>
          </pc:sldLayoutMkLst>
          <pc:spChg chg="mod">
            <ac:chgData name="Mokarram Dorri, Bahareh" userId="b65613e7-b782-4797-afbc-3ac9b2e9b774" providerId="ADAL" clId="{F571D150-7AAB-4BFE-B8B9-AFAF7E2DF3FA}" dt="2025-02-16T20:00:44.735" v="2260" actId="404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</pc:sldLayoutChg>
        <pc:sldLayoutChg chg="addSp modSp mod">
          <pc:chgData name="Mokarram Dorri, Bahareh" userId="b65613e7-b782-4797-afbc-3ac9b2e9b774" providerId="ADAL" clId="{F571D150-7AAB-4BFE-B8B9-AFAF7E2DF3FA}" dt="2025-02-16T20:00:49.485" v="2261" actId="404"/>
          <pc:sldLayoutMkLst>
            <pc:docMk/>
            <pc:sldMasterMk cId="0" sldId="2147483648"/>
            <pc:sldLayoutMk cId="0" sldId="2147483654"/>
          </pc:sldLayoutMkLst>
          <pc:spChg chg="mod">
            <ac:chgData name="Mokarram Dorri, Bahareh" userId="b65613e7-b782-4797-afbc-3ac9b2e9b774" providerId="ADAL" clId="{F571D150-7AAB-4BFE-B8B9-AFAF7E2DF3FA}" dt="2025-02-16T20:00:49.485" v="2261" actId="404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  <pc:sldLayoutChg chg="addSp modSp mod">
          <pc:chgData name="Mokarram Dorri, Bahareh" userId="b65613e7-b782-4797-afbc-3ac9b2e9b774" providerId="ADAL" clId="{F571D150-7AAB-4BFE-B8B9-AFAF7E2DF3FA}" dt="2024-02-24T23:32:03.266" v="930" actId="207"/>
          <pc:sldLayoutMkLst>
            <pc:docMk/>
            <pc:sldMasterMk cId="0" sldId="2147483648"/>
            <pc:sldLayoutMk cId="95055183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D248D-C517-45FA-98B6-1FE071F2CC64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4A74-7057-4B1A-9850-2C0CF79F6E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9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D3B2-4C88-4A1E-B5E8-46DBEB0A20B7}" type="datetime1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4135-9DD4-459B-AC67-E184322D9791}" type="datetime1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AAB2-20EE-4822-8706-F8181268EE0A}" type="datetime1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33CC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55E95-2FAA-7147-9094-0B2E7C845F49}"/>
              </a:ext>
            </a:extLst>
          </p:cNvPr>
          <p:cNvSpPr txBox="1">
            <a:spLocks/>
          </p:cNvSpPr>
          <p:nvPr userDrawn="1"/>
        </p:nvSpPr>
        <p:spPr>
          <a:xfrm>
            <a:off x="457200" y="382821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51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D788-24FB-4AC7-8ADB-425223B5F874}" type="datetime1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C573D4-D28B-7927-F360-8B8F7440DE7F}"/>
              </a:ext>
            </a:extLst>
          </p:cNvPr>
          <p:cNvSpPr txBox="1">
            <a:spLocks/>
          </p:cNvSpPr>
          <p:nvPr userDrawn="1"/>
        </p:nvSpPr>
        <p:spPr>
          <a:xfrm>
            <a:off x="457200" y="382821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7013"/>
            <a:ext cx="8229600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B0FB-B1DE-4A2D-B5AF-04A9A71F3847}" type="datetime1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01D0-1B96-495D-A0CF-3EEF06920BFF}" type="datetime1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9817F1-53A2-1035-6C67-3F6FDE3C7CD0}"/>
              </a:ext>
            </a:extLst>
          </p:cNvPr>
          <p:cNvSpPr txBox="1">
            <a:spLocks/>
          </p:cNvSpPr>
          <p:nvPr userDrawn="1"/>
        </p:nvSpPr>
        <p:spPr>
          <a:xfrm>
            <a:off x="470647" y="382821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9547-FFD2-4FA9-9FA8-1C684F5894CD}" type="datetime1">
              <a:rPr lang="en-US" smtClean="0"/>
              <a:pPr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76F388-B338-6EDA-97B1-4582973A6BD8}"/>
              </a:ext>
            </a:extLst>
          </p:cNvPr>
          <p:cNvSpPr txBox="1">
            <a:spLocks/>
          </p:cNvSpPr>
          <p:nvPr userDrawn="1"/>
        </p:nvSpPr>
        <p:spPr>
          <a:xfrm>
            <a:off x="457200" y="378293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9891-52D0-4250-B9D2-44DE8DD05241}" type="datetime1">
              <a:rPr lang="en-US" smtClean="0"/>
              <a:pPr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7BA306-5FE9-AE21-C221-43AE77724F94}"/>
              </a:ext>
            </a:extLst>
          </p:cNvPr>
          <p:cNvSpPr txBox="1">
            <a:spLocks/>
          </p:cNvSpPr>
          <p:nvPr userDrawn="1"/>
        </p:nvSpPr>
        <p:spPr>
          <a:xfrm>
            <a:off x="533400" y="382821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4D1-08E6-4E11-AB3B-A8B99DEBE23B}" type="datetime1">
              <a:rPr lang="en-US" smtClean="0"/>
              <a:pPr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2E39-7494-4A64-B504-841022EB7A57}" type="datetime1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DD5C-DC3A-444D-B2D7-B6E8E99863C3}" type="datetime1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384D-6A69-4F91-B7FB-4EC8358BB307}" type="datetime1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F9366-5DA2-860C-DBBE-C3352CDC4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3" r="7500" b="19106"/>
          <a:stretch/>
        </p:blipFill>
        <p:spPr>
          <a:xfrm>
            <a:off x="2514600" y="4196544"/>
            <a:ext cx="4265579" cy="2432855"/>
          </a:xfrm>
          <a:prstGeom prst="rect">
            <a:avLst/>
          </a:prstGeom>
        </p:spPr>
      </p:pic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xfrm>
            <a:off x="304800" y="325880"/>
            <a:ext cx="8412163" cy="9271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Binary Search Trees</a:t>
            </a:r>
            <a:r>
              <a:rPr lang="en-US" sz="3200" dirty="0">
                <a:solidFill>
                  <a:schemeClr val="bg1"/>
                </a:solidFill>
              </a:rPr>
              <a:t> (BST)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332" name="Shape 332"/>
          <p:cNvSpPr>
            <a:spLocks noGrp="1"/>
          </p:cNvSpPr>
          <p:nvPr>
            <p:ph type="body" idx="1"/>
          </p:nvPr>
        </p:nvSpPr>
        <p:spPr>
          <a:xfrm>
            <a:off x="683231" y="1474515"/>
            <a:ext cx="7924800" cy="3071094"/>
          </a:xfrm>
          <a:prstGeom prst="rect">
            <a:avLst/>
          </a:prstGeom>
        </p:spPr>
        <p:txBody>
          <a:bodyPr lIns="0" tIns="0" rIns="0" bIns="0">
            <a:normAutofit fontScale="925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left subtree of a node contains only nodes with keys less than the node’s key.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right subtree of a node contains only nodes with keys greater than the node’s key.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left and right subtree each must also be a binary search tree.</a:t>
            </a:r>
          </a:p>
        </p:txBody>
      </p:sp>
    </p:spTree>
    <p:extLst>
      <p:ext uri="{BB962C8B-B14F-4D97-AF65-F5344CB8AC3E}">
        <p14:creationId xmlns:p14="http://schemas.microsoft.com/office/powerpoint/2010/main" val="1021659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Principle of Optimality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067674"/>
          </a:xfrm>
        </p:spPr>
        <p:txBody>
          <a:bodyPr/>
          <a:lstStyle/>
          <a:p>
            <a:r>
              <a:rPr lang="en-US" sz="2400" dirty="0"/>
              <a:t>To obtain the optimal search tree, any sub-trees should </a:t>
            </a:r>
            <a:br>
              <a:rPr lang="en-US" sz="2400" dirty="0"/>
            </a:br>
            <a:r>
              <a:rPr lang="en-US" sz="2400" dirty="0"/>
              <a:t>be optimal.</a:t>
            </a:r>
          </a:p>
          <a:p>
            <a:pPr lvl="1"/>
            <a:endParaRPr lang="en-US" sz="2400" dirty="0"/>
          </a:p>
          <a:p>
            <a:r>
              <a:rPr lang="en-US" sz="2400" dirty="0"/>
              <a:t>Therefore, the principle of optimality holds.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10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/>
          </p:cNvSpPr>
          <p:nvPr>
            <p:ph type="body" idx="1"/>
          </p:nvPr>
        </p:nvSpPr>
        <p:spPr>
          <a:xfrm>
            <a:off x="590550" y="1513351"/>
            <a:ext cx="8229600" cy="482186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010000"/>
                </a:solidFill>
              </a:rPr>
              <a:t>Assume that we consider </a:t>
            </a:r>
            <a:r>
              <a:rPr lang="en-US" sz="2400" i="1" dirty="0" err="1">
                <a:solidFill>
                  <a:srgbClr val="010000"/>
                </a:solidFill>
              </a:rPr>
              <a:t>key</a:t>
            </a:r>
            <a:r>
              <a:rPr lang="en-US" sz="2400" i="1" baseline="-25000" dirty="0" err="1">
                <a:solidFill>
                  <a:srgbClr val="010000"/>
                </a:solidFill>
              </a:rPr>
              <a:t>k</a:t>
            </a:r>
            <a:r>
              <a:rPr lang="en-US" sz="2400" dirty="0">
                <a:solidFill>
                  <a:srgbClr val="010000"/>
                </a:solidFill>
              </a:rPr>
              <a:t> as the root</a:t>
            </a:r>
            <a:endParaRPr sz="2400" dirty="0">
              <a:solidFill>
                <a:srgbClr val="010000"/>
              </a:solidFill>
            </a:endParaRPr>
          </a:p>
          <a:p>
            <a:pPr lvl="1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010000"/>
                </a:solidFill>
              </a:rPr>
              <a:t>Left subtree of </a:t>
            </a:r>
            <a:r>
              <a:rPr sz="2200" i="1" dirty="0">
                <a:solidFill>
                  <a:srgbClr val="010000"/>
                </a:solidFill>
              </a:rPr>
              <a:t>k</a:t>
            </a:r>
            <a:r>
              <a:rPr lang="en-US" sz="2200" i="1" dirty="0">
                <a:solidFill>
                  <a:srgbClr val="010000"/>
                </a:solidFill>
              </a:rPr>
              <a:t>ey</a:t>
            </a:r>
            <a:r>
              <a:rPr lang="en-US" sz="2200" i="1" baseline="-25000" dirty="0">
                <a:solidFill>
                  <a:srgbClr val="010000"/>
                </a:solidFill>
              </a:rPr>
              <a:t>1</a:t>
            </a:r>
            <a:r>
              <a:rPr sz="2200" i="1" dirty="0">
                <a:solidFill>
                  <a:srgbClr val="010000"/>
                </a:solidFill>
              </a:rPr>
              <a:t> </a:t>
            </a:r>
            <a:r>
              <a:rPr lang="en-US" sz="2200" dirty="0">
                <a:solidFill>
                  <a:srgbClr val="010000"/>
                </a:solidFill>
              </a:rPr>
              <a:t>to </a:t>
            </a:r>
            <a:r>
              <a:rPr sz="2200" i="1" dirty="0">
                <a:solidFill>
                  <a:srgbClr val="010000"/>
                </a:solidFill>
              </a:rPr>
              <a:t>k</a:t>
            </a:r>
            <a:r>
              <a:rPr lang="en-US" sz="2200" i="1" dirty="0">
                <a:solidFill>
                  <a:srgbClr val="010000"/>
                </a:solidFill>
              </a:rPr>
              <a:t>ey</a:t>
            </a:r>
            <a:r>
              <a:rPr lang="en-US" sz="2200" i="1" baseline="-25000" dirty="0">
                <a:solidFill>
                  <a:srgbClr val="010000"/>
                </a:solidFill>
              </a:rPr>
              <a:t>k</a:t>
            </a:r>
            <a:r>
              <a:rPr lang="en-US" sz="2200" baseline="-25000" dirty="0">
                <a:solidFill>
                  <a:srgbClr val="010000"/>
                </a:solidFill>
                <a:latin typeface="Symbol"/>
                <a:ea typeface="Symbol"/>
                <a:cs typeface="Symbol"/>
                <a:sym typeface="Symbol"/>
              </a:rPr>
              <a:t>-</a:t>
            </a:r>
            <a:r>
              <a:rPr sz="2200" baseline="-25000" dirty="0">
                <a:solidFill>
                  <a:srgbClr val="010000"/>
                </a:solidFill>
              </a:rPr>
              <a:t>1</a:t>
            </a:r>
            <a:endParaRPr sz="2200" dirty="0">
              <a:solidFill>
                <a:srgbClr val="010000"/>
              </a:solidFill>
            </a:endParaRPr>
          </a:p>
          <a:p>
            <a:pPr lvl="1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010000"/>
                </a:solidFill>
              </a:rPr>
              <a:t>Right subtree of </a:t>
            </a:r>
            <a:r>
              <a:rPr sz="2200" i="1" dirty="0">
                <a:solidFill>
                  <a:srgbClr val="010000"/>
                </a:solidFill>
              </a:rPr>
              <a:t>k</a:t>
            </a:r>
            <a:r>
              <a:rPr lang="en-US" sz="2200" i="1" dirty="0">
                <a:solidFill>
                  <a:srgbClr val="010000"/>
                </a:solidFill>
              </a:rPr>
              <a:t>ey</a:t>
            </a:r>
            <a:r>
              <a:rPr lang="en-US" sz="2200" i="1" baseline="-25000" dirty="0">
                <a:solidFill>
                  <a:srgbClr val="010000"/>
                </a:solidFill>
              </a:rPr>
              <a:t>k+1</a:t>
            </a:r>
            <a:r>
              <a:rPr sz="2200" i="1" dirty="0">
                <a:solidFill>
                  <a:srgbClr val="010000"/>
                </a:solidFill>
              </a:rPr>
              <a:t> </a:t>
            </a:r>
            <a:r>
              <a:rPr lang="en-US" sz="2200" dirty="0">
                <a:solidFill>
                  <a:srgbClr val="010000"/>
                </a:solidFill>
              </a:rPr>
              <a:t> to </a:t>
            </a:r>
            <a:r>
              <a:rPr sz="2200" i="1" dirty="0" err="1">
                <a:solidFill>
                  <a:srgbClr val="010000"/>
                </a:solidFill>
              </a:rPr>
              <a:t>k</a:t>
            </a:r>
            <a:r>
              <a:rPr lang="en-US" sz="2200" i="1" dirty="0" err="1">
                <a:solidFill>
                  <a:srgbClr val="010000"/>
                </a:solidFill>
              </a:rPr>
              <a:t>ey</a:t>
            </a:r>
            <a:r>
              <a:rPr lang="en-US" sz="2200" i="1" baseline="-25000" dirty="0" err="1">
                <a:solidFill>
                  <a:srgbClr val="010000"/>
                </a:solidFill>
              </a:rPr>
              <a:t>n</a:t>
            </a:r>
            <a:endParaRPr sz="2200" dirty="0">
              <a:solidFill>
                <a:srgbClr val="010000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rgbClr val="010000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01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010000"/>
                </a:solidFill>
              </a:rPr>
              <a:t>Then, for the total cost we have: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010000"/>
                </a:solidFill>
              </a:rPr>
              <a:t>	</a:t>
            </a:r>
            <a:r>
              <a:rPr lang="en-US" sz="2400" i="1" dirty="0">
                <a:solidFill>
                  <a:srgbClr val="010000"/>
                </a:solidFill>
              </a:rPr>
              <a:t>M[1][k-1]+p</a:t>
            </a:r>
            <a:r>
              <a:rPr lang="en-US" sz="2400" i="1" baseline="-25000" dirty="0">
                <a:solidFill>
                  <a:srgbClr val="010000"/>
                </a:solidFill>
              </a:rPr>
              <a:t>1</a:t>
            </a:r>
            <a:r>
              <a:rPr lang="en-US" sz="2400" i="1" dirty="0">
                <a:solidFill>
                  <a:srgbClr val="010000"/>
                </a:solidFill>
              </a:rPr>
              <a:t>+p</a:t>
            </a:r>
            <a:r>
              <a:rPr lang="en-US" sz="2400" i="1" baseline="-25000" dirty="0">
                <a:solidFill>
                  <a:srgbClr val="010000"/>
                </a:solidFill>
              </a:rPr>
              <a:t>2</a:t>
            </a:r>
            <a:r>
              <a:rPr lang="en-US" sz="2400" i="1" dirty="0">
                <a:solidFill>
                  <a:srgbClr val="010000"/>
                </a:solidFill>
              </a:rPr>
              <a:t>+…+p</a:t>
            </a:r>
            <a:r>
              <a:rPr lang="en-US" sz="2400" i="1" baseline="-25000" dirty="0">
                <a:solidFill>
                  <a:srgbClr val="010000"/>
                </a:solidFill>
              </a:rPr>
              <a:t>k-1</a:t>
            </a:r>
            <a:r>
              <a:rPr lang="en-US" sz="2400" i="1" dirty="0">
                <a:solidFill>
                  <a:srgbClr val="010000"/>
                </a:solidFill>
              </a:rPr>
              <a:t>+</a:t>
            </a:r>
            <a:r>
              <a:rPr lang="en-US" sz="2400" i="1" dirty="0"/>
              <a:t>p</a:t>
            </a:r>
            <a:r>
              <a:rPr lang="en-US" sz="2400" i="1" baseline="-25000" dirty="0"/>
              <a:t>k</a:t>
            </a:r>
            <a:r>
              <a:rPr lang="en-US" sz="2400" i="1" dirty="0">
                <a:solidFill>
                  <a:srgbClr val="010000"/>
                </a:solidFill>
              </a:rPr>
              <a:t>+M[k+1][n]+p</a:t>
            </a:r>
            <a:r>
              <a:rPr lang="en-US" sz="2400" i="1" baseline="-25000" dirty="0">
                <a:solidFill>
                  <a:srgbClr val="010000"/>
                </a:solidFill>
              </a:rPr>
              <a:t>k+1</a:t>
            </a:r>
            <a:r>
              <a:rPr lang="en-US" sz="2400" i="1" dirty="0">
                <a:solidFill>
                  <a:srgbClr val="010000"/>
                </a:solidFill>
              </a:rPr>
              <a:t>+…+</a:t>
            </a:r>
            <a:r>
              <a:rPr lang="en-US" sz="2400" i="1" dirty="0" err="1">
                <a:solidFill>
                  <a:srgbClr val="010000"/>
                </a:solidFill>
              </a:rPr>
              <a:t>p</a:t>
            </a:r>
            <a:r>
              <a:rPr lang="en-US" sz="2400" i="1" baseline="-25000" dirty="0" err="1">
                <a:solidFill>
                  <a:srgbClr val="010000"/>
                </a:solidFill>
              </a:rPr>
              <a:t>n</a:t>
            </a:r>
            <a:br>
              <a:rPr lang="en-US" sz="2400" i="1" baseline="-25000" dirty="0">
                <a:solidFill>
                  <a:srgbClr val="010000"/>
                </a:solidFill>
              </a:rPr>
            </a:br>
            <a:endParaRPr lang="en-US" sz="2400" i="1" baseline="-25000" dirty="0">
              <a:solidFill>
                <a:srgbClr val="010000"/>
              </a:solidFill>
            </a:endParaRPr>
          </a:p>
          <a:p>
            <a:pPr lvl="1"/>
            <a:r>
              <a:rPr lang="en-US" sz="1800" dirty="0"/>
              <a:t>When choosing a root, every node in the subtree moves one level deeper.</a:t>
            </a:r>
          </a:p>
          <a:p>
            <a:pPr lvl="1"/>
            <a:r>
              <a:rPr lang="en-US" sz="1800" dirty="0"/>
              <a:t>The additional cost for each node is equal to its probability multiplied by the extra depth.</a:t>
            </a:r>
          </a:p>
          <a:p>
            <a:pPr lvl="1"/>
            <a:r>
              <a:rPr lang="en-US" sz="1800" dirty="0"/>
              <a:t>The term p</a:t>
            </a:r>
            <a:r>
              <a:rPr lang="en-US" sz="1800" baseline="-25000" dirty="0"/>
              <a:t>1</a:t>
            </a:r>
            <a:r>
              <a:rPr lang="en-US" sz="1800" dirty="0"/>
              <a:t>+p</a:t>
            </a:r>
            <a:r>
              <a:rPr lang="en-US" sz="1800" baseline="-25000" dirty="0"/>
              <a:t>2</a:t>
            </a:r>
            <a:r>
              <a:rPr lang="en-US" sz="1800" dirty="0"/>
              <a:t>+…+</a:t>
            </a:r>
            <a:r>
              <a:rPr lang="en-US" sz="1800" dirty="0" err="1"/>
              <a:t>p</a:t>
            </a:r>
            <a:r>
              <a:rPr lang="en-US" sz="1800" baseline="-25000" dirty="0" err="1"/>
              <a:t>n</a:t>
            </a:r>
            <a:r>
              <a:rPr lang="en-US" sz="1800" dirty="0"/>
              <a:t>​ represents this increase in cost across all nodes.</a:t>
            </a: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01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9A24A6-443C-215E-82ED-2713F97BE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333" y="1372712"/>
            <a:ext cx="2939661" cy="22460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544044-BD93-FF09-200E-DA6FE8C3DB3E}"/>
              </a:ext>
            </a:extLst>
          </p:cNvPr>
          <p:cNvSpPr/>
          <p:nvPr/>
        </p:nvSpPr>
        <p:spPr>
          <a:xfrm>
            <a:off x="5808686" y="4016448"/>
            <a:ext cx="1339416" cy="43593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4012A-F7D4-6120-EBE2-53186295D2E6}"/>
              </a:ext>
            </a:extLst>
          </p:cNvPr>
          <p:cNvSpPr/>
          <p:nvPr/>
        </p:nvSpPr>
        <p:spPr>
          <a:xfrm>
            <a:off x="2259831" y="4016448"/>
            <a:ext cx="2056987" cy="43593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367673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 Programming Approach</a:t>
            </a:r>
          </a:p>
        </p:txBody>
      </p:sp>
    </p:spTree>
    <p:extLst>
      <p:ext uri="{BB962C8B-B14F-4D97-AF65-F5344CB8AC3E}">
        <p14:creationId xmlns:p14="http://schemas.microsoft.com/office/powerpoint/2010/main" val="2043518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C6C48-CBF3-583D-8971-D6710BF65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440C79-EC5A-EDC9-D148-726FCAD238CF}"/>
              </a:ext>
            </a:extLst>
          </p:cNvPr>
          <p:cNvSpPr/>
          <p:nvPr/>
        </p:nvSpPr>
        <p:spPr>
          <a:xfrm>
            <a:off x="1048054" y="3948843"/>
            <a:ext cx="5894342" cy="102592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Shape 390">
            <a:extLst>
              <a:ext uri="{FF2B5EF4-FFF2-40B4-BE49-F238E27FC236}">
                <a16:creationId xmlns:a16="http://schemas.microsoft.com/office/drawing/2014/main" id="{31FD1756-07E2-0FFE-0FFB-D38A74FB1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121" y="1424762"/>
            <a:ext cx="7924800" cy="478465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rgbClr val="010000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01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010000"/>
                </a:solidFill>
              </a:rPr>
              <a:t>For the total cost we have: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010000"/>
                </a:solidFill>
              </a:rPr>
              <a:t>	</a:t>
            </a:r>
            <a:r>
              <a:rPr lang="en-US" sz="2400" i="1" dirty="0">
                <a:solidFill>
                  <a:srgbClr val="010000"/>
                </a:solidFill>
              </a:rPr>
              <a:t>M[1][k-1]+p</a:t>
            </a:r>
            <a:r>
              <a:rPr lang="en-US" sz="2400" i="1" baseline="-25000" dirty="0">
                <a:solidFill>
                  <a:srgbClr val="010000"/>
                </a:solidFill>
              </a:rPr>
              <a:t>1</a:t>
            </a:r>
            <a:r>
              <a:rPr lang="en-US" sz="2400" i="1" dirty="0">
                <a:solidFill>
                  <a:srgbClr val="010000"/>
                </a:solidFill>
              </a:rPr>
              <a:t>+p</a:t>
            </a:r>
            <a:r>
              <a:rPr lang="en-US" sz="2400" i="1" baseline="-25000" dirty="0">
                <a:solidFill>
                  <a:srgbClr val="010000"/>
                </a:solidFill>
              </a:rPr>
              <a:t>2</a:t>
            </a:r>
            <a:r>
              <a:rPr lang="en-US" sz="2400" i="1" dirty="0">
                <a:solidFill>
                  <a:srgbClr val="010000"/>
                </a:solidFill>
              </a:rPr>
              <a:t>+…+p</a:t>
            </a:r>
            <a:r>
              <a:rPr lang="en-US" sz="2400" i="1" baseline="-25000" dirty="0">
                <a:solidFill>
                  <a:srgbClr val="010000"/>
                </a:solidFill>
              </a:rPr>
              <a:t>k-1</a:t>
            </a:r>
            <a:r>
              <a:rPr lang="en-US" sz="2400" i="1" dirty="0">
                <a:solidFill>
                  <a:srgbClr val="010000"/>
                </a:solidFill>
              </a:rPr>
              <a:t>+</a:t>
            </a:r>
            <a:r>
              <a:rPr lang="en-US" sz="2400" i="1" dirty="0"/>
              <a:t>p</a:t>
            </a:r>
            <a:r>
              <a:rPr lang="en-US" sz="2400" i="1" baseline="-25000" dirty="0"/>
              <a:t>k</a:t>
            </a:r>
            <a:r>
              <a:rPr lang="en-US" sz="2400" i="1" dirty="0">
                <a:solidFill>
                  <a:srgbClr val="010000"/>
                </a:solidFill>
              </a:rPr>
              <a:t>+M[k+1][n]+p</a:t>
            </a:r>
            <a:r>
              <a:rPr lang="en-US" sz="2400" i="1" baseline="-25000" dirty="0">
                <a:solidFill>
                  <a:srgbClr val="010000"/>
                </a:solidFill>
              </a:rPr>
              <a:t>k+1</a:t>
            </a:r>
            <a:r>
              <a:rPr lang="en-US" sz="2400" i="1" dirty="0">
                <a:solidFill>
                  <a:srgbClr val="010000"/>
                </a:solidFill>
              </a:rPr>
              <a:t>+…+</a:t>
            </a:r>
            <a:r>
              <a:rPr lang="en-US" sz="2400" i="1" dirty="0" err="1">
                <a:solidFill>
                  <a:srgbClr val="010000"/>
                </a:solidFill>
              </a:rPr>
              <a:t>p</a:t>
            </a:r>
            <a:r>
              <a:rPr lang="en-US" sz="2400" i="1" baseline="-25000" dirty="0" err="1">
                <a:solidFill>
                  <a:srgbClr val="010000"/>
                </a:solidFill>
              </a:rPr>
              <a:t>n</a:t>
            </a:r>
            <a:br>
              <a:rPr lang="en-US" sz="2400" i="1" baseline="-25000" dirty="0">
                <a:solidFill>
                  <a:srgbClr val="010000"/>
                </a:solidFill>
              </a:rPr>
            </a:br>
            <a:endParaRPr lang="en-US" sz="2400" i="1" baseline="-25000" dirty="0">
              <a:solidFill>
                <a:srgbClr val="010000"/>
              </a:solidFill>
            </a:endParaRPr>
          </a:p>
          <a:p>
            <a:pPr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010000"/>
                </a:solidFill>
              </a:rPr>
              <a:t>Since one of the k trees can be optimal, we have:</a:t>
            </a:r>
          </a:p>
          <a:p>
            <a:pPr>
              <a:lnSpc>
                <a:spcPct val="15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010000"/>
                </a:solidFill>
              </a:rPr>
              <a:t>   	 </a:t>
            </a:r>
            <a:r>
              <a:rPr lang="en-US" sz="2400" dirty="0">
                <a:solidFill>
                  <a:srgbClr val="010000"/>
                </a:solidFill>
              </a:rPr>
              <a:t>M[1][n]=          (M[1][k-1]+M[k+1][n]) + </a:t>
            </a:r>
            <a:endParaRPr sz="2400" dirty="0">
              <a:solidFill>
                <a:srgbClr val="01000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944628C-EA53-8795-AD81-9C4566E2A4B7}"/>
              </a:ext>
            </a:extLst>
          </p:cNvPr>
          <p:cNvSpPr txBox="1">
            <a:spLocks/>
          </p:cNvSpPr>
          <p:nvPr/>
        </p:nvSpPr>
        <p:spPr>
          <a:xfrm>
            <a:off x="457200" y="367673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 Programming Approach</a:t>
            </a:r>
          </a:p>
        </p:txBody>
      </p:sp>
      <p:graphicFrame>
        <p:nvGraphicFramePr>
          <p:cNvPr id="111618" name="Object 2">
            <a:extLst>
              <a:ext uri="{FF2B5EF4-FFF2-40B4-BE49-F238E27FC236}">
                <a16:creationId xmlns:a16="http://schemas.microsoft.com/office/drawing/2014/main" id="{1F6C8793-FA98-D0DB-3C4A-CBFC98D5B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756714"/>
              </p:ext>
            </p:extLst>
          </p:nvPr>
        </p:nvGraphicFramePr>
        <p:xfrm>
          <a:off x="5971958" y="4001009"/>
          <a:ext cx="698065" cy="741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224" imgH="431613" progId="Equation.3">
                  <p:embed/>
                </p:oleObj>
              </mc:Choice>
              <mc:Fallback>
                <p:oleObj name="Equation" r:id="rId2" imgW="406224" imgH="431613" progId="Equation.3">
                  <p:embed/>
                  <p:pic>
                    <p:nvPicPr>
                      <p:cNvPr id="111618" name="Object 2">
                        <a:extLst>
                          <a:ext uri="{FF2B5EF4-FFF2-40B4-BE49-F238E27FC236}">
                            <a16:creationId xmlns:a16="http://schemas.microsoft.com/office/drawing/2014/main" id="{1F6C8793-FA98-D0DB-3C4A-CBFC98D5B8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1958" y="4001009"/>
                        <a:ext cx="698065" cy="7414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84BCEAEC-6508-A34B-23D5-FA3F98D5C4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967124"/>
              </p:ext>
            </p:extLst>
          </p:nvPr>
        </p:nvGraphicFramePr>
        <p:xfrm>
          <a:off x="2427726" y="4121332"/>
          <a:ext cx="624340" cy="59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73" imgH="279279" progId="Equation.3">
                  <p:embed/>
                </p:oleObj>
              </mc:Choice>
              <mc:Fallback>
                <p:oleObj name="Equation" r:id="rId4" imgW="291973" imgH="279279" progId="Equation.3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84BCEAEC-6508-A34B-23D5-FA3F98D5C4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726" y="4121332"/>
                        <a:ext cx="624340" cy="5971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38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solidFill>
                  <a:schemeClr val="bg1"/>
                </a:solidFill>
              </a:rPr>
              <a:t>Dynamic Programming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97854"/>
            <a:ext cx="8229600" cy="4525963"/>
          </a:xfrm>
        </p:spPr>
        <p:txBody>
          <a:bodyPr>
            <a:normAutofit/>
          </a:bodyPr>
          <a:lstStyle/>
          <a:p>
            <a:pPr marL="300037" indent="-300037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In general, from </a:t>
            </a:r>
            <a:r>
              <a:rPr lang="en-US" sz="2400" i="1" dirty="0" err="1"/>
              <a:t>key</a:t>
            </a:r>
            <a:r>
              <a:rPr lang="en-US" sz="2400" i="1" baseline="-25000" dirty="0" err="1"/>
              <a:t>i</a:t>
            </a:r>
            <a:r>
              <a:rPr lang="en-US" sz="2400" dirty="0"/>
              <a:t> to </a:t>
            </a:r>
            <a:r>
              <a:rPr lang="en-US" sz="2400" i="1" dirty="0" err="1"/>
              <a:t>key</a:t>
            </a:r>
            <a:r>
              <a:rPr lang="en-US" sz="2400" i="1" baseline="-25000" dirty="0" err="1"/>
              <a:t>j</a:t>
            </a:r>
            <a:r>
              <a:rPr lang="en-US" sz="2400" i="1" baseline="-25000" dirty="0"/>
              <a:t> </a:t>
            </a:r>
            <a:r>
              <a:rPr lang="en-US" sz="2400" i="1" dirty="0"/>
              <a:t>,</a:t>
            </a:r>
            <a:r>
              <a:rPr lang="en-US" sz="2400" i="1" baseline="-25000" dirty="0"/>
              <a:t> </a:t>
            </a:r>
            <a:r>
              <a:rPr lang="en-US" sz="2400" i="1" dirty="0"/>
              <a:t>where </a:t>
            </a:r>
            <a:r>
              <a:rPr lang="en-US" sz="2400" i="1" dirty="0" err="1"/>
              <a:t>i</a:t>
            </a:r>
            <a:r>
              <a:rPr lang="en-US" sz="2400" i="1" dirty="0"/>
              <a:t>&lt;j</a:t>
            </a:r>
          </a:p>
          <a:p>
            <a:pPr marL="300037" indent="-300037">
              <a:spcBef>
                <a:spcPts val="600"/>
              </a:spcBef>
              <a:buClr>
                <a:srgbClr val="CC3300"/>
              </a:buClr>
              <a:buNone/>
              <a:defRPr sz="1800">
                <a:solidFill>
                  <a:srgbClr val="000000"/>
                </a:solidFill>
              </a:defRPr>
            </a:pPr>
            <a:endParaRPr lang="pt-BR" sz="2400" dirty="0">
              <a:solidFill>
                <a:srgbClr val="010000"/>
              </a:solidFill>
            </a:endParaRPr>
          </a:p>
          <a:p>
            <a:pPr marL="300037" indent="-300037">
              <a:spcBef>
                <a:spcPts val="600"/>
              </a:spcBef>
              <a:buClr>
                <a:srgbClr val="CC3300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pt-BR" sz="2400" dirty="0">
                <a:solidFill>
                  <a:srgbClr val="010000"/>
                </a:solidFill>
              </a:rPr>
              <a:t>M[i][j] =          (M[i][k-1]+M[k+1][j]) + </a:t>
            </a:r>
          </a:p>
          <a:p>
            <a:pPr marL="300037" indent="-300037">
              <a:spcBef>
                <a:spcPts val="600"/>
              </a:spcBef>
              <a:buClr>
                <a:srgbClr val="CC3300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pt-BR" sz="2400" dirty="0">
                <a:solidFill>
                  <a:srgbClr val="010000"/>
                </a:solidFill>
              </a:rPr>
              <a:t>M[i][i] = p</a:t>
            </a:r>
            <a:r>
              <a:rPr lang="pt-BR" sz="2400" baseline="-25000" dirty="0">
                <a:solidFill>
                  <a:srgbClr val="010000"/>
                </a:solidFill>
              </a:rPr>
              <a:t>i</a:t>
            </a:r>
          </a:p>
          <a:p>
            <a:pPr marL="300037" indent="-300037">
              <a:spcBef>
                <a:spcPts val="600"/>
              </a:spcBef>
              <a:buClr>
                <a:srgbClr val="CC3300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pt-BR" sz="2400" dirty="0">
                <a:solidFill>
                  <a:srgbClr val="010000"/>
                </a:solidFill>
              </a:rPr>
              <a:t>M[i][i-1] and M[j+1][j] are defined 0</a:t>
            </a:r>
            <a:endParaRPr lang="pt-BR" sz="2400" baseline="-25000" dirty="0">
              <a:solidFill>
                <a:srgbClr val="010000"/>
              </a:solidFill>
            </a:endParaRPr>
          </a:p>
          <a:p>
            <a:pPr marL="300037" indent="-300037">
              <a:spcBef>
                <a:spcPts val="600"/>
              </a:spcBef>
              <a:buClr>
                <a:srgbClr val="CC3300"/>
              </a:buClr>
              <a:buNone/>
              <a:defRPr sz="1800">
                <a:solidFill>
                  <a:srgbClr val="000000"/>
                </a:solidFill>
              </a:defRPr>
            </a:pPr>
            <a:endParaRPr lang="en-US" sz="2400" i="1" baseline="-25000" dirty="0">
              <a:solidFill>
                <a:srgbClr val="CC3300"/>
              </a:solidFill>
            </a:endParaRPr>
          </a:p>
          <a:p>
            <a:pPr marL="300037" indent="-300037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000000"/>
                </a:solidFill>
              </a:rPr>
              <a:t>To find an optimal BST:</a:t>
            </a:r>
          </a:p>
          <a:p>
            <a:pPr lvl="1">
              <a:spcBef>
                <a:spcPts val="60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Examine all candidate roots </a:t>
            </a:r>
            <a:r>
              <a:rPr lang="en-US" sz="2400" i="1" dirty="0" err="1"/>
              <a:t>key</a:t>
            </a:r>
            <a:r>
              <a:rPr lang="en-US" sz="2400" i="1" baseline="-25000" dirty="0" err="1"/>
              <a:t>k</a:t>
            </a:r>
            <a:r>
              <a:rPr lang="en-US" sz="2400" i="1" dirty="0"/>
              <a:t> </a:t>
            </a:r>
            <a:r>
              <a:rPr lang="en-US" sz="2400" dirty="0"/>
              <a:t>, for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≤ </a:t>
            </a:r>
            <a:r>
              <a:rPr lang="en-US" sz="2400" i="1" dirty="0"/>
              <a:t>k </a:t>
            </a:r>
            <a:r>
              <a:rPr lang="en-US" sz="2400" dirty="0"/>
              <a:t>≤ </a:t>
            </a:r>
            <a:r>
              <a:rPr lang="en-US" sz="2400" i="1" dirty="0"/>
              <a:t>j</a:t>
            </a:r>
            <a:endParaRPr lang="en-US" sz="2400" dirty="0"/>
          </a:p>
          <a:p>
            <a:pPr lvl="1">
              <a:spcBef>
                <a:spcPts val="60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Determine all optimal BSTs containing </a:t>
            </a:r>
            <a:r>
              <a:rPr lang="en-US" sz="2400" i="1" dirty="0" err="1"/>
              <a:t>key</a:t>
            </a:r>
            <a:r>
              <a:rPr lang="en-US" sz="2400" i="1" baseline="-25000" dirty="0" err="1"/>
              <a:t>i</a:t>
            </a:r>
            <a:r>
              <a:rPr lang="en-US" sz="2400" dirty="0"/>
              <a:t>,</a:t>
            </a:r>
            <a:r>
              <a:rPr lang="en-US" sz="2400" i="1" dirty="0"/>
              <a:t>...</a:t>
            </a:r>
            <a:r>
              <a:rPr lang="en-US" sz="2400" dirty="0"/>
              <a:t>,</a:t>
            </a:r>
            <a:r>
              <a:rPr lang="en-US" sz="2400" i="1" dirty="0"/>
              <a:t>key</a:t>
            </a:r>
            <a:r>
              <a:rPr lang="en-US" sz="2400" i="1" baseline="-25000" dirty="0"/>
              <a:t>k-1</a:t>
            </a:r>
            <a:r>
              <a:rPr lang="en-US" sz="2400" dirty="0"/>
              <a:t> and containing </a:t>
            </a:r>
            <a:r>
              <a:rPr lang="en-US" sz="2400" i="1" dirty="0"/>
              <a:t>key</a:t>
            </a:r>
            <a:r>
              <a:rPr lang="en-US" sz="2400" i="1" baseline="-25000" dirty="0"/>
              <a:t>k+</a:t>
            </a:r>
            <a:r>
              <a:rPr lang="en-US" sz="2400" baseline="-25000" dirty="0"/>
              <a:t>1</a:t>
            </a:r>
            <a:r>
              <a:rPr lang="en-US" sz="2400" dirty="0"/>
              <a:t>,</a:t>
            </a:r>
            <a:r>
              <a:rPr lang="en-US" sz="2400" i="1" dirty="0"/>
              <a:t>...</a:t>
            </a:r>
            <a:r>
              <a:rPr lang="en-US" sz="2400" dirty="0"/>
              <a:t>,</a:t>
            </a:r>
            <a:r>
              <a:rPr lang="en-US" sz="2400" i="1" dirty="0" err="1"/>
              <a:t>key</a:t>
            </a:r>
            <a:r>
              <a:rPr lang="en-US" sz="2400" i="1" baseline="-25000" dirty="0" err="1"/>
              <a:t>j</a:t>
            </a:r>
            <a:endParaRPr lang="en-US" sz="2400" i="1" baseline="-25000" dirty="0"/>
          </a:p>
        </p:txBody>
      </p:sp>
      <p:graphicFrame>
        <p:nvGraphicFramePr>
          <p:cNvPr id="11264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734168"/>
              </p:ext>
            </p:extLst>
          </p:nvPr>
        </p:nvGraphicFramePr>
        <p:xfrm>
          <a:off x="5282610" y="2329861"/>
          <a:ext cx="721241" cy="789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48" imgH="444114" progId="Equation.3">
                  <p:embed/>
                </p:oleObj>
              </mc:Choice>
              <mc:Fallback>
                <p:oleObj name="Equation" r:id="rId2" imgW="406048" imgH="444114" progId="Equation.3">
                  <p:embed/>
                  <p:pic>
                    <p:nvPicPr>
                      <p:cNvPr id="11264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2610" y="2329861"/>
                        <a:ext cx="721241" cy="7894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489408"/>
              </p:ext>
            </p:extLst>
          </p:nvPr>
        </p:nvGraphicFramePr>
        <p:xfrm>
          <a:off x="1889051" y="2507095"/>
          <a:ext cx="549349" cy="55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73" imgH="291973" progId="Equation.3">
                  <p:embed/>
                </p:oleObj>
              </mc:Choice>
              <mc:Fallback>
                <p:oleObj name="Equation" r:id="rId4" imgW="291973" imgH="291973" progId="Equation.3">
                  <p:embed/>
                  <p:pic>
                    <p:nvPicPr>
                      <p:cNvPr id="1126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051" y="2507095"/>
                        <a:ext cx="549349" cy="5507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Algorithm for Optimal Binary Search Tree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250" y="1350970"/>
            <a:ext cx="6477000" cy="526573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void </a:t>
            </a:r>
            <a:r>
              <a:rPr lang="en-US" sz="2000" dirty="0" err="1"/>
              <a:t>OptBST</a:t>
            </a:r>
            <a:r>
              <a:rPr lang="en-US" sz="2000" dirty="0"/>
              <a:t>(int n, float p[], index R[][]){</a:t>
            </a:r>
          </a:p>
          <a:p>
            <a:pPr>
              <a:buNone/>
            </a:pPr>
            <a:r>
              <a:rPr lang="en-US" sz="2000" dirty="0"/>
              <a:t>int </a:t>
            </a:r>
            <a:r>
              <a:rPr lang="en-US" sz="2000" dirty="0" err="1"/>
              <a:t>i</a:t>
            </a:r>
            <a:r>
              <a:rPr lang="en-US" sz="2000" dirty="0"/>
              <a:t>, j, diagonal;</a:t>
            </a:r>
          </a:p>
          <a:p>
            <a:pPr>
              <a:buNone/>
            </a:pPr>
            <a:r>
              <a:rPr lang="en-US" sz="2000" dirty="0"/>
              <a:t>float M[1..n+1][0..n];</a:t>
            </a:r>
          </a:p>
          <a:p>
            <a:pPr>
              <a:buNone/>
            </a:pPr>
            <a:r>
              <a:rPr lang="en-US" sz="2000" dirty="0"/>
              <a:t>for(</a:t>
            </a:r>
            <a:r>
              <a:rPr lang="en-US" sz="2000" dirty="0" err="1"/>
              <a:t>i</a:t>
            </a:r>
            <a:r>
              <a:rPr lang="en-US" sz="2000" dirty="0"/>
              <a:t>=1; </a:t>
            </a:r>
            <a:r>
              <a:rPr lang="en-US" sz="2000" dirty="0" err="1"/>
              <a:t>i</a:t>
            </a:r>
            <a:r>
              <a:rPr lang="en-US" sz="2000" dirty="0"/>
              <a:t> ≤ n; </a:t>
            </a:r>
            <a:r>
              <a:rPr lang="en-US" sz="2000" dirty="0" err="1"/>
              <a:t>i</a:t>
            </a:r>
            <a:r>
              <a:rPr lang="en-US" sz="2000" dirty="0"/>
              <a:t>++){</a:t>
            </a:r>
          </a:p>
          <a:p>
            <a:pPr>
              <a:buNone/>
            </a:pPr>
            <a:r>
              <a:rPr lang="en-US" sz="2000" dirty="0"/>
              <a:t>	 M[</a:t>
            </a:r>
            <a:r>
              <a:rPr lang="en-US" sz="2000" dirty="0" err="1"/>
              <a:t>i</a:t>
            </a:r>
            <a:r>
              <a:rPr lang="en-US" sz="2000" dirty="0"/>
              <a:t>][</a:t>
            </a:r>
            <a:r>
              <a:rPr lang="en-US" sz="2000" dirty="0" err="1"/>
              <a:t>i</a:t>
            </a:r>
            <a:r>
              <a:rPr lang="en-US" sz="2000" dirty="0"/>
              <a:t>]=p[</a:t>
            </a:r>
            <a:r>
              <a:rPr lang="en-US" sz="2000" dirty="0" err="1"/>
              <a:t>i</a:t>
            </a:r>
            <a:r>
              <a:rPr lang="en-US" sz="2000" dirty="0"/>
              <a:t>];   M[</a:t>
            </a:r>
            <a:r>
              <a:rPr lang="en-US" sz="2000" dirty="0" err="1"/>
              <a:t>i</a:t>
            </a:r>
            <a:r>
              <a:rPr lang="en-US" sz="2000" dirty="0"/>
              <a:t>][i-1]=0;  </a:t>
            </a:r>
          </a:p>
          <a:p>
            <a:pPr>
              <a:buNone/>
            </a:pPr>
            <a:r>
              <a:rPr lang="en-US" sz="2000" dirty="0"/>
              <a:t>	 R[</a:t>
            </a:r>
            <a:r>
              <a:rPr lang="en-US" sz="2000" dirty="0" err="1"/>
              <a:t>i</a:t>
            </a:r>
            <a:r>
              <a:rPr lang="en-US" sz="2000" dirty="0"/>
              <a:t>][</a:t>
            </a:r>
            <a:r>
              <a:rPr lang="en-US" sz="2000" dirty="0" err="1"/>
              <a:t>i</a:t>
            </a:r>
            <a:r>
              <a:rPr lang="en-US" sz="2000" dirty="0"/>
              <a:t>]=</a:t>
            </a:r>
            <a:r>
              <a:rPr lang="en-US" sz="2000" dirty="0" err="1"/>
              <a:t>i</a:t>
            </a:r>
            <a:r>
              <a:rPr lang="en-US" sz="2000" dirty="0"/>
              <a:t>;   R[</a:t>
            </a:r>
            <a:r>
              <a:rPr lang="en-US" sz="2000" dirty="0" err="1"/>
              <a:t>i</a:t>
            </a:r>
            <a:r>
              <a:rPr lang="en-US" sz="2000" dirty="0"/>
              <a:t>][i-1]=0;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r>
              <a:rPr lang="en-US" sz="2000" dirty="0"/>
              <a:t>M[n+1][n]=0;     R[n+1][n]=0; </a:t>
            </a:r>
          </a:p>
          <a:p>
            <a:pPr>
              <a:buNone/>
            </a:pPr>
            <a:r>
              <a:rPr lang="en-US" sz="2000" dirty="0"/>
              <a:t>for(diagonal=1; diagonal≤n-1; diagonal++)</a:t>
            </a:r>
          </a:p>
          <a:p>
            <a:pPr>
              <a:buNone/>
            </a:pPr>
            <a:r>
              <a:rPr lang="en-US" sz="2000" dirty="0"/>
              <a:t>	for(</a:t>
            </a:r>
            <a:r>
              <a:rPr lang="en-US" sz="2000" dirty="0" err="1"/>
              <a:t>i</a:t>
            </a:r>
            <a:r>
              <a:rPr lang="en-US" sz="2000" dirty="0"/>
              <a:t>=1; </a:t>
            </a:r>
            <a:r>
              <a:rPr lang="en-US" sz="2000" dirty="0" err="1"/>
              <a:t>i</a:t>
            </a:r>
            <a:r>
              <a:rPr lang="en-US" sz="2000" dirty="0"/>
              <a:t>≤ n-diagonal; </a:t>
            </a:r>
            <a:r>
              <a:rPr lang="en-US" sz="2000" dirty="0" err="1"/>
              <a:t>i</a:t>
            </a:r>
            <a:r>
              <a:rPr lang="en-US" sz="2000" dirty="0"/>
              <a:t>++){</a:t>
            </a:r>
          </a:p>
          <a:p>
            <a:pPr>
              <a:buNone/>
            </a:pPr>
            <a:r>
              <a:rPr lang="en-US" sz="2000" dirty="0"/>
              <a:t>		j= </a:t>
            </a:r>
            <a:r>
              <a:rPr lang="en-US" sz="2000" dirty="0" err="1"/>
              <a:t>i</a:t>
            </a:r>
            <a:r>
              <a:rPr lang="en-US" sz="2000" dirty="0"/>
              <a:t> + diagonal;</a:t>
            </a:r>
          </a:p>
          <a:p>
            <a:pPr>
              <a:buNone/>
            </a:pPr>
            <a:r>
              <a:rPr lang="pt-BR" sz="2000" dirty="0">
                <a:solidFill>
                  <a:srgbClr val="010000"/>
                </a:solidFill>
              </a:rPr>
              <a:t>		M[i][j] =         (M[i][k-1]+M[k+1][j]) + </a:t>
            </a:r>
          </a:p>
          <a:p>
            <a:pPr>
              <a:buNone/>
            </a:pPr>
            <a:r>
              <a:rPr lang="en-US" sz="2000" dirty="0"/>
              <a:t>		R[</a:t>
            </a:r>
            <a:r>
              <a:rPr lang="en-US" sz="2000" dirty="0" err="1"/>
              <a:t>i</a:t>
            </a:r>
            <a:r>
              <a:rPr lang="en-US" sz="2000" dirty="0"/>
              <a:t>][j] = a value of k that gave the minimum;  }</a:t>
            </a:r>
          </a:p>
          <a:p>
            <a:pPr>
              <a:buNone/>
            </a:pPr>
            <a:r>
              <a:rPr lang="en-US" sz="2000" dirty="0"/>
              <a:t>print (“result=“, M[1][n]);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14</a:t>
            </a:fld>
            <a:endParaRPr lang="en-US"/>
          </a:p>
        </p:txBody>
      </p:sp>
      <p:graphicFrame>
        <p:nvGraphicFramePr>
          <p:cNvPr id="174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336698"/>
              </p:ext>
            </p:extLst>
          </p:nvPr>
        </p:nvGraphicFramePr>
        <p:xfrm>
          <a:off x="5943600" y="5192461"/>
          <a:ext cx="609600" cy="66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48" imgH="444114" progId="Equation.3">
                  <p:embed/>
                </p:oleObj>
              </mc:Choice>
              <mc:Fallback>
                <p:oleObj name="Equation" r:id="rId2" imgW="406048" imgH="444114" progId="Equation.3">
                  <p:embed/>
                  <p:pic>
                    <p:nvPicPr>
                      <p:cNvPr id="174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192461"/>
                        <a:ext cx="609600" cy="667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223714"/>
              </p:ext>
            </p:extLst>
          </p:nvPr>
        </p:nvGraphicFramePr>
        <p:xfrm>
          <a:off x="3169777" y="5404916"/>
          <a:ext cx="4333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73" imgH="291973" progId="Equation.3">
                  <p:embed/>
                </p:oleObj>
              </mc:Choice>
              <mc:Fallback>
                <p:oleObj name="Equation" r:id="rId4" imgW="291973" imgH="291973" progId="Equation.3">
                  <p:embed/>
                  <p:pic>
                    <p:nvPicPr>
                      <p:cNvPr id="174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777" y="5404916"/>
                        <a:ext cx="433387" cy="433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099399-1043-7A8A-409A-71CC35D216DA}"/>
              </a:ext>
            </a:extLst>
          </p:cNvPr>
          <p:cNvSpPr txBox="1"/>
          <p:nvPr/>
        </p:nvSpPr>
        <p:spPr>
          <a:xfrm>
            <a:off x="6105525" y="2562225"/>
            <a:ext cx="256685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Complexity is O(n</a:t>
            </a:r>
            <a:r>
              <a:rPr lang="en-US" sz="2400" baseline="30000" dirty="0"/>
              <a:t>3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xfrm>
            <a:off x="450439" y="334177"/>
            <a:ext cx="8412163" cy="9271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Binary Search Trees</a:t>
            </a:r>
            <a:r>
              <a:rPr lang="en-US" sz="3200" dirty="0">
                <a:solidFill>
                  <a:schemeClr val="bg1"/>
                </a:solidFill>
              </a:rPr>
              <a:t> (BST)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332" name="Shape 332"/>
          <p:cNvSpPr>
            <a:spLocks noGrp="1"/>
          </p:cNvSpPr>
          <p:nvPr>
            <p:ph type="body" idx="1"/>
          </p:nvPr>
        </p:nvSpPr>
        <p:spPr>
          <a:xfrm>
            <a:off x="1292478" y="5612155"/>
            <a:ext cx="6609954" cy="58063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design BST in many different ways.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A70F73-B836-FD89-079F-8AF03DA6C0F0}"/>
              </a:ext>
            </a:extLst>
          </p:cNvPr>
          <p:cNvGrpSpPr/>
          <p:nvPr/>
        </p:nvGrpSpPr>
        <p:grpSpPr>
          <a:xfrm>
            <a:off x="260366" y="1604756"/>
            <a:ext cx="2475368" cy="2512156"/>
            <a:chOff x="121685" y="1192359"/>
            <a:chExt cx="2475368" cy="251215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6EB69D-4D25-0DF0-E83A-846DE2609EB4}"/>
                </a:ext>
              </a:extLst>
            </p:cNvPr>
            <p:cNvSpPr/>
            <p:nvPr/>
          </p:nvSpPr>
          <p:spPr>
            <a:xfrm>
              <a:off x="1908978" y="1981200"/>
              <a:ext cx="688075" cy="688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15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52AF288-5DEB-9B52-DAB1-DF4F49BF3DDC}"/>
                </a:ext>
              </a:extLst>
            </p:cNvPr>
            <p:cNvSpPr/>
            <p:nvPr/>
          </p:nvSpPr>
          <p:spPr>
            <a:xfrm>
              <a:off x="1176660" y="1192359"/>
              <a:ext cx="688075" cy="688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8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EF19DD1-E69F-504D-34F2-5D12E1292329}"/>
                </a:ext>
              </a:extLst>
            </p:cNvPr>
            <p:cNvSpPr/>
            <p:nvPr/>
          </p:nvSpPr>
          <p:spPr>
            <a:xfrm>
              <a:off x="465722" y="1909930"/>
              <a:ext cx="688075" cy="688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7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9B876B-35AD-F0A2-8161-67EE50F6654A}"/>
                </a:ext>
              </a:extLst>
            </p:cNvPr>
            <p:cNvSpPr/>
            <p:nvPr/>
          </p:nvSpPr>
          <p:spPr>
            <a:xfrm>
              <a:off x="1482486" y="3016440"/>
              <a:ext cx="688075" cy="688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10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21315A-1F59-4FF3-48EF-DDC58B63765D}"/>
                </a:ext>
              </a:extLst>
            </p:cNvPr>
            <p:cNvSpPr/>
            <p:nvPr/>
          </p:nvSpPr>
          <p:spPr>
            <a:xfrm>
              <a:off x="121685" y="3015160"/>
              <a:ext cx="688075" cy="688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5</a:t>
              </a:r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9F1019-7C3F-1F40-51FC-8CD87FA36342}"/>
                </a:ext>
              </a:extLst>
            </p:cNvPr>
            <p:cNvCxnSpPr>
              <a:stCxn id="12" idx="3"/>
              <a:endCxn id="13" idx="7"/>
            </p:cNvCxnSpPr>
            <p:nvPr/>
          </p:nvCxnSpPr>
          <p:spPr>
            <a:xfrm flipH="1">
              <a:off x="1053031" y="1779668"/>
              <a:ext cx="224395" cy="231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F7DE2A-7DA4-1817-5A05-DD3DA18D478E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465723" y="2598005"/>
              <a:ext cx="214728" cy="4171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DD3F41-9E97-BF53-86E2-48A4EEE73FEC}"/>
                </a:ext>
              </a:extLst>
            </p:cNvPr>
            <p:cNvCxnSpPr>
              <a:stCxn id="12" idx="5"/>
              <a:endCxn id="11" idx="1"/>
            </p:cNvCxnSpPr>
            <p:nvPr/>
          </p:nvCxnSpPr>
          <p:spPr>
            <a:xfrm>
              <a:off x="1763969" y="1779668"/>
              <a:ext cx="245775" cy="302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C8140B-EF28-0461-6227-3171B7778186}"/>
                </a:ext>
              </a:extLst>
            </p:cNvPr>
            <p:cNvCxnSpPr>
              <a:stCxn id="11" idx="3"/>
              <a:endCxn id="14" idx="0"/>
            </p:cNvCxnSpPr>
            <p:nvPr/>
          </p:nvCxnSpPr>
          <p:spPr>
            <a:xfrm flipH="1">
              <a:off x="1826524" y="2568509"/>
              <a:ext cx="183220" cy="4479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EF61CC-85DE-F717-AF2C-09E559BE0C49}"/>
              </a:ext>
            </a:extLst>
          </p:cNvPr>
          <p:cNvGrpSpPr/>
          <p:nvPr/>
        </p:nvGrpSpPr>
        <p:grpSpPr>
          <a:xfrm>
            <a:off x="3047839" y="1522196"/>
            <a:ext cx="2872838" cy="3195284"/>
            <a:chOff x="489246" y="1136880"/>
            <a:chExt cx="3372219" cy="361571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158FBC3-7B50-B49D-BE95-DCBF2BC94662}"/>
                </a:ext>
              </a:extLst>
            </p:cNvPr>
            <p:cNvSpPr/>
            <p:nvPr/>
          </p:nvSpPr>
          <p:spPr>
            <a:xfrm>
              <a:off x="3160902" y="3016790"/>
              <a:ext cx="700563" cy="7005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15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F589707-7EDB-077D-C297-AB151270DCA8}"/>
                </a:ext>
              </a:extLst>
            </p:cNvPr>
            <p:cNvSpPr/>
            <p:nvPr/>
          </p:nvSpPr>
          <p:spPr>
            <a:xfrm>
              <a:off x="2242628" y="2003418"/>
              <a:ext cx="688075" cy="688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8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4154FCB-FCCE-A08C-479B-182CEEB6AF1D}"/>
                </a:ext>
              </a:extLst>
            </p:cNvPr>
            <p:cNvSpPr/>
            <p:nvPr/>
          </p:nvSpPr>
          <p:spPr>
            <a:xfrm>
              <a:off x="1164930" y="1136880"/>
              <a:ext cx="688075" cy="688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7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2DC83F6-C88D-8FC6-6812-D720FF020644}"/>
                </a:ext>
              </a:extLst>
            </p:cNvPr>
            <p:cNvSpPr/>
            <p:nvPr/>
          </p:nvSpPr>
          <p:spPr>
            <a:xfrm>
              <a:off x="2734410" y="4052030"/>
              <a:ext cx="700563" cy="7005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10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BB8A587-1A07-85B1-D757-EF1990A2FCF1}"/>
                </a:ext>
              </a:extLst>
            </p:cNvPr>
            <p:cNvSpPr/>
            <p:nvPr/>
          </p:nvSpPr>
          <p:spPr>
            <a:xfrm>
              <a:off x="489246" y="2051440"/>
              <a:ext cx="688075" cy="688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5</a:t>
              </a:r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897E6D4-03AC-7B71-6FFF-C57333DE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1848" y="1610400"/>
              <a:ext cx="451468" cy="474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A081C72-9D85-0A83-BB41-A635CDE5264A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833284" y="1633221"/>
              <a:ext cx="331543" cy="4182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D7379DC-DA47-4143-9A8E-246ABE850F19}"/>
                </a:ext>
              </a:extLst>
            </p:cNvPr>
            <p:cNvCxnSpPr>
              <a:cxnSpLocks/>
              <a:stCxn id="33" idx="5"/>
            </p:cNvCxnSpPr>
            <p:nvPr/>
          </p:nvCxnSpPr>
          <p:spPr>
            <a:xfrm>
              <a:off x="2829936" y="2590727"/>
              <a:ext cx="503933" cy="4999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2B15309-468A-DD1D-DDAB-EF22859EE294}"/>
                </a:ext>
              </a:extLst>
            </p:cNvPr>
            <p:cNvCxnSpPr>
              <a:cxnSpLocks/>
              <a:stCxn id="32" idx="3"/>
              <a:endCxn id="35" idx="0"/>
            </p:cNvCxnSpPr>
            <p:nvPr/>
          </p:nvCxnSpPr>
          <p:spPr>
            <a:xfrm flipH="1">
              <a:off x="3084692" y="3614758"/>
              <a:ext cx="178805" cy="437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534A9EF-A130-598A-70DC-D1799464BB9C}"/>
              </a:ext>
            </a:extLst>
          </p:cNvPr>
          <p:cNvGrpSpPr/>
          <p:nvPr/>
        </p:nvGrpSpPr>
        <p:grpSpPr>
          <a:xfrm>
            <a:off x="5539233" y="1563737"/>
            <a:ext cx="3323369" cy="3862466"/>
            <a:chOff x="-1319671" y="188031"/>
            <a:chExt cx="3900998" cy="453379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D7B3A4-BBAF-0244-9986-46D72D5765AD}"/>
                </a:ext>
              </a:extLst>
            </p:cNvPr>
            <p:cNvSpPr/>
            <p:nvPr/>
          </p:nvSpPr>
          <p:spPr>
            <a:xfrm>
              <a:off x="1880764" y="2986023"/>
              <a:ext cx="700563" cy="7005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15</a:t>
              </a:r>
              <a:endParaRPr 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17A3E4B-57ED-50E9-68C9-F81844CC25F7}"/>
                </a:ext>
              </a:extLst>
            </p:cNvPr>
            <p:cNvSpPr/>
            <p:nvPr/>
          </p:nvSpPr>
          <p:spPr>
            <a:xfrm>
              <a:off x="993178" y="1833858"/>
              <a:ext cx="688075" cy="688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8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383695A-B21D-86B8-FAC2-5E1F74560881}"/>
                </a:ext>
              </a:extLst>
            </p:cNvPr>
            <p:cNvSpPr/>
            <p:nvPr/>
          </p:nvSpPr>
          <p:spPr>
            <a:xfrm>
              <a:off x="-28224" y="949668"/>
              <a:ext cx="688075" cy="688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7</a:t>
              </a: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AA3AFC8-741F-A38C-8AF8-4B1559F95EAB}"/>
                </a:ext>
              </a:extLst>
            </p:cNvPr>
            <p:cNvSpPr/>
            <p:nvPr/>
          </p:nvSpPr>
          <p:spPr>
            <a:xfrm>
              <a:off x="1454272" y="4021263"/>
              <a:ext cx="700563" cy="70056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558C15D-48F0-1051-1C15-CB810069E07D}"/>
                </a:ext>
              </a:extLst>
            </p:cNvPr>
            <p:cNvSpPr/>
            <p:nvPr/>
          </p:nvSpPr>
          <p:spPr>
            <a:xfrm>
              <a:off x="-1319671" y="188031"/>
              <a:ext cx="688075" cy="6880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</a:rPr>
                <a:t>5</a:t>
              </a:r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CAA928C-0BF7-16A9-8DB2-BBCD08ACAB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710" y="1528779"/>
              <a:ext cx="451468" cy="474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59C819-4CF0-8F3C-B084-C959923EDF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714291" y="683884"/>
              <a:ext cx="710980" cy="379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95F1B22-1FDF-5FAC-1B7C-74C0FB4CD492}"/>
                </a:ext>
              </a:extLst>
            </p:cNvPr>
            <p:cNvCxnSpPr>
              <a:cxnSpLocks/>
            </p:cNvCxnSpPr>
            <p:nvPr/>
          </p:nvCxnSpPr>
          <p:spPr>
            <a:xfrm>
              <a:off x="1490086" y="2460327"/>
              <a:ext cx="563646" cy="59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25E73A2-0C00-7AC9-C9CF-B018F89CB3D8}"/>
                </a:ext>
              </a:extLst>
            </p:cNvPr>
            <p:cNvCxnSpPr>
              <a:cxnSpLocks/>
              <a:stCxn id="55" idx="3"/>
              <a:endCxn id="58" idx="0"/>
            </p:cNvCxnSpPr>
            <p:nvPr/>
          </p:nvCxnSpPr>
          <p:spPr>
            <a:xfrm flipH="1">
              <a:off x="1804554" y="3583991"/>
              <a:ext cx="178805" cy="437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660399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B6F4B86B-4854-4EB7-D9A0-444921808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011" y="3200553"/>
            <a:ext cx="4879747" cy="293780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D9BEA-C255-B8B4-C31B-0B3B97375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9968" y="1321812"/>
            <a:ext cx="8325335" cy="19581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Given sequence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K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&lt; k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···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&lt;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sz="2400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of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sorted keys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For each key k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i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we have a probability p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that a search 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>will be for k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i</a:t>
            </a:r>
          </a:p>
        </p:txBody>
      </p:sp>
      <p:sp>
        <p:nvSpPr>
          <p:cNvPr id="7" name="Shape 331">
            <a:extLst>
              <a:ext uri="{FF2B5EF4-FFF2-40B4-BE49-F238E27FC236}">
                <a16:creationId xmlns:a16="http://schemas.microsoft.com/office/drawing/2014/main" id="{17463BB4-EC02-76FF-28B3-5D534F67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4023"/>
            <a:ext cx="8229600" cy="41116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Binary Search Trees</a:t>
            </a:r>
            <a:r>
              <a:rPr lang="en-US" sz="3200" dirty="0">
                <a:solidFill>
                  <a:schemeClr val="bg1"/>
                </a:solidFill>
              </a:rPr>
              <a:t> (BST)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5F18306-5A63-79F0-0930-BEFD7C5BB95C}"/>
              </a:ext>
            </a:extLst>
          </p:cNvPr>
          <p:cNvSpPr txBox="1">
            <a:spLocks/>
          </p:cNvSpPr>
          <p:nvPr/>
        </p:nvSpPr>
        <p:spPr>
          <a:xfrm>
            <a:off x="690155" y="3429000"/>
            <a:ext cx="3166935" cy="2984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500" i="1" dirty="0">
                <a:latin typeface="Arial" pitchFamily="34" charset="0"/>
                <a:cs typeface="Arial" pitchFamily="34" charset="0"/>
              </a:rPr>
              <a:t>In this 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 i="1" dirty="0">
                <a:latin typeface="Arial" pitchFamily="34" charset="0"/>
                <a:cs typeface="Arial" pitchFamily="34" charset="0"/>
              </a:rPr>
              <a:t>for k</a:t>
            </a:r>
            <a:r>
              <a:rPr lang="en-US" sz="25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i="1" dirty="0">
                <a:latin typeface="Arial" pitchFamily="34" charset="0"/>
                <a:cs typeface="Arial" pitchFamily="34" charset="0"/>
              </a:rPr>
              <a:t>&lt; k</a:t>
            </a:r>
            <a:r>
              <a:rPr lang="en-US" sz="25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i="1" dirty="0">
                <a:latin typeface="Arial" pitchFamily="34" charset="0"/>
                <a:cs typeface="Arial" pitchFamily="34" charset="0"/>
              </a:rPr>
              <a:t>&lt; k</a:t>
            </a:r>
            <a:r>
              <a:rPr lang="en-US" sz="25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 &lt; </a:t>
            </a:r>
            <a:r>
              <a:rPr lang="en-US" sz="2500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5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500" i="1" dirty="0">
                <a:latin typeface="Arial" pitchFamily="34" charset="0"/>
                <a:cs typeface="Arial" pitchFamily="34" charset="0"/>
              </a:rPr>
              <a:t> &lt; k</a:t>
            </a:r>
            <a:r>
              <a:rPr lang="en-US" sz="2500" baseline="-25000" dirty="0">
                <a:latin typeface="Arial" pitchFamily="34" charset="0"/>
                <a:cs typeface="Arial" pitchFamily="34" charset="0"/>
              </a:rPr>
              <a:t>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>
                <a:latin typeface="Arial" pitchFamily="34" charset="0"/>
                <a:cs typeface="Arial" pitchFamily="34" charset="0"/>
              </a:rPr>
              <a:t>assume we have:</a:t>
            </a:r>
            <a:br>
              <a:rPr lang="en-US" sz="2500" dirty="0">
                <a:latin typeface="Arial" pitchFamily="34" charset="0"/>
                <a:cs typeface="Arial" pitchFamily="34" charset="0"/>
              </a:rPr>
            </a:br>
            <a:r>
              <a:rPr lang="en-US" sz="25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500" baseline="-25000" dirty="0">
                <a:latin typeface="Arial" pitchFamily="34" charset="0"/>
                <a:cs typeface="Arial" pitchFamily="34" charset="0"/>
              </a:rPr>
              <a:t>1=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0.25 , 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500" baseline="-25000" dirty="0">
                <a:latin typeface="Arial" pitchFamily="34" charset="0"/>
                <a:cs typeface="Arial" pitchFamily="34" charset="0"/>
              </a:rPr>
              <a:t>2=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0.20</a:t>
            </a:r>
            <a:endParaRPr lang="en-US" sz="25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500" baseline="-25000" dirty="0">
                <a:latin typeface="Arial" pitchFamily="34" charset="0"/>
                <a:cs typeface="Arial" pitchFamily="34" charset="0"/>
              </a:rPr>
              <a:t>3=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0.05 , </a:t>
            </a:r>
            <a:r>
              <a:rPr lang="en-US" sz="25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500" baseline="-25000" dirty="0">
                <a:latin typeface="Arial" pitchFamily="34" charset="0"/>
                <a:cs typeface="Arial" pitchFamily="34" charset="0"/>
              </a:rPr>
              <a:t>4=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0.20</a:t>
            </a:r>
            <a:endParaRPr lang="en-US" sz="25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500" baseline="-25000" dirty="0">
                <a:latin typeface="Arial" pitchFamily="34" charset="0"/>
                <a:cs typeface="Arial" pitchFamily="34" charset="0"/>
              </a:rPr>
              <a:t>5=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0.30</a:t>
            </a:r>
            <a:endParaRPr lang="en-US" sz="2500" dirty="0"/>
          </a:p>
          <a:p>
            <a:pPr marL="0" indent="0">
              <a:lnSpc>
                <a:spcPct val="150000"/>
              </a:lnSpc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12634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xfrm>
            <a:off x="365681" y="477758"/>
            <a:ext cx="8412163" cy="58645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Optimal Binary Search Trees</a:t>
            </a:r>
          </a:p>
        </p:txBody>
      </p:sp>
      <p:sp>
        <p:nvSpPr>
          <p:cNvPr id="332" name="Shape 332"/>
          <p:cNvSpPr>
            <a:spLocks noGrp="1"/>
          </p:cNvSpPr>
          <p:nvPr>
            <p:ph type="body" idx="1"/>
          </p:nvPr>
        </p:nvSpPr>
        <p:spPr>
          <a:xfrm>
            <a:off x="566809" y="1466159"/>
            <a:ext cx="6728530" cy="495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indent="-300037">
              <a:spcBef>
                <a:spcPts val="600"/>
              </a:spcBef>
              <a:buClr>
                <a:srgbClr val="CC3300"/>
              </a:buClr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Problem</a:t>
            </a:r>
            <a:br>
              <a:rPr lang="en-US" sz="2400" dirty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</a:br>
            <a:r>
              <a:rPr sz="2000" dirty="0">
                <a:latin typeface="Arial" pitchFamily="34" charset="0"/>
                <a:cs typeface="Arial" pitchFamily="34" charset="0"/>
              </a:rPr>
              <a:t>Want to build a binary search tree (BST) with 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minimum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expected search cost.</a:t>
            </a:r>
          </a:p>
          <a:p>
            <a:pPr marL="702128" lvl="1" indent="-244928">
              <a:spcBef>
                <a:spcPts val="500"/>
              </a:spcBef>
              <a:buFontTx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702128" lvl="1" indent="-244928">
              <a:spcBef>
                <a:spcPts val="50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Arial" pitchFamily="34" charset="0"/>
                <a:cs typeface="Arial" pitchFamily="34" charset="0"/>
              </a:rPr>
              <a:t>Actual cost = # of items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compared</a:t>
            </a:r>
            <a:r>
              <a:rPr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lvl="1" indent="0">
              <a:spcBef>
                <a:spcPts val="500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702128" lvl="1" indent="-244928">
              <a:lnSpc>
                <a:spcPct val="110000"/>
              </a:lnSpc>
              <a:spcBef>
                <a:spcPts val="50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Arial" pitchFamily="34" charset="0"/>
                <a:cs typeface="Arial" pitchFamily="34" charset="0"/>
              </a:rPr>
              <a:t>For key </a:t>
            </a:r>
            <a:r>
              <a:rPr sz="2000" i="1" dirty="0">
                <a:latin typeface="Arial" pitchFamily="34" charset="0"/>
                <a:cs typeface="Arial" pitchFamily="34" charset="0"/>
              </a:rPr>
              <a:t>k</a:t>
            </a:r>
            <a:r>
              <a:rPr sz="2000" i="1" baseline="-25000" dirty="0">
                <a:latin typeface="Arial" pitchFamily="34" charset="0"/>
                <a:cs typeface="Arial" pitchFamily="34" charset="0"/>
              </a:rPr>
              <a:t>i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857250" lvl="2" indent="0">
              <a:lnSpc>
                <a:spcPct val="110000"/>
              </a:lnSpc>
              <a:spcBef>
                <a:spcPts val="5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Arial" pitchFamily="34" charset="0"/>
                <a:cs typeface="Arial" pitchFamily="34" charset="0"/>
              </a:rPr>
              <a:t>cost =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sz="2000" dirty="0" err="1">
                <a:latin typeface="Arial" pitchFamily="34" charset="0"/>
                <a:cs typeface="Arial" pitchFamily="34" charset="0"/>
              </a:rPr>
              <a:t>depth</a:t>
            </a:r>
            <a:r>
              <a:rPr sz="2000" i="1" baseline="-25000" dirty="0" err="1">
                <a:latin typeface="Arial" pitchFamily="34" charset="0"/>
                <a:cs typeface="Arial" pitchFamily="34" charset="0"/>
              </a:rPr>
              <a:t>T</a:t>
            </a:r>
            <a:r>
              <a:rPr sz="2000" dirty="0">
                <a:latin typeface="Arial" pitchFamily="34" charset="0"/>
                <a:cs typeface="Arial" pitchFamily="34" charset="0"/>
              </a:rPr>
              <a:t>(</a:t>
            </a:r>
            <a:r>
              <a:rPr sz="2000" i="1" dirty="0">
                <a:latin typeface="Arial" pitchFamily="34" charset="0"/>
                <a:cs typeface="Arial" pitchFamily="34" charset="0"/>
              </a:rPr>
              <a:t>k</a:t>
            </a:r>
            <a:r>
              <a:rPr sz="2000" i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sz="2000" dirty="0">
                <a:latin typeface="Arial" pitchFamily="34" charset="0"/>
                <a:cs typeface="Arial" pitchFamily="34" charset="0"/>
              </a:rPr>
              <a:t>)+1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).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i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sz="2000" dirty="0">
                <a:latin typeface="Arial" pitchFamily="34" charset="0"/>
                <a:cs typeface="Arial" pitchFamily="34" charset="0"/>
              </a:rPr>
              <a:t> 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sz="2000" dirty="0">
                <a:latin typeface="Arial" pitchFamily="34" charset="0"/>
                <a:cs typeface="Arial" pitchFamily="34" charset="0"/>
              </a:rPr>
              <a:t>where </a:t>
            </a:r>
            <a:r>
              <a:rPr sz="2000" dirty="0" err="1">
                <a:latin typeface="Arial" pitchFamily="34" charset="0"/>
                <a:cs typeface="Arial" pitchFamily="34" charset="0"/>
              </a:rPr>
              <a:t>depth</a:t>
            </a:r>
            <a:r>
              <a:rPr sz="2000" i="1" baseline="-25000" dirty="0" err="1">
                <a:latin typeface="Arial" pitchFamily="34" charset="0"/>
                <a:cs typeface="Arial" pitchFamily="34" charset="0"/>
              </a:rPr>
              <a:t>T</a:t>
            </a:r>
            <a:r>
              <a:rPr sz="2000" dirty="0">
                <a:latin typeface="Arial" pitchFamily="34" charset="0"/>
                <a:cs typeface="Arial" pitchFamily="34" charset="0"/>
              </a:rPr>
              <a:t>(</a:t>
            </a:r>
            <a:r>
              <a:rPr sz="2000" i="1" dirty="0">
                <a:latin typeface="Arial" pitchFamily="34" charset="0"/>
                <a:cs typeface="Arial" pitchFamily="34" charset="0"/>
              </a:rPr>
              <a:t>k</a:t>
            </a:r>
            <a:r>
              <a:rPr sz="2000" i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sz="2000" dirty="0">
                <a:latin typeface="Arial" pitchFamily="34" charset="0"/>
                <a:cs typeface="Arial" pitchFamily="34" charset="0"/>
              </a:rPr>
              <a:t>)</a:t>
            </a:r>
            <a:r>
              <a:rPr sz="2000" i="1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= depth of </a:t>
            </a:r>
            <a:r>
              <a:rPr sz="2000" i="1" dirty="0">
                <a:latin typeface="Arial" pitchFamily="34" charset="0"/>
                <a:cs typeface="Arial" pitchFamily="34" charset="0"/>
              </a:rPr>
              <a:t>k</a:t>
            </a:r>
            <a:r>
              <a:rPr sz="2000" i="1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sz="2000" i="1" dirty="0">
                <a:latin typeface="Arial" pitchFamily="34" charset="0"/>
                <a:cs typeface="Arial" pitchFamily="34" charset="0"/>
              </a:rPr>
              <a:t> </a:t>
            </a:r>
            <a:r>
              <a:rPr sz="2000" dirty="0">
                <a:latin typeface="Arial" pitchFamily="34" charset="0"/>
                <a:cs typeface="Arial" pitchFamily="34" charset="0"/>
              </a:rPr>
              <a:t>in BST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59519A-E450-6D21-29DB-56E48D5070AD}"/>
              </a:ext>
            </a:extLst>
          </p:cNvPr>
          <p:cNvGrpSpPr/>
          <p:nvPr/>
        </p:nvGrpSpPr>
        <p:grpSpPr>
          <a:xfrm>
            <a:off x="5318639" y="2234411"/>
            <a:ext cx="3657600" cy="4184748"/>
            <a:chOff x="5486400" y="2444652"/>
            <a:chExt cx="3657600" cy="4184748"/>
          </a:xfrm>
        </p:grpSpPr>
        <p:pic>
          <p:nvPicPr>
            <p:cNvPr id="2" name="Picture 1" descr="A diagram of a network&#10;&#10;Description automatically generated with medium confidence">
              <a:extLst>
                <a:ext uri="{FF2B5EF4-FFF2-40B4-BE49-F238E27FC236}">
                  <a16:creationId xmlns:a16="http://schemas.microsoft.com/office/drawing/2014/main" id="{BF6D941E-B6FF-26A6-CF2B-9B1396937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054"/>
            <a:stretch/>
          </p:blipFill>
          <p:spPr>
            <a:xfrm>
              <a:off x="6019800" y="2444652"/>
              <a:ext cx="3124200" cy="418474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CA213F2-4731-DEB9-CB3E-6D7445CFC6CA}"/>
                </a:ext>
              </a:extLst>
            </p:cNvPr>
            <p:cNvSpPr txBox="1"/>
            <p:nvPr/>
          </p:nvSpPr>
          <p:spPr>
            <a:xfrm>
              <a:off x="6514752" y="2774064"/>
              <a:ext cx="896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B050"/>
                  </a:solidFill>
                </a:rPr>
                <a:t>depth 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CFE613-585C-314C-7375-289EC2AD38E1}"/>
                </a:ext>
              </a:extLst>
            </p:cNvPr>
            <p:cNvSpPr txBox="1"/>
            <p:nvPr/>
          </p:nvSpPr>
          <p:spPr>
            <a:xfrm>
              <a:off x="5486400" y="3962400"/>
              <a:ext cx="896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>
                  <a:solidFill>
                    <a:srgbClr val="00B050"/>
                  </a:solidFill>
                </a:rPr>
                <a:t>depth 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10E07C1-21AC-8085-11BD-16CBEF93A547}"/>
                </a:ext>
              </a:extLst>
            </p:cNvPr>
            <p:cNvSpPr txBox="1"/>
            <p:nvPr/>
          </p:nvSpPr>
          <p:spPr>
            <a:xfrm>
              <a:off x="6675414" y="5110813"/>
              <a:ext cx="896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>
                  <a:solidFill>
                    <a:srgbClr val="00B050"/>
                  </a:solidFill>
                </a:rPr>
                <a:t>depth 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679953-7245-9903-759F-F75D40365447}"/>
                </a:ext>
              </a:extLst>
            </p:cNvPr>
            <p:cNvSpPr txBox="1"/>
            <p:nvPr/>
          </p:nvSpPr>
          <p:spPr>
            <a:xfrm>
              <a:off x="5791200" y="6239807"/>
              <a:ext cx="896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>
                  <a:solidFill>
                    <a:srgbClr val="00B050"/>
                  </a:solidFill>
                </a:rPr>
                <a:t>depth 3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362F020-AD2D-05A3-CDD3-1B33582AE6C0}"/>
                </a:ext>
              </a:extLst>
            </p:cNvPr>
            <p:cNvCxnSpPr>
              <a:cxnSpLocks/>
            </p:cNvCxnSpPr>
            <p:nvPr/>
          </p:nvCxnSpPr>
          <p:spPr>
            <a:xfrm>
              <a:off x="6629400" y="3124200"/>
              <a:ext cx="1282787" cy="0"/>
            </a:xfrm>
            <a:prstGeom prst="line">
              <a:avLst/>
            </a:prstGeom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6BBFC7A-8DFA-4BB9-7D91-808FB3F319C2}"/>
                </a:ext>
              </a:extLst>
            </p:cNvPr>
            <p:cNvCxnSpPr>
              <a:cxnSpLocks/>
            </p:cNvCxnSpPr>
            <p:nvPr/>
          </p:nvCxnSpPr>
          <p:spPr>
            <a:xfrm>
              <a:off x="5486400" y="4305574"/>
              <a:ext cx="3581400" cy="0"/>
            </a:xfrm>
            <a:prstGeom prst="line">
              <a:avLst/>
            </a:prstGeom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E9171AF-7D14-1354-AC04-4B3C5F1625F5}"/>
                </a:ext>
              </a:extLst>
            </p:cNvPr>
            <p:cNvCxnSpPr>
              <a:cxnSpLocks/>
            </p:cNvCxnSpPr>
            <p:nvPr/>
          </p:nvCxnSpPr>
          <p:spPr>
            <a:xfrm>
              <a:off x="6514752" y="5486400"/>
              <a:ext cx="1905348" cy="0"/>
            </a:xfrm>
            <a:prstGeom prst="line">
              <a:avLst/>
            </a:prstGeom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DBD629-DE92-C56E-27FE-FE952E9521FB}"/>
                </a:ext>
              </a:extLst>
            </p:cNvPr>
            <p:cNvCxnSpPr>
              <a:cxnSpLocks/>
            </p:cNvCxnSpPr>
            <p:nvPr/>
          </p:nvCxnSpPr>
          <p:spPr>
            <a:xfrm>
              <a:off x="5753100" y="6610908"/>
              <a:ext cx="1714326" cy="0"/>
            </a:xfrm>
            <a:prstGeom prst="line">
              <a:avLst/>
            </a:prstGeom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40598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/>
          </p:cNvSpPr>
          <p:nvPr>
            <p:ph type="title"/>
          </p:nvPr>
        </p:nvSpPr>
        <p:spPr>
          <a:xfrm>
            <a:off x="-205582" y="524483"/>
            <a:ext cx="9555163" cy="54231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Expected Search Cost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7AE920-A2D3-0022-420A-83481FF2BF11}"/>
              </a:ext>
            </a:extLst>
          </p:cNvPr>
          <p:cNvGrpSpPr/>
          <p:nvPr/>
        </p:nvGrpSpPr>
        <p:grpSpPr>
          <a:xfrm>
            <a:off x="838200" y="1676400"/>
            <a:ext cx="7932840" cy="3254465"/>
            <a:chOff x="520783" y="1307971"/>
            <a:chExt cx="7593230" cy="3022600"/>
          </a:xfrm>
        </p:grpSpPr>
        <p:pic>
          <p:nvPicPr>
            <p:cNvPr id="335" name="image.pdf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20783" y="1307971"/>
              <a:ext cx="4102100" cy="30226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336" name="Shape 336"/>
            <p:cNvSpPr/>
            <p:nvPr/>
          </p:nvSpPr>
          <p:spPr>
            <a:xfrm>
              <a:off x="5054009" y="3483022"/>
              <a:ext cx="3060004" cy="369332"/>
            </a:xfrm>
            <a:prstGeom prst="rect">
              <a:avLst/>
            </a:prstGeom>
            <a:ln w="12700">
              <a:solidFill/>
              <a:round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rgbClr val="CC3300"/>
                  </a:solidFill>
                </a:defRPr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CC3300"/>
                  </a:solidFill>
                </a:rPr>
                <a:t>Sum of probabilities is 1</a:t>
              </a:r>
            </a:p>
          </p:txBody>
        </p:sp>
        <p:sp>
          <p:nvSpPr>
            <p:cNvPr id="337" name="Shape 337"/>
            <p:cNvSpPr/>
            <p:nvPr/>
          </p:nvSpPr>
          <p:spPr>
            <a:xfrm flipH="1" flipV="1">
              <a:off x="4392341" y="3239068"/>
              <a:ext cx="609601" cy="381002"/>
            </a:xfrm>
            <a:prstGeom prst="line">
              <a:avLst/>
            </a:prstGeom>
            <a:ln w="12700">
              <a:solidFill/>
              <a:round/>
              <a:tailEnd type="triangle"/>
            </a:ln>
          </p:spPr>
          <p:txBody>
            <a:bodyPr lIns="0" tIns="0" rIns="0" bIns="0"/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521818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/>
          </p:cNvSpPr>
          <p:nvPr>
            <p:ph type="title"/>
          </p:nvPr>
        </p:nvSpPr>
        <p:spPr>
          <a:xfrm>
            <a:off x="-76200" y="308034"/>
            <a:ext cx="9555163" cy="9271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41" name="Shape 341"/>
          <p:cNvSpPr>
            <a:spLocks noGrp="1"/>
          </p:cNvSpPr>
          <p:nvPr>
            <p:ph type="body" idx="1"/>
          </p:nvPr>
        </p:nvSpPr>
        <p:spPr>
          <a:xfrm>
            <a:off x="1124347" y="1363282"/>
            <a:ext cx="6895305" cy="9271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10000"/>
                </a:solidFill>
              </a:rPr>
              <a:t>Consider 5 keys with these search probabilities:</a:t>
            </a:r>
            <a:br>
              <a:rPr sz="2400" dirty="0">
                <a:solidFill>
                  <a:srgbClr val="010000"/>
                </a:solidFill>
              </a:rPr>
            </a:br>
            <a:r>
              <a:rPr sz="2400" i="1" dirty="0">
                <a:solidFill>
                  <a:srgbClr val="010000"/>
                </a:solidFill>
              </a:rPr>
              <a:t>p</a:t>
            </a:r>
            <a:r>
              <a:rPr sz="2400" baseline="-25000" dirty="0">
                <a:solidFill>
                  <a:srgbClr val="010000"/>
                </a:solidFill>
              </a:rPr>
              <a:t>1</a:t>
            </a:r>
            <a:r>
              <a:rPr sz="2400" dirty="0">
                <a:solidFill>
                  <a:srgbClr val="010000"/>
                </a:solidFill>
              </a:rPr>
              <a:t> = 0.25, </a:t>
            </a:r>
            <a:r>
              <a:rPr sz="2400" i="1" dirty="0">
                <a:solidFill>
                  <a:srgbClr val="010000"/>
                </a:solidFill>
              </a:rPr>
              <a:t>p</a:t>
            </a:r>
            <a:r>
              <a:rPr sz="2400" baseline="-25000" dirty="0">
                <a:solidFill>
                  <a:srgbClr val="010000"/>
                </a:solidFill>
              </a:rPr>
              <a:t>2</a:t>
            </a:r>
            <a:r>
              <a:rPr sz="2400" dirty="0">
                <a:solidFill>
                  <a:srgbClr val="010000"/>
                </a:solidFill>
              </a:rPr>
              <a:t> = 0.2, </a:t>
            </a:r>
            <a:r>
              <a:rPr sz="2400" i="1" dirty="0">
                <a:solidFill>
                  <a:srgbClr val="010000"/>
                </a:solidFill>
              </a:rPr>
              <a:t>p</a:t>
            </a:r>
            <a:r>
              <a:rPr sz="2400" baseline="-25000" dirty="0">
                <a:solidFill>
                  <a:srgbClr val="010000"/>
                </a:solidFill>
              </a:rPr>
              <a:t>3</a:t>
            </a:r>
            <a:r>
              <a:rPr sz="2400" dirty="0">
                <a:solidFill>
                  <a:srgbClr val="010000"/>
                </a:solidFill>
              </a:rPr>
              <a:t> = 0.05, </a:t>
            </a:r>
            <a:r>
              <a:rPr sz="2400" i="1" dirty="0">
                <a:solidFill>
                  <a:srgbClr val="010000"/>
                </a:solidFill>
              </a:rPr>
              <a:t>p</a:t>
            </a:r>
            <a:r>
              <a:rPr sz="2400" baseline="-25000" dirty="0">
                <a:solidFill>
                  <a:srgbClr val="010000"/>
                </a:solidFill>
              </a:rPr>
              <a:t>4</a:t>
            </a:r>
            <a:r>
              <a:rPr sz="2400" dirty="0">
                <a:solidFill>
                  <a:srgbClr val="010000"/>
                </a:solidFill>
              </a:rPr>
              <a:t> = 0.2, </a:t>
            </a:r>
            <a:r>
              <a:rPr sz="2400" i="1" dirty="0">
                <a:solidFill>
                  <a:srgbClr val="010000"/>
                </a:solidFill>
              </a:rPr>
              <a:t>p</a:t>
            </a:r>
            <a:r>
              <a:rPr sz="2400" baseline="-25000" dirty="0">
                <a:solidFill>
                  <a:srgbClr val="010000"/>
                </a:solidFill>
              </a:rPr>
              <a:t>5</a:t>
            </a:r>
            <a:r>
              <a:rPr sz="2400" dirty="0">
                <a:solidFill>
                  <a:srgbClr val="010000"/>
                </a:solidFill>
              </a:rPr>
              <a:t> = 0.3</a:t>
            </a:r>
            <a:endParaRPr sz="2800" dirty="0">
              <a:solidFill>
                <a:srgbClr val="01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C6C338-AE18-0453-82B1-B1AE2EAE2F17}"/>
              </a:ext>
            </a:extLst>
          </p:cNvPr>
          <p:cNvGrpSpPr/>
          <p:nvPr/>
        </p:nvGrpSpPr>
        <p:grpSpPr>
          <a:xfrm>
            <a:off x="1011680" y="3165476"/>
            <a:ext cx="2300288" cy="2724029"/>
            <a:chOff x="304800" y="2174875"/>
            <a:chExt cx="2300288" cy="2724029"/>
          </a:xfrm>
        </p:grpSpPr>
        <p:sp>
          <p:nvSpPr>
            <p:cNvPr id="342" name="Shape 342"/>
            <p:cNvSpPr/>
            <p:nvPr/>
          </p:nvSpPr>
          <p:spPr>
            <a:xfrm flipH="1">
              <a:off x="533400" y="2590799"/>
              <a:ext cx="609600" cy="762002"/>
            </a:xfrm>
            <a:prstGeom prst="line">
              <a:avLst/>
            </a:prstGeom>
            <a:ln w="19050">
              <a:solidFill>
                <a:srgbClr val="CC3300"/>
              </a:solidFill>
              <a:round/>
            </a:ln>
          </p:spPr>
          <p:txBody>
            <a:bodyPr lIns="0" tIns="0" rIns="0" bIns="0"/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295400" y="2590799"/>
              <a:ext cx="457200" cy="762002"/>
            </a:xfrm>
            <a:prstGeom prst="line">
              <a:avLst/>
            </a:prstGeom>
            <a:ln w="19050">
              <a:solidFill>
                <a:srgbClr val="CC3300"/>
              </a:solidFill>
              <a:round/>
            </a:ln>
          </p:spPr>
          <p:txBody>
            <a:bodyPr lIns="0" tIns="0" rIns="0" bIns="0"/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050925" y="2174875"/>
              <a:ext cx="358141" cy="47930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lvl="0">
                <a:defRPr sz="1800"/>
              </a:pPr>
              <a:r>
                <a:rPr sz="2400" b="1" i="1">
                  <a:solidFill>
                    <a:srgbClr val="0033CC"/>
                  </a:solidFill>
                </a:rPr>
                <a:t>k</a:t>
              </a:r>
              <a:r>
                <a:rPr sz="2400" b="1" baseline="-25000">
                  <a:solidFill>
                    <a:srgbClr val="0033CC"/>
                  </a:solidFill>
                </a:rPr>
                <a:t>2</a:t>
              </a:r>
            </a:p>
          </p:txBody>
        </p:sp>
        <p:sp>
          <p:nvSpPr>
            <p:cNvPr id="345" name="Shape 345"/>
            <p:cNvSpPr/>
            <p:nvPr/>
          </p:nvSpPr>
          <p:spPr>
            <a:xfrm>
              <a:off x="304800" y="3276600"/>
              <a:ext cx="471488" cy="47930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lvl="0">
                <a:defRPr sz="1800"/>
              </a:pPr>
              <a:r>
                <a:rPr sz="2400" b="1" i="1">
                  <a:solidFill>
                    <a:srgbClr val="0033CC"/>
                  </a:solidFill>
                </a:rPr>
                <a:t>k</a:t>
              </a:r>
              <a:r>
                <a:rPr sz="2400" b="1" baseline="-25000">
                  <a:solidFill>
                    <a:srgbClr val="0033CC"/>
                  </a:solidFill>
                </a:rPr>
                <a:t>1</a:t>
              </a:r>
            </a:p>
          </p:txBody>
        </p:sp>
        <p:sp>
          <p:nvSpPr>
            <p:cNvPr id="346" name="Shape 346"/>
            <p:cNvSpPr/>
            <p:nvPr/>
          </p:nvSpPr>
          <p:spPr>
            <a:xfrm>
              <a:off x="1524000" y="3276600"/>
              <a:ext cx="471488" cy="47930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lvl="0">
                <a:defRPr sz="1800"/>
              </a:pPr>
              <a:r>
                <a:rPr sz="2400" b="1" i="1">
                  <a:solidFill>
                    <a:srgbClr val="0033CC"/>
                  </a:solidFill>
                </a:rPr>
                <a:t>k</a:t>
              </a:r>
              <a:r>
                <a:rPr sz="2400" b="1" baseline="-25000">
                  <a:solidFill>
                    <a:srgbClr val="0033CC"/>
                  </a:solidFill>
                </a:rPr>
                <a:t>4</a:t>
              </a:r>
            </a:p>
          </p:txBody>
        </p:sp>
        <p:sp>
          <p:nvSpPr>
            <p:cNvPr id="347" name="Shape 347"/>
            <p:cNvSpPr/>
            <p:nvPr/>
          </p:nvSpPr>
          <p:spPr>
            <a:xfrm flipH="1">
              <a:off x="1066800" y="3733799"/>
              <a:ext cx="609600" cy="762002"/>
            </a:xfrm>
            <a:prstGeom prst="line">
              <a:avLst/>
            </a:prstGeom>
            <a:ln w="19050">
              <a:solidFill>
                <a:srgbClr val="CC3300"/>
              </a:solidFill>
              <a:round/>
            </a:ln>
          </p:spPr>
          <p:txBody>
            <a:bodyPr lIns="0" tIns="0" rIns="0" bIns="0"/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828800" y="3733799"/>
              <a:ext cx="457200" cy="762002"/>
            </a:xfrm>
            <a:prstGeom prst="line">
              <a:avLst/>
            </a:prstGeom>
            <a:ln w="19050">
              <a:solidFill>
                <a:srgbClr val="CC3300"/>
              </a:solidFill>
              <a:round/>
            </a:ln>
          </p:spPr>
          <p:txBody>
            <a:bodyPr lIns="0" tIns="0" rIns="0" bIns="0"/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762000" y="4419600"/>
              <a:ext cx="471488" cy="47930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lvl="0">
                <a:defRPr sz="1800"/>
              </a:pPr>
              <a:r>
                <a:rPr sz="2400" b="1" i="1">
                  <a:solidFill>
                    <a:srgbClr val="0033CC"/>
                  </a:solidFill>
                </a:rPr>
                <a:t>k</a:t>
              </a:r>
              <a:r>
                <a:rPr sz="2400" b="1" baseline="-25000">
                  <a:solidFill>
                    <a:srgbClr val="0033CC"/>
                  </a:solidFill>
                </a:rPr>
                <a:t>3</a:t>
              </a:r>
            </a:p>
          </p:txBody>
        </p:sp>
        <p:sp>
          <p:nvSpPr>
            <p:cNvPr id="350" name="Shape 350"/>
            <p:cNvSpPr/>
            <p:nvPr/>
          </p:nvSpPr>
          <p:spPr>
            <a:xfrm>
              <a:off x="2133600" y="4419600"/>
              <a:ext cx="471488" cy="47930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lvl="0">
                <a:defRPr sz="1800"/>
              </a:pPr>
              <a:r>
                <a:rPr sz="2400" b="1" i="1">
                  <a:solidFill>
                    <a:srgbClr val="0033CC"/>
                  </a:solidFill>
                </a:rPr>
                <a:t>k</a:t>
              </a:r>
              <a:r>
                <a:rPr sz="2400" b="1" baseline="-25000">
                  <a:solidFill>
                    <a:srgbClr val="0033CC"/>
                  </a:solidFill>
                </a:rPr>
                <a:t>5</a:t>
              </a:r>
            </a:p>
          </p:txBody>
        </p:sp>
      </p:grpSp>
      <p:sp>
        <p:nvSpPr>
          <p:cNvPr id="351" name="Shape 351"/>
          <p:cNvSpPr/>
          <p:nvPr/>
        </p:nvSpPr>
        <p:spPr>
          <a:xfrm>
            <a:off x="4316856" y="3268281"/>
            <a:ext cx="4572002" cy="2173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000" i="1" dirty="0" err="1"/>
              <a:t>i</a:t>
            </a:r>
            <a:r>
              <a:rPr sz="2000" i="1" dirty="0"/>
              <a:t> </a:t>
            </a:r>
            <a:r>
              <a:rPr lang="en-US" sz="2000" i="1" dirty="0"/>
              <a:t>  </a:t>
            </a:r>
            <a:r>
              <a:rPr dirty="0" err="1"/>
              <a:t>depth</a:t>
            </a:r>
            <a:r>
              <a:rPr i="1" baseline="-25000" dirty="0" err="1"/>
              <a:t>T</a:t>
            </a:r>
            <a:r>
              <a:rPr dirty="0"/>
              <a:t>(</a:t>
            </a:r>
            <a:r>
              <a:rPr i="1" dirty="0"/>
              <a:t>k</a:t>
            </a:r>
            <a:r>
              <a:rPr i="1" baseline="-25000" dirty="0"/>
              <a:t>i</a:t>
            </a:r>
            <a:r>
              <a:rPr dirty="0"/>
              <a:t>)</a:t>
            </a:r>
            <a:r>
              <a:rPr sz="2000" i="1" dirty="0"/>
              <a:t> </a:t>
            </a:r>
            <a:r>
              <a:rPr lang="en-US" sz="2000" i="1" dirty="0"/>
              <a:t>    </a:t>
            </a:r>
            <a:r>
              <a:rPr sz="2000" dirty="0" err="1"/>
              <a:t>depth</a:t>
            </a:r>
            <a:r>
              <a:rPr sz="2000" i="1" baseline="-25000" dirty="0" err="1"/>
              <a:t>T</a:t>
            </a:r>
            <a:r>
              <a:rPr sz="2000" dirty="0"/>
              <a:t>(</a:t>
            </a:r>
            <a:r>
              <a:rPr sz="2000" i="1" dirty="0"/>
              <a:t>k</a:t>
            </a:r>
            <a:r>
              <a:rPr sz="2000" i="1" baseline="-25000" dirty="0"/>
              <a:t>i</a:t>
            </a:r>
            <a:r>
              <a:rPr sz="2000" dirty="0"/>
              <a:t>)·</a:t>
            </a:r>
            <a:r>
              <a:rPr sz="2000" i="1" dirty="0"/>
              <a:t>p</a:t>
            </a:r>
            <a:r>
              <a:rPr sz="2000" i="1" baseline="-25000" dirty="0"/>
              <a:t>i</a:t>
            </a:r>
          </a:p>
          <a:p>
            <a:pPr lvl="0">
              <a:defRPr sz="1800"/>
            </a:pPr>
            <a:r>
              <a:rPr sz="2000" dirty="0"/>
              <a:t>1       1                     0.25</a:t>
            </a:r>
          </a:p>
          <a:p>
            <a:pPr lvl="0">
              <a:defRPr sz="1800"/>
            </a:pPr>
            <a:r>
              <a:rPr sz="2000" dirty="0"/>
              <a:t>2       0                     0</a:t>
            </a:r>
          </a:p>
          <a:p>
            <a:pPr lvl="0">
              <a:defRPr sz="1800"/>
            </a:pPr>
            <a:r>
              <a:rPr sz="2000" dirty="0"/>
              <a:t>3       2                     0.1</a:t>
            </a:r>
          </a:p>
          <a:p>
            <a:pPr lvl="0">
              <a:defRPr sz="1800"/>
            </a:pPr>
            <a:r>
              <a:rPr sz="2000" dirty="0"/>
              <a:t>4       1                     0.2</a:t>
            </a:r>
          </a:p>
          <a:p>
            <a:pPr lvl="0">
              <a:defRPr sz="1800"/>
            </a:pPr>
            <a:r>
              <a:rPr sz="2000" dirty="0"/>
              <a:t>5       2                     0.6</a:t>
            </a:r>
          </a:p>
          <a:p>
            <a:pPr lvl="0">
              <a:defRPr sz="1800"/>
            </a:pPr>
            <a:r>
              <a:rPr sz="2000" dirty="0"/>
              <a:t>                               1.15</a:t>
            </a:r>
          </a:p>
        </p:txBody>
      </p:sp>
      <p:sp>
        <p:nvSpPr>
          <p:cNvPr id="352" name="Shape 352"/>
          <p:cNvSpPr/>
          <p:nvPr/>
        </p:nvSpPr>
        <p:spPr>
          <a:xfrm>
            <a:off x="4073968" y="3536891"/>
            <a:ext cx="3443289" cy="1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5840857" y="5137091"/>
            <a:ext cx="1600200" cy="0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3616768" y="5871603"/>
            <a:ext cx="4949560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400" dirty="0">
                <a:solidFill>
                  <a:srgbClr val="CC3300"/>
                </a:solidFill>
              </a:rPr>
              <a:t>Therefore, E[search cost] = </a:t>
            </a:r>
            <a:r>
              <a:rPr lang="en-US" sz="2400" dirty="0">
                <a:solidFill>
                  <a:srgbClr val="CC3300"/>
                </a:solidFill>
              </a:rPr>
              <a:t>1+1.15=</a:t>
            </a:r>
            <a:r>
              <a:rPr sz="2400" dirty="0">
                <a:solidFill>
                  <a:srgbClr val="CC3300"/>
                </a:solidFill>
              </a:rPr>
              <a:t>2</a:t>
            </a:r>
            <a:r>
              <a:rPr sz="2400" i="1" dirty="0">
                <a:solidFill>
                  <a:srgbClr val="CC3300"/>
                </a:solidFill>
              </a:rPr>
              <a:t>.</a:t>
            </a:r>
            <a:r>
              <a:rPr sz="2400" dirty="0">
                <a:solidFill>
                  <a:srgbClr val="CC3300"/>
                </a:solidFill>
              </a:rPr>
              <a:t>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F53B9-AEF5-753C-9111-D54213655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35" y="2306967"/>
            <a:ext cx="246731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941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animBg="1"/>
      <p:bldP spid="352" grpId="0" animBg="1"/>
      <p:bldP spid="353" grpId="0" animBg="1"/>
      <p:bldP spid="3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907256" y="304049"/>
            <a:ext cx="7239001" cy="9271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57" name="Shape 357"/>
          <p:cNvSpPr>
            <a:spLocks noGrp="1"/>
          </p:cNvSpPr>
          <p:nvPr>
            <p:ph type="body" idx="1"/>
          </p:nvPr>
        </p:nvSpPr>
        <p:spPr>
          <a:xfrm>
            <a:off x="907256" y="1435056"/>
            <a:ext cx="8458200" cy="7620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010000"/>
                </a:solidFill>
              </a:rPr>
              <a:t>What if the BST looks as below:</a:t>
            </a:r>
            <a:br>
              <a:rPr lang="en-US" sz="2400" dirty="0">
                <a:solidFill>
                  <a:srgbClr val="010000"/>
                </a:solidFill>
              </a:rPr>
            </a:br>
            <a:r>
              <a:rPr lang="en-US" sz="2400" dirty="0">
                <a:solidFill>
                  <a:srgbClr val="010000"/>
                </a:solidFill>
              </a:rPr>
              <a:t> </a:t>
            </a:r>
            <a:r>
              <a:rPr sz="2400" i="1" dirty="0">
                <a:solidFill>
                  <a:srgbClr val="010000"/>
                </a:solidFill>
              </a:rPr>
              <a:t>p</a:t>
            </a:r>
            <a:r>
              <a:rPr sz="2400" baseline="-25000" dirty="0">
                <a:solidFill>
                  <a:srgbClr val="010000"/>
                </a:solidFill>
              </a:rPr>
              <a:t>1</a:t>
            </a:r>
            <a:r>
              <a:rPr sz="2400" dirty="0">
                <a:solidFill>
                  <a:srgbClr val="010000"/>
                </a:solidFill>
              </a:rPr>
              <a:t> = 0.25, </a:t>
            </a:r>
            <a:r>
              <a:rPr sz="2400" i="1" dirty="0">
                <a:solidFill>
                  <a:srgbClr val="010000"/>
                </a:solidFill>
              </a:rPr>
              <a:t>p</a:t>
            </a:r>
            <a:r>
              <a:rPr sz="2400" baseline="-25000" dirty="0">
                <a:solidFill>
                  <a:srgbClr val="010000"/>
                </a:solidFill>
              </a:rPr>
              <a:t>2</a:t>
            </a:r>
            <a:r>
              <a:rPr sz="2400" dirty="0">
                <a:solidFill>
                  <a:srgbClr val="010000"/>
                </a:solidFill>
              </a:rPr>
              <a:t> = 0.2, </a:t>
            </a:r>
            <a:r>
              <a:rPr sz="2400" i="1" dirty="0">
                <a:solidFill>
                  <a:srgbClr val="010000"/>
                </a:solidFill>
              </a:rPr>
              <a:t>p</a:t>
            </a:r>
            <a:r>
              <a:rPr sz="2400" baseline="-25000" dirty="0">
                <a:solidFill>
                  <a:srgbClr val="010000"/>
                </a:solidFill>
              </a:rPr>
              <a:t>3</a:t>
            </a:r>
            <a:r>
              <a:rPr sz="2400" dirty="0">
                <a:solidFill>
                  <a:srgbClr val="010000"/>
                </a:solidFill>
              </a:rPr>
              <a:t> = 0.05, </a:t>
            </a:r>
            <a:r>
              <a:rPr sz="2400" i="1" dirty="0">
                <a:solidFill>
                  <a:srgbClr val="010000"/>
                </a:solidFill>
              </a:rPr>
              <a:t>p</a:t>
            </a:r>
            <a:r>
              <a:rPr sz="2400" baseline="-25000" dirty="0">
                <a:solidFill>
                  <a:srgbClr val="010000"/>
                </a:solidFill>
              </a:rPr>
              <a:t>4</a:t>
            </a:r>
            <a:r>
              <a:rPr sz="2400" dirty="0">
                <a:solidFill>
                  <a:srgbClr val="010000"/>
                </a:solidFill>
              </a:rPr>
              <a:t> = 0.2, </a:t>
            </a:r>
            <a:r>
              <a:rPr sz="2400" i="1" dirty="0">
                <a:solidFill>
                  <a:srgbClr val="010000"/>
                </a:solidFill>
              </a:rPr>
              <a:t>p</a:t>
            </a:r>
            <a:r>
              <a:rPr sz="2400" baseline="-25000" dirty="0">
                <a:solidFill>
                  <a:srgbClr val="010000"/>
                </a:solidFill>
              </a:rPr>
              <a:t>5</a:t>
            </a:r>
            <a:r>
              <a:rPr sz="2400" dirty="0">
                <a:solidFill>
                  <a:srgbClr val="010000"/>
                </a:solidFill>
              </a:rPr>
              <a:t> = 0.3</a:t>
            </a:r>
            <a:endParaRPr sz="2800" dirty="0">
              <a:solidFill>
                <a:srgbClr val="010000"/>
              </a:solidFill>
            </a:endParaRPr>
          </a:p>
        </p:txBody>
      </p:sp>
      <p:sp>
        <p:nvSpPr>
          <p:cNvPr id="358" name="Shape 358"/>
          <p:cNvSpPr/>
          <p:nvPr/>
        </p:nvSpPr>
        <p:spPr>
          <a:xfrm>
            <a:off x="3490912" y="3271334"/>
            <a:ext cx="4572002" cy="2173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/>
            </a:pPr>
            <a:r>
              <a:rPr sz="2000" i="1" dirty="0" err="1"/>
              <a:t>i</a:t>
            </a:r>
            <a:r>
              <a:rPr sz="2000" i="1" dirty="0"/>
              <a:t> </a:t>
            </a:r>
            <a:r>
              <a:rPr lang="en-US" sz="2000" i="1" dirty="0"/>
              <a:t>   </a:t>
            </a:r>
            <a:r>
              <a:rPr sz="2000" dirty="0" err="1"/>
              <a:t>depth</a:t>
            </a:r>
            <a:r>
              <a:rPr sz="2000" i="1" baseline="-25000" dirty="0" err="1"/>
              <a:t>T</a:t>
            </a:r>
            <a:r>
              <a:rPr sz="2000" dirty="0"/>
              <a:t>(</a:t>
            </a:r>
            <a:r>
              <a:rPr sz="2000" i="1" dirty="0"/>
              <a:t>k</a:t>
            </a:r>
            <a:r>
              <a:rPr sz="2000" i="1" baseline="-25000" dirty="0"/>
              <a:t>i</a:t>
            </a:r>
            <a:r>
              <a:rPr sz="2000" dirty="0"/>
              <a:t>)</a:t>
            </a:r>
            <a:r>
              <a:rPr sz="2000" i="1" dirty="0"/>
              <a:t> </a:t>
            </a:r>
            <a:r>
              <a:rPr lang="en-US" sz="2000" i="1" dirty="0"/>
              <a:t>   </a:t>
            </a:r>
            <a:r>
              <a:rPr sz="2000" dirty="0" err="1"/>
              <a:t>depth</a:t>
            </a:r>
            <a:r>
              <a:rPr sz="2000" i="1" baseline="-25000" dirty="0" err="1"/>
              <a:t>T</a:t>
            </a:r>
            <a:r>
              <a:rPr sz="2000" dirty="0"/>
              <a:t>(</a:t>
            </a:r>
            <a:r>
              <a:rPr sz="2000" i="1" dirty="0"/>
              <a:t>k</a:t>
            </a:r>
            <a:r>
              <a:rPr sz="2000" i="1" baseline="-25000" dirty="0"/>
              <a:t>i</a:t>
            </a:r>
            <a:r>
              <a:rPr sz="2000" dirty="0"/>
              <a:t>)·</a:t>
            </a:r>
            <a:r>
              <a:rPr sz="2000" i="1" dirty="0"/>
              <a:t>p</a:t>
            </a:r>
            <a:r>
              <a:rPr sz="2000" i="1" baseline="-25000" dirty="0"/>
              <a:t>i</a:t>
            </a:r>
          </a:p>
          <a:p>
            <a:pPr lvl="0">
              <a:defRPr sz="1800"/>
            </a:pPr>
            <a:r>
              <a:rPr sz="2000" dirty="0"/>
              <a:t>1       1                     0.25</a:t>
            </a:r>
          </a:p>
          <a:p>
            <a:pPr lvl="0">
              <a:defRPr sz="1800"/>
            </a:pPr>
            <a:r>
              <a:rPr sz="2000" dirty="0"/>
              <a:t>2       0                     0</a:t>
            </a:r>
          </a:p>
          <a:p>
            <a:pPr lvl="0">
              <a:defRPr sz="1800"/>
            </a:pPr>
            <a:r>
              <a:rPr sz="2000" dirty="0"/>
              <a:t>3       3                     0.15</a:t>
            </a:r>
          </a:p>
          <a:p>
            <a:pPr lvl="0">
              <a:defRPr sz="1800"/>
            </a:pPr>
            <a:r>
              <a:rPr sz="2000" dirty="0"/>
              <a:t>4       2                     0.4</a:t>
            </a:r>
          </a:p>
          <a:p>
            <a:pPr lvl="0">
              <a:defRPr sz="1800"/>
            </a:pPr>
            <a:r>
              <a:rPr sz="2000" dirty="0"/>
              <a:t>5       1                     0.3</a:t>
            </a:r>
          </a:p>
          <a:p>
            <a:pPr lvl="0">
              <a:defRPr sz="1800"/>
            </a:pPr>
            <a:r>
              <a:rPr sz="2000" dirty="0"/>
              <a:t>                               1.10</a:t>
            </a:r>
          </a:p>
        </p:txBody>
      </p:sp>
      <p:sp>
        <p:nvSpPr>
          <p:cNvPr id="359" name="Shape 359"/>
          <p:cNvSpPr/>
          <p:nvPr/>
        </p:nvSpPr>
        <p:spPr>
          <a:xfrm>
            <a:off x="2839680" y="5559201"/>
            <a:ext cx="394287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/>
            </a:pPr>
            <a:r>
              <a:rPr sz="2400" dirty="0">
                <a:solidFill>
                  <a:srgbClr val="CC3300"/>
                </a:solidFill>
              </a:rPr>
              <a:t>Therefore, E[search cost] = 2</a:t>
            </a:r>
            <a:r>
              <a:rPr sz="2400" i="1" dirty="0">
                <a:solidFill>
                  <a:srgbClr val="CC3300"/>
                </a:solidFill>
              </a:rPr>
              <a:t>.</a:t>
            </a:r>
            <a:r>
              <a:rPr sz="2400" dirty="0">
                <a:solidFill>
                  <a:srgbClr val="CC3300"/>
                </a:solidFill>
              </a:rPr>
              <a:t>10</a:t>
            </a:r>
          </a:p>
        </p:txBody>
      </p:sp>
      <p:sp>
        <p:nvSpPr>
          <p:cNvPr id="360" name="Shape 360"/>
          <p:cNvSpPr/>
          <p:nvPr/>
        </p:nvSpPr>
        <p:spPr>
          <a:xfrm>
            <a:off x="3262313" y="3585510"/>
            <a:ext cx="3200400" cy="0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4811117" y="5120143"/>
            <a:ext cx="1600200" cy="0"/>
          </a:xfrm>
          <a:prstGeom prst="line">
            <a:avLst/>
          </a:prstGeom>
          <a:ln w="12700">
            <a:solidFill/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" name="Group 371"/>
          <p:cNvGrpSpPr/>
          <p:nvPr/>
        </p:nvGrpSpPr>
        <p:grpSpPr>
          <a:xfrm>
            <a:off x="671537" y="2244725"/>
            <a:ext cx="1995488" cy="3867029"/>
            <a:chOff x="0" y="0"/>
            <a:chExt cx="1995488" cy="3867029"/>
          </a:xfrm>
        </p:grpSpPr>
        <p:sp>
          <p:nvSpPr>
            <p:cNvPr id="362" name="Shape 362"/>
            <p:cNvSpPr/>
            <p:nvPr/>
          </p:nvSpPr>
          <p:spPr>
            <a:xfrm flipH="1">
              <a:off x="533400" y="415924"/>
              <a:ext cx="609600" cy="762002"/>
            </a:xfrm>
            <a:prstGeom prst="line">
              <a:avLst/>
            </a:prstGeom>
            <a:noFill/>
            <a:ln w="1905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1295400" y="415924"/>
              <a:ext cx="457200" cy="762002"/>
            </a:xfrm>
            <a:prstGeom prst="line">
              <a:avLst/>
            </a:prstGeom>
            <a:noFill/>
            <a:ln w="1905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1050925" y="0"/>
              <a:ext cx="358141" cy="479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sz="2400" b="1" i="1">
                  <a:solidFill>
                    <a:srgbClr val="0033CC"/>
                  </a:solidFill>
                </a:rPr>
                <a:t>k</a:t>
              </a:r>
              <a:r>
                <a:rPr sz="2400" b="1" baseline="-25000">
                  <a:solidFill>
                    <a:srgbClr val="0033CC"/>
                  </a:solidFill>
                </a:rPr>
                <a:t>2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304800" y="1101725"/>
              <a:ext cx="471488" cy="479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sz="2400" b="1" i="1">
                  <a:solidFill>
                    <a:srgbClr val="0033CC"/>
                  </a:solidFill>
                </a:rPr>
                <a:t>k</a:t>
              </a:r>
              <a:r>
                <a:rPr sz="2400" b="1" baseline="-25000">
                  <a:solidFill>
                    <a:srgbClr val="0033CC"/>
                  </a:solidFill>
                </a:rPr>
                <a:t>1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1524000" y="1101725"/>
              <a:ext cx="471488" cy="479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sz="2400" b="1" i="1">
                  <a:solidFill>
                    <a:srgbClr val="0033CC"/>
                  </a:solidFill>
                </a:rPr>
                <a:t>k</a:t>
              </a:r>
              <a:r>
                <a:rPr sz="2400" b="1" baseline="-25000">
                  <a:solidFill>
                    <a:srgbClr val="0033CC"/>
                  </a:solidFill>
                </a:rPr>
                <a:t>5</a:t>
              </a:r>
            </a:p>
          </p:txBody>
        </p:sp>
        <p:sp>
          <p:nvSpPr>
            <p:cNvPr id="367" name="Shape 367"/>
            <p:cNvSpPr/>
            <p:nvPr/>
          </p:nvSpPr>
          <p:spPr>
            <a:xfrm flipH="1">
              <a:off x="1066800" y="1558924"/>
              <a:ext cx="609600" cy="762002"/>
            </a:xfrm>
            <a:prstGeom prst="line">
              <a:avLst/>
            </a:prstGeom>
            <a:noFill/>
            <a:ln w="1905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762000" y="2244725"/>
              <a:ext cx="471488" cy="479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sz="2400" b="1" i="1">
                  <a:solidFill>
                    <a:srgbClr val="0033CC"/>
                  </a:solidFill>
                </a:rPr>
                <a:t>k</a:t>
              </a:r>
              <a:r>
                <a:rPr sz="2400" b="1" baseline="-25000">
                  <a:solidFill>
                    <a:srgbClr val="0033CC"/>
                  </a:solidFill>
                </a:rPr>
                <a:t>4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0" y="3387725"/>
              <a:ext cx="471488" cy="479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sz="2400" b="1" i="1">
                  <a:solidFill>
                    <a:srgbClr val="0033CC"/>
                  </a:solidFill>
                </a:rPr>
                <a:t>k</a:t>
              </a:r>
              <a:r>
                <a:rPr sz="2400" b="1" baseline="-25000">
                  <a:solidFill>
                    <a:srgbClr val="0033CC"/>
                  </a:solidFill>
                </a:rPr>
                <a:t>3</a:t>
              </a:r>
            </a:p>
          </p:txBody>
        </p:sp>
        <p:sp>
          <p:nvSpPr>
            <p:cNvPr id="370" name="Shape 370"/>
            <p:cNvSpPr/>
            <p:nvPr/>
          </p:nvSpPr>
          <p:spPr>
            <a:xfrm flipH="1">
              <a:off x="228600" y="2701924"/>
              <a:ext cx="609600" cy="762002"/>
            </a:xfrm>
            <a:prstGeom prst="line">
              <a:avLst/>
            </a:prstGeom>
            <a:noFill/>
            <a:ln w="1905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372" name="Shape 372"/>
          <p:cNvSpPr/>
          <p:nvPr/>
        </p:nvSpPr>
        <p:spPr>
          <a:xfrm>
            <a:off x="1858753" y="6014291"/>
            <a:ext cx="645125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33CC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tx1"/>
                </a:solidFill>
              </a:rPr>
              <a:t>This tree turns out to be optimal for this set of keys.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E7595-7232-2DEB-C0BF-1C5DB5654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2272108"/>
            <a:ext cx="246731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216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 animBg="1"/>
      <p:bldP spid="3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>
            <a:spLocks noGrp="1"/>
          </p:cNvSpPr>
          <p:nvPr>
            <p:ph type="title"/>
          </p:nvPr>
        </p:nvSpPr>
        <p:spPr>
          <a:xfrm>
            <a:off x="685800" y="357666"/>
            <a:ext cx="7924800" cy="9271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200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1D2DA0-F1B1-7487-8A03-9E30B12B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064" y="1952757"/>
            <a:ext cx="1546541" cy="2952486"/>
          </a:xfrm>
          <a:prstGeom prst="rect">
            <a:avLst/>
          </a:prstGeom>
        </p:spPr>
      </p:pic>
      <p:sp>
        <p:nvSpPr>
          <p:cNvPr id="375" name="Shape 375"/>
          <p:cNvSpPr>
            <a:spLocks noGrp="1"/>
          </p:cNvSpPr>
          <p:nvPr>
            <p:ph type="body" idx="1"/>
          </p:nvPr>
        </p:nvSpPr>
        <p:spPr>
          <a:xfrm>
            <a:off x="466946" y="1477927"/>
            <a:ext cx="8362507" cy="44869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buClr>
                <a:srgbClr val="CC3300"/>
              </a:buClr>
              <a:defRPr sz="180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CC3300"/>
                </a:solidFill>
              </a:rPr>
              <a:t>Observations:</a:t>
            </a:r>
          </a:p>
          <a:p>
            <a:pPr marL="742950" lvl="1" indent="-285750">
              <a:spcBef>
                <a:spcPts val="60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sz="2200" dirty="0"/>
              <a:t>Optimal BST </a:t>
            </a:r>
            <a:r>
              <a:rPr sz="2200" dirty="0">
                <a:solidFill>
                  <a:srgbClr val="0033CC"/>
                </a:solidFill>
              </a:rPr>
              <a:t>may not</a:t>
            </a:r>
            <a:r>
              <a:rPr sz="2200" dirty="0"/>
              <a:t> have smallest height.</a:t>
            </a:r>
          </a:p>
          <a:p>
            <a:pPr marL="742950" lvl="1" indent="-285750">
              <a:spcBef>
                <a:spcPts val="60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sz="2200" dirty="0"/>
              <a:t>Optimal BST </a:t>
            </a:r>
            <a:r>
              <a:rPr sz="2200" dirty="0">
                <a:solidFill>
                  <a:srgbClr val="0033CC"/>
                </a:solidFill>
              </a:rPr>
              <a:t>may not</a:t>
            </a:r>
            <a:r>
              <a:rPr sz="2200" dirty="0"/>
              <a:t> have highest-probability key at root.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rgbClr val="01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rgbClr val="01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rgbClr val="01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dirty="0">
              <a:solidFill>
                <a:srgbClr val="01000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Naïve Approach to </a:t>
            </a:r>
            <a:r>
              <a:rPr lang="en-US" sz="2200" dirty="0">
                <a:solidFill>
                  <a:srgbClr val="010000"/>
                </a:solidFill>
              </a:rPr>
              <a:t>b</a:t>
            </a:r>
            <a:r>
              <a:rPr sz="2200" dirty="0">
                <a:solidFill>
                  <a:srgbClr val="010000"/>
                </a:solidFill>
              </a:rPr>
              <a:t>uild </a:t>
            </a:r>
            <a:r>
              <a:rPr lang="en-US" sz="2200" dirty="0">
                <a:solidFill>
                  <a:srgbClr val="010000"/>
                </a:solidFill>
              </a:rPr>
              <a:t>the optimal BST</a:t>
            </a:r>
            <a:r>
              <a:rPr sz="2200" dirty="0">
                <a:solidFill>
                  <a:srgbClr val="010000"/>
                </a:solidFill>
              </a:rPr>
              <a:t>?</a:t>
            </a:r>
          </a:p>
          <a:p>
            <a:pPr marL="742950" lvl="1" indent="-285750">
              <a:spcBef>
                <a:spcPts val="60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sz="2200" dirty="0"/>
              <a:t>Construct each </a:t>
            </a:r>
            <a:r>
              <a:rPr sz="2200" i="1" dirty="0"/>
              <a:t>n-node</a:t>
            </a:r>
            <a:r>
              <a:rPr sz="2200" dirty="0"/>
              <a:t> BST.</a:t>
            </a:r>
          </a:p>
          <a:p>
            <a:pPr marL="742950" lvl="1" indent="-285750">
              <a:spcBef>
                <a:spcPts val="60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sz="2200" dirty="0"/>
              <a:t>For each</a:t>
            </a:r>
            <a:r>
              <a:rPr lang="en-US" sz="2200" dirty="0"/>
              <a:t> one</a:t>
            </a:r>
            <a:r>
              <a:rPr sz="2200" dirty="0"/>
              <a:t>, assign keys and compute expected search cost.</a:t>
            </a:r>
          </a:p>
          <a:p>
            <a:pPr marL="742950" lvl="1" indent="-285750">
              <a:spcBef>
                <a:spcPts val="600"/>
              </a:spcBef>
              <a:buFontTx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number of possible</a:t>
            </a:r>
            <a:r>
              <a:rPr sz="2200" dirty="0"/>
              <a:t> BSTs </a:t>
            </a:r>
            <a:r>
              <a:rPr lang="en-US" sz="2200" dirty="0"/>
              <a:t>are exponential</a:t>
            </a:r>
            <a:r>
              <a:rPr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8406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Dynamic Programming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Suppose that </a:t>
            </a:r>
            <a:r>
              <a:rPr lang="en-US" sz="2400" i="1" dirty="0" err="1"/>
              <a:t>key</a:t>
            </a:r>
            <a:r>
              <a:rPr lang="en-US" sz="2400" i="1" baseline="-25000" dirty="0" err="1"/>
              <a:t>i</a:t>
            </a:r>
            <a:r>
              <a:rPr lang="en-US" sz="2400" dirty="0"/>
              <a:t> to </a:t>
            </a:r>
            <a:r>
              <a:rPr lang="en-US" sz="2400" i="1" dirty="0" err="1"/>
              <a:t>key</a:t>
            </a:r>
            <a:r>
              <a:rPr lang="en-US" sz="2400" i="1" baseline="-25000" dirty="0" err="1"/>
              <a:t>j</a:t>
            </a:r>
            <a:r>
              <a:rPr lang="en-US" sz="2400" i="1" dirty="0"/>
              <a:t> </a:t>
            </a:r>
            <a:r>
              <a:rPr lang="en-US" sz="2400" dirty="0"/>
              <a:t>should be arranged so that                    			is minimized!</a:t>
            </a:r>
            <a:br>
              <a:rPr lang="en-US" sz="2400" dirty="0"/>
            </a:b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2400" i="1" dirty="0"/>
              <a:t>c</a:t>
            </a:r>
            <a:r>
              <a:rPr lang="en-US" sz="2400" i="1" baseline="-25000" dirty="0"/>
              <a:t>m</a:t>
            </a:r>
            <a:r>
              <a:rPr lang="en-US" sz="2400" dirty="0"/>
              <a:t> is the number of comparisons to locate </a:t>
            </a:r>
            <a:r>
              <a:rPr lang="en-US" sz="2400" i="1" dirty="0" err="1"/>
              <a:t>key</a:t>
            </a:r>
            <a:r>
              <a:rPr lang="en-US" sz="2400" i="1" baseline="-25000" dirty="0" err="1"/>
              <a:t>m</a:t>
            </a:r>
            <a:r>
              <a:rPr lang="en-US" sz="2400" dirty="0"/>
              <a:t> </a:t>
            </a:r>
          </a:p>
          <a:p>
            <a:r>
              <a:rPr lang="en-US" sz="2400" dirty="0"/>
              <a:t>Suppose that we store such result in </a:t>
            </a:r>
            <a:r>
              <a:rPr lang="en-US" sz="2400" i="1" dirty="0"/>
              <a:t>M[</a:t>
            </a:r>
            <a:r>
              <a:rPr lang="en-US" sz="2400" i="1" dirty="0" err="1"/>
              <a:t>i</a:t>
            </a:r>
            <a:r>
              <a:rPr lang="en-US" sz="2400" i="1" dirty="0"/>
              <a:t>][j]</a:t>
            </a:r>
          </a:p>
          <a:p>
            <a:r>
              <a:rPr lang="en-US" sz="2400" dirty="0"/>
              <a:t>In that case </a:t>
            </a:r>
            <a:r>
              <a:rPr lang="en-US" sz="2400" i="1" dirty="0"/>
              <a:t>M[</a:t>
            </a:r>
            <a:r>
              <a:rPr lang="en-US" sz="2400" i="1" dirty="0" err="1"/>
              <a:t>i</a:t>
            </a:r>
            <a:r>
              <a:rPr lang="en-US" sz="2400" i="1" dirty="0"/>
              <a:t>][</a:t>
            </a:r>
            <a:r>
              <a:rPr lang="en-US" sz="2400" i="1" dirty="0" err="1"/>
              <a:t>i</a:t>
            </a:r>
            <a:r>
              <a:rPr lang="en-US" sz="2400" i="1" dirty="0"/>
              <a:t>] = p</a:t>
            </a:r>
            <a:r>
              <a:rPr lang="en-US" sz="2400" i="1" baseline="-25000" dirty="0"/>
              <a:t>i</a:t>
            </a:r>
            <a:r>
              <a:rPr 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896611"/>
              </p:ext>
            </p:extLst>
          </p:nvPr>
        </p:nvGraphicFramePr>
        <p:xfrm>
          <a:off x="1057643" y="2081988"/>
          <a:ext cx="11430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863" imgH="444307" progId="Equation.3">
                  <p:embed/>
                </p:oleObj>
              </mc:Choice>
              <mc:Fallback>
                <p:oleObj name="Equation" r:id="rId2" imgW="545863" imgH="444307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643" y="2081988"/>
                        <a:ext cx="1143000" cy="930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4567</TotalTime>
  <Words>1017</Words>
  <Application>Microsoft Office PowerPoint</Application>
  <PresentationFormat>On-screen Show (4:3)</PresentationFormat>
  <Paragraphs>142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Office Theme</vt:lpstr>
      <vt:lpstr>Equation</vt:lpstr>
      <vt:lpstr>Binary Search Trees (BST)</vt:lpstr>
      <vt:lpstr>Binary Search Trees (BST)</vt:lpstr>
      <vt:lpstr>Binary Search Trees (BST)</vt:lpstr>
      <vt:lpstr>Optimal Binary Search Trees</vt:lpstr>
      <vt:lpstr>Expected Search Cost</vt:lpstr>
      <vt:lpstr>Example</vt:lpstr>
      <vt:lpstr>Example</vt:lpstr>
      <vt:lpstr>Example</vt:lpstr>
      <vt:lpstr>Dynamic Programming Approach</vt:lpstr>
      <vt:lpstr>Principle of Optimality</vt:lpstr>
      <vt:lpstr>PowerPoint Presentation</vt:lpstr>
      <vt:lpstr>PowerPoint Presentation</vt:lpstr>
      <vt:lpstr>Dynamic Programming Approach</vt:lpstr>
      <vt:lpstr>Algorithm for Optimal Binary Search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Algorithms: Efficiency, Analysis, and Order</dc:title>
  <dc:creator>Mohsen Amini</dc:creator>
  <cp:lastModifiedBy>Mokarram Dorri, Bahareh</cp:lastModifiedBy>
  <cp:revision>5</cp:revision>
  <dcterms:created xsi:type="dcterms:W3CDTF">2006-08-16T00:00:00Z</dcterms:created>
  <dcterms:modified xsi:type="dcterms:W3CDTF">2025-03-17T14:20:55Z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202f9-8d41-4950-b014-f183e397b746_Enabled">
    <vt:lpwstr>true</vt:lpwstr>
  </property>
  <property fmtid="{D5CDD505-2E9C-101B-9397-08002B2CF9AE}" pid="3" name="MSIP_Label_638202f9-8d41-4950-b014-f183e397b746_SetDate">
    <vt:lpwstr>2023-07-24T03:37:47Z</vt:lpwstr>
  </property>
  <property fmtid="{D5CDD505-2E9C-101B-9397-08002B2CF9AE}" pid="4" name="MSIP_Label_638202f9-8d41-4950-b014-f183e397b746_Method">
    <vt:lpwstr>Standard</vt:lpwstr>
  </property>
  <property fmtid="{D5CDD505-2E9C-101B-9397-08002B2CF9AE}" pid="5" name="MSIP_Label_638202f9-8d41-4950-b014-f183e397b746_Name">
    <vt:lpwstr>defa4170-0d19-0005-0004-bc88714345d2</vt:lpwstr>
  </property>
  <property fmtid="{D5CDD505-2E9C-101B-9397-08002B2CF9AE}" pid="6" name="MSIP_Label_638202f9-8d41-4950-b014-f183e397b746_SiteId">
    <vt:lpwstr>13b3b0ce-cd75-49a4-bfea-0a03b01ff1ab</vt:lpwstr>
  </property>
  <property fmtid="{D5CDD505-2E9C-101B-9397-08002B2CF9AE}" pid="7" name="MSIP_Label_638202f9-8d41-4950-b014-f183e397b746_ActionId">
    <vt:lpwstr>d3328b36-03ca-4513-82ee-a9cbd0a4fd36</vt:lpwstr>
  </property>
  <property fmtid="{D5CDD505-2E9C-101B-9397-08002B2CF9AE}" pid="8" name="MSIP_Label_638202f9-8d41-4950-b014-f183e397b746_ContentBits">
    <vt:lpwstr>0</vt:lpwstr>
  </property>
</Properties>
</file>