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99" r:id="rId6"/>
    <p:sldId id="560" r:id="rId7"/>
    <p:sldId id="264" r:id="rId8"/>
    <p:sldId id="262" r:id="rId9"/>
    <p:sldId id="263" r:id="rId10"/>
    <p:sldId id="265" r:id="rId11"/>
    <p:sldId id="266" r:id="rId12"/>
    <p:sldId id="295" r:id="rId13"/>
    <p:sldId id="361" r:id="rId14"/>
    <p:sldId id="553" r:id="rId15"/>
    <p:sldId id="296" r:id="rId16"/>
    <p:sldId id="562" r:id="rId17"/>
    <p:sldId id="551" r:id="rId18"/>
    <p:sldId id="521" r:id="rId19"/>
    <p:sldId id="540" r:id="rId20"/>
    <p:sldId id="541" r:id="rId21"/>
    <p:sldId id="539" r:id="rId22"/>
    <p:sldId id="535" r:id="rId23"/>
    <p:sldId id="543" r:id="rId24"/>
    <p:sldId id="545" r:id="rId25"/>
    <p:sldId id="544" r:id="rId26"/>
    <p:sldId id="554" r:id="rId27"/>
    <p:sldId id="542" r:id="rId28"/>
    <p:sldId id="291" r:id="rId29"/>
    <p:sldId id="490" r:id="rId30"/>
    <p:sldId id="511" r:id="rId31"/>
    <p:sldId id="293" r:id="rId32"/>
    <p:sldId id="53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9FF"/>
    <a:srgbClr val="003E6C"/>
    <a:srgbClr val="004376"/>
    <a:srgbClr val="004A82"/>
    <a:srgbClr val="2D73FF"/>
    <a:srgbClr val="F66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5543D-6A3C-4F03-B6C7-636388755688}" v="836" dt="2025-03-19T03:48:42.728"/>
    <p1510:client id="{EE08DB3F-E4B8-4C13-897C-C7ACAC8327FF}" v="1" dt="2025-03-19T04:08:35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0" autoAdjust="0"/>
  </p:normalViewPr>
  <p:slideViewPr>
    <p:cSldViewPr snapToGrid="0"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S::bahareh.mokarramdorri@unt.edu::b65613e7-b782-4797-afbc-3ac9b2e9b774" providerId="AD" clId="Web-{17A1EED7-D0A8-5EE6-1283-97497D1DED90}"/>
    <pc:docChg chg="modSld">
      <pc:chgData name="Mokarram dorri, Bahareh" userId="S::bahareh.mokarramdorri@unt.edu::b65613e7-b782-4797-afbc-3ac9b2e9b774" providerId="AD" clId="Web-{17A1EED7-D0A8-5EE6-1283-97497D1DED90}" dt="2023-10-10T20:26:40.230" v="0"/>
      <pc:docMkLst>
        <pc:docMk/>
      </pc:docMkLst>
      <pc:sldChg chg="delSp modSp">
        <pc:chgData name="Mokarram dorri, Bahareh" userId="S::bahareh.mokarramdorri@unt.edu::b65613e7-b782-4797-afbc-3ac9b2e9b774" providerId="AD" clId="Web-{17A1EED7-D0A8-5EE6-1283-97497D1DED90}" dt="2023-10-10T20:26:40.230" v="0"/>
        <pc:sldMkLst>
          <pc:docMk/>
          <pc:sldMk cId="2398984135" sldId="513"/>
        </pc:sldMkLst>
      </pc:sldChg>
    </pc:docChg>
  </pc:docChgLst>
  <pc:docChgLst>
    <pc:chgData name="Mokarram Dorri, Bahareh" userId="b65613e7-b782-4797-afbc-3ac9b2e9b774" providerId="ADAL" clId="{DCCB903E-AED9-4EE9-9556-84A8BD579D56}"/>
    <pc:docChg chg="modSld">
      <pc:chgData name="Mokarram Dorri, Bahareh" userId="b65613e7-b782-4797-afbc-3ac9b2e9b774" providerId="ADAL" clId="{DCCB903E-AED9-4EE9-9556-84A8BD579D56}" dt="2024-10-12T23:58:13.536" v="22" actId="5793"/>
      <pc:docMkLst>
        <pc:docMk/>
      </pc:docMkLst>
      <pc:sldChg chg="modAnim">
        <pc:chgData name="Mokarram Dorri, Bahareh" userId="b65613e7-b782-4797-afbc-3ac9b2e9b774" providerId="ADAL" clId="{DCCB903E-AED9-4EE9-9556-84A8BD579D56}" dt="2024-10-12T23:23:10.514" v="1"/>
        <pc:sldMkLst>
          <pc:docMk/>
          <pc:sldMk cId="3139989689" sldId="258"/>
        </pc:sldMkLst>
      </pc:sldChg>
      <pc:sldChg chg="modSp mod">
        <pc:chgData name="Mokarram Dorri, Bahareh" userId="b65613e7-b782-4797-afbc-3ac9b2e9b774" providerId="ADAL" clId="{DCCB903E-AED9-4EE9-9556-84A8BD579D56}" dt="2024-10-12T23:58:13.536" v="22" actId="5793"/>
        <pc:sldMkLst>
          <pc:docMk/>
          <pc:sldMk cId="2833069730" sldId="299"/>
        </pc:sldMkLst>
      </pc:sldChg>
    </pc:docChg>
  </pc:docChgLst>
  <pc:docChgLst>
    <pc:chgData name="Mokarram dorri, Bahareh" userId="S::bahareh.mokarramdorri@unt.edu::b65613e7-b782-4797-afbc-3ac9b2e9b774" providerId="AD" clId="Web-{2EAB9D72-BDC9-4C94-B085-96CE23D4E065}"/>
    <pc:docChg chg="sldOrd">
      <pc:chgData name="Mokarram dorri, Bahareh" userId="S::bahareh.mokarramdorri@unt.edu::b65613e7-b782-4797-afbc-3ac9b2e9b774" providerId="AD" clId="Web-{2EAB9D72-BDC9-4C94-B085-96CE23D4E065}" dt="2023-10-17T19:01:30.144" v="0"/>
      <pc:docMkLst>
        <pc:docMk/>
      </pc:docMkLst>
      <pc:sldChg chg="ord">
        <pc:chgData name="Mokarram dorri, Bahareh" userId="S::bahareh.mokarramdorri@unt.edu::b65613e7-b782-4797-afbc-3ac9b2e9b774" providerId="AD" clId="Web-{2EAB9D72-BDC9-4C94-B085-96CE23D4E065}" dt="2023-10-17T19:01:30.144" v="0"/>
        <pc:sldMkLst>
          <pc:docMk/>
          <pc:sldMk cId="2288116155" sldId="284"/>
        </pc:sldMkLst>
      </pc:sldChg>
    </pc:docChg>
  </pc:docChgLst>
  <pc:docChgLst>
    <pc:chgData name="Mokarram dorri, Bahareh" userId="b65613e7-b782-4797-afbc-3ac9b2e9b774" providerId="ADAL" clId="{9CB5543D-6A3C-4F03-B6C7-636388755688}"/>
    <pc:docChg chg="undo custSel addSld delSld modSld">
      <pc:chgData name="Mokarram dorri, Bahareh" userId="b65613e7-b782-4797-afbc-3ac9b2e9b774" providerId="ADAL" clId="{9CB5543D-6A3C-4F03-B6C7-636388755688}" dt="2024-10-19T01:10:54.127" v="761" actId="404"/>
      <pc:docMkLst>
        <pc:docMk/>
      </pc:docMkLst>
      <pc:sldChg chg="modSp mod">
        <pc:chgData name="Mokarram dorri, Bahareh" userId="b65613e7-b782-4797-afbc-3ac9b2e9b774" providerId="ADAL" clId="{9CB5543D-6A3C-4F03-B6C7-636388755688}" dt="2024-10-15T00:28:09.207" v="23" actId="404"/>
        <pc:sldMkLst>
          <pc:docMk/>
          <pc:sldMk cId="4008257223" sldId="260"/>
        </pc:sldMkLst>
      </pc:sldChg>
      <pc:sldChg chg="modSp mod modAnim">
        <pc:chgData name="Mokarram dorri, Bahareh" userId="b65613e7-b782-4797-afbc-3ac9b2e9b774" providerId="ADAL" clId="{9CB5543D-6A3C-4F03-B6C7-636388755688}" dt="2024-10-15T00:29:40.362" v="47" actId="2710"/>
        <pc:sldMkLst>
          <pc:docMk/>
          <pc:sldMk cId="2702735186" sldId="261"/>
        </pc:sldMkLst>
      </pc:sldChg>
      <pc:sldChg chg="modSp mod">
        <pc:chgData name="Mokarram dorri, Bahareh" userId="b65613e7-b782-4797-afbc-3ac9b2e9b774" providerId="ADAL" clId="{9CB5543D-6A3C-4F03-B6C7-636388755688}" dt="2024-10-15T00:39:24.740" v="52" actId="404"/>
        <pc:sldMkLst>
          <pc:docMk/>
          <pc:sldMk cId="702058501" sldId="262"/>
        </pc:sldMkLst>
      </pc:sldChg>
      <pc:sldChg chg="modSp mod">
        <pc:chgData name="Mokarram dorri, Bahareh" userId="b65613e7-b782-4797-afbc-3ac9b2e9b774" providerId="ADAL" clId="{9CB5543D-6A3C-4F03-B6C7-636388755688}" dt="2024-10-15T00:05:44.177" v="10" actId="20577"/>
        <pc:sldMkLst>
          <pc:docMk/>
          <pc:sldMk cId="0" sldId="264"/>
        </pc:sldMkLst>
      </pc:sldChg>
      <pc:sldChg chg="modSp mod">
        <pc:chgData name="Mokarram dorri, Bahareh" userId="b65613e7-b782-4797-afbc-3ac9b2e9b774" providerId="ADAL" clId="{9CB5543D-6A3C-4F03-B6C7-636388755688}" dt="2024-10-15T00:09:00.022" v="19" actId="1076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9CB5543D-6A3C-4F03-B6C7-636388755688}" dt="2024-10-15T00:09:31.372" v="21" actId="1076"/>
        <pc:sldMkLst>
          <pc:docMk/>
          <pc:sldMk cId="0" sldId="266"/>
        </pc:sldMkLst>
      </pc:sldChg>
      <pc:sldChg chg="modSp mod">
        <pc:chgData name="Mokarram dorri, Bahareh" userId="b65613e7-b782-4797-afbc-3ac9b2e9b774" providerId="ADAL" clId="{9CB5543D-6A3C-4F03-B6C7-636388755688}" dt="2024-10-19T01:09:59.247" v="753" actId="404"/>
        <pc:sldMkLst>
          <pc:docMk/>
          <pc:sldMk cId="3174946388" sldId="280"/>
        </pc:sldMkLst>
      </pc:sldChg>
      <pc:sldChg chg="modSp mod">
        <pc:chgData name="Mokarram dorri, Bahareh" userId="b65613e7-b782-4797-afbc-3ac9b2e9b774" providerId="ADAL" clId="{9CB5543D-6A3C-4F03-B6C7-636388755688}" dt="2024-10-19T01:10:17.311" v="754" actId="404"/>
        <pc:sldMkLst>
          <pc:docMk/>
          <pc:sldMk cId="562133028" sldId="282"/>
        </pc:sldMkLst>
      </pc:sldChg>
      <pc:sldChg chg="modSp mod">
        <pc:chgData name="Mokarram dorri, Bahareh" userId="b65613e7-b782-4797-afbc-3ac9b2e9b774" providerId="ADAL" clId="{9CB5543D-6A3C-4F03-B6C7-636388755688}" dt="2024-10-19T01:10:54.127" v="761" actId="404"/>
        <pc:sldMkLst>
          <pc:docMk/>
          <pc:sldMk cId="2016478400" sldId="283"/>
        </pc:sldMkLst>
      </pc:sldChg>
      <pc:sldChg chg="modSp mod">
        <pc:chgData name="Mokarram dorri, Bahareh" userId="b65613e7-b782-4797-afbc-3ac9b2e9b774" providerId="ADAL" clId="{9CB5543D-6A3C-4F03-B6C7-636388755688}" dt="2024-10-15T15:17:17.084" v="414" actId="20577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9CB5543D-6A3C-4F03-B6C7-636388755688}" dt="2024-10-15T15:29:02.084" v="589" actId="20577"/>
        <pc:sldMkLst>
          <pc:docMk/>
          <pc:sldMk cId="231645496" sldId="293"/>
        </pc:sldMkLst>
      </pc:sldChg>
      <pc:sldChg chg="modSp mod">
        <pc:chgData name="Mokarram dorri, Bahareh" userId="b65613e7-b782-4797-afbc-3ac9b2e9b774" providerId="ADAL" clId="{9CB5543D-6A3C-4F03-B6C7-636388755688}" dt="2024-10-15T00:10:26.252" v="22" actId="1076"/>
        <pc:sldMkLst>
          <pc:docMk/>
          <pc:sldMk cId="2400550592" sldId="295"/>
        </pc:sldMkLst>
      </pc:sldChg>
      <pc:sldChg chg="delSp modSp mod modAnim">
        <pc:chgData name="Mokarram dorri, Bahareh" userId="b65613e7-b782-4797-afbc-3ac9b2e9b774" providerId="ADAL" clId="{9CB5543D-6A3C-4F03-B6C7-636388755688}" dt="2024-10-15T00:46:32.872" v="185" actId="1036"/>
        <pc:sldMkLst>
          <pc:docMk/>
          <pc:sldMk cId="3306733441" sldId="296"/>
        </pc:sldMkLst>
      </pc:sldChg>
      <pc:sldChg chg="modSp">
        <pc:chgData name="Mokarram dorri, Bahareh" userId="b65613e7-b782-4797-afbc-3ac9b2e9b774" providerId="ADAL" clId="{9CB5543D-6A3C-4F03-B6C7-636388755688}" dt="2024-10-15T00:02:18.152" v="6" actId="113"/>
        <pc:sldMkLst>
          <pc:docMk/>
          <pc:sldMk cId="2833069730" sldId="299"/>
        </pc:sldMkLst>
      </pc:sldChg>
      <pc:sldChg chg="modSp mod">
        <pc:chgData name="Mokarram dorri, Bahareh" userId="b65613e7-b782-4797-afbc-3ac9b2e9b774" providerId="ADAL" clId="{9CB5543D-6A3C-4F03-B6C7-636388755688}" dt="2024-10-17T03:59:00.949" v="685" actId="404"/>
        <pc:sldMkLst>
          <pc:docMk/>
          <pc:sldMk cId="2070950706" sldId="301"/>
        </pc:sldMkLst>
      </pc:sldChg>
      <pc:sldChg chg="addSp delSp modSp mod modAnim">
        <pc:chgData name="Mokarram dorri, Bahareh" userId="b65613e7-b782-4797-afbc-3ac9b2e9b774" providerId="ADAL" clId="{9CB5543D-6A3C-4F03-B6C7-636388755688}" dt="2024-10-15T15:25:03.059" v="587" actId="167"/>
        <pc:sldMkLst>
          <pc:docMk/>
          <pc:sldMk cId="0" sldId="490"/>
        </pc:sldMkLst>
      </pc:sldChg>
      <pc:sldChg chg="delSp mod delAnim">
        <pc:chgData name="Mokarram dorri, Bahareh" userId="b65613e7-b782-4797-afbc-3ac9b2e9b774" providerId="ADAL" clId="{9CB5543D-6A3C-4F03-B6C7-636388755688}" dt="2024-10-16T23:23:40.722" v="630" actId="21"/>
        <pc:sldMkLst>
          <pc:docMk/>
          <pc:sldMk cId="0" sldId="511"/>
        </pc:sldMkLst>
      </pc:sldChg>
      <pc:sldChg chg="modSp mod">
        <pc:chgData name="Mokarram dorri, Bahareh" userId="b65613e7-b782-4797-afbc-3ac9b2e9b774" providerId="ADAL" clId="{9CB5543D-6A3C-4F03-B6C7-636388755688}" dt="2024-10-19T01:10:24.837" v="755" actId="404"/>
        <pc:sldMkLst>
          <pc:docMk/>
          <pc:sldMk cId="1088883303" sldId="519"/>
        </pc:sldMkLst>
      </pc:sldChg>
      <pc:sldChg chg="modSp mod">
        <pc:chgData name="Mokarram dorri, Bahareh" userId="b65613e7-b782-4797-afbc-3ac9b2e9b774" providerId="ADAL" clId="{9CB5543D-6A3C-4F03-B6C7-636388755688}" dt="2024-10-19T01:10:46.087" v="759" actId="1076"/>
        <pc:sldMkLst>
          <pc:docMk/>
          <pc:sldMk cId="1785985401" sldId="520"/>
        </pc:sldMkLst>
      </pc:sldChg>
      <pc:sldChg chg="modSp mod">
        <pc:chgData name="Mokarram dorri, Bahareh" userId="b65613e7-b782-4797-afbc-3ac9b2e9b774" providerId="ADAL" clId="{9CB5543D-6A3C-4F03-B6C7-636388755688}" dt="2024-10-17T01:09:06.869" v="654" actId="404"/>
        <pc:sldMkLst>
          <pc:docMk/>
          <pc:sldMk cId="3442689539" sldId="523"/>
        </pc:sldMkLst>
      </pc:sldChg>
      <pc:sldChg chg="modSp mod modAnim">
        <pc:chgData name="Mokarram dorri, Bahareh" userId="b65613e7-b782-4797-afbc-3ac9b2e9b774" providerId="ADAL" clId="{9CB5543D-6A3C-4F03-B6C7-636388755688}" dt="2024-10-17T01:08:57.669" v="653" actId="1076"/>
        <pc:sldMkLst>
          <pc:docMk/>
          <pc:sldMk cId="3186674623" sldId="530"/>
        </pc:sldMkLst>
      </pc:sldChg>
      <pc:sldChg chg="addSp delSp modSp mod modAnim">
        <pc:chgData name="Mokarram dorri, Bahareh" userId="b65613e7-b782-4797-afbc-3ac9b2e9b774" providerId="ADAL" clId="{9CB5543D-6A3C-4F03-B6C7-636388755688}" dt="2024-10-17T03:58:31.489" v="682"/>
        <pc:sldMkLst>
          <pc:docMk/>
          <pc:sldMk cId="1662493439" sldId="531"/>
        </pc:sldMkLst>
      </pc:sldChg>
      <pc:sldChg chg="delSp mod delAnim">
        <pc:chgData name="Mokarram dorri, Bahareh" userId="b65613e7-b782-4797-afbc-3ac9b2e9b774" providerId="ADAL" clId="{9CB5543D-6A3C-4F03-B6C7-636388755688}" dt="2024-10-17T03:56:52.579" v="666" actId="21"/>
        <pc:sldMkLst>
          <pc:docMk/>
          <pc:sldMk cId="1462688833" sldId="532"/>
        </pc:sldMkLst>
      </pc:sldChg>
      <pc:sldChg chg="del mod modShow">
        <pc:chgData name="Mokarram dorri, Bahareh" userId="b65613e7-b782-4797-afbc-3ac9b2e9b774" providerId="ADAL" clId="{9CB5543D-6A3C-4F03-B6C7-636388755688}" dt="2024-10-17T03:58:55.791" v="683" actId="47"/>
        <pc:sldMkLst>
          <pc:docMk/>
          <pc:sldMk cId="3111814321" sldId="533"/>
        </pc:sldMkLst>
      </pc:sldChg>
      <pc:sldChg chg="addSp delSp modSp mod modAnim">
        <pc:chgData name="Mokarram dorri, Bahareh" userId="b65613e7-b782-4797-afbc-3ac9b2e9b774" providerId="ADAL" clId="{9CB5543D-6A3C-4F03-B6C7-636388755688}" dt="2024-10-17T01:07:14.899" v="645" actId="14100"/>
        <pc:sldMkLst>
          <pc:docMk/>
          <pc:sldMk cId="897101651" sldId="534"/>
        </pc:sldMkLst>
      </pc:sldChg>
      <pc:sldChg chg="addSp modSp mod modAnim">
        <pc:chgData name="Mokarram dorri, Bahareh" userId="b65613e7-b782-4797-afbc-3ac9b2e9b774" providerId="ADAL" clId="{9CB5543D-6A3C-4F03-B6C7-636388755688}" dt="2024-10-15T03:52:48.305" v="272" actId="14100"/>
        <pc:sldMkLst>
          <pc:docMk/>
          <pc:sldMk cId="1639182508" sldId="535"/>
        </pc:sldMkLst>
      </pc:sldChg>
      <pc:sldChg chg="modSp">
        <pc:chgData name="Mokarram dorri, Bahareh" userId="b65613e7-b782-4797-afbc-3ac9b2e9b774" providerId="ADAL" clId="{9CB5543D-6A3C-4F03-B6C7-636388755688}" dt="2024-10-15T01:44:32.125" v="199" actId="2710"/>
        <pc:sldMkLst>
          <pc:docMk/>
          <pc:sldMk cId="1510107276" sldId="539"/>
        </pc:sldMkLst>
      </pc:sldChg>
      <pc:sldChg chg="modSp mod">
        <pc:chgData name="Mokarram dorri, Bahareh" userId="b65613e7-b782-4797-afbc-3ac9b2e9b774" providerId="ADAL" clId="{9CB5543D-6A3C-4F03-B6C7-636388755688}" dt="2024-10-15T01:43:37.125" v="198" actId="6549"/>
        <pc:sldMkLst>
          <pc:docMk/>
          <pc:sldMk cId="838561820" sldId="540"/>
        </pc:sldMkLst>
      </pc:sldChg>
      <pc:sldChg chg="modSp new mod">
        <pc:chgData name="Mokarram dorri, Bahareh" userId="b65613e7-b782-4797-afbc-3ac9b2e9b774" providerId="ADAL" clId="{9CB5543D-6A3C-4F03-B6C7-636388755688}" dt="2023-10-22T20:48:40.551" v="2" actId="207"/>
        <pc:sldMkLst>
          <pc:docMk/>
          <pc:sldMk cId="2481721477" sldId="549"/>
        </pc:sldMkLst>
      </pc:sldChg>
      <pc:sldChg chg="modSp new mod">
        <pc:chgData name="Mokarram dorri, Bahareh" userId="b65613e7-b782-4797-afbc-3ac9b2e9b774" providerId="ADAL" clId="{9CB5543D-6A3C-4F03-B6C7-636388755688}" dt="2023-10-22T20:49:19.241" v="5" actId="207"/>
        <pc:sldMkLst>
          <pc:docMk/>
          <pc:sldMk cId="2482343324" sldId="550"/>
        </pc:sldMkLst>
      </pc:sldChg>
      <pc:sldChg chg="modSp">
        <pc:chgData name="Mokarram dorri, Bahareh" userId="b65613e7-b782-4797-afbc-3ac9b2e9b774" providerId="ADAL" clId="{9CB5543D-6A3C-4F03-B6C7-636388755688}" dt="2024-10-15T01:39:47.715" v="193" actId="20577"/>
        <pc:sldMkLst>
          <pc:docMk/>
          <pc:sldMk cId="1516571467" sldId="551"/>
        </pc:sldMkLst>
      </pc:sldChg>
      <pc:sldChg chg="modSp mod modShow">
        <pc:chgData name="Mokarram dorri, Bahareh" userId="b65613e7-b782-4797-afbc-3ac9b2e9b774" providerId="ADAL" clId="{9CB5543D-6A3C-4F03-B6C7-636388755688}" dt="2024-10-17T04:09:19.609" v="752" actId="729"/>
        <pc:sldMkLst>
          <pc:docMk/>
          <pc:sldMk cId="1584301355" sldId="552"/>
        </pc:sldMkLst>
      </pc:sldChg>
      <pc:sldChg chg="addSp delSp modSp add mod">
        <pc:chgData name="Mokarram dorri, Bahareh" userId="b65613e7-b782-4797-afbc-3ac9b2e9b774" providerId="ADAL" clId="{9CB5543D-6A3C-4F03-B6C7-636388755688}" dt="2024-10-15T00:41:42.373" v="66" actId="1076"/>
        <pc:sldMkLst>
          <pc:docMk/>
          <pc:sldMk cId="2703615190" sldId="553"/>
        </pc:sldMkLst>
      </pc:sldChg>
      <pc:sldChg chg="addSp modSp new mod modAnim">
        <pc:chgData name="Mokarram dorri, Bahareh" userId="b65613e7-b782-4797-afbc-3ac9b2e9b774" providerId="ADAL" clId="{9CB5543D-6A3C-4F03-B6C7-636388755688}" dt="2024-10-15T03:58:14.625" v="405" actId="1076"/>
        <pc:sldMkLst>
          <pc:docMk/>
          <pc:sldMk cId="4230040450" sldId="554"/>
        </pc:sldMkLst>
      </pc:sldChg>
      <pc:sldChg chg="delSp modSp add mod modAnim">
        <pc:chgData name="Mokarram dorri, Bahareh" userId="b65613e7-b782-4797-afbc-3ac9b2e9b774" providerId="ADAL" clId="{9CB5543D-6A3C-4F03-B6C7-636388755688}" dt="2024-10-17T04:08:23.373" v="751" actId="20577"/>
        <pc:sldMkLst>
          <pc:docMk/>
          <pc:sldMk cId="2086687341" sldId="555"/>
        </pc:sldMkLst>
      </pc:sldChg>
      <pc:sldChg chg="modSp new mod modShow">
        <pc:chgData name="Mokarram dorri, Bahareh" userId="b65613e7-b782-4797-afbc-3ac9b2e9b774" providerId="ADAL" clId="{9CB5543D-6A3C-4F03-B6C7-636388755688}" dt="2024-10-15T16:09:07.392" v="625" actId="729"/>
        <pc:sldMkLst>
          <pc:docMk/>
          <pc:sldMk cId="2794196958" sldId="555"/>
        </pc:sldMkLst>
      </pc:sldChg>
      <pc:sldChg chg="delSp add del mod">
        <pc:chgData name="Mokarram dorri, Bahareh" userId="b65613e7-b782-4797-afbc-3ac9b2e9b774" providerId="ADAL" clId="{9CB5543D-6A3C-4F03-B6C7-636388755688}" dt="2024-10-15T00:39:15.832" v="51" actId="47"/>
        <pc:sldMkLst>
          <pc:docMk/>
          <pc:sldMk cId="1528089852" sldId="1326"/>
        </pc:sldMkLst>
      </pc:sldChg>
    </pc:docChg>
  </pc:docChgLst>
  <pc:docChgLst>
    <pc:chgData name="Mokarram Dorri, Bahareh" userId="b65613e7-b782-4797-afbc-3ac9b2e9b774" providerId="ADAL" clId="{EB893F73-5C17-49B5-AD79-698FC7B38B1F}"/>
    <pc:docChg chg="undo custSel addSld delSld modSld">
      <pc:chgData name="Mokarram Dorri, Bahareh" userId="b65613e7-b782-4797-afbc-3ac9b2e9b774" providerId="ADAL" clId="{EB893F73-5C17-49B5-AD79-698FC7B38B1F}" dt="2024-10-22T17:46:34.248" v="273" actId="1076"/>
      <pc:docMkLst>
        <pc:docMk/>
      </pc:docMkLst>
      <pc:sldChg chg="modSp mod">
        <pc:chgData name="Mokarram Dorri, Bahareh" userId="b65613e7-b782-4797-afbc-3ac9b2e9b774" providerId="ADAL" clId="{EB893F73-5C17-49B5-AD79-698FC7B38B1F}" dt="2024-10-17T17:34:20.528" v="181" actId="20577"/>
        <pc:sldMkLst>
          <pc:docMk/>
          <pc:sldMk cId="593768768" sldId="268"/>
        </pc:sldMkLst>
      </pc:sldChg>
      <pc:sldChg chg="modSp mod">
        <pc:chgData name="Mokarram Dorri, Bahareh" userId="b65613e7-b782-4797-afbc-3ac9b2e9b774" providerId="ADAL" clId="{EB893F73-5C17-49B5-AD79-698FC7B38B1F}" dt="2024-10-17T17:46:37.673" v="264" actId="404"/>
        <pc:sldMkLst>
          <pc:docMk/>
          <pc:sldMk cId="562133028" sldId="282"/>
        </pc:sldMkLst>
      </pc:sldChg>
      <pc:sldChg chg="modSp mod modAnim">
        <pc:chgData name="Mokarram Dorri, Bahareh" userId="b65613e7-b782-4797-afbc-3ac9b2e9b774" providerId="ADAL" clId="{EB893F73-5C17-49B5-AD79-698FC7B38B1F}" dt="2024-10-17T17:22:14.937" v="132" actId="1076"/>
        <pc:sldMkLst>
          <pc:docMk/>
          <pc:sldMk cId="1821064881" sldId="300"/>
        </pc:sldMkLst>
      </pc:sldChg>
      <pc:sldChg chg="modSp">
        <pc:chgData name="Mokarram Dorri, Bahareh" userId="b65613e7-b782-4797-afbc-3ac9b2e9b774" providerId="ADAL" clId="{EB893F73-5C17-49B5-AD79-698FC7B38B1F}" dt="2024-10-17T17:20:01.957" v="128" actId="115"/>
        <pc:sldMkLst>
          <pc:docMk/>
          <pc:sldMk cId="2070950706" sldId="301"/>
        </pc:sldMkLst>
      </pc:sldChg>
      <pc:sldChg chg="modSp mod">
        <pc:chgData name="Mokarram Dorri, Bahareh" userId="b65613e7-b782-4797-afbc-3ac9b2e9b774" providerId="ADAL" clId="{EB893F73-5C17-49B5-AD79-698FC7B38B1F}" dt="2024-10-17T17:22:43.453" v="133" actId="404"/>
        <pc:sldMkLst>
          <pc:docMk/>
          <pc:sldMk cId="1636106728" sldId="302"/>
        </pc:sldMkLst>
      </pc:sldChg>
      <pc:sldChg chg="addSp delSp modSp mod">
        <pc:chgData name="Mokarram Dorri, Bahareh" userId="b65613e7-b782-4797-afbc-3ac9b2e9b774" providerId="ADAL" clId="{EB893F73-5C17-49B5-AD79-698FC7B38B1F}" dt="2024-10-17T17:24:04.214" v="142" actId="478"/>
        <pc:sldMkLst>
          <pc:docMk/>
          <pc:sldMk cId="2114148668" sldId="512"/>
        </pc:sldMkLst>
      </pc:sldChg>
      <pc:sldChg chg="modSp mod">
        <pc:chgData name="Mokarram Dorri, Bahareh" userId="b65613e7-b782-4797-afbc-3ac9b2e9b774" providerId="ADAL" clId="{EB893F73-5C17-49B5-AD79-698FC7B38B1F}" dt="2024-10-17T17:31:55.505" v="175" actId="20577"/>
        <pc:sldMkLst>
          <pc:docMk/>
          <pc:sldMk cId="3841665713" sldId="513"/>
        </pc:sldMkLst>
      </pc:sldChg>
      <pc:sldChg chg="modSp mod">
        <pc:chgData name="Mokarram Dorri, Bahareh" userId="b65613e7-b782-4797-afbc-3ac9b2e9b774" providerId="ADAL" clId="{EB893F73-5C17-49B5-AD79-698FC7B38B1F}" dt="2024-10-17T17:32:25.298" v="176" actId="404"/>
        <pc:sldMkLst>
          <pc:docMk/>
          <pc:sldMk cId="879507186" sldId="514"/>
        </pc:sldMkLst>
      </pc:sldChg>
      <pc:sldChg chg="modSp mod">
        <pc:chgData name="Mokarram Dorri, Bahareh" userId="b65613e7-b782-4797-afbc-3ac9b2e9b774" providerId="ADAL" clId="{EB893F73-5C17-49B5-AD79-698FC7B38B1F}" dt="2024-10-17T17:33:46.578" v="178" actId="404"/>
        <pc:sldMkLst>
          <pc:docMk/>
          <pc:sldMk cId="2592284382" sldId="515"/>
        </pc:sldMkLst>
      </pc:sldChg>
      <pc:sldChg chg="modSp">
        <pc:chgData name="Mokarram Dorri, Bahareh" userId="b65613e7-b782-4797-afbc-3ac9b2e9b774" providerId="ADAL" clId="{EB893F73-5C17-49B5-AD79-698FC7B38B1F}" dt="2024-10-17T17:46:17.030" v="261" actId="5793"/>
        <pc:sldMkLst>
          <pc:docMk/>
          <pc:sldMk cId="3463901856" sldId="517"/>
        </pc:sldMkLst>
      </pc:sldChg>
      <pc:sldChg chg="addSp modSp mod">
        <pc:chgData name="Mokarram Dorri, Bahareh" userId="b65613e7-b782-4797-afbc-3ac9b2e9b774" providerId="ADAL" clId="{EB893F73-5C17-49B5-AD79-698FC7B38B1F}" dt="2024-10-22T17:46:34.248" v="273" actId="1076"/>
        <pc:sldMkLst>
          <pc:docMk/>
          <pc:sldMk cId="1462688833" sldId="532"/>
        </pc:sldMkLst>
      </pc:sldChg>
      <pc:sldChg chg="addSp delSp modSp mod modAnim modShow">
        <pc:chgData name="Mokarram Dorri, Bahareh" userId="b65613e7-b782-4797-afbc-3ac9b2e9b774" providerId="ADAL" clId="{EB893F73-5C17-49B5-AD79-698FC7B38B1F}" dt="2024-10-15T17:22:57.272" v="127" actId="729"/>
        <pc:sldMkLst>
          <pc:docMk/>
          <pc:sldMk cId="897101651" sldId="534"/>
        </pc:sldMkLst>
      </pc:sldChg>
      <pc:sldChg chg="del">
        <pc:chgData name="Mokarram Dorri, Bahareh" userId="b65613e7-b782-4797-afbc-3ac9b2e9b774" providerId="ADAL" clId="{EB893F73-5C17-49B5-AD79-698FC7B38B1F}" dt="2024-10-15T17:22:54.803" v="126" actId="47"/>
        <pc:sldMkLst>
          <pc:docMk/>
          <pc:sldMk cId="2794196958" sldId="555"/>
        </pc:sldMkLst>
      </pc:sldChg>
      <pc:sldChg chg="modSp new mod">
        <pc:chgData name="Mokarram Dorri, Bahareh" userId="b65613e7-b782-4797-afbc-3ac9b2e9b774" providerId="ADAL" clId="{EB893F73-5C17-49B5-AD79-698FC7B38B1F}" dt="2024-10-17T17:46:31.518" v="263" actId="14100"/>
        <pc:sldMkLst>
          <pc:docMk/>
          <pc:sldMk cId="3105100797" sldId="557"/>
        </pc:sldMkLst>
      </pc:sldChg>
    </pc:docChg>
  </pc:docChgLst>
  <pc:docChgLst>
    <pc:chgData name="Mokarram Dorri, Bahareh" userId="b65613e7-b782-4797-afbc-3ac9b2e9b774" providerId="ADAL" clId="{30207E16-97C7-4736-A712-5208DE487C99}"/>
    <pc:docChg chg="undo custSel addSld delSld modSld sldOrd delMainMaster">
      <pc:chgData name="Mokarram Dorri, Bahareh" userId="b65613e7-b782-4797-afbc-3ac9b2e9b774" providerId="ADAL" clId="{30207E16-97C7-4736-A712-5208DE487C99}" dt="2023-10-19T17:03:42.892" v="996"/>
      <pc:docMkLst>
        <pc:docMk/>
      </pc:docMkLst>
      <pc:sldChg chg="modSp mod">
        <pc:chgData name="Mokarram Dorri, Bahareh" userId="b65613e7-b782-4797-afbc-3ac9b2e9b774" providerId="ADAL" clId="{30207E16-97C7-4736-A712-5208DE487C99}" dt="2023-10-06T00:07:35.853" v="0" actId="207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30207E16-97C7-4736-A712-5208DE487C99}" dt="2023-10-06T00:08:02.519" v="1" actId="207"/>
        <pc:sldMkLst>
          <pc:docMk/>
          <pc:sldMk cId="2639393532" sldId="257"/>
        </pc:sldMkLst>
      </pc:sldChg>
      <pc:sldChg chg="modSp mod">
        <pc:chgData name="Mokarram Dorri, Bahareh" userId="b65613e7-b782-4797-afbc-3ac9b2e9b774" providerId="ADAL" clId="{30207E16-97C7-4736-A712-5208DE487C99}" dt="2023-10-10T17:28:51.872" v="150" actId="20577"/>
        <pc:sldMkLst>
          <pc:docMk/>
          <pc:sldMk cId="593768768" sldId="268"/>
        </pc:sldMkLst>
      </pc:sldChg>
      <pc:sldChg chg="del">
        <pc:chgData name="Mokarram Dorri, Bahareh" userId="b65613e7-b782-4797-afbc-3ac9b2e9b774" providerId="ADAL" clId="{30207E16-97C7-4736-A712-5208DE487C99}" dt="2023-10-10T16:28:07.748" v="2" actId="47"/>
        <pc:sldMkLst>
          <pc:docMk/>
          <pc:sldMk cId="350752174" sldId="269"/>
        </pc:sldMkLst>
      </pc:sldChg>
      <pc:sldChg chg="del">
        <pc:chgData name="Mokarram Dorri, Bahareh" userId="b65613e7-b782-4797-afbc-3ac9b2e9b774" providerId="ADAL" clId="{30207E16-97C7-4736-A712-5208DE487C99}" dt="2023-10-10T17:06:51.596" v="94" actId="47"/>
        <pc:sldMkLst>
          <pc:docMk/>
          <pc:sldMk cId="350752174" sldId="271"/>
        </pc:sldMkLst>
      </pc:sldChg>
      <pc:sldChg chg="del">
        <pc:chgData name="Mokarram Dorri, Bahareh" userId="b65613e7-b782-4797-afbc-3ac9b2e9b774" providerId="ADAL" clId="{30207E16-97C7-4736-A712-5208DE487C99}" dt="2023-10-10T17:06:54.541" v="96" actId="47"/>
        <pc:sldMkLst>
          <pc:docMk/>
          <pc:sldMk cId="0" sldId="272"/>
        </pc:sldMkLst>
      </pc:sldChg>
      <pc:sldChg chg="del">
        <pc:chgData name="Mokarram Dorri, Bahareh" userId="b65613e7-b782-4797-afbc-3ac9b2e9b774" providerId="ADAL" clId="{30207E16-97C7-4736-A712-5208DE487C99}" dt="2023-10-10T17:06:56.519" v="97" actId="47"/>
        <pc:sldMkLst>
          <pc:docMk/>
          <pc:sldMk cId="668083587" sldId="274"/>
        </pc:sldMkLst>
      </pc:sldChg>
      <pc:sldChg chg="addSp modSp mod ord modAnim">
        <pc:chgData name="Mokarram Dorri, Bahareh" userId="b65613e7-b782-4797-afbc-3ac9b2e9b774" providerId="ADAL" clId="{30207E16-97C7-4736-A712-5208DE487C99}" dt="2023-10-10T17:44:29.748" v="178" actId="14100"/>
        <pc:sldMkLst>
          <pc:docMk/>
          <pc:sldMk cId="3174946388" sldId="280"/>
        </pc:sldMkLst>
      </pc:sldChg>
      <pc:sldChg chg="addSp delSp modSp mod ord modAnim">
        <pc:chgData name="Mokarram Dorri, Bahareh" userId="b65613e7-b782-4797-afbc-3ac9b2e9b774" providerId="ADAL" clId="{30207E16-97C7-4736-A712-5208DE487C99}" dt="2023-10-12T17:21:54.118" v="260" actId="207"/>
        <pc:sldMkLst>
          <pc:docMk/>
          <pc:sldMk cId="2128910819" sldId="281"/>
        </pc:sldMkLst>
      </pc:sldChg>
      <pc:sldChg chg="addSp delSp modSp mod delAnim modAnim">
        <pc:chgData name="Mokarram Dorri, Bahareh" userId="b65613e7-b782-4797-afbc-3ac9b2e9b774" providerId="ADAL" clId="{30207E16-97C7-4736-A712-5208DE487C99}" dt="2023-10-12T17:54:03.039" v="611" actId="34135"/>
        <pc:sldMkLst>
          <pc:docMk/>
          <pc:sldMk cId="2016478400" sldId="283"/>
        </pc:sldMkLst>
      </pc:sldChg>
      <pc:sldChg chg="modSp mod modAnim">
        <pc:chgData name="Mokarram Dorri, Bahareh" userId="b65613e7-b782-4797-afbc-3ac9b2e9b774" providerId="ADAL" clId="{30207E16-97C7-4736-A712-5208DE487C99}" dt="2023-10-19T16:59:11.492" v="947" actId="1076"/>
        <pc:sldMkLst>
          <pc:docMk/>
          <pc:sldMk cId="2288116155" sldId="284"/>
        </pc:sldMkLst>
      </pc:sldChg>
      <pc:sldChg chg="modSp mod modAnim">
        <pc:chgData name="Mokarram Dorri, Bahareh" userId="b65613e7-b782-4797-afbc-3ac9b2e9b774" providerId="ADAL" clId="{30207E16-97C7-4736-A712-5208DE487C99}" dt="2023-10-19T17:03:42.892" v="996"/>
        <pc:sldMkLst>
          <pc:docMk/>
          <pc:sldMk cId="759829174" sldId="287"/>
        </pc:sldMkLst>
      </pc:sldChg>
      <pc:sldChg chg="modSp mod modAnim modShow">
        <pc:chgData name="Mokarram Dorri, Bahareh" userId="b65613e7-b782-4797-afbc-3ac9b2e9b774" providerId="ADAL" clId="{30207E16-97C7-4736-A712-5208DE487C99}" dt="2023-10-19T17:02:57.464" v="991" actId="729"/>
        <pc:sldMkLst>
          <pc:docMk/>
          <pc:sldMk cId="4250340663" sldId="288"/>
        </pc:sldMkLst>
      </pc:sldChg>
      <pc:sldChg chg="mod modShow">
        <pc:chgData name="Mokarram Dorri, Bahareh" userId="b65613e7-b782-4797-afbc-3ac9b2e9b774" providerId="ADAL" clId="{30207E16-97C7-4736-A712-5208DE487C99}" dt="2023-10-19T16:53:26.045" v="943" actId="729"/>
        <pc:sldMkLst>
          <pc:docMk/>
          <pc:sldMk cId="699954361" sldId="290"/>
        </pc:sldMkLst>
      </pc:sldChg>
      <pc:sldChg chg="addSp delSp modSp mod">
        <pc:chgData name="Mokarram Dorri, Bahareh" userId="b65613e7-b782-4797-afbc-3ac9b2e9b774" providerId="ADAL" clId="{30207E16-97C7-4736-A712-5208DE487C99}" dt="2023-10-17T17:00:14.849" v="655" actId="1076"/>
        <pc:sldMkLst>
          <pc:docMk/>
          <pc:sldMk cId="0" sldId="291"/>
        </pc:sldMkLst>
      </pc:sldChg>
      <pc:sldChg chg="addSp modSp mod ord">
        <pc:chgData name="Mokarram Dorri, Bahareh" userId="b65613e7-b782-4797-afbc-3ac9b2e9b774" providerId="ADAL" clId="{30207E16-97C7-4736-A712-5208DE487C99}" dt="2023-10-17T17:27:15.320" v="804"/>
        <pc:sldMkLst>
          <pc:docMk/>
          <pc:sldMk cId="231645496" sldId="293"/>
        </pc:sldMkLst>
      </pc:sldChg>
      <pc:sldChg chg="del">
        <pc:chgData name="Mokarram Dorri, Bahareh" userId="b65613e7-b782-4797-afbc-3ac9b2e9b774" providerId="ADAL" clId="{30207E16-97C7-4736-A712-5208DE487C99}" dt="2023-10-17T17:26:19.095" v="802" actId="2696"/>
        <pc:sldMkLst>
          <pc:docMk/>
          <pc:sldMk cId="0" sldId="294"/>
        </pc:sldMkLst>
      </pc:sldChg>
      <pc:sldChg chg="addSp delSp modSp mod modAnim">
        <pc:chgData name="Mokarram Dorri, Bahareh" userId="b65613e7-b782-4797-afbc-3ac9b2e9b774" providerId="ADAL" clId="{30207E16-97C7-4736-A712-5208DE487C99}" dt="2023-10-12T17:55:56.961" v="627" actId="1076"/>
        <pc:sldMkLst>
          <pc:docMk/>
          <pc:sldMk cId="2738519815" sldId="296"/>
        </pc:sldMkLst>
      </pc:sldChg>
      <pc:sldChg chg="del">
        <pc:chgData name="Mokarram Dorri, Bahareh" userId="b65613e7-b782-4797-afbc-3ac9b2e9b774" providerId="ADAL" clId="{30207E16-97C7-4736-A712-5208DE487C99}" dt="2023-10-10T17:06:53.343" v="95" actId="47"/>
        <pc:sldMkLst>
          <pc:docMk/>
          <pc:sldMk cId="3204874410" sldId="304"/>
        </pc:sldMkLst>
      </pc:sldChg>
      <pc:sldChg chg="addSp delSp modSp mod">
        <pc:chgData name="Mokarram Dorri, Bahareh" userId="b65613e7-b782-4797-afbc-3ac9b2e9b774" providerId="ADAL" clId="{30207E16-97C7-4736-A712-5208DE487C99}" dt="2023-10-17T17:10:55.054" v="719" actId="1076"/>
        <pc:sldMkLst>
          <pc:docMk/>
          <pc:sldMk cId="0" sldId="511"/>
        </pc:sldMkLst>
      </pc:sldChg>
      <pc:sldChg chg="addSp delSp modSp mod addAnim delAnim modAnim">
        <pc:chgData name="Mokarram Dorri, Bahareh" userId="b65613e7-b782-4797-afbc-3ac9b2e9b774" providerId="ADAL" clId="{30207E16-97C7-4736-A712-5208DE487C99}" dt="2023-10-10T16:32:01.002" v="32" actId="1076"/>
        <pc:sldMkLst>
          <pc:docMk/>
          <pc:sldMk cId="2114148668" sldId="512"/>
        </pc:sldMkLst>
      </pc:sldChg>
      <pc:sldChg chg="addSp modSp mod modAnim">
        <pc:chgData name="Mokarram Dorri, Bahareh" userId="b65613e7-b782-4797-afbc-3ac9b2e9b774" providerId="ADAL" clId="{30207E16-97C7-4736-A712-5208DE487C99}" dt="2023-10-10T17:01:08.923" v="50" actId="20577"/>
        <pc:sldMkLst>
          <pc:docMk/>
          <pc:sldMk cId="2398984135" sldId="513"/>
        </pc:sldMkLst>
      </pc:sldChg>
      <pc:sldChg chg="addSp delSp modSp mod modAnim">
        <pc:chgData name="Mokarram Dorri, Bahareh" userId="b65613e7-b782-4797-afbc-3ac9b2e9b774" providerId="ADAL" clId="{30207E16-97C7-4736-A712-5208DE487C99}" dt="2023-10-10T17:06:23.872" v="92" actId="404"/>
        <pc:sldMkLst>
          <pc:docMk/>
          <pc:sldMk cId="105538184" sldId="514"/>
        </pc:sldMkLst>
      </pc:sldChg>
      <pc:sldChg chg="modSp mod modAnim">
        <pc:chgData name="Mokarram Dorri, Bahareh" userId="b65613e7-b782-4797-afbc-3ac9b2e9b774" providerId="ADAL" clId="{30207E16-97C7-4736-A712-5208DE487C99}" dt="2023-10-12T17:18:23.672" v="254" actId="20577"/>
        <pc:sldMkLst>
          <pc:docMk/>
          <pc:sldMk cId="1151843498" sldId="515"/>
        </pc:sldMkLst>
      </pc:sldChg>
      <pc:sldChg chg="addSp modSp modAnim">
        <pc:chgData name="Mokarram Dorri, Bahareh" userId="b65613e7-b782-4797-afbc-3ac9b2e9b774" providerId="ADAL" clId="{30207E16-97C7-4736-A712-5208DE487C99}" dt="2023-10-12T17:25:22.129" v="266"/>
        <pc:sldMkLst>
          <pc:docMk/>
          <pc:sldMk cId="3688653969" sldId="517"/>
        </pc:sldMkLst>
      </pc:sldChg>
      <pc:sldChg chg="addSp modSp">
        <pc:chgData name="Mokarram Dorri, Bahareh" userId="b65613e7-b782-4797-afbc-3ac9b2e9b774" providerId="ADAL" clId="{30207E16-97C7-4736-A712-5208DE487C99}" dt="2023-10-12T17:34:40.829" v="286"/>
        <pc:sldMkLst>
          <pc:docMk/>
          <pc:sldMk cId="3283523111" sldId="519"/>
        </pc:sldMkLst>
      </pc:sldChg>
      <pc:sldChg chg="addSp delSp modSp mod delAnim modAnim">
        <pc:chgData name="Mokarram Dorri, Bahareh" userId="b65613e7-b782-4797-afbc-3ac9b2e9b774" providerId="ADAL" clId="{30207E16-97C7-4736-A712-5208DE487C99}" dt="2023-10-12T17:54:37.771" v="613" actId="1076"/>
        <pc:sldMkLst>
          <pc:docMk/>
          <pc:sldMk cId="490018040" sldId="520"/>
        </pc:sldMkLst>
      </pc:sldChg>
      <pc:sldChg chg="modSp del mod">
        <pc:chgData name="Mokarram Dorri, Bahareh" userId="b65613e7-b782-4797-afbc-3ac9b2e9b774" providerId="ADAL" clId="{30207E16-97C7-4736-A712-5208DE487C99}" dt="2023-10-17T17:23:25.189" v="774" actId="47"/>
        <pc:sldMkLst>
          <pc:docMk/>
          <pc:sldMk cId="1734301047" sldId="524"/>
        </pc:sldMkLst>
      </pc:sldChg>
      <pc:sldChg chg="del">
        <pc:chgData name="Mokarram Dorri, Bahareh" userId="b65613e7-b782-4797-afbc-3ac9b2e9b774" providerId="ADAL" clId="{30207E16-97C7-4736-A712-5208DE487C99}" dt="2023-10-17T17:44:18.804" v="813" actId="2696"/>
        <pc:sldMkLst>
          <pc:docMk/>
          <pc:sldMk cId="0" sldId="527"/>
        </pc:sldMkLst>
      </pc:sldChg>
      <pc:sldChg chg="modSp mod">
        <pc:chgData name="Mokarram Dorri, Bahareh" userId="b65613e7-b782-4797-afbc-3ac9b2e9b774" providerId="ADAL" clId="{30207E16-97C7-4736-A712-5208DE487C99}" dt="2023-10-17T17:25:38.968" v="801" actId="12"/>
        <pc:sldMkLst>
          <pc:docMk/>
          <pc:sldMk cId="3186674623" sldId="530"/>
        </pc:sldMkLst>
      </pc:sldChg>
      <pc:sldChg chg="addSp modSp mod modAnim">
        <pc:chgData name="Mokarram Dorri, Bahareh" userId="b65613e7-b782-4797-afbc-3ac9b2e9b774" providerId="ADAL" clId="{30207E16-97C7-4736-A712-5208DE487C99}" dt="2023-10-17T17:40:44.618" v="812" actId="1076"/>
        <pc:sldMkLst>
          <pc:docMk/>
          <pc:sldMk cId="1662493439" sldId="531"/>
        </pc:sldMkLst>
      </pc:sldChg>
      <pc:sldChg chg="delSp mod delAnim">
        <pc:chgData name="Mokarram Dorri, Bahareh" userId="b65613e7-b782-4797-afbc-3ac9b2e9b774" providerId="ADAL" clId="{30207E16-97C7-4736-A712-5208DE487C99}" dt="2023-10-17T17:40:38.870" v="810" actId="21"/>
        <pc:sldMkLst>
          <pc:docMk/>
          <pc:sldMk cId="1462688833" sldId="532"/>
        </pc:sldMkLst>
      </pc:sldChg>
      <pc:sldChg chg="addSp delSp modSp mod modAnim modShow">
        <pc:chgData name="Mokarram Dorri, Bahareh" userId="b65613e7-b782-4797-afbc-3ac9b2e9b774" providerId="ADAL" clId="{30207E16-97C7-4736-A712-5208DE487C99}" dt="2023-10-17T17:39:50.678" v="809" actId="729"/>
        <pc:sldMkLst>
          <pc:docMk/>
          <pc:sldMk cId="3111814321" sldId="533"/>
        </pc:sldMkLst>
      </pc:sldChg>
      <pc:sldChg chg="addSp delSp modSp add mod modShow">
        <pc:chgData name="Mokarram Dorri, Bahareh" userId="b65613e7-b782-4797-afbc-3ac9b2e9b774" providerId="ADAL" clId="{30207E16-97C7-4736-A712-5208DE487C99}" dt="2023-10-17T17:39:43.806" v="808" actId="729"/>
        <pc:sldMkLst>
          <pc:docMk/>
          <pc:sldMk cId="897101651" sldId="534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788515044" sldId="534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726051068" sldId="535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768523343" sldId="536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757034115" sldId="537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4030622450" sldId="538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18285897" sldId="539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135853289" sldId="540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449250886" sldId="541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1248506658" sldId="542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1349200075" sldId="543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4285333161" sldId="544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893872638" sldId="545"/>
        </pc:sldMkLst>
      </pc:sldChg>
      <pc:sldChg chg="del">
        <pc:chgData name="Mokarram Dorri, Bahareh" userId="b65613e7-b782-4797-afbc-3ac9b2e9b774" providerId="ADAL" clId="{30207E16-97C7-4736-A712-5208DE487C99}" dt="2023-10-19T16:52:53.296" v="942" actId="47"/>
        <pc:sldMkLst>
          <pc:docMk/>
          <pc:sldMk cId="0" sldId="546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449834957" sldId="546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12095342" sldId="547"/>
        </pc:sldMkLst>
      </pc:sldChg>
      <pc:sldChg chg="addSp delSp modSp mod modAnim">
        <pc:chgData name="Mokarram Dorri, Bahareh" userId="b65613e7-b782-4797-afbc-3ac9b2e9b774" providerId="ADAL" clId="{30207E16-97C7-4736-A712-5208DE487C99}" dt="2023-10-19T17:03:07.251" v="992" actId="1076"/>
        <pc:sldMkLst>
          <pc:docMk/>
          <pc:sldMk cId="2112844739" sldId="547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178315064" sldId="548"/>
        </pc:sldMkLst>
      </pc:sldChg>
      <pc:sldChg chg="addSp delSp modSp mod modAnim modShow">
        <pc:chgData name="Mokarram Dorri, Bahareh" userId="b65613e7-b782-4797-afbc-3ac9b2e9b774" providerId="ADAL" clId="{30207E16-97C7-4736-A712-5208DE487C99}" dt="2023-10-19T17:01:50.795" v="972" actId="729"/>
        <pc:sldMkLst>
          <pc:docMk/>
          <pc:sldMk cId="4085940623" sldId="548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4061891853" sldId="549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094907545" sldId="550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299759023" sldId="551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640740931" sldId="552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73146353" sldId="553"/>
        </pc:sldMkLst>
      </pc:sldChg>
      <pc:sldMasterChg chg="del delSldLayout">
        <pc:chgData name="Mokarram Dorri, Bahareh" userId="b65613e7-b782-4797-afbc-3ac9b2e9b774" providerId="ADAL" clId="{30207E16-97C7-4736-A712-5208DE487C99}" dt="2023-10-19T16:52:53.296" v="942" actId="47"/>
        <pc:sldMasterMkLst>
          <pc:docMk/>
          <pc:sldMasterMk cId="1527131759" sldId="2147483685"/>
        </pc:sldMasterMkLst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373023633" sldId="2147483686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100359386" sldId="2147483687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533476164" sldId="2147483688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38353939" sldId="2147483689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610285474" sldId="2147483690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3136329127" sldId="2147483691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4211434562" sldId="2147483692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2400695243" sldId="2147483693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2229773156" sldId="2147483694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449219568" sldId="2147483695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57602550" sldId="2147483696"/>
          </pc:sldLayoutMkLst>
        </pc:sldLayoutChg>
      </pc:sldMasterChg>
      <pc:sldMasterChg chg="del delSldLayout">
        <pc:chgData name="Mokarram Dorri, Bahareh" userId="b65613e7-b782-4797-afbc-3ac9b2e9b774" providerId="ADAL" clId="{30207E16-97C7-4736-A712-5208DE487C99}" dt="2023-10-17T17:44:18.804" v="813" actId="2696"/>
        <pc:sldMasterMkLst>
          <pc:docMk/>
          <pc:sldMasterMk cId="3345912333" sldId="2147483685"/>
        </pc:sldMasterMkLst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936454233" sldId="2147483686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638165056" sldId="2147483687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537036290" sldId="2147483688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11808898" sldId="2147483689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832122706" sldId="2147483690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83476740" sldId="2147483691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3439880762" sldId="2147483692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276380433" sldId="2147483693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10208660" sldId="2147483694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288677037" sldId="2147483695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319677623" sldId="2147483696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394047747" sldId="2147483697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7CC0614F-4FCA-4241-9464-E67663DA4A29}"/>
    <pc:docChg chg="modSld">
      <pc:chgData name="Mokarram dorri, Bahareh" userId="S::bahareh.mokarramdorri@unt.edu::b65613e7-b782-4797-afbc-3ac9b2e9b774" providerId="AD" clId="Web-{7CC0614F-4FCA-4241-9464-E67663DA4A29}" dt="2023-10-12T19:29:50.965" v="6" actId="20577"/>
      <pc:docMkLst>
        <pc:docMk/>
      </pc:docMkLst>
      <pc:sldChg chg="modSp modNotes">
        <pc:chgData name="Mokarram dorri, Bahareh" userId="S::bahareh.mokarramdorri@unt.edu::b65613e7-b782-4797-afbc-3ac9b2e9b774" providerId="AD" clId="Web-{7CC0614F-4FCA-4241-9464-E67663DA4A29}" dt="2023-10-12T19:29:50.965" v="6" actId="20577"/>
        <pc:sldMkLst>
          <pc:docMk/>
          <pc:sldMk cId="2016478400" sldId="283"/>
        </pc:sldMkLst>
      </pc:sldChg>
    </pc:docChg>
  </pc:docChgLst>
  <pc:docChgLst>
    <pc:chgData name="Mokarram Dorri, Bahareh" userId="b65613e7-b782-4797-afbc-3ac9b2e9b774" providerId="ADAL" clId="{9CB5543D-6A3C-4F03-B6C7-636388755688}"/>
    <pc:docChg chg="undo custSel addSld delSld modSld sldOrd delMainMaster modMainMaster">
      <pc:chgData name="Mokarram Dorri, Bahareh" userId="b65613e7-b782-4797-afbc-3ac9b2e9b774" providerId="ADAL" clId="{9CB5543D-6A3C-4F03-B6C7-636388755688}" dt="2025-03-19T04:00:51.865" v="9756" actId="255"/>
      <pc:docMkLst>
        <pc:docMk/>
      </pc:docMkLst>
      <pc:sldChg chg="delSp modSp mod">
        <pc:chgData name="Mokarram Dorri, Bahareh" userId="b65613e7-b782-4797-afbc-3ac9b2e9b774" providerId="ADAL" clId="{9CB5543D-6A3C-4F03-B6C7-636388755688}" dt="2024-03-02T19:14:08.137" v="7874" actId="478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9CB5543D-6A3C-4F03-B6C7-636388755688}" dt="2024-03-02T19:13:48.684" v="7869" actId="1076"/>
        <pc:sldMkLst>
          <pc:docMk/>
          <pc:sldMk cId="2639393532" sldId="257"/>
        </pc:sldMkLst>
      </pc:sldChg>
      <pc:sldChg chg="modSp mod modAnim">
        <pc:chgData name="Mokarram Dorri, Bahareh" userId="b65613e7-b782-4797-afbc-3ac9b2e9b774" providerId="ADAL" clId="{9CB5543D-6A3C-4F03-B6C7-636388755688}" dt="2025-03-18T21:59:34.256" v="9250"/>
        <pc:sldMkLst>
          <pc:docMk/>
          <pc:sldMk cId="3139989689" sldId="258"/>
        </pc:sldMkLst>
        <pc:spChg chg="mod">
          <ac:chgData name="Mokarram Dorri, Bahareh" userId="b65613e7-b782-4797-afbc-3ac9b2e9b774" providerId="ADAL" clId="{9CB5543D-6A3C-4F03-B6C7-636388755688}" dt="2025-03-18T21:59:08.707" v="9246" actId="113"/>
          <ac:spMkLst>
            <pc:docMk/>
            <pc:sldMk cId="3139989689" sldId="258"/>
            <ac:spMk id="3" creationId="{00000000-0000-0000-0000-000000000000}"/>
          </ac:spMkLst>
        </pc:spChg>
      </pc:sldChg>
      <pc:sldChg chg="modSp del mod modAnim">
        <pc:chgData name="Mokarram Dorri, Bahareh" userId="b65613e7-b782-4797-afbc-3ac9b2e9b774" providerId="ADAL" clId="{9CB5543D-6A3C-4F03-B6C7-636388755688}" dt="2025-03-18T22:08:45.711" v="9338" actId="2696"/>
        <pc:sldMkLst>
          <pc:docMk/>
          <pc:sldMk cId="4008257223" sldId="260"/>
        </pc:sldMkLst>
      </pc:sldChg>
      <pc:sldChg chg="modSp del mod modAnim">
        <pc:chgData name="Mokarram Dorri, Bahareh" userId="b65613e7-b782-4797-afbc-3ac9b2e9b774" providerId="ADAL" clId="{9CB5543D-6A3C-4F03-B6C7-636388755688}" dt="2025-03-18T22:08:40.006" v="9337" actId="2696"/>
        <pc:sldMkLst>
          <pc:docMk/>
          <pc:sldMk cId="2702735186" sldId="261"/>
        </pc:sldMkLst>
        <pc:spChg chg="mod">
          <ac:chgData name="Mokarram Dorri, Bahareh" userId="b65613e7-b782-4797-afbc-3ac9b2e9b774" providerId="ADAL" clId="{9CB5543D-6A3C-4F03-B6C7-636388755688}" dt="2025-03-18T22:03:28.957" v="9260" actId="404"/>
          <ac:spMkLst>
            <pc:docMk/>
            <pc:sldMk cId="2702735186" sldId="261"/>
            <ac:spMk id="3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9CB5543D-6A3C-4F03-B6C7-636388755688}" dt="2024-03-02T19:33:42.026" v="7984" actId="33524"/>
        <pc:sldMkLst>
          <pc:docMk/>
          <pc:sldMk cId="702058501" sldId="262"/>
        </pc:sldMkLst>
      </pc:sldChg>
      <pc:sldChg chg="addSp modSp mod modAnim modNotesTx">
        <pc:chgData name="Mokarram Dorri, Bahareh" userId="b65613e7-b782-4797-afbc-3ac9b2e9b774" providerId="ADAL" clId="{9CB5543D-6A3C-4F03-B6C7-636388755688}" dt="2024-03-02T19:36:35.364" v="8010" actId="20577"/>
        <pc:sldMkLst>
          <pc:docMk/>
          <pc:sldMk cId="0" sldId="263"/>
        </pc:sldMkLst>
      </pc:sldChg>
      <pc:sldChg chg="delSp modSp mod modAnim">
        <pc:chgData name="Mokarram Dorri, Bahareh" userId="b65613e7-b782-4797-afbc-3ac9b2e9b774" providerId="ADAL" clId="{9CB5543D-6A3C-4F03-B6C7-636388755688}" dt="2025-03-18T22:09:14.384" v="9342" actId="20577"/>
        <pc:sldMkLst>
          <pc:docMk/>
          <pc:sldMk cId="0" sldId="264"/>
        </pc:sldMkLst>
        <pc:spChg chg="mod">
          <ac:chgData name="Mokarram Dorri, Bahareh" userId="b65613e7-b782-4797-afbc-3ac9b2e9b774" providerId="ADAL" clId="{9CB5543D-6A3C-4F03-B6C7-636388755688}" dt="2025-03-18T22:09:14.384" v="9342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9CB5543D-6A3C-4F03-B6C7-636388755688}" dt="2024-03-02T19:37:07.114" v="8013" actId="20578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9CB5543D-6A3C-4F03-B6C7-636388755688}" dt="2024-03-02T19:37:39.414" v="8017" actId="1076"/>
        <pc:sldMkLst>
          <pc:docMk/>
          <pc:sldMk cId="0" sldId="266"/>
        </pc:sldMkLst>
      </pc:sldChg>
      <pc:sldChg chg="modSp add mod">
        <pc:chgData name="Mokarram Dorri, Bahareh" userId="b65613e7-b782-4797-afbc-3ac9b2e9b774" providerId="ADAL" clId="{9CB5543D-6A3C-4F03-B6C7-636388755688}" dt="2024-10-22T00:19:50.214" v="8828" actId="113"/>
        <pc:sldMkLst>
          <pc:docMk/>
          <pc:sldMk cId="279171263" sldId="267"/>
        </pc:sldMkLst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593768768" sldId="268"/>
        </pc:sldMkLst>
      </pc:sldChg>
      <pc:sldChg chg="modSp mod modShow">
        <pc:chgData name="Mokarram Dorri, Bahareh" userId="b65613e7-b782-4797-afbc-3ac9b2e9b774" providerId="ADAL" clId="{9CB5543D-6A3C-4F03-B6C7-636388755688}" dt="2023-10-10T05:29:55.004" v="2629" actId="13926"/>
        <pc:sldMkLst>
          <pc:docMk/>
          <pc:sldMk cId="350752174" sldId="269"/>
        </pc:sldMkLst>
      </pc:sldChg>
      <pc:sldChg chg="modSp del mod modShow">
        <pc:chgData name="Mokarram Dorri, Bahareh" userId="b65613e7-b782-4797-afbc-3ac9b2e9b774" providerId="ADAL" clId="{9CB5543D-6A3C-4F03-B6C7-636388755688}" dt="2023-10-09T03:55:37.265" v="1764" actId="2696"/>
        <pc:sldMkLst>
          <pc:docMk/>
          <pc:sldMk cId="4208287712" sldId="270"/>
        </pc:sldMkLst>
      </pc:sldChg>
      <pc:sldChg chg="modSp mod modShow">
        <pc:chgData name="Mokarram Dorri, Bahareh" userId="b65613e7-b782-4797-afbc-3ac9b2e9b774" providerId="ADAL" clId="{9CB5543D-6A3C-4F03-B6C7-636388755688}" dt="2023-10-10T00:56:44.482" v="1773" actId="404"/>
        <pc:sldMkLst>
          <pc:docMk/>
          <pc:sldMk cId="350752174" sldId="271"/>
        </pc:sldMkLst>
      </pc:sldChg>
      <pc:sldChg chg="mod modShow">
        <pc:chgData name="Mokarram Dorri, Bahareh" userId="b65613e7-b782-4797-afbc-3ac9b2e9b774" providerId="ADAL" clId="{9CB5543D-6A3C-4F03-B6C7-636388755688}" dt="2023-10-08T23:11:26.732" v="911" actId="729"/>
        <pc:sldMkLst>
          <pc:docMk/>
          <pc:sldMk cId="0" sldId="272"/>
        </pc:sldMkLst>
      </pc:sldChg>
      <pc:sldChg chg="del mod modShow">
        <pc:chgData name="Mokarram Dorri, Bahareh" userId="b65613e7-b782-4797-afbc-3ac9b2e9b774" providerId="ADAL" clId="{9CB5543D-6A3C-4F03-B6C7-636388755688}" dt="2023-10-12T03:48:31.153" v="3841" actId="2696"/>
        <pc:sldMkLst>
          <pc:docMk/>
          <pc:sldMk cId="0" sldId="273"/>
        </pc:sldMkLst>
      </pc:sldChg>
      <pc:sldChg chg="modSp mod modShow">
        <pc:chgData name="Mokarram Dorri, Bahareh" userId="b65613e7-b782-4797-afbc-3ac9b2e9b774" providerId="ADAL" clId="{9CB5543D-6A3C-4F03-B6C7-636388755688}" dt="2023-10-10T04:03:36.550" v="1966" actId="729"/>
        <pc:sldMkLst>
          <pc:docMk/>
          <pc:sldMk cId="668083587" sldId="274"/>
        </pc:sldMkLst>
      </pc:sldChg>
      <pc:sldChg chg="delSp modSp add del mod">
        <pc:chgData name="Mokarram Dorri, Bahareh" userId="b65613e7-b782-4797-afbc-3ac9b2e9b774" providerId="ADAL" clId="{9CB5543D-6A3C-4F03-B6C7-636388755688}" dt="2023-10-17T00:14:52.833" v="4381" actId="47"/>
        <pc:sldMkLst>
          <pc:docMk/>
          <pc:sldMk cId="0" sldId="275"/>
        </pc:sldMkLst>
      </pc:sldChg>
      <pc:sldChg chg="modSp del mod modShow">
        <pc:chgData name="Mokarram Dorri, Bahareh" userId="b65613e7-b782-4797-afbc-3ac9b2e9b774" providerId="ADAL" clId="{9CB5543D-6A3C-4F03-B6C7-636388755688}" dt="2023-10-12T03:48:40.596" v="3844" actId="2696"/>
        <pc:sldMkLst>
          <pc:docMk/>
          <pc:sldMk cId="2059373823" sldId="276"/>
        </pc:sldMkLst>
      </pc:sldChg>
      <pc:sldChg chg="modSp add del mod">
        <pc:chgData name="Mokarram Dorri, Bahareh" userId="b65613e7-b782-4797-afbc-3ac9b2e9b774" providerId="ADAL" clId="{9CB5543D-6A3C-4F03-B6C7-636388755688}" dt="2023-10-17T00:05:28.531" v="4288" actId="47"/>
        <pc:sldMkLst>
          <pc:docMk/>
          <pc:sldMk cId="0" sldId="278"/>
        </pc:sldMkLst>
      </pc:sldChg>
      <pc:sldChg chg="modSp add del mod">
        <pc:chgData name="Mokarram Dorri, Bahareh" userId="b65613e7-b782-4797-afbc-3ac9b2e9b774" providerId="ADAL" clId="{9CB5543D-6A3C-4F03-B6C7-636388755688}" dt="2023-10-17T00:14:50.800" v="4380" actId="47"/>
        <pc:sldMkLst>
          <pc:docMk/>
          <pc:sldMk cId="0" sldId="279"/>
        </pc:sldMkLst>
      </pc:sldChg>
      <pc:sldChg chg="del mod modShow">
        <pc:chgData name="Mokarram Dorri, Bahareh" userId="b65613e7-b782-4797-afbc-3ac9b2e9b774" providerId="ADAL" clId="{9CB5543D-6A3C-4F03-B6C7-636388755688}" dt="2023-10-12T03:48:33.634" v="3842" actId="2696"/>
        <pc:sldMkLst>
          <pc:docMk/>
          <pc:sldMk cId="4012468272" sldId="279"/>
        </pc:sldMkLst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3174946388" sldId="280"/>
        </pc:sldMkLst>
      </pc:sldChg>
      <pc:sldChg chg="addSp delSp modSp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128910819" sldId="281"/>
        </pc:sldMkLst>
      </pc:sldChg>
      <pc:sldChg chg="addSp modSp del mod modAnim">
        <pc:chgData name="Mokarram Dorri, Bahareh" userId="b65613e7-b782-4797-afbc-3ac9b2e9b774" providerId="ADAL" clId="{9CB5543D-6A3C-4F03-B6C7-636388755688}" dt="2024-10-23T15:57:48.099" v="8901" actId="108"/>
        <pc:sldMkLst>
          <pc:docMk/>
          <pc:sldMk cId="562133028" sldId="282"/>
        </pc:sldMkLst>
      </pc:sldChg>
      <pc:sldChg chg="addSp delSp modSp add mod delAnim modAnim">
        <pc:chgData name="Mokarram Dorri, Bahareh" userId="b65613e7-b782-4797-afbc-3ac9b2e9b774" providerId="ADAL" clId="{9CB5543D-6A3C-4F03-B6C7-636388755688}" dt="2024-10-24T01:05:52.665" v="9205" actId="478"/>
        <pc:sldMkLst>
          <pc:docMk/>
          <pc:sldMk cId="2016478400" sldId="283"/>
        </pc:sldMkLst>
      </pc:sldChg>
      <pc:sldChg chg="modSp add">
        <pc:chgData name="Mokarram Dorri, Bahareh" userId="b65613e7-b782-4797-afbc-3ac9b2e9b774" providerId="ADAL" clId="{9CB5543D-6A3C-4F03-B6C7-636388755688}" dt="2024-03-06T05:05:31.037" v="8585" actId="207"/>
        <pc:sldMkLst>
          <pc:docMk/>
          <pc:sldMk cId="2288116155" sldId="284"/>
        </pc:sldMkLst>
      </pc:sldChg>
      <pc:sldChg chg="modSp del mod">
        <pc:chgData name="Mokarram Dorri, Bahareh" userId="b65613e7-b782-4797-afbc-3ac9b2e9b774" providerId="ADAL" clId="{9CB5543D-6A3C-4F03-B6C7-636388755688}" dt="2023-10-19T04:00:33.862" v="7140" actId="47"/>
        <pc:sldMkLst>
          <pc:docMk/>
          <pc:sldMk cId="3488348148" sldId="285"/>
        </pc:sldMkLst>
      </pc:sldChg>
      <pc:sldChg chg="addSp modSp del mod modAnim modShow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881544732" sldId="286"/>
        </pc:sldMkLst>
      </pc:sldChg>
      <pc:sldChg chg="delSp modSp del mod delAnim modAnim modShow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759829174" sldId="287"/>
        </pc:sldMkLst>
      </pc:sldChg>
      <pc:sldChg chg="add">
        <pc:chgData name="Mokarram Dorri, Bahareh" userId="b65613e7-b782-4797-afbc-3ac9b2e9b774" providerId="ADAL" clId="{9CB5543D-6A3C-4F03-B6C7-636388755688}" dt="2024-03-03T01:58:21.030" v="8173"/>
        <pc:sldMkLst>
          <pc:docMk/>
          <pc:sldMk cId="4250340663" sldId="288"/>
        </pc:sldMkLst>
      </pc:sldChg>
      <pc:sldChg chg="modSp del mod">
        <pc:chgData name="Mokarram Dorri, Bahareh" userId="b65613e7-b782-4797-afbc-3ac9b2e9b774" providerId="ADAL" clId="{9CB5543D-6A3C-4F03-B6C7-636388755688}" dt="2023-10-12T04:30:58.182" v="3850" actId="2696"/>
        <pc:sldMkLst>
          <pc:docMk/>
          <pc:sldMk cId="0" sldId="289"/>
        </pc:sldMkLst>
      </pc:sldChg>
      <pc:sldChg chg="modSp add del mod">
        <pc:chgData name="Mokarram Dorri, Bahareh" userId="b65613e7-b782-4797-afbc-3ac9b2e9b774" providerId="ADAL" clId="{9CB5543D-6A3C-4F03-B6C7-636388755688}" dt="2023-10-12T04:39:58.632" v="3938" actId="47"/>
        <pc:sldMkLst>
          <pc:docMk/>
          <pc:sldMk cId="2375448724" sldId="289"/>
        </pc:sldMkLst>
      </pc:sldChg>
      <pc:sldChg chg="modSp del mod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699954361" sldId="290"/>
        </pc:sldMkLst>
      </pc:sldChg>
      <pc:sldChg chg="delSp modSp mod modAnim">
        <pc:chgData name="Mokarram Dorri, Bahareh" userId="b65613e7-b782-4797-afbc-3ac9b2e9b774" providerId="ADAL" clId="{9CB5543D-6A3C-4F03-B6C7-636388755688}" dt="2025-03-19T03:39:48.086" v="9696" actId="20577"/>
        <pc:sldMkLst>
          <pc:docMk/>
          <pc:sldMk cId="0" sldId="291"/>
        </pc:sldMkLst>
        <pc:spChg chg="mod">
          <ac:chgData name="Mokarram Dorri, Bahareh" userId="b65613e7-b782-4797-afbc-3ac9b2e9b774" providerId="ADAL" clId="{9CB5543D-6A3C-4F03-B6C7-636388755688}" dt="2025-03-19T03:39:48.086" v="9696" actId="20577"/>
          <ac:spMkLst>
            <pc:docMk/>
            <pc:sldMk cId="0" sldId="291"/>
            <ac:spMk id="3" creationId="{00000000-0000-0000-0000-000000000000}"/>
          </ac:spMkLst>
        </pc:spChg>
        <pc:picChg chg="mod">
          <ac:chgData name="Mokarram Dorri, Bahareh" userId="b65613e7-b782-4797-afbc-3ac9b2e9b774" providerId="ADAL" clId="{9CB5543D-6A3C-4F03-B6C7-636388755688}" dt="2025-03-19T03:39:24.531" v="9695" actId="1076"/>
          <ac:picMkLst>
            <pc:docMk/>
            <pc:sldMk cId="0" sldId="291"/>
            <ac:picMk id="10" creationId="{47CE6289-F477-DD99-83A8-8CB54726B8FE}"/>
          </ac:picMkLst>
        </pc:picChg>
      </pc:sldChg>
      <pc:sldChg chg="addSp delSp modSp add mod modAnim">
        <pc:chgData name="Mokarram Dorri, Bahareh" userId="b65613e7-b782-4797-afbc-3ac9b2e9b774" providerId="ADAL" clId="{9CB5543D-6A3C-4F03-B6C7-636388755688}" dt="2025-03-19T03:46:08.965" v="9705" actId="207"/>
        <pc:sldMkLst>
          <pc:docMk/>
          <pc:sldMk cId="231645496" sldId="293"/>
        </pc:sldMkLst>
        <pc:spChg chg="mod">
          <ac:chgData name="Mokarram Dorri, Bahareh" userId="b65613e7-b782-4797-afbc-3ac9b2e9b774" providerId="ADAL" clId="{9CB5543D-6A3C-4F03-B6C7-636388755688}" dt="2025-03-19T03:45:46.449" v="9703" actId="207"/>
          <ac:spMkLst>
            <pc:docMk/>
            <pc:sldMk cId="231645496" sldId="293"/>
            <ac:spMk id="3" creationId="{3B0A30BB-B8C7-4F89-26C8-920D21454F63}"/>
          </ac:spMkLst>
        </pc:spChg>
        <pc:spChg chg="mod">
          <ac:chgData name="Mokarram Dorri, Bahareh" userId="b65613e7-b782-4797-afbc-3ac9b2e9b774" providerId="ADAL" clId="{9CB5543D-6A3C-4F03-B6C7-636388755688}" dt="2025-03-19T03:46:08.965" v="9705" actId="207"/>
          <ac:spMkLst>
            <pc:docMk/>
            <pc:sldMk cId="231645496" sldId="293"/>
            <ac:spMk id="10" creationId="{A62FFAA4-5D52-1900-D63C-EEC22E69A0EB}"/>
          </ac:spMkLst>
        </pc:spChg>
      </pc:sldChg>
      <pc:sldChg chg="modSp del mod">
        <pc:chgData name="Mokarram Dorri, Bahareh" userId="b65613e7-b782-4797-afbc-3ac9b2e9b774" providerId="ADAL" clId="{9CB5543D-6A3C-4F03-B6C7-636388755688}" dt="2024-03-02T20:11:39.463" v="8110" actId="2696"/>
        <pc:sldMkLst>
          <pc:docMk/>
          <pc:sldMk cId="2156662204" sldId="295"/>
        </pc:sldMkLst>
      </pc:sldChg>
      <pc:sldChg chg="modSp add mod">
        <pc:chgData name="Mokarram Dorri, Bahareh" userId="b65613e7-b782-4797-afbc-3ac9b2e9b774" providerId="ADAL" clId="{9CB5543D-6A3C-4F03-B6C7-636388755688}" dt="2025-03-18T22:13:35.416" v="9349" actId="108"/>
        <pc:sldMkLst>
          <pc:docMk/>
          <pc:sldMk cId="2400550592" sldId="295"/>
        </pc:sldMkLst>
        <pc:spChg chg="mod">
          <ac:chgData name="Mokarram Dorri, Bahareh" userId="b65613e7-b782-4797-afbc-3ac9b2e9b774" providerId="ADAL" clId="{9CB5543D-6A3C-4F03-B6C7-636388755688}" dt="2025-03-18T22:13:35.416" v="9349" actId="108"/>
          <ac:spMkLst>
            <pc:docMk/>
            <pc:sldMk cId="2400550592" sldId="295"/>
            <ac:spMk id="3" creationId="{A3DC1C1F-F75C-F5B4-9EE5-CC6E96363DC3}"/>
          </ac:spMkLst>
        </pc:spChg>
      </pc:sldChg>
      <pc:sldChg chg="addSp modSp add del mod ord modAnim">
        <pc:chgData name="Mokarram Dorri, Bahareh" userId="b65613e7-b782-4797-afbc-3ac9b2e9b774" providerId="ADAL" clId="{9CB5543D-6A3C-4F03-B6C7-636388755688}" dt="2024-03-02T20:11:39.463" v="8110" actId="2696"/>
        <pc:sldMkLst>
          <pc:docMk/>
          <pc:sldMk cId="2738519815" sldId="296"/>
        </pc:sldMkLst>
      </pc:sldChg>
      <pc:sldChg chg="addSp delSp modSp add mod ord addAnim delAnim modAnim">
        <pc:chgData name="Mokarram Dorri, Bahareh" userId="b65613e7-b782-4797-afbc-3ac9b2e9b774" providerId="ADAL" clId="{9CB5543D-6A3C-4F03-B6C7-636388755688}" dt="2025-03-19T03:07:07.194" v="9594"/>
        <pc:sldMkLst>
          <pc:docMk/>
          <pc:sldMk cId="3306733441" sldId="296"/>
        </pc:sldMkLst>
        <pc:spChg chg="mod">
          <ac:chgData name="Mokarram Dorri, Bahareh" userId="b65613e7-b782-4797-afbc-3ac9b2e9b774" providerId="ADAL" clId="{9CB5543D-6A3C-4F03-B6C7-636388755688}" dt="2025-03-18T22:26:28.904" v="9546" actId="20577"/>
          <ac:spMkLst>
            <pc:docMk/>
            <pc:sldMk cId="3306733441" sldId="296"/>
            <ac:spMk id="3" creationId="{F410BE3B-54FD-FDB2-D13E-42C39A27AB3F}"/>
          </ac:spMkLst>
        </pc:spChg>
        <pc:spChg chg="del">
          <ac:chgData name="Mokarram Dorri, Bahareh" userId="b65613e7-b782-4797-afbc-3ac9b2e9b774" providerId="ADAL" clId="{9CB5543D-6A3C-4F03-B6C7-636388755688}" dt="2025-03-18T22:19:34.294" v="9367" actId="478"/>
          <ac:spMkLst>
            <pc:docMk/>
            <pc:sldMk cId="3306733441" sldId="296"/>
            <ac:spMk id="6" creationId="{6FFDF8CF-40FE-1067-F63A-290987230A97}"/>
          </ac:spMkLst>
        </pc:spChg>
        <pc:spChg chg="mod">
          <ac:chgData name="Mokarram Dorri, Bahareh" userId="b65613e7-b782-4797-afbc-3ac9b2e9b774" providerId="ADAL" clId="{9CB5543D-6A3C-4F03-B6C7-636388755688}" dt="2025-03-18T22:21:11.164" v="9418" actId="1076"/>
          <ac:spMkLst>
            <pc:docMk/>
            <pc:sldMk cId="3306733441" sldId="296"/>
            <ac:spMk id="8" creationId="{3F1F6213-5CBA-0405-5CCF-B8BA8BE68F6B}"/>
          </ac:spMkLst>
        </pc:spChg>
        <pc:spChg chg="add mod">
          <ac:chgData name="Mokarram Dorri, Bahareh" userId="b65613e7-b782-4797-afbc-3ac9b2e9b774" providerId="ADAL" clId="{9CB5543D-6A3C-4F03-B6C7-636388755688}" dt="2025-03-18T22:22:02.815" v="9453" actId="1076"/>
          <ac:spMkLst>
            <pc:docMk/>
            <pc:sldMk cId="3306733441" sldId="296"/>
            <ac:spMk id="10" creationId="{7483C176-5710-7705-CFDF-1868484379ED}"/>
          </ac:spMkLst>
        </pc:spChg>
        <pc:spChg chg="add mod">
          <ac:chgData name="Mokarram Dorri, Bahareh" userId="b65613e7-b782-4797-afbc-3ac9b2e9b774" providerId="ADAL" clId="{9CB5543D-6A3C-4F03-B6C7-636388755688}" dt="2025-03-18T22:22:15.625" v="9468" actId="1036"/>
          <ac:spMkLst>
            <pc:docMk/>
            <pc:sldMk cId="3306733441" sldId="296"/>
            <ac:spMk id="11" creationId="{9AE13100-74EB-2989-52A0-985CB481E9C5}"/>
          </ac:spMkLst>
        </pc:spChg>
        <pc:graphicFrameChg chg="add mod">
          <ac:chgData name="Mokarram Dorri, Bahareh" userId="b65613e7-b782-4797-afbc-3ac9b2e9b774" providerId="ADAL" clId="{9CB5543D-6A3C-4F03-B6C7-636388755688}" dt="2025-03-18T22:22:30.081" v="9470" actId="1076"/>
          <ac:graphicFrameMkLst>
            <pc:docMk/>
            <pc:sldMk cId="3306733441" sldId="296"/>
            <ac:graphicFrameMk id="4" creationId="{5E32E8E3-3802-48ED-008D-36901060A53B}"/>
          </ac:graphicFrameMkLst>
        </pc:graphicFrameChg>
        <pc:graphicFrameChg chg="del">
          <ac:chgData name="Mokarram Dorri, Bahareh" userId="b65613e7-b782-4797-afbc-3ac9b2e9b774" providerId="ADAL" clId="{9CB5543D-6A3C-4F03-B6C7-636388755688}" dt="2025-03-18T22:19:27.148" v="9365" actId="478"/>
          <ac:graphicFrameMkLst>
            <pc:docMk/>
            <pc:sldMk cId="3306733441" sldId="296"/>
            <ac:graphicFrameMk id="5" creationId="{D6F20FA9-48E1-2213-84C8-9EF5EEEEC001}"/>
          </ac:graphicFrameMkLst>
        </pc:graphicFrameChg>
        <pc:graphicFrameChg chg="mod modGraphic">
          <ac:chgData name="Mokarram Dorri, Bahareh" userId="b65613e7-b782-4797-afbc-3ac9b2e9b774" providerId="ADAL" clId="{9CB5543D-6A3C-4F03-B6C7-636388755688}" dt="2025-03-18T22:21:02.684" v="9410" actId="1076"/>
          <ac:graphicFrameMkLst>
            <pc:docMk/>
            <pc:sldMk cId="3306733441" sldId="296"/>
            <ac:graphicFrameMk id="7" creationId="{00AED017-8654-D794-5C0D-F170D1398088}"/>
          </ac:graphicFrameMkLst>
        </pc:graphicFrameChg>
      </pc:sldChg>
      <pc:sldChg chg="del">
        <pc:chgData name="Mokarram Dorri, Bahareh" userId="b65613e7-b782-4797-afbc-3ac9b2e9b774" providerId="ADAL" clId="{9CB5543D-6A3C-4F03-B6C7-636388755688}" dt="2023-10-12T04:30:58.182" v="3850" actId="2696"/>
        <pc:sldMkLst>
          <pc:docMk/>
          <pc:sldMk cId="0" sldId="297"/>
        </pc:sldMkLst>
      </pc:sldChg>
      <pc:sldChg chg="add del">
        <pc:chgData name="Mokarram Dorri, Bahareh" userId="b65613e7-b782-4797-afbc-3ac9b2e9b774" providerId="ADAL" clId="{9CB5543D-6A3C-4F03-B6C7-636388755688}" dt="2023-10-12T04:56:36.441" v="4273" actId="2696"/>
        <pc:sldMkLst>
          <pc:docMk/>
          <pc:sldMk cId="491522102" sldId="297"/>
        </pc:sldMkLst>
      </pc:sldChg>
      <pc:sldChg chg="del">
        <pc:chgData name="Mokarram Dorri, Bahareh" userId="b65613e7-b782-4797-afbc-3ac9b2e9b774" providerId="ADAL" clId="{9CB5543D-6A3C-4F03-B6C7-636388755688}" dt="2023-10-12T04:30:58.182" v="3850" actId="2696"/>
        <pc:sldMkLst>
          <pc:docMk/>
          <pc:sldMk cId="0" sldId="298"/>
        </pc:sldMkLst>
      </pc:sldChg>
      <pc:sldChg chg="add del">
        <pc:chgData name="Mokarram Dorri, Bahareh" userId="b65613e7-b782-4797-afbc-3ac9b2e9b774" providerId="ADAL" clId="{9CB5543D-6A3C-4F03-B6C7-636388755688}" dt="2023-10-12T04:56:42.841" v="4274" actId="2696"/>
        <pc:sldMkLst>
          <pc:docMk/>
          <pc:sldMk cId="3077874444" sldId="298"/>
        </pc:sldMkLst>
      </pc:sldChg>
      <pc:sldChg chg="modSp mod modAnim">
        <pc:chgData name="Mokarram Dorri, Bahareh" userId="b65613e7-b782-4797-afbc-3ac9b2e9b774" providerId="ADAL" clId="{9CB5543D-6A3C-4F03-B6C7-636388755688}" dt="2025-03-18T22:02:21.540" v="9259" actId="20577"/>
        <pc:sldMkLst>
          <pc:docMk/>
          <pc:sldMk cId="2833069730" sldId="299"/>
        </pc:sldMkLst>
        <pc:spChg chg="mod">
          <ac:chgData name="Mokarram Dorri, Bahareh" userId="b65613e7-b782-4797-afbc-3ac9b2e9b774" providerId="ADAL" clId="{9CB5543D-6A3C-4F03-B6C7-636388755688}" dt="2025-03-18T22:02:21.540" v="9259" actId="20577"/>
          <ac:spMkLst>
            <pc:docMk/>
            <pc:sldMk cId="2833069730" sldId="299"/>
            <ac:spMk id="3" creationId="{00000000-0000-0000-0000-000000000000}"/>
          </ac:spMkLst>
        </pc:spChg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1821064881" sldId="300"/>
        </pc:sldMkLst>
      </pc:sldChg>
      <pc:sldChg chg="addSp delSp modSp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256813134" sldId="300"/>
        </pc:sldMkLst>
      </pc:sldChg>
      <pc:sldChg chg="addSp delSp 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591378919" sldId="301"/>
        </pc:sldMkLst>
      </pc:sldChg>
      <pc:sldChg chg="modSp add">
        <pc:chgData name="Mokarram Dorri, Bahareh" userId="b65613e7-b782-4797-afbc-3ac9b2e9b774" providerId="ADAL" clId="{9CB5543D-6A3C-4F03-B6C7-636388755688}" dt="2024-10-17T04:28:20.611" v="8824" actId="33524"/>
        <pc:sldMkLst>
          <pc:docMk/>
          <pc:sldMk cId="2070950706" sldId="301"/>
        </pc:sldMkLst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1636106728" sldId="302"/>
        </pc:sldMkLst>
      </pc:sldChg>
      <pc:sldChg chg="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113999636" sldId="302"/>
        </pc:sldMkLst>
      </pc:sldChg>
      <pc:sldChg chg="modSp add del mod modShow">
        <pc:chgData name="Mokarram Dorri, Bahareh" userId="b65613e7-b782-4797-afbc-3ac9b2e9b774" providerId="ADAL" clId="{9CB5543D-6A3C-4F03-B6C7-636388755688}" dt="2023-10-10T14:35:23.218" v="2794" actId="2696"/>
        <pc:sldMkLst>
          <pc:docMk/>
          <pc:sldMk cId="1304954048" sldId="303"/>
        </pc:sldMkLst>
      </pc:sldChg>
      <pc:sldChg chg="addSp delSp modSp new mod modShow">
        <pc:chgData name="Mokarram Dorri, Bahareh" userId="b65613e7-b782-4797-afbc-3ac9b2e9b774" providerId="ADAL" clId="{9CB5543D-6A3C-4F03-B6C7-636388755688}" dt="2023-10-09T03:29:24.147" v="1599" actId="729"/>
        <pc:sldMkLst>
          <pc:docMk/>
          <pc:sldMk cId="3204874410" sldId="304"/>
        </pc:sldMkLst>
      </pc:sldChg>
      <pc:sldChg chg="modSp add del mod modAnim">
        <pc:chgData name="Mokarram Dorri, Bahareh" userId="b65613e7-b782-4797-afbc-3ac9b2e9b774" providerId="ADAL" clId="{9CB5543D-6A3C-4F03-B6C7-636388755688}" dt="2024-03-02T20:11:39.463" v="8110" actId="2696"/>
        <pc:sldMkLst>
          <pc:docMk/>
          <pc:sldMk cId="1517894675" sldId="361"/>
        </pc:sldMkLst>
      </pc:sldChg>
      <pc:sldChg chg="modSp add mod">
        <pc:chgData name="Mokarram Dorri, Bahareh" userId="b65613e7-b782-4797-afbc-3ac9b2e9b774" providerId="ADAL" clId="{9CB5543D-6A3C-4F03-B6C7-636388755688}" dt="2025-03-18T22:15:06.749" v="9350" actId="20577"/>
        <pc:sldMkLst>
          <pc:docMk/>
          <pc:sldMk cId="3308138777" sldId="361"/>
        </pc:sldMkLst>
        <pc:spChg chg="mod">
          <ac:chgData name="Mokarram Dorri, Bahareh" userId="b65613e7-b782-4797-afbc-3ac9b2e9b774" providerId="ADAL" clId="{9CB5543D-6A3C-4F03-B6C7-636388755688}" dt="2025-03-18T22:15:06.749" v="9350" actId="20577"/>
          <ac:spMkLst>
            <pc:docMk/>
            <pc:sldMk cId="3308138777" sldId="361"/>
            <ac:spMk id="12" creationId="{F5CFAA38-F949-2EA4-6C85-F2C0918A812B}"/>
          </ac:spMkLst>
        </pc:spChg>
      </pc:sldChg>
      <pc:sldChg chg="addSp delSp modSp mod modAnim">
        <pc:chgData name="Mokarram Dorri, Bahareh" userId="b65613e7-b782-4797-afbc-3ac9b2e9b774" providerId="ADAL" clId="{9CB5543D-6A3C-4F03-B6C7-636388755688}" dt="2024-03-02T20:07:01.563" v="8101" actId="1076"/>
        <pc:sldMkLst>
          <pc:docMk/>
          <pc:sldMk cId="0" sldId="490"/>
        </pc:sldMkLst>
      </pc:sldChg>
      <pc:sldChg chg="addSp modSp del">
        <pc:chgData name="Mokarram Dorri, Bahareh" userId="b65613e7-b782-4797-afbc-3ac9b2e9b774" providerId="ADAL" clId="{9CB5543D-6A3C-4F03-B6C7-636388755688}" dt="2023-10-17T05:03:00.004" v="5375" actId="47"/>
        <pc:sldMkLst>
          <pc:docMk/>
          <pc:sldMk cId="0" sldId="492"/>
        </pc:sldMkLst>
      </pc:sldChg>
      <pc:sldChg chg="addSp modSp del mod">
        <pc:chgData name="Mokarram Dorri, Bahareh" userId="b65613e7-b782-4797-afbc-3ac9b2e9b774" providerId="ADAL" clId="{9CB5543D-6A3C-4F03-B6C7-636388755688}" dt="2023-10-17T05:03:30.364" v="5395" actId="47"/>
        <pc:sldMkLst>
          <pc:docMk/>
          <pc:sldMk cId="0" sldId="494"/>
        </pc:sldMkLst>
      </pc:sldChg>
      <pc:sldChg chg="modSp del mod">
        <pc:chgData name="Mokarram Dorri, Bahareh" userId="b65613e7-b782-4797-afbc-3ac9b2e9b774" providerId="ADAL" clId="{9CB5543D-6A3C-4F03-B6C7-636388755688}" dt="2023-10-17T05:06:03.694" v="5415" actId="47"/>
        <pc:sldMkLst>
          <pc:docMk/>
          <pc:sldMk cId="0" sldId="495"/>
        </pc:sldMkLst>
      </pc:sldChg>
      <pc:sldChg chg="addSp modSp del mod">
        <pc:chgData name="Mokarram Dorri, Bahareh" userId="b65613e7-b782-4797-afbc-3ac9b2e9b774" providerId="ADAL" clId="{9CB5543D-6A3C-4F03-B6C7-636388755688}" dt="2023-10-17T05:06:39.970" v="5426" actId="47"/>
        <pc:sldMkLst>
          <pc:docMk/>
          <pc:sldMk cId="0" sldId="496"/>
        </pc:sldMkLst>
      </pc:sldChg>
      <pc:sldChg chg="addSp modSp del mod">
        <pc:chgData name="Mokarram Dorri, Bahareh" userId="b65613e7-b782-4797-afbc-3ac9b2e9b774" providerId="ADAL" clId="{9CB5543D-6A3C-4F03-B6C7-636388755688}" dt="2023-10-17T05:06:55.904" v="5429" actId="47"/>
        <pc:sldMkLst>
          <pc:docMk/>
          <pc:sldMk cId="0" sldId="497"/>
        </pc:sldMkLst>
      </pc:sldChg>
      <pc:sldChg chg="addSp modSp del mod">
        <pc:chgData name="Mokarram Dorri, Bahareh" userId="b65613e7-b782-4797-afbc-3ac9b2e9b774" providerId="ADAL" clId="{9CB5543D-6A3C-4F03-B6C7-636388755688}" dt="2023-10-17T05:14:16.045" v="5537" actId="47"/>
        <pc:sldMkLst>
          <pc:docMk/>
          <pc:sldMk cId="0" sldId="498"/>
        </pc:sldMkLst>
      </pc:sldChg>
      <pc:sldChg chg="modSp del mod">
        <pc:chgData name="Mokarram Dorri, Bahareh" userId="b65613e7-b782-4797-afbc-3ac9b2e9b774" providerId="ADAL" clId="{9CB5543D-6A3C-4F03-B6C7-636388755688}" dt="2023-10-17T05:15:20.933" v="5553" actId="47"/>
        <pc:sldMkLst>
          <pc:docMk/>
          <pc:sldMk cId="0" sldId="499"/>
        </pc:sldMkLst>
      </pc:sldChg>
      <pc:sldChg chg="addSp modSp del mod">
        <pc:chgData name="Mokarram Dorri, Bahareh" userId="b65613e7-b782-4797-afbc-3ac9b2e9b774" providerId="ADAL" clId="{9CB5543D-6A3C-4F03-B6C7-636388755688}" dt="2023-10-17T05:21:03.372" v="5753" actId="47"/>
        <pc:sldMkLst>
          <pc:docMk/>
          <pc:sldMk cId="0" sldId="500"/>
        </pc:sldMkLst>
      </pc:sldChg>
      <pc:sldChg chg="addSp modSp del mod">
        <pc:chgData name="Mokarram Dorri, Bahareh" userId="b65613e7-b782-4797-afbc-3ac9b2e9b774" providerId="ADAL" clId="{9CB5543D-6A3C-4F03-B6C7-636388755688}" dt="2023-10-17T05:21:25.757" v="5759" actId="47"/>
        <pc:sldMkLst>
          <pc:docMk/>
          <pc:sldMk cId="0" sldId="501"/>
        </pc:sldMkLst>
      </pc:sldChg>
      <pc:sldChg chg="addSp modSp del mod">
        <pc:chgData name="Mokarram Dorri, Bahareh" userId="b65613e7-b782-4797-afbc-3ac9b2e9b774" providerId="ADAL" clId="{9CB5543D-6A3C-4F03-B6C7-636388755688}" dt="2023-10-17T05:25:24.195" v="5806" actId="47"/>
        <pc:sldMkLst>
          <pc:docMk/>
          <pc:sldMk cId="0" sldId="502"/>
        </pc:sldMkLst>
      </pc:sldChg>
      <pc:sldChg chg="addSp modSp del mod">
        <pc:chgData name="Mokarram Dorri, Bahareh" userId="b65613e7-b782-4797-afbc-3ac9b2e9b774" providerId="ADAL" clId="{9CB5543D-6A3C-4F03-B6C7-636388755688}" dt="2023-10-17T05:26:05.121" v="5819" actId="47"/>
        <pc:sldMkLst>
          <pc:docMk/>
          <pc:sldMk cId="0" sldId="503"/>
        </pc:sldMkLst>
      </pc:sldChg>
      <pc:sldChg chg="addSp modSp del mod">
        <pc:chgData name="Mokarram Dorri, Bahareh" userId="b65613e7-b782-4797-afbc-3ac9b2e9b774" providerId="ADAL" clId="{9CB5543D-6A3C-4F03-B6C7-636388755688}" dt="2023-10-17T05:30:42.541" v="5861" actId="47"/>
        <pc:sldMkLst>
          <pc:docMk/>
          <pc:sldMk cId="0" sldId="504"/>
        </pc:sldMkLst>
      </pc:sldChg>
      <pc:sldChg chg="modSp del mod">
        <pc:chgData name="Mokarram Dorri, Bahareh" userId="b65613e7-b782-4797-afbc-3ac9b2e9b774" providerId="ADAL" clId="{9CB5543D-6A3C-4F03-B6C7-636388755688}" dt="2023-10-17T05:31:34.370" v="5886" actId="47"/>
        <pc:sldMkLst>
          <pc:docMk/>
          <pc:sldMk cId="0" sldId="505"/>
        </pc:sldMkLst>
      </pc:sldChg>
      <pc:sldChg chg="del">
        <pc:chgData name="Mokarram Dorri, Bahareh" userId="b65613e7-b782-4797-afbc-3ac9b2e9b774" providerId="ADAL" clId="{9CB5543D-6A3C-4F03-B6C7-636388755688}" dt="2023-10-17T05:32:40.050" v="5894" actId="47"/>
        <pc:sldMkLst>
          <pc:docMk/>
          <pc:sldMk cId="0" sldId="506"/>
        </pc:sldMkLst>
      </pc:sldChg>
      <pc:sldChg chg="addSp modSp del mod">
        <pc:chgData name="Mokarram Dorri, Bahareh" userId="b65613e7-b782-4797-afbc-3ac9b2e9b774" providerId="ADAL" clId="{9CB5543D-6A3C-4F03-B6C7-636388755688}" dt="2023-10-17T05:33:15.021" v="5902" actId="47"/>
        <pc:sldMkLst>
          <pc:docMk/>
          <pc:sldMk cId="0" sldId="507"/>
        </pc:sldMkLst>
      </pc:sldChg>
      <pc:sldChg chg="del">
        <pc:chgData name="Mokarram Dorri, Bahareh" userId="b65613e7-b782-4797-afbc-3ac9b2e9b774" providerId="ADAL" clId="{9CB5543D-6A3C-4F03-B6C7-636388755688}" dt="2023-10-17T05:34:01.160" v="5911" actId="47"/>
        <pc:sldMkLst>
          <pc:docMk/>
          <pc:sldMk cId="0" sldId="508"/>
        </pc:sldMkLst>
      </pc:sldChg>
      <pc:sldChg chg="modSp del mod">
        <pc:chgData name="Mokarram Dorri, Bahareh" userId="b65613e7-b782-4797-afbc-3ac9b2e9b774" providerId="ADAL" clId="{9CB5543D-6A3C-4F03-B6C7-636388755688}" dt="2023-10-17T04:58:53.433" v="5299" actId="47"/>
        <pc:sldMkLst>
          <pc:docMk/>
          <pc:sldMk cId="0" sldId="509"/>
        </pc:sldMkLst>
      </pc:sldChg>
      <pc:sldChg chg="modSp del mod">
        <pc:chgData name="Mokarram Dorri, Bahareh" userId="b65613e7-b782-4797-afbc-3ac9b2e9b774" providerId="ADAL" clId="{9CB5543D-6A3C-4F03-B6C7-636388755688}" dt="2023-10-17T04:59:11.114" v="5300" actId="47"/>
        <pc:sldMkLst>
          <pc:docMk/>
          <pc:sldMk cId="0" sldId="510"/>
        </pc:sldMkLst>
      </pc:sldChg>
      <pc:sldChg chg="addSp modSp mod">
        <pc:chgData name="Mokarram Dorri, Bahareh" userId="b65613e7-b782-4797-afbc-3ac9b2e9b774" providerId="ADAL" clId="{9CB5543D-6A3C-4F03-B6C7-636388755688}" dt="2024-03-02T20:07:16.087" v="8106" actId="207"/>
        <pc:sldMkLst>
          <pc:docMk/>
          <pc:sldMk cId="0" sldId="511"/>
        </pc:sldMkLst>
      </pc:sldChg>
      <pc:sldChg chg="addSp delSp modSp add del mod ord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114148668" sldId="512"/>
        </pc:sldMkLst>
      </pc:sldChg>
      <pc:sldChg chg="addSp delSp modSp add del mod ord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398984135" sldId="513"/>
        </pc:sldMkLst>
      </pc:sldChg>
      <pc:sldChg chg="modSp add">
        <pc:chgData name="Mokarram Dorri, Bahareh" userId="b65613e7-b782-4797-afbc-3ac9b2e9b774" providerId="ADAL" clId="{9CB5543D-6A3C-4F03-B6C7-636388755688}" dt="2024-10-22T00:25:59.329" v="8831" actId="207"/>
        <pc:sldMkLst>
          <pc:docMk/>
          <pc:sldMk cId="3841665713" sldId="513"/>
        </pc:sldMkLst>
      </pc:sldChg>
      <pc:sldChg chg="addSp delSp 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105538184" sldId="514"/>
        </pc:sldMkLst>
      </pc:sldChg>
      <pc:sldChg chg="delSp modSp add mod modAnim">
        <pc:chgData name="Mokarram Dorri, Bahareh" userId="b65613e7-b782-4797-afbc-3ac9b2e9b774" providerId="ADAL" clId="{9CB5543D-6A3C-4F03-B6C7-636388755688}" dt="2024-10-23T15:58:40.604" v="8903" actId="478"/>
        <pc:sldMkLst>
          <pc:docMk/>
          <pc:sldMk cId="879507186" sldId="514"/>
        </pc:sldMkLst>
      </pc:sldChg>
      <pc:sldChg chg="addSp delSp modSp add del mod modAnim modNotesTx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1151843498" sldId="515"/>
        </pc:sldMkLst>
      </pc:sldChg>
      <pc:sldChg chg="delSp modSp add mod delAnim modAnim">
        <pc:chgData name="Mokarram Dorri, Bahareh" userId="b65613e7-b782-4797-afbc-3ac9b2e9b774" providerId="ADAL" clId="{9CB5543D-6A3C-4F03-B6C7-636388755688}" dt="2024-10-22T15:54:55.981" v="8839" actId="21"/>
        <pc:sldMkLst>
          <pc:docMk/>
          <pc:sldMk cId="2592284382" sldId="515"/>
        </pc:sldMkLst>
      </pc:sldChg>
      <pc:sldChg chg="modSp add del mod ord modAnim">
        <pc:chgData name="Mokarram Dorri, Bahareh" userId="b65613e7-b782-4797-afbc-3ac9b2e9b774" providerId="ADAL" clId="{9CB5543D-6A3C-4F03-B6C7-636388755688}" dt="2023-10-10T04:57:43.495" v="2457" actId="47"/>
        <pc:sldMkLst>
          <pc:docMk/>
          <pc:sldMk cId="710406480" sldId="516"/>
        </pc:sldMkLst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3463901856" sldId="517"/>
        </pc:sldMkLst>
      </pc:sldChg>
      <pc:sldChg chg="addSp delSp modSp add del mod delAnim modAnim modNotesTx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688653969" sldId="517"/>
        </pc:sldMkLst>
      </pc:sldChg>
      <pc:sldChg chg="addSp delSp modSp add del mod delAnim modShow">
        <pc:chgData name="Mokarram Dorri, Bahareh" userId="b65613e7-b782-4797-afbc-3ac9b2e9b774" providerId="ADAL" clId="{9CB5543D-6A3C-4F03-B6C7-636388755688}" dt="2023-10-12T03:48:38.294" v="3843" actId="2696"/>
        <pc:sldMkLst>
          <pc:docMk/>
          <pc:sldMk cId="3851530272" sldId="518"/>
        </pc:sldMkLst>
      </pc:sldChg>
      <pc:sldChg chg="addSp delSp modSp add mod">
        <pc:chgData name="Mokarram Dorri, Bahareh" userId="b65613e7-b782-4797-afbc-3ac9b2e9b774" providerId="ADAL" clId="{9CB5543D-6A3C-4F03-B6C7-636388755688}" dt="2024-10-23T16:10:02.759" v="8953" actId="14100"/>
        <pc:sldMkLst>
          <pc:docMk/>
          <pc:sldMk cId="1088883303" sldId="519"/>
        </pc:sldMkLst>
      </pc:sldChg>
      <pc:sldChg chg="delSp modSp add del mod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283523111" sldId="519"/>
        </pc:sldMkLst>
      </pc:sldChg>
      <pc:sldChg chg="addSp delSp 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490018040" sldId="520"/>
        </pc:sldMkLst>
      </pc:sldChg>
      <pc:sldChg chg="add mod modShow">
        <pc:chgData name="Mokarram Dorri, Bahareh" userId="b65613e7-b782-4797-afbc-3ac9b2e9b774" providerId="ADAL" clId="{9CB5543D-6A3C-4F03-B6C7-636388755688}" dt="2024-10-24T01:02:53.957" v="9195" actId="729"/>
        <pc:sldMkLst>
          <pc:docMk/>
          <pc:sldMk cId="1785985401" sldId="520"/>
        </pc:sldMkLst>
      </pc:sldChg>
      <pc:sldChg chg="modSp add del mod">
        <pc:chgData name="Mokarram Dorri, Bahareh" userId="b65613e7-b782-4797-afbc-3ac9b2e9b774" providerId="ADAL" clId="{9CB5543D-6A3C-4F03-B6C7-636388755688}" dt="2023-10-12T04:40:24.832" v="3947" actId="47"/>
        <pc:sldMkLst>
          <pc:docMk/>
          <pc:sldMk cId="588389100" sldId="521"/>
        </pc:sldMkLst>
      </pc:sldChg>
      <pc:sldChg chg="modSp add mod modAnim">
        <pc:chgData name="Mokarram Dorri, Bahareh" userId="b65613e7-b782-4797-afbc-3ac9b2e9b774" providerId="ADAL" clId="{9CB5543D-6A3C-4F03-B6C7-636388755688}" dt="2025-03-19T03:11:56.038" v="9619" actId="14100"/>
        <pc:sldMkLst>
          <pc:docMk/>
          <pc:sldMk cId="1932307256" sldId="521"/>
        </pc:sldMkLst>
        <pc:spChg chg="mod">
          <ac:chgData name="Mokarram Dorri, Bahareh" userId="b65613e7-b782-4797-afbc-3ac9b2e9b774" providerId="ADAL" clId="{9CB5543D-6A3C-4F03-B6C7-636388755688}" dt="2025-03-19T03:11:56.038" v="9619" actId="14100"/>
          <ac:spMkLst>
            <pc:docMk/>
            <pc:sldMk cId="1932307256" sldId="521"/>
            <ac:spMk id="3" creationId="{18100F58-1316-5813-0867-790A2620985A}"/>
          </ac:spMkLst>
        </pc:spChg>
      </pc:sldChg>
      <pc:sldChg chg="addSp delSp modSp del mod ord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3700816019" sldId="521"/>
        </pc:sldMkLst>
      </pc:sldChg>
      <pc:sldChg chg="del">
        <pc:chgData name="Mokarram Dorri, Bahareh" userId="b65613e7-b782-4797-afbc-3ac9b2e9b774" providerId="ADAL" clId="{9CB5543D-6A3C-4F03-B6C7-636388755688}" dt="2023-10-17T04:14:40.961" v="5210" actId="47"/>
        <pc:sldMkLst>
          <pc:docMk/>
          <pc:sldMk cId="2935724670" sldId="522"/>
        </pc:sldMkLst>
      </pc:sldChg>
      <pc:sldChg chg="addSp delSp modSp mod modAnim">
        <pc:chgData name="Mokarram Dorri, Bahareh" userId="b65613e7-b782-4797-afbc-3ac9b2e9b774" providerId="ADAL" clId="{9CB5543D-6A3C-4F03-B6C7-636388755688}" dt="2024-03-06T05:22:55.986" v="8673" actId="6549"/>
        <pc:sldMkLst>
          <pc:docMk/>
          <pc:sldMk cId="3442689539" sldId="523"/>
        </pc:sldMkLst>
      </pc:sldChg>
      <pc:sldChg chg="modSp add del mod">
        <pc:chgData name="Mokarram Dorri, Bahareh" userId="b65613e7-b782-4797-afbc-3ac9b2e9b774" providerId="ADAL" clId="{9CB5543D-6A3C-4F03-B6C7-636388755688}" dt="2023-10-17T04:06:59.052" v="5059" actId="47"/>
        <pc:sldMkLst>
          <pc:docMk/>
          <pc:sldMk cId="0" sldId="525"/>
        </pc:sldMkLst>
      </pc:sldChg>
      <pc:sldChg chg="modSp add del mod">
        <pc:chgData name="Mokarram Dorri, Bahareh" userId="b65613e7-b782-4797-afbc-3ac9b2e9b774" providerId="ADAL" clId="{9CB5543D-6A3C-4F03-B6C7-636388755688}" dt="2023-10-17T04:08:09.661" v="5063" actId="47"/>
        <pc:sldMkLst>
          <pc:docMk/>
          <pc:sldMk cId="0" sldId="526"/>
        </pc:sldMkLst>
      </pc:sldChg>
      <pc:sldChg chg="modSp add del mod modShow">
        <pc:chgData name="Mokarram Dorri, Bahareh" userId="b65613e7-b782-4797-afbc-3ac9b2e9b774" providerId="ADAL" clId="{9CB5543D-6A3C-4F03-B6C7-636388755688}" dt="2023-10-17T04:08:22.581" v="5066" actId="729"/>
        <pc:sldMkLst>
          <pc:docMk/>
          <pc:sldMk cId="0" sldId="527"/>
        </pc:sldMkLst>
      </pc:sldChg>
      <pc:sldChg chg="modSp add del mod ord">
        <pc:chgData name="Mokarram Dorri, Bahareh" userId="b65613e7-b782-4797-afbc-3ac9b2e9b774" providerId="ADAL" clId="{9CB5543D-6A3C-4F03-B6C7-636388755688}" dt="2023-10-17T04:11:56.551" v="5120" actId="47"/>
        <pc:sldMkLst>
          <pc:docMk/>
          <pc:sldMk cId="0" sldId="528"/>
        </pc:sldMkLst>
      </pc:sldChg>
      <pc:sldChg chg="addSp delSp modSp new mod modAnim">
        <pc:chgData name="Mokarram Dorri, Bahareh" userId="b65613e7-b782-4797-afbc-3ac9b2e9b774" providerId="ADAL" clId="{9CB5543D-6A3C-4F03-B6C7-636388755688}" dt="2024-03-03T01:16:55.297" v="8134" actId="1036"/>
        <pc:sldMkLst>
          <pc:docMk/>
          <pc:sldMk cId="3149512338" sldId="529"/>
        </pc:sldMkLst>
      </pc:sldChg>
      <pc:sldChg chg="add del">
        <pc:chgData name="Mokarram Dorri, Bahareh" userId="b65613e7-b782-4797-afbc-3ac9b2e9b774" providerId="ADAL" clId="{9CB5543D-6A3C-4F03-B6C7-636388755688}" dt="2023-10-17T00:18:14.639" v="4414" actId="2696"/>
        <pc:sldMkLst>
          <pc:docMk/>
          <pc:sldMk cId="1368931202" sldId="530"/>
        </pc:sldMkLst>
      </pc:sldChg>
      <pc:sldChg chg="addSp delSp modSp add mod modAnim">
        <pc:chgData name="Mokarram Dorri, Bahareh" userId="b65613e7-b782-4797-afbc-3ac9b2e9b774" providerId="ADAL" clId="{9CB5543D-6A3C-4F03-B6C7-636388755688}" dt="2024-03-06T05:09:06.497" v="8590" actId="14100"/>
        <pc:sldMkLst>
          <pc:docMk/>
          <pc:sldMk cId="3186674623" sldId="530"/>
        </pc:sldMkLst>
      </pc:sldChg>
      <pc:sldChg chg="addSp delSp modSp add mod ord">
        <pc:chgData name="Mokarram Dorri, Bahareh" userId="b65613e7-b782-4797-afbc-3ac9b2e9b774" providerId="ADAL" clId="{9CB5543D-6A3C-4F03-B6C7-636388755688}" dt="2024-03-06T05:13:03.766" v="8620"/>
        <pc:sldMkLst>
          <pc:docMk/>
          <pc:sldMk cId="1662493439" sldId="531"/>
        </pc:sldMkLst>
      </pc:sldChg>
      <pc:sldChg chg="addSp delSp modSp add mod modAnim">
        <pc:chgData name="Mokarram Dorri, Bahareh" userId="b65613e7-b782-4797-afbc-3ac9b2e9b774" providerId="ADAL" clId="{9CB5543D-6A3C-4F03-B6C7-636388755688}" dt="2024-03-02T20:07:27.665" v="8108" actId="207"/>
        <pc:sldMkLst>
          <pc:docMk/>
          <pc:sldMk cId="1462688833" sldId="532"/>
        </pc:sldMkLst>
      </pc:sldChg>
      <pc:sldChg chg="addSp delSp modSp add mod ord">
        <pc:chgData name="Mokarram Dorri, Bahareh" userId="b65613e7-b782-4797-afbc-3ac9b2e9b774" providerId="ADAL" clId="{9CB5543D-6A3C-4F03-B6C7-636388755688}" dt="2024-03-06T05:13:18.136" v="8624" actId="27636"/>
        <pc:sldMkLst>
          <pc:docMk/>
          <pc:sldMk cId="3111814321" sldId="53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78041050" sldId="534"/>
        </pc:sldMkLst>
      </pc:sldChg>
      <pc:sldChg chg="modSp mod">
        <pc:chgData name="Mokarram Dorri, Bahareh" userId="b65613e7-b782-4797-afbc-3ac9b2e9b774" providerId="ADAL" clId="{9CB5543D-6A3C-4F03-B6C7-636388755688}" dt="2025-03-19T04:00:51.865" v="9756" actId="255"/>
        <pc:sldMkLst>
          <pc:docMk/>
          <pc:sldMk cId="897101651" sldId="534"/>
        </pc:sldMkLst>
        <pc:spChg chg="mod">
          <ac:chgData name="Mokarram Dorri, Bahareh" userId="b65613e7-b782-4797-afbc-3ac9b2e9b774" providerId="ADAL" clId="{9CB5543D-6A3C-4F03-B6C7-636388755688}" dt="2025-03-19T04:00:51.865" v="9756" actId="255"/>
          <ac:spMkLst>
            <pc:docMk/>
            <pc:sldMk cId="897101651" sldId="53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9CB5543D-6A3C-4F03-B6C7-636388755688}" dt="2025-03-19T03:58:58.488" v="9744" actId="113"/>
          <ac:spMkLst>
            <pc:docMk/>
            <pc:sldMk cId="897101651" sldId="534"/>
            <ac:spMk id="8" creationId="{94C18EC5-4DA1-0537-E52E-FCB11027F0AF}"/>
          </ac:spMkLst>
        </pc:spChg>
        <pc:spChg chg="mod">
          <ac:chgData name="Mokarram Dorri, Bahareh" userId="b65613e7-b782-4797-afbc-3ac9b2e9b774" providerId="ADAL" clId="{9CB5543D-6A3C-4F03-B6C7-636388755688}" dt="2025-03-19T03:47:06.638" v="9708" actId="1076"/>
          <ac:spMkLst>
            <pc:docMk/>
            <pc:sldMk cId="897101651" sldId="534"/>
            <ac:spMk id="13" creationId="{D72711A5-FC08-49EF-A50A-BD28882F343B}"/>
          </ac:spMkLst>
        </pc:spChg>
        <pc:spChg chg="mod">
          <ac:chgData name="Mokarram Dorri, Bahareh" userId="b65613e7-b782-4797-afbc-3ac9b2e9b774" providerId="ADAL" clId="{9CB5543D-6A3C-4F03-B6C7-636388755688}" dt="2025-03-19T03:59:11.384" v="9748" actId="113"/>
          <ac:spMkLst>
            <pc:docMk/>
            <pc:sldMk cId="897101651" sldId="534"/>
            <ac:spMk id="21" creationId="{CEE66E83-9AD4-D2CA-1FF5-8AC897A79670}"/>
          </ac:spMkLst>
        </pc:spChg>
        <pc:grpChg chg="mod">
          <ac:chgData name="Mokarram Dorri, Bahareh" userId="b65613e7-b782-4797-afbc-3ac9b2e9b774" providerId="ADAL" clId="{9CB5543D-6A3C-4F03-B6C7-636388755688}" dt="2025-03-19T03:49:07.988" v="9717" actId="14100"/>
          <ac:grpSpMkLst>
            <pc:docMk/>
            <pc:sldMk cId="897101651" sldId="534"/>
            <ac:grpSpMk id="12" creationId="{ABE8DAAA-7974-7D86-0721-7FC53EE467D0}"/>
          </ac:grpSpMkLst>
        </pc:grpChg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788515044" sldId="534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99768293" sldId="535"/>
        </pc:sldMkLst>
      </pc:sldChg>
      <pc:sldChg chg="addSp modSp add del mod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388617921" sldId="535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726051068" sldId="535"/>
        </pc:sldMkLst>
      </pc:sldChg>
      <pc:sldChg chg="modSp new del mod">
        <pc:chgData name="Mokarram Dorri, Bahareh" userId="b65613e7-b782-4797-afbc-3ac9b2e9b774" providerId="ADAL" clId="{9CB5543D-6A3C-4F03-B6C7-636388755688}" dt="2023-10-19T00:46:53.155" v="6040" actId="2696"/>
        <pc:sldMkLst>
          <pc:docMk/>
          <pc:sldMk cId="1467242308" sldId="535"/>
        </pc:sldMkLst>
      </pc:sldChg>
      <pc:sldChg chg="modSp add mod">
        <pc:chgData name="Mokarram Dorri, Bahareh" userId="b65613e7-b782-4797-afbc-3ac9b2e9b774" providerId="ADAL" clId="{9CB5543D-6A3C-4F03-B6C7-636388755688}" dt="2025-03-19T03:22:44.147" v="9661" actId="12"/>
        <pc:sldMkLst>
          <pc:docMk/>
          <pc:sldMk cId="1639182508" sldId="535"/>
        </pc:sldMkLst>
        <pc:spChg chg="mod">
          <ac:chgData name="Mokarram Dorri, Bahareh" userId="b65613e7-b782-4797-afbc-3ac9b2e9b774" providerId="ADAL" clId="{9CB5543D-6A3C-4F03-B6C7-636388755688}" dt="2025-03-19T03:22:33.139" v="9660" actId="27636"/>
          <ac:spMkLst>
            <pc:docMk/>
            <pc:sldMk cId="1639182508" sldId="535"/>
            <ac:spMk id="2" creationId="{215B0D61-480E-0773-CF37-9CCD101F8C51}"/>
          </ac:spMkLst>
        </pc:spChg>
        <pc:spChg chg="mod">
          <ac:chgData name="Mokarram Dorri, Bahareh" userId="b65613e7-b782-4797-afbc-3ac9b2e9b774" providerId="ADAL" clId="{9CB5543D-6A3C-4F03-B6C7-636388755688}" dt="2025-03-19T03:22:44.147" v="9661" actId="12"/>
          <ac:spMkLst>
            <pc:docMk/>
            <pc:sldMk cId="1639182508" sldId="535"/>
            <ac:spMk id="3" creationId="{B5DD7392-5B0D-E949-3209-C2A077F45229}"/>
          </ac:spMkLst>
        </pc:spChg>
        <pc:spChg chg="mod">
          <ac:chgData name="Mokarram Dorri, Bahareh" userId="b65613e7-b782-4797-afbc-3ac9b2e9b774" providerId="ADAL" clId="{9CB5543D-6A3C-4F03-B6C7-636388755688}" dt="2025-03-19T03:22:29.075" v="9658" actId="1076"/>
          <ac:spMkLst>
            <pc:docMk/>
            <pc:sldMk cId="1639182508" sldId="535"/>
            <ac:spMk id="5" creationId="{C64F93B9-72BC-723A-0482-2E625DBCBE44}"/>
          </ac:spMkLst>
        </pc:spChg>
        <pc:spChg chg="mod">
          <ac:chgData name="Mokarram Dorri, Bahareh" userId="b65613e7-b782-4797-afbc-3ac9b2e9b774" providerId="ADAL" clId="{9CB5543D-6A3C-4F03-B6C7-636388755688}" dt="2025-03-19T03:22:29.075" v="9658" actId="1076"/>
          <ac:spMkLst>
            <pc:docMk/>
            <pc:sldMk cId="1639182508" sldId="535"/>
            <ac:spMk id="6" creationId="{94144665-7D26-EB49-7BFD-2E679FE96124}"/>
          </ac:spMkLst>
        </pc:spChg>
        <pc:spChg chg="mod">
          <ac:chgData name="Mokarram Dorri, Bahareh" userId="b65613e7-b782-4797-afbc-3ac9b2e9b774" providerId="ADAL" clId="{9CB5543D-6A3C-4F03-B6C7-636388755688}" dt="2025-03-19T03:22:29.075" v="9658" actId="1076"/>
          <ac:spMkLst>
            <pc:docMk/>
            <pc:sldMk cId="1639182508" sldId="535"/>
            <ac:spMk id="8" creationId="{962BC221-3579-1865-5346-770A1449B487}"/>
          </ac:spMkLst>
        </pc:spChg>
      </pc:sldChg>
      <pc:sldChg chg="new del">
        <pc:chgData name="Mokarram Dorri, Bahareh" userId="b65613e7-b782-4797-afbc-3ac9b2e9b774" providerId="ADAL" clId="{9CB5543D-6A3C-4F03-B6C7-636388755688}" dt="2023-10-19T01:05:08.880" v="6051" actId="47"/>
        <pc:sldMkLst>
          <pc:docMk/>
          <pc:sldMk cId="3389294456" sldId="535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713090348" sldId="536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768523343" sldId="536"/>
        </pc:sldMkLst>
      </pc:sldChg>
      <pc:sldChg chg="addSp delSp modSp add del mod">
        <pc:chgData name="Mokarram Dorri, Bahareh" userId="b65613e7-b782-4797-afbc-3ac9b2e9b774" providerId="ADAL" clId="{9CB5543D-6A3C-4F03-B6C7-636388755688}" dt="2023-10-19T00:46:53.155" v="6040" actId="2696"/>
        <pc:sldMkLst>
          <pc:docMk/>
          <pc:sldMk cId="3988617752" sldId="536"/>
        </pc:sldMkLst>
      </pc:sldChg>
      <pc:sldChg chg="add del">
        <pc:chgData name="Mokarram Dorri, Bahareh" userId="b65613e7-b782-4797-afbc-3ac9b2e9b774" providerId="ADAL" clId="{9CB5543D-6A3C-4F03-B6C7-636388755688}" dt="2023-10-19T03:44:30.355" v="7133" actId="47"/>
        <pc:sldMkLst>
          <pc:docMk/>
          <pc:sldMk cId="4272101338" sldId="536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619327399" sldId="537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757034115" sldId="537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3775393148" sldId="537"/>
        </pc:sldMkLst>
      </pc:sldChg>
      <pc:sldChg chg="add del">
        <pc:chgData name="Mokarram Dorri, Bahareh" userId="b65613e7-b782-4797-afbc-3ac9b2e9b774" providerId="ADAL" clId="{9CB5543D-6A3C-4F03-B6C7-636388755688}" dt="2023-10-19T03:44:31.469" v="7134" actId="47"/>
        <pc:sldMkLst>
          <pc:docMk/>
          <pc:sldMk cId="4132129324" sldId="537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2088203363" sldId="538"/>
        </pc:sldMkLst>
      </pc:sldChg>
      <pc:sldChg chg="add del">
        <pc:chgData name="Mokarram Dorri, Bahareh" userId="b65613e7-b782-4797-afbc-3ac9b2e9b774" providerId="ADAL" clId="{9CB5543D-6A3C-4F03-B6C7-636388755688}" dt="2023-10-19T03:44:32.975" v="7135" actId="47"/>
        <pc:sldMkLst>
          <pc:docMk/>
          <pc:sldMk cId="3548638511" sldId="538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4030622450" sldId="538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4206309958" sldId="538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18285897" sldId="539"/>
        </pc:sldMkLst>
      </pc:sldChg>
      <pc:sldChg chg="modSp add mod">
        <pc:chgData name="Mokarram Dorri, Bahareh" userId="b65613e7-b782-4797-afbc-3ac9b2e9b774" providerId="ADAL" clId="{9CB5543D-6A3C-4F03-B6C7-636388755688}" dt="2024-03-03T03:50:02.855" v="8460" actId="1076"/>
        <pc:sldMkLst>
          <pc:docMk/>
          <pc:sldMk cId="1510107276" sldId="539"/>
        </pc:sldMkLst>
      </pc:sldChg>
      <pc:sldChg chg="modSp add del mod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608132339" sldId="539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2066376981" sldId="539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117413077" sldId="539"/>
        </pc:sldMkLst>
      </pc:sldChg>
      <pc:sldChg chg="modSp add mod modAnim">
        <pc:chgData name="Mokarram Dorri, Bahareh" userId="b65613e7-b782-4797-afbc-3ac9b2e9b774" providerId="ADAL" clId="{9CB5543D-6A3C-4F03-B6C7-636388755688}" dt="2025-03-19T03:17:44.144" v="9644" actId="1036"/>
        <pc:sldMkLst>
          <pc:docMk/>
          <pc:sldMk cId="838561820" sldId="540"/>
        </pc:sldMkLst>
        <pc:spChg chg="mod">
          <ac:chgData name="Mokarram Dorri, Bahareh" userId="b65613e7-b782-4797-afbc-3ac9b2e9b774" providerId="ADAL" clId="{9CB5543D-6A3C-4F03-B6C7-636388755688}" dt="2025-03-19T03:17:40.122" v="9635" actId="2710"/>
          <ac:spMkLst>
            <pc:docMk/>
            <pc:sldMk cId="838561820" sldId="540"/>
            <ac:spMk id="3" creationId="{4D562193-A274-62D1-5585-7D2F8B38A9A1}"/>
          </ac:spMkLst>
        </pc:spChg>
        <pc:picChg chg="mod">
          <ac:chgData name="Mokarram Dorri, Bahareh" userId="b65613e7-b782-4797-afbc-3ac9b2e9b774" providerId="ADAL" clId="{9CB5543D-6A3C-4F03-B6C7-636388755688}" dt="2025-03-19T03:17:44.144" v="9644" actId="1036"/>
          <ac:picMkLst>
            <pc:docMk/>
            <pc:sldMk cId="838561820" sldId="540"/>
            <ac:picMk id="9" creationId="{7CB0B5ED-7CC8-CF6A-CA71-A5D86CAD25DE}"/>
          </ac:picMkLst>
        </pc:picChg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908212686" sldId="540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1506111557" sldId="540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135853289" sldId="540"/>
        </pc:sldMkLst>
      </pc:sldChg>
      <pc:sldChg chg="addSp delSp modSp add del mod delAnim modAnim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4044839088" sldId="540"/>
        </pc:sldMkLst>
      </pc:sldChg>
      <pc:sldChg chg="modSp add mod">
        <pc:chgData name="Mokarram Dorri, Bahareh" userId="b65613e7-b782-4797-afbc-3ac9b2e9b774" providerId="ADAL" clId="{9CB5543D-6A3C-4F03-B6C7-636388755688}" dt="2025-03-19T03:19:45.046" v="9647" actId="207"/>
        <pc:sldMkLst>
          <pc:docMk/>
          <pc:sldMk cId="795144348" sldId="541"/>
        </pc:sldMkLst>
        <pc:spChg chg="mod">
          <ac:chgData name="Mokarram Dorri, Bahareh" userId="b65613e7-b782-4797-afbc-3ac9b2e9b774" providerId="ADAL" clId="{9CB5543D-6A3C-4F03-B6C7-636388755688}" dt="2025-03-19T03:19:45.046" v="9647" actId="207"/>
          <ac:spMkLst>
            <pc:docMk/>
            <pc:sldMk cId="795144348" sldId="541"/>
            <ac:spMk id="16" creationId="{19FB6AF2-5EA3-D61E-D28D-8A1D82BD3A60}"/>
          </ac:spMkLst>
        </pc:spChg>
      </pc:sldChg>
      <pc:sldChg chg="addSp delSp modSp add del mod delAnim modAnim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852313498" sldId="541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390019095" sldId="541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449250886" sldId="541"/>
        </pc:sldMkLst>
      </pc:sldChg>
      <pc:sldChg chg="add ord">
        <pc:chgData name="Mokarram Dorri, Bahareh" userId="b65613e7-b782-4797-afbc-3ac9b2e9b774" providerId="ADAL" clId="{9CB5543D-6A3C-4F03-B6C7-636388755688}" dt="2024-03-03T04:46:24.982" v="8496"/>
        <pc:sldMkLst>
          <pc:docMk/>
          <pc:sldMk cId="970912936" sldId="542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125379092" sldId="542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1248506658" sldId="542"/>
        </pc:sldMkLst>
      </pc:sldChg>
      <pc:sldChg chg="addSp modSp add del mod modShow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274903003" sldId="542"/>
        </pc:sldMkLst>
      </pc:sldChg>
      <pc:sldChg chg="modSp add">
        <pc:chgData name="Mokarram Dorri, Bahareh" userId="b65613e7-b782-4797-afbc-3ac9b2e9b774" providerId="ADAL" clId="{9CB5543D-6A3C-4F03-B6C7-636388755688}" dt="2025-03-19T03:23:56.721" v="9685" actId="20577"/>
        <pc:sldMkLst>
          <pc:docMk/>
          <pc:sldMk cId="726311626" sldId="543"/>
        </pc:sldMkLst>
        <pc:spChg chg="mod">
          <ac:chgData name="Mokarram Dorri, Bahareh" userId="b65613e7-b782-4797-afbc-3ac9b2e9b774" providerId="ADAL" clId="{9CB5543D-6A3C-4F03-B6C7-636388755688}" dt="2025-03-19T03:23:46.466" v="9663" actId="255"/>
          <ac:spMkLst>
            <pc:docMk/>
            <pc:sldMk cId="726311626" sldId="543"/>
            <ac:spMk id="93" creationId="{29AC5BC8-DDE1-0832-7036-7A1A6174DCA1}"/>
          </ac:spMkLst>
        </pc:spChg>
        <pc:spChg chg="mod">
          <ac:chgData name="Mokarram Dorri, Bahareh" userId="b65613e7-b782-4797-afbc-3ac9b2e9b774" providerId="ADAL" clId="{9CB5543D-6A3C-4F03-B6C7-636388755688}" dt="2025-03-19T03:23:56.721" v="9685" actId="20577"/>
          <ac:spMkLst>
            <pc:docMk/>
            <pc:sldMk cId="726311626" sldId="543"/>
            <ac:spMk id="97" creationId="{994EC4B1-A1EA-97A2-1ACF-FBEB35A4B70D}"/>
          </ac:spMkLst>
        </pc:spChg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1349200075" sldId="543"/>
        </pc:sldMkLst>
      </pc:sldChg>
      <pc:sldChg chg="addSp delSp modSp add del mod ord delAnim modAnim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471702251" sldId="54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825185732" sldId="54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04875433" sldId="544"/>
        </pc:sldMkLst>
      </pc:sldChg>
      <pc:sldChg chg="modSp add">
        <pc:chgData name="Mokarram Dorri, Bahareh" userId="b65613e7-b782-4797-afbc-3ac9b2e9b774" providerId="ADAL" clId="{9CB5543D-6A3C-4F03-B6C7-636388755688}" dt="2025-03-19T03:48:42.728" v="9715" actId="20577"/>
        <pc:sldMkLst>
          <pc:docMk/>
          <pc:sldMk cId="962339644" sldId="544"/>
        </pc:sldMkLst>
        <pc:spChg chg="mod">
          <ac:chgData name="Mokarram Dorri, Bahareh" userId="b65613e7-b782-4797-afbc-3ac9b2e9b774" providerId="ADAL" clId="{9CB5543D-6A3C-4F03-B6C7-636388755688}" dt="2025-03-19T03:48:42.728" v="9715" actId="20577"/>
          <ac:spMkLst>
            <pc:docMk/>
            <pc:sldMk cId="962339644" sldId="544"/>
            <ac:spMk id="10" creationId="{2FBAAC0C-91F3-A5A4-1BAB-49CFF2EB6DC1}"/>
          </ac:spMkLst>
        </pc:spChg>
      </pc:sldChg>
      <pc:sldChg chg="addSp delSp modSp add del mod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3200417773" sldId="544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4285333161" sldId="544"/>
        </pc:sldMkLst>
      </pc:sldChg>
      <pc:sldChg chg="modSp add mod">
        <pc:chgData name="Mokarram Dorri, Bahareh" userId="b65613e7-b782-4797-afbc-3ac9b2e9b774" providerId="ADAL" clId="{9CB5543D-6A3C-4F03-B6C7-636388755688}" dt="2024-03-03T04:04:46.233" v="8492" actId="1076"/>
        <pc:sldMkLst>
          <pc:docMk/>
          <pc:sldMk cId="1174615269" sldId="545"/>
        </pc:sldMkLst>
      </pc:sldChg>
      <pc:sldChg chg="modSp add del">
        <pc:chgData name="Mokarram Dorri, Bahareh" userId="b65613e7-b782-4797-afbc-3ac9b2e9b774" providerId="ADAL" clId="{9CB5543D-6A3C-4F03-B6C7-636388755688}" dt="2023-10-19T03:40:51.395" v="7072" actId="47"/>
        <pc:sldMkLst>
          <pc:docMk/>
          <pc:sldMk cId="1881416600" sldId="545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920029414" sldId="545"/>
        </pc:sldMkLst>
      </pc:sldChg>
      <pc:sldChg chg="addSp delSp modSp add del mod delAnim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960907242" sldId="545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893872638" sldId="545"/>
        </pc:sldMkLst>
      </pc:sldChg>
      <pc:sldChg chg="add del">
        <pc:chgData name="Mokarram Dorri, Bahareh" userId="b65613e7-b782-4797-afbc-3ac9b2e9b774" providerId="ADAL" clId="{9CB5543D-6A3C-4F03-B6C7-636388755688}" dt="2023-10-19T04:49:34.866" v="7319"/>
        <pc:sldMkLst>
          <pc:docMk/>
          <pc:sldMk cId="0" sldId="546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019220193" sldId="546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449834957" sldId="546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12095342" sldId="547"/>
        </pc:sldMkLst>
      </pc:sldChg>
      <pc:sldChg chg="addSp delSp modSp new del mod modShow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2112844739" sldId="547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618333094" sldId="547"/>
        </pc:sldMkLst>
      </pc:sldChg>
      <pc:sldChg chg="add">
        <pc:chgData name="Mokarram Dorri, Bahareh" userId="b65613e7-b782-4797-afbc-3ac9b2e9b774" providerId="ADAL" clId="{9CB5543D-6A3C-4F03-B6C7-636388755688}" dt="2024-03-03T01:58:21.030" v="8173"/>
        <pc:sldMkLst>
          <pc:docMk/>
          <pc:sldMk cId="3971941668" sldId="547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492480648" sldId="548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178315064" sldId="548"/>
        </pc:sldMkLst>
      </pc:sldChg>
      <pc:sldChg chg="add">
        <pc:chgData name="Mokarram Dorri, Bahareh" userId="b65613e7-b782-4797-afbc-3ac9b2e9b774" providerId="ADAL" clId="{9CB5543D-6A3C-4F03-B6C7-636388755688}" dt="2024-03-03T01:58:21.030" v="8173"/>
        <pc:sldMkLst>
          <pc:docMk/>
          <pc:sldMk cId="2781700243" sldId="548"/>
        </pc:sldMkLst>
      </pc:sldChg>
      <pc:sldChg chg="addSp delSp modSp add del mod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4085940623" sldId="548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192083838" sldId="549"/>
        </pc:sldMkLst>
      </pc:sldChg>
      <pc:sldChg chg="del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481721477" sldId="549"/>
        </pc:sldMkLst>
      </pc:sldChg>
      <pc:sldChg chg="modSp add mod modShow">
        <pc:chgData name="Mokarram Dorri, Bahareh" userId="b65613e7-b782-4797-afbc-3ac9b2e9b774" providerId="ADAL" clId="{9CB5543D-6A3C-4F03-B6C7-636388755688}" dt="2024-03-03T01:58:39.196" v="8176" actId="729"/>
        <pc:sldMkLst>
          <pc:docMk/>
          <pc:sldMk cId="3349604892" sldId="549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4061891853" sldId="549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094907545" sldId="550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457711740" sldId="550"/>
        </pc:sldMkLst>
      </pc:sldChg>
      <pc:sldChg chg="del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482343324" sldId="550"/>
        </pc:sldMkLst>
      </pc:sldChg>
      <pc:sldChg chg="modSp add mod modShow">
        <pc:chgData name="Mokarram Dorri, Bahareh" userId="b65613e7-b782-4797-afbc-3ac9b2e9b774" providerId="ADAL" clId="{9CB5543D-6A3C-4F03-B6C7-636388755688}" dt="2024-03-03T01:58:41.576" v="8177" actId="729"/>
        <pc:sldMkLst>
          <pc:docMk/>
          <pc:sldMk cId="3164888912" sldId="550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412610915" sldId="551"/>
        </pc:sldMkLst>
      </pc:sldChg>
      <pc:sldChg chg="modSp new mod">
        <pc:chgData name="Mokarram Dorri, Bahareh" userId="b65613e7-b782-4797-afbc-3ac9b2e9b774" providerId="ADAL" clId="{9CB5543D-6A3C-4F03-B6C7-636388755688}" dt="2024-03-03T03:13:39.314" v="8299" actId="20577"/>
        <pc:sldMkLst>
          <pc:docMk/>
          <pc:sldMk cId="1516571467" sldId="551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299759023" sldId="551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640740931" sldId="552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333079281" sldId="552"/>
        </pc:sldMkLst>
      </pc:sldChg>
      <pc:sldChg chg="modSp add modAnim">
        <pc:chgData name="Mokarram Dorri, Bahareh" userId="b65613e7-b782-4797-afbc-3ac9b2e9b774" providerId="ADAL" clId="{9CB5543D-6A3C-4F03-B6C7-636388755688}" dt="2024-03-06T05:24:50.646" v="8686" actId="20577"/>
        <pc:sldMkLst>
          <pc:docMk/>
          <pc:sldMk cId="1584301355" sldId="552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73146353" sldId="55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490749016" sldId="553"/>
        </pc:sldMkLst>
      </pc:sldChg>
      <pc:sldChg chg="add del">
        <pc:chgData name="Mokarram Dorri, Bahareh" userId="b65613e7-b782-4797-afbc-3ac9b2e9b774" providerId="ADAL" clId="{9CB5543D-6A3C-4F03-B6C7-636388755688}" dt="2023-10-17T04:56:17.202" v="5252" actId="47"/>
        <pc:sldMkLst>
          <pc:docMk/>
          <pc:sldMk cId="1874244869" sldId="554"/>
        </pc:sldMkLst>
      </pc:sldChg>
      <pc:sldChg chg="modSp mod">
        <pc:chgData name="Mokarram Dorri, Bahareh" userId="b65613e7-b782-4797-afbc-3ac9b2e9b774" providerId="ADAL" clId="{9CB5543D-6A3C-4F03-B6C7-636388755688}" dt="2025-03-19T03:38:07.176" v="9693" actId="20577"/>
        <pc:sldMkLst>
          <pc:docMk/>
          <pc:sldMk cId="4230040450" sldId="554"/>
        </pc:sldMkLst>
        <pc:spChg chg="mod">
          <ac:chgData name="Mokarram Dorri, Bahareh" userId="b65613e7-b782-4797-afbc-3ac9b2e9b774" providerId="ADAL" clId="{9CB5543D-6A3C-4F03-B6C7-636388755688}" dt="2025-03-19T03:38:07.176" v="9693" actId="20577"/>
          <ac:spMkLst>
            <pc:docMk/>
            <pc:sldMk cId="4230040450" sldId="554"/>
            <ac:spMk id="8" creationId="{B5B9F685-207F-2234-E170-954C479E6EFC}"/>
          </ac:spMkLst>
        </pc:spChg>
      </pc:sldChg>
      <pc:sldChg chg="addSp delSp modSp new mod modAnim">
        <pc:chgData name="Mokarram Dorri, Bahareh" userId="b65613e7-b782-4797-afbc-3ac9b2e9b774" providerId="ADAL" clId="{9CB5543D-6A3C-4F03-B6C7-636388755688}" dt="2024-10-17T04:27:06.809" v="8823"/>
        <pc:sldMkLst>
          <pc:docMk/>
          <pc:sldMk cId="3485382273" sldId="556"/>
        </pc:sldMkLst>
      </pc:sldChg>
      <pc:sldChg chg="addSp delSp modSp mod modAnim">
        <pc:chgData name="Mokarram Dorri, Bahareh" userId="b65613e7-b782-4797-afbc-3ac9b2e9b774" providerId="ADAL" clId="{9CB5543D-6A3C-4F03-B6C7-636388755688}" dt="2024-10-22T15:55:09.218" v="8844"/>
        <pc:sldMkLst>
          <pc:docMk/>
          <pc:sldMk cId="3105100797" sldId="557"/>
        </pc:sldMkLst>
      </pc:sldChg>
      <pc:sldChg chg="addSp delSp modSp new mod modAnim">
        <pc:chgData name="Mokarram Dorri, Bahareh" userId="b65613e7-b782-4797-afbc-3ac9b2e9b774" providerId="ADAL" clId="{9CB5543D-6A3C-4F03-B6C7-636388755688}" dt="2024-10-23T16:01:38.191" v="8922" actId="478"/>
        <pc:sldMkLst>
          <pc:docMk/>
          <pc:sldMk cId="3405126809" sldId="558"/>
        </pc:sldMkLst>
      </pc:sldChg>
      <pc:sldChg chg="addSp delSp modSp add mod delAnim modAnim">
        <pc:chgData name="Mokarram Dorri, Bahareh" userId="b65613e7-b782-4797-afbc-3ac9b2e9b774" providerId="ADAL" clId="{9CB5543D-6A3C-4F03-B6C7-636388755688}" dt="2024-10-24T01:02:47.765" v="9194" actId="1076"/>
        <pc:sldMkLst>
          <pc:docMk/>
          <pc:sldMk cId="2495515394" sldId="559"/>
        </pc:sldMkLst>
      </pc:sldChg>
      <pc:sldChg chg="modSp add mod modAnim">
        <pc:chgData name="Mokarram Dorri, Bahareh" userId="b65613e7-b782-4797-afbc-3ac9b2e9b774" providerId="ADAL" clId="{9CB5543D-6A3C-4F03-B6C7-636388755688}" dt="2025-03-18T22:08:26.219" v="9336" actId="255"/>
        <pc:sldMkLst>
          <pc:docMk/>
          <pc:sldMk cId="1308821528" sldId="560"/>
        </pc:sldMkLst>
        <pc:spChg chg="mod">
          <ac:chgData name="Mokarram Dorri, Bahareh" userId="b65613e7-b782-4797-afbc-3ac9b2e9b774" providerId="ADAL" clId="{9CB5543D-6A3C-4F03-B6C7-636388755688}" dt="2025-03-18T22:08:26.219" v="9336" actId="255"/>
          <ac:spMkLst>
            <pc:docMk/>
            <pc:sldMk cId="1308821528" sldId="560"/>
            <ac:spMk id="3" creationId="{CCF1EEC2-D874-BB18-293C-F1825FF56C9F}"/>
          </ac:spMkLst>
        </pc:spChg>
      </pc:sldChg>
      <pc:sldChg chg="delSp modSp add del mod ord delAnim modAnim">
        <pc:chgData name="Mokarram Dorri, Bahareh" userId="b65613e7-b782-4797-afbc-3ac9b2e9b774" providerId="ADAL" clId="{9CB5543D-6A3C-4F03-B6C7-636388755688}" dt="2025-03-18T22:23:05.990" v="9474" actId="2696"/>
        <pc:sldMkLst>
          <pc:docMk/>
          <pc:sldMk cId="1109394872" sldId="561"/>
        </pc:sldMkLst>
        <pc:spChg chg="mod">
          <ac:chgData name="Mokarram Dorri, Bahareh" userId="b65613e7-b782-4797-afbc-3ac9b2e9b774" providerId="ADAL" clId="{9CB5543D-6A3C-4F03-B6C7-636388755688}" dt="2025-03-18T22:19:01.222" v="9357" actId="20577"/>
          <ac:spMkLst>
            <pc:docMk/>
            <pc:sldMk cId="1109394872" sldId="561"/>
            <ac:spMk id="3" creationId="{44F155AB-82C8-3B66-B0C6-453A70896D50}"/>
          </ac:spMkLst>
        </pc:spChg>
        <pc:spChg chg="del mod">
          <ac:chgData name="Mokarram Dorri, Bahareh" userId="b65613e7-b782-4797-afbc-3ac9b2e9b774" providerId="ADAL" clId="{9CB5543D-6A3C-4F03-B6C7-636388755688}" dt="2025-03-18T22:19:03.444" v="9359" actId="478"/>
          <ac:spMkLst>
            <pc:docMk/>
            <pc:sldMk cId="1109394872" sldId="561"/>
            <ac:spMk id="8" creationId="{D1036290-4BD0-1F67-01F7-68277A1229CB}"/>
          </ac:spMkLst>
        </pc:spChg>
        <pc:graphicFrameChg chg="del">
          <ac:chgData name="Mokarram Dorri, Bahareh" userId="b65613e7-b782-4797-afbc-3ac9b2e9b774" providerId="ADAL" clId="{9CB5543D-6A3C-4F03-B6C7-636388755688}" dt="2025-03-18T22:18:53.985" v="9352" actId="478"/>
          <ac:graphicFrameMkLst>
            <pc:docMk/>
            <pc:sldMk cId="1109394872" sldId="561"/>
            <ac:graphicFrameMk id="7" creationId="{ECCE3E9A-F5EE-DB8A-ABB7-30122B681F06}"/>
          </ac:graphicFrameMkLst>
        </pc:graphicFrameChg>
      </pc:sldChg>
      <pc:sldChg chg="addSp delSp modSp add mod ord addAnim delAnim modAnim">
        <pc:chgData name="Mokarram Dorri, Bahareh" userId="b65613e7-b782-4797-afbc-3ac9b2e9b774" providerId="ADAL" clId="{9CB5543D-6A3C-4F03-B6C7-636388755688}" dt="2025-03-19T03:09:53.182" v="9615" actId="1076"/>
        <pc:sldMkLst>
          <pc:docMk/>
          <pc:sldMk cId="3866326031" sldId="562"/>
        </pc:sldMkLst>
        <pc:spChg chg="mod">
          <ac:chgData name="Mokarram Dorri, Bahareh" userId="b65613e7-b782-4797-afbc-3ac9b2e9b774" providerId="ADAL" clId="{9CB5543D-6A3C-4F03-B6C7-636388755688}" dt="2025-03-19T03:09:42.356" v="9613" actId="404"/>
          <ac:spMkLst>
            <pc:docMk/>
            <pc:sldMk cId="3866326031" sldId="562"/>
            <ac:spMk id="3" creationId="{CF14735A-621E-5620-9420-DB8E442F2B29}"/>
          </ac:spMkLst>
        </pc:spChg>
        <pc:spChg chg="mod">
          <ac:chgData name="Mokarram Dorri, Bahareh" userId="b65613e7-b782-4797-afbc-3ac9b2e9b774" providerId="ADAL" clId="{9CB5543D-6A3C-4F03-B6C7-636388755688}" dt="2025-03-19T03:09:49.209" v="9614" actId="1076"/>
          <ac:spMkLst>
            <pc:docMk/>
            <pc:sldMk cId="3866326031" sldId="562"/>
            <ac:spMk id="6" creationId="{755C4196-45F3-6BBA-2049-833E416ABD84}"/>
          </ac:spMkLst>
        </pc:spChg>
        <pc:spChg chg="mod">
          <ac:chgData name="Mokarram Dorri, Bahareh" userId="b65613e7-b782-4797-afbc-3ac9b2e9b774" providerId="ADAL" clId="{9CB5543D-6A3C-4F03-B6C7-636388755688}" dt="2025-03-19T03:09:53.182" v="9615" actId="1076"/>
          <ac:spMkLst>
            <pc:docMk/>
            <pc:sldMk cId="3866326031" sldId="562"/>
            <ac:spMk id="8" creationId="{8E65B5DD-588E-1C95-D0A4-FC14D17B0E4B}"/>
          </ac:spMkLst>
        </pc:spChg>
        <pc:graphicFrameChg chg="add del mod modGraphic">
          <ac:chgData name="Mokarram Dorri, Bahareh" userId="b65613e7-b782-4797-afbc-3ac9b2e9b774" providerId="ADAL" clId="{9CB5543D-6A3C-4F03-B6C7-636388755688}" dt="2025-03-18T22:25:34.776" v="9519" actId="20577"/>
          <ac:graphicFrameMkLst>
            <pc:docMk/>
            <pc:sldMk cId="3866326031" sldId="562"/>
            <ac:graphicFrameMk id="5" creationId="{8E9E56D1-1E41-4639-F87E-AB7737B1AB97}"/>
          </ac:graphicFrameMkLst>
        </pc:graphicFrameChg>
        <pc:graphicFrameChg chg="mod modGraphic">
          <ac:chgData name="Mokarram Dorri, Bahareh" userId="b65613e7-b782-4797-afbc-3ac9b2e9b774" providerId="ADAL" clId="{9CB5543D-6A3C-4F03-B6C7-636388755688}" dt="2025-03-18T22:26:57.686" v="9551" actId="1076"/>
          <ac:graphicFrameMkLst>
            <pc:docMk/>
            <pc:sldMk cId="3866326031" sldId="562"/>
            <ac:graphicFrameMk id="7" creationId="{8CFBCD76-FDEF-3F21-7F0D-599DD07BFE70}"/>
          </ac:graphicFrameMkLst>
        </pc:graphicFrameChg>
      </pc:sldChg>
      <pc:sldChg chg="add del">
        <pc:chgData name="Mokarram Dorri, Bahareh" userId="b65613e7-b782-4797-afbc-3ac9b2e9b774" providerId="ADAL" clId="{9CB5543D-6A3C-4F03-B6C7-636388755688}" dt="2025-03-18T22:28:10.215" v="9578" actId="2696"/>
        <pc:sldMkLst>
          <pc:docMk/>
          <pc:sldMk cId="2469267387" sldId="563"/>
        </pc:sldMkLst>
      </pc:sldChg>
      <pc:sldMasterChg chg="modSldLayout">
        <pc:chgData name="Mokarram Dorri, Bahareh" userId="b65613e7-b782-4797-afbc-3ac9b2e9b774" providerId="ADAL" clId="{9CB5543D-6A3C-4F03-B6C7-636388755688}" dt="2024-03-02T19:02:51.865" v="7858"/>
        <pc:sldMasterMkLst>
          <pc:docMk/>
          <pc:sldMasterMk cId="0" sldId="2147483648"/>
        </pc:sldMasterMkLst>
        <pc:sldLayoutChg chg="addSp delSp modSp mod">
          <pc:chgData name="Mokarram Dorri, Bahareh" userId="b65613e7-b782-4797-afbc-3ac9b2e9b774" providerId="ADAL" clId="{9CB5543D-6A3C-4F03-B6C7-636388755688}" dt="2024-03-02T19:02:36.015" v="7851" actId="1076"/>
          <pc:sldLayoutMkLst>
            <pc:docMk/>
            <pc:sldMasterMk cId="0" sldId="2147483648"/>
            <pc:sldLayoutMk cId="0" sldId="2147483650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1.106" v="7852"/>
          <pc:sldLayoutMkLst>
            <pc:docMk/>
            <pc:sldMasterMk cId="0" sldId="2147483648"/>
            <pc:sldLayoutMk cId="0" sldId="2147483651"/>
          </pc:sldLayoutMkLst>
        </pc:sldLayoutChg>
        <pc:sldLayoutChg chg="addSp modSp mod">
          <pc:chgData name="Mokarram Dorri, Bahareh" userId="b65613e7-b782-4797-afbc-3ac9b2e9b774" providerId="ADAL" clId="{9CB5543D-6A3C-4F03-B6C7-636388755688}" dt="2024-03-02T18:58:16.165" v="7777" actId="403"/>
          <pc:sldLayoutMkLst>
            <pc:docMk/>
            <pc:sldMasterMk cId="0" sldId="2147483648"/>
            <pc:sldLayoutMk cId="0" sldId="2147483652"/>
          </pc:sldLayoutMkLst>
        </pc:sldLayoutChg>
        <pc:sldLayoutChg chg="addSp modSp mod">
          <pc:chgData name="Mokarram Dorri, Bahareh" userId="b65613e7-b782-4797-afbc-3ac9b2e9b774" providerId="ADAL" clId="{9CB5543D-6A3C-4F03-B6C7-636388755688}" dt="2024-03-02T18:58:27.926" v="7784" actId="403"/>
          <pc:sldLayoutMkLst>
            <pc:docMk/>
            <pc:sldMasterMk cId="0" sldId="2147483648"/>
            <pc:sldLayoutMk cId="0" sldId="2147483653"/>
          </pc:sldLayoutMkLst>
        </pc:sldLayoutChg>
        <pc:sldLayoutChg chg="addSp modSp mod">
          <pc:chgData name="Mokarram Dorri, Bahareh" userId="b65613e7-b782-4797-afbc-3ac9b2e9b774" providerId="ADAL" clId="{9CB5543D-6A3C-4F03-B6C7-636388755688}" dt="2024-03-02T18:58:39.498" v="7789" actId="404"/>
          <pc:sldLayoutMkLst>
            <pc:docMk/>
            <pc:sldMasterMk cId="0" sldId="2147483648"/>
            <pc:sldLayoutMk cId="0" sldId="2147483654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3.390" v="7853"/>
          <pc:sldLayoutMkLst>
            <pc:docMk/>
            <pc:sldMasterMk cId="0" sldId="2147483648"/>
            <pc:sldLayoutMk cId="0" sldId="2147483655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5.285" v="7854"/>
          <pc:sldLayoutMkLst>
            <pc:docMk/>
            <pc:sldMasterMk cId="0" sldId="2147483648"/>
            <pc:sldLayoutMk cId="0" sldId="2147483656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6.621" v="7855"/>
          <pc:sldLayoutMkLst>
            <pc:docMk/>
            <pc:sldMasterMk cId="0" sldId="2147483648"/>
            <pc:sldLayoutMk cId="0" sldId="2147483657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8.420" v="7856"/>
          <pc:sldLayoutMkLst>
            <pc:docMk/>
            <pc:sldMasterMk cId="0" sldId="2147483648"/>
            <pc:sldLayoutMk cId="0" sldId="2147483658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9.989" v="7857"/>
          <pc:sldLayoutMkLst>
            <pc:docMk/>
            <pc:sldMasterMk cId="0" sldId="2147483648"/>
            <pc:sldLayoutMk cId="0" sldId="2147483659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51.865" v="7858"/>
          <pc:sldLayoutMkLst>
            <pc:docMk/>
            <pc:sldMasterMk cId="0" sldId="2147483648"/>
            <pc:sldLayoutMk cId="489660645" sldId="2147483672"/>
          </pc:sldLayoutMkLst>
        </pc:sldLayoutChg>
      </pc:sldMasterChg>
      <pc:sldMasterChg chg="del delSldLayout">
        <pc:chgData name="Mokarram Dorri, Bahareh" userId="b65613e7-b782-4797-afbc-3ac9b2e9b774" providerId="ADAL" clId="{9CB5543D-6A3C-4F03-B6C7-636388755688}" dt="2024-03-02T20:13:13.633" v="8112" actId="2696"/>
        <pc:sldMasterMkLst>
          <pc:docMk/>
          <pc:sldMasterMk cId="2109309117" sldId="2147483660"/>
        </pc:sldMasterMkLst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4205335853" sldId="2147483661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687405797" sldId="2147483662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688438302" sldId="2147483663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1670160896" sldId="2147483664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078384331" sldId="2147483665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056996948" sldId="2147483666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1525345657" sldId="2147483667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538888439" sldId="2147483668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2329236729" sldId="2147483669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044066995" sldId="2147483670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800558124" sldId="2147483671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CE0DC93D-BF32-50A5-E535-A9A1350D48C3}"/>
    <pc:docChg chg="modSld">
      <pc:chgData name="Mokarram Dorri, Bahareh" userId="S::bahareh.mokarramdorri@unt.edu::b65613e7-b782-4797-afbc-3ac9b2e9b774" providerId="AD" clId="Web-{CE0DC93D-BF32-50A5-E535-A9A1350D48C3}" dt="2024-10-24T18:16:11.403" v="0"/>
      <pc:docMkLst>
        <pc:docMk/>
      </pc:docMkLst>
      <pc:sldChg chg="mod modShow">
        <pc:chgData name="Mokarram Dorri, Bahareh" userId="S::bahareh.mokarramdorri@unt.edu::b65613e7-b782-4797-afbc-3ac9b2e9b774" providerId="AD" clId="Web-{CE0DC93D-BF32-50A5-E535-A9A1350D48C3}" dt="2024-10-24T18:16:11.403" v="0"/>
        <pc:sldMkLst>
          <pc:docMk/>
          <pc:sldMk cId="1088883303" sldId="519"/>
        </pc:sldMkLst>
      </pc:sldChg>
    </pc:docChg>
  </pc:docChgLst>
  <pc:docChgLst>
    <pc:chgData name="Mokarram dorri, Bahareh" userId="S::bahareh.mokarramdorri@unt.edu::b65613e7-b782-4797-afbc-3ac9b2e9b774" providerId="AD" clId="Web-{80E01949-982E-82E1-2A72-FB000E5C587C}"/>
    <pc:docChg chg="modSld">
      <pc:chgData name="Mokarram dorri, Bahareh" userId="S::bahareh.mokarramdorri@unt.edu::b65613e7-b782-4797-afbc-3ac9b2e9b774" providerId="AD" clId="Web-{80E01949-982E-82E1-2A72-FB000E5C587C}" dt="2023-10-09T20:35:29.393" v="84" actId="20577"/>
      <pc:docMkLst>
        <pc:docMk/>
      </pc:docMkLst>
      <pc:sldChg chg="modSp">
        <pc:chgData name="Mokarram dorri, Bahareh" userId="S::bahareh.mokarramdorri@unt.edu::b65613e7-b782-4797-afbc-3ac9b2e9b774" providerId="AD" clId="Web-{80E01949-982E-82E1-2A72-FB000E5C587C}" dt="2023-10-09T19:34:00.308" v="5" actId="1076"/>
        <pc:sldMkLst>
          <pc:docMk/>
          <pc:sldMk cId="593768768" sldId="268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0:49.935" v="66" actId="20577"/>
        <pc:sldMkLst>
          <pc:docMk/>
          <pc:sldMk cId="0" sldId="273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19:34:17.012" v="6" actId="14100"/>
        <pc:sldMkLst>
          <pc:docMk/>
          <pc:sldMk cId="668083587" sldId="274"/>
        </pc:sldMkLst>
      </pc:sldChg>
      <pc:sldChg chg="addSp delSp modSp addAnim delAnim">
        <pc:chgData name="Mokarram dorri, Bahareh" userId="S::bahareh.mokarramdorri@unt.edu::b65613e7-b782-4797-afbc-3ac9b2e9b774" providerId="AD" clId="Web-{80E01949-982E-82E1-2A72-FB000E5C587C}" dt="2023-10-09T20:05:44.713" v="23"/>
        <pc:sldMkLst>
          <pc:docMk/>
          <pc:sldMk cId="2059373823" sldId="276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09:54.451" v="40" actId="20577"/>
        <pc:sldMkLst>
          <pc:docMk/>
          <pc:sldMk cId="4012468272" sldId="279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00:18.080" v="8" actId="20577"/>
        <pc:sldMkLst>
          <pc:docMk/>
          <pc:sldMk cId="2128910819" sldId="281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0:37.074" v="62" actId="20577"/>
        <pc:sldMkLst>
          <pc:docMk/>
          <pc:sldMk cId="2016478400" sldId="283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35.244" v="71" actId="20577"/>
        <pc:sldMkLst>
          <pc:docMk/>
          <pc:sldMk cId="2288116155" sldId="284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38.978" v="72" actId="20577"/>
        <pc:sldMkLst>
          <pc:docMk/>
          <pc:sldMk cId="3488348148" sldId="285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44.026" v="73" actId="20577"/>
        <pc:sldMkLst>
          <pc:docMk/>
          <pc:sldMk cId="881544732" sldId="286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50.292" v="74" actId="20577"/>
        <pc:sldMkLst>
          <pc:docMk/>
          <pc:sldMk cId="759829174" sldId="287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4:37.639" v="76" actId="14100"/>
        <pc:sldMkLst>
          <pc:docMk/>
          <pc:sldMk cId="4250340663" sldId="288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4:43.264" v="77" actId="20577"/>
        <pc:sldMkLst>
          <pc:docMk/>
          <pc:sldMk cId="699954361" sldId="290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09.632" v="67" actId="20577"/>
        <pc:sldMkLst>
          <pc:docMk/>
          <pc:sldMk cId="0" sldId="291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22.868" v="68" actId="20577"/>
        <pc:sldMkLst>
          <pc:docMk/>
          <pc:sldMk cId="0" sldId="292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27.306" v="69" actId="20577"/>
        <pc:sldMkLst>
          <pc:docMk/>
          <pc:sldMk cId="231645496" sldId="293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31.134" v="70" actId="20577"/>
        <pc:sldMkLst>
          <pc:docMk/>
          <pc:sldMk cId="0" sldId="294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5:06.719" v="80" actId="14100"/>
        <pc:sldMkLst>
          <pc:docMk/>
          <pc:sldMk cId="0" sldId="297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5:29.393" v="84" actId="20577"/>
        <pc:sldMkLst>
          <pc:docMk/>
          <pc:sldMk cId="0" sldId="298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19:33:24.682" v="1" actId="1076"/>
        <pc:sldMkLst>
          <pc:docMk/>
          <pc:sldMk cId="3256813134" sldId="300"/>
        </pc:sldMkLst>
      </pc:sldChg>
    </pc:docChg>
  </pc:docChgLst>
  <pc:docChgLst>
    <pc:chgData name="Mokarram Dorri, Bahareh" userId="b65613e7-b782-4797-afbc-3ac9b2e9b774" providerId="ADAL" clId="{8147FEDE-7CC0-4ADD-AAC7-AE0833B481AA}"/>
    <pc:docChg chg="undo custSel addSld delSld modSld">
      <pc:chgData name="Mokarram Dorri, Bahareh" userId="b65613e7-b782-4797-afbc-3ac9b2e9b774" providerId="ADAL" clId="{8147FEDE-7CC0-4ADD-AAC7-AE0833B481AA}" dt="2024-03-18T15:37:24.713" v="253" actId="47"/>
      <pc:docMkLst>
        <pc:docMk/>
      </pc:docMkLst>
      <pc:sldChg chg="modSp">
        <pc:chgData name="Mokarram Dorri, Bahareh" userId="b65613e7-b782-4797-afbc-3ac9b2e9b774" providerId="ADAL" clId="{8147FEDE-7CC0-4ADD-AAC7-AE0833B481AA}" dt="2024-03-04T16:27:35.444" v="1" actId="255"/>
        <pc:sldMkLst>
          <pc:docMk/>
          <pc:sldMk cId="3139989689" sldId="258"/>
        </pc:sldMkLst>
      </pc:sldChg>
      <pc:sldChg chg="modSp mod">
        <pc:chgData name="Mokarram Dorri, Bahareh" userId="b65613e7-b782-4797-afbc-3ac9b2e9b774" providerId="ADAL" clId="{8147FEDE-7CC0-4ADD-AAC7-AE0833B481AA}" dt="2024-03-04T16:30:49.345" v="5" actId="14100"/>
        <pc:sldMkLst>
          <pc:docMk/>
          <pc:sldMk cId="4008257223" sldId="260"/>
        </pc:sldMkLst>
      </pc:sldChg>
      <pc:sldChg chg="modSp mod">
        <pc:chgData name="Mokarram Dorri, Bahareh" userId="b65613e7-b782-4797-afbc-3ac9b2e9b774" providerId="ADAL" clId="{8147FEDE-7CC0-4ADD-AAC7-AE0833B481AA}" dt="2024-03-04T16:37:47.702" v="15" actId="404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8147FEDE-7CC0-4ADD-AAC7-AE0833B481AA}" dt="2024-03-04T16:36:46.217" v="14" actId="20577"/>
        <pc:sldMkLst>
          <pc:docMk/>
          <pc:sldMk cId="0" sldId="264"/>
        </pc:sldMkLst>
      </pc:sldChg>
      <pc:sldChg chg="modSp">
        <pc:chgData name="Mokarram Dorri, Bahareh" userId="b65613e7-b782-4797-afbc-3ac9b2e9b774" providerId="ADAL" clId="{8147FEDE-7CC0-4ADD-AAC7-AE0833B481AA}" dt="2024-03-04T16:39:29.050" v="17" actId="20577"/>
        <pc:sldMkLst>
          <pc:docMk/>
          <pc:sldMk cId="0" sldId="265"/>
        </pc:sldMkLst>
      </pc:sldChg>
      <pc:sldChg chg="delSp modSp mod">
        <pc:chgData name="Mokarram Dorri, Bahareh" userId="b65613e7-b782-4797-afbc-3ac9b2e9b774" providerId="ADAL" clId="{8147FEDE-7CC0-4ADD-AAC7-AE0833B481AA}" dt="2024-03-06T16:52:52.591" v="214" actId="21"/>
        <pc:sldMkLst>
          <pc:docMk/>
          <pc:sldMk cId="593768768" sldId="268"/>
        </pc:sldMkLst>
      </pc:sldChg>
      <pc:sldChg chg="modSp mod modShow">
        <pc:chgData name="Mokarram Dorri, Bahareh" userId="b65613e7-b782-4797-afbc-3ac9b2e9b774" providerId="ADAL" clId="{8147FEDE-7CC0-4ADD-AAC7-AE0833B481AA}" dt="2024-03-06T17:02:51.906" v="219" actId="729"/>
        <pc:sldMkLst>
          <pc:docMk/>
          <pc:sldMk cId="3174946388" sldId="280"/>
        </pc:sldMkLst>
      </pc:sldChg>
      <pc:sldChg chg="mod modShow">
        <pc:chgData name="Mokarram Dorri, Bahareh" userId="b65613e7-b782-4797-afbc-3ac9b2e9b774" providerId="ADAL" clId="{8147FEDE-7CC0-4ADD-AAC7-AE0833B481AA}" dt="2024-03-06T17:02:54.485" v="220" actId="729"/>
        <pc:sldMkLst>
          <pc:docMk/>
          <pc:sldMk cId="2128910819" sldId="281"/>
        </pc:sldMkLst>
      </pc:sldChg>
      <pc:sldChg chg="modSp mod">
        <pc:chgData name="Mokarram Dorri, Bahareh" userId="b65613e7-b782-4797-afbc-3ac9b2e9b774" providerId="ADAL" clId="{8147FEDE-7CC0-4ADD-AAC7-AE0833B481AA}" dt="2024-03-06T17:05:14.977" v="233" actId="1076"/>
        <pc:sldMkLst>
          <pc:docMk/>
          <pc:sldMk cId="562133028" sldId="282"/>
        </pc:sldMkLst>
      </pc:sldChg>
      <pc:sldChg chg="modSp mod">
        <pc:chgData name="Mokarram Dorri, Bahareh" userId="b65613e7-b782-4797-afbc-3ac9b2e9b774" providerId="ADAL" clId="{8147FEDE-7CC0-4ADD-AAC7-AE0833B481AA}" dt="2024-03-06T17:10:12.142" v="237" actId="404"/>
        <pc:sldMkLst>
          <pc:docMk/>
          <pc:sldMk cId="2016478400" sldId="283"/>
        </pc:sldMkLst>
      </pc:sldChg>
      <pc:sldChg chg="modSp mod">
        <pc:chgData name="Mokarram Dorri, Bahareh" userId="b65613e7-b782-4797-afbc-3ac9b2e9b774" providerId="ADAL" clId="{8147FEDE-7CC0-4ADD-AAC7-AE0833B481AA}" dt="2024-03-18T15:31:13.618" v="250" actId="404"/>
        <pc:sldMkLst>
          <pc:docMk/>
          <pc:sldMk cId="0" sldId="291"/>
        </pc:sldMkLst>
      </pc:sldChg>
      <pc:sldChg chg="delSp modSp mod delAnim">
        <pc:chgData name="Mokarram Dorri, Bahareh" userId="b65613e7-b782-4797-afbc-3ac9b2e9b774" providerId="ADAL" clId="{8147FEDE-7CC0-4ADD-AAC7-AE0833B481AA}" dt="2024-03-05T19:27:35.053" v="112" actId="478"/>
        <pc:sldMkLst>
          <pc:docMk/>
          <pc:sldMk cId="231645496" sldId="293"/>
        </pc:sldMkLst>
      </pc:sldChg>
      <pc:sldChg chg="modSp mod">
        <pc:chgData name="Mokarram Dorri, Bahareh" userId="b65613e7-b782-4797-afbc-3ac9b2e9b774" providerId="ADAL" clId="{8147FEDE-7CC0-4ADD-AAC7-AE0833B481AA}" dt="2024-03-04T16:42:17.315" v="25" actId="1076"/>
        <pc:sldMkLst>
          <pc:docMk/>
          <pc:sldMk cId="2400550592" sldId="295"/>
        </pc:sldMkLst>
      </pc:sldChg>
      <pc:sldChg chg="modSp mod">
        <pc:chgData name="Mokarram Dorri, Bahareh" userId="b65613e7-b782-4797-afbc-3ac9b2e9b774" providerId="ADAL" clId="{8147FEDE-7CC0-4ADD-AAC7-AE0833B481AA}" dt="2024-03-04T16:44:46.931" v="63" actId="14100"/>
        <pc:sldMkLst>
          <pc:docMk/>
          <pc:sldMk cId="3306733441" sldId="296"/>
        </pc:sldMkLst>
      </pc:sldChg>
      <pc:sldChg chg="modSp">
        <pc:chgData name="Mokarram Dorri, Bahareh" userId="b65613e7-b782-4797-afbc-3ac9b2e9b774" providerId="ADAL" clId="{8147FEDE-7CC0-4ADD-AAC7-AE0833B481AA}" dt="2024-03-04T16:30:09.507" v="3" actId="20577"/>
        <pc:sldMkLst>
          <pc:docMk/>
          <pc:sldMk cId="2833069730" sldId="299"/>
        </pc:sldMkLst>
      </pc:sldChg>
      <pc:sldChg chg="addSp modSp mod modAnim">
        <pc:chgData name="Mokarram Dorri, Bahareh" userId="b65613e7-b782-4797-afbc-3ac9b2e9b774" providerId="ADAL" clId="{8147FEDE-7CC0-4ADD-AAC7-AE0833B481AA}" dt="2024-03-06T16:41:32.165" v="140" actId="14100"/>
        <pc:sldMkLst>
          <pc:docMk/>
          <pc:sldMk cId="1821064881" sldId="300"/>
        </pc:sldMkLst>
      </pc:sldChg>
      <pc:sldChg chg="delSp mod delAnim">
        <pc:chgData name="Mokarram Dorri, Bahareh" userId="b65613e7-b782-4797-afbc-3ac9b2e9b774" providerId="ADAL" clId="{8147FEDE-7CC0-4ADD-AAC7-AE0833B481AA}" dt="2024-03-06T16:41:20.276" v="135" actId="21"/>
        <pc:sldMkLst>
          <pc:docMk/>
          <pc:sldMk cId="2070950706" sldId="301"/>
        </pc:sldMkLst>
      </pc:sldChg>
      <pc:sldChg chg="modSp mod">
        <pc:chgData name="Mokarram Dorri, Bahareh" userId="b65613e7-b782-4797-afbc-3ac9b2e9b774" providerId="ADAL" clId="{8147FEDE-7CC0-4ADD-AAC7-AE0833B481AA}" dt="2024-03-06T17:20:55.377" v="246" actId="1076"/>
        <pc:sldMkLst>
          <pc:docMk/>
          <pc:sldMk cId="1636106728" sldId="302"/>
        </pc:sldMkLst>
      </pc:sldChg>
      <pc:sldChg chg="modSp mod">
        <pc:chgData name="Mokarram Dorri, Bahareh" userId="b65613e7-b782-4797-afbc-3ac9b2e9b774" providerId="ADAL" clId="{8147FEDE-7CC0-4ADD-AAC7-AE0833B481AA}" dt="2024-03-04T16:43:33.650" v="40" actId="20577"/>
        <pc:sldMkLst>
          <pc:docMk/>
          <pc:sldMk cId="3308138777" sldId="361"/>
        </pc:sldMkLst>
      </pc:sldChg>
      <pc:sldChg chg="delSp modSp mod">
        <pc:chgData name="Mokarram Dorri, Bahareh" userId="b65613e7-b782-4797-afbc-3ac9b2e9b774" providerId="ADAL" clId="{8147FEDE-7CC0-4ADD-AAC7-AE0833B481AA}" dt="2024-03-06T17:22:11.811" v="248" actId="13822"/>
        <pc:sldMkLst>
          <pc:docMk/>
          <pc:sldMk cId="2114148668" sldId="512"/>
        </pc:sldMkLst>
      </pc:sldChg>
      <pc:sldChg chg="addSp delSp modSp mod">
        <pc:chgData name="Mokarram Dorri, Bahareh" userId="b65613e7-b782-4797-afbc-3ac9b2e9b774" providerId="ADAL" clId="{8147FEDE-7CC0-4ADD-AAC7-AE0833B481AA}" dt="2024-03-06T16:44:02.445" v="168" actId="404"/>
        <pc:sldMkLst>
          <pc:docMk/>
          <pc:sldMk cId="3841665713" sldId="513"/>
        </pc:sldMkLst>
      </pc:sldChg>
      <pc:sldChg chg="addSp delSp modSp mod">
        <pc:chgData name="Mokarram Dorri, Bahareh" userId="b65613e7-b782-4797-afbc-3ac9b2e9b774" providerId="ADAL" clId="{8147FEDE-7CC0-4ADD-AAC7-AE0833B481AA}" dt="2024-03-06T16:52:54.905" v="215"/>
        <pc:sldMkLst>
          <pc:docMk/>
          <pc:sldMk cId="879507186" sldId="514"/>
        </pc:sldMkLst>
      </pc:sldChg>
      <pc:sldChg chg="modSp mod">
        <pc:chgData name="Mokarram Dorri, Bahareh" userId="b65613e7-b782-4797-afbc-3ac9b2e9b774" providerId="ADAL" clId="{8147FEDE-7CC0-4ADD-AAC7-AE0833B481AA}" dt="2024-03-06T17:24:01.905" v="249" actId="1076"/>
        <pc:sldMkLst>
          <pc:docMk/>
          <pc:sldMk cId="2592284382" sldId="515"/>
        </pc:sldMkLst>
      </pc:sldChg>
      <pc:sldChg chg="delSp modSp mod">
        <pc:chgData name="Mokarram Dorri, Bahareh" userId="b65613e7-b782-4797-afbc-3ac9b2e9b774" providerId="ADAL" clId="{8147FEDE-7CC0-4ADD-AAC7-AE0833B481AA}" dt="2024-03-06T17:03:25.445" v="227" actId="1076"/>
        <pc:sldMkLst>
          <pc:docMk/>
          <pc:sldMk cId="3463901856" sldId="517"/>
        </pc:sldMkLst>
      </pc:sldChg>
      <pc:sldChg chg="modSp mod">
        <pc:chgData name="Mokarram Dorri, Bahareh" userId="b65613e7-b782-4797-afbc-3ac9b2e9b774" providerId="ADAL" clId="{8147FEDE-7CC0-4ADD-AAC7-AE0833B481AA}" dt="2024-03-06T17:06:37.249" v="234" actId="404"/>
        <pc:sldMkLst>
          <pc:docMk/>
          <pc:sldMk cId="1088883303" sldId="519"/>
        </pc:sldMkLst>
      </pc:sldChg>
      <pc:sldChg chg="modSp mod">
        <pc:chgData name="Mokarram Dorri, Bahareh" userId="b65613e7-b782-4797-afbc-3ac9b2e9b774" providerId="ADAL" clId="{8147FEDE-7CC0-4ADD-AAC7-AE0833B481AA}" dt="2024-03-06T17:09:18.055" v="235" actId="404"/>
        <pc:sldMkLst>
          <pc:docMk/>
          <pc:sldMk cId="1785985401" sldId="520"/>
        </pc:sldMkLst>
      </pc:sldChg>
      <pc:sldChg chg="modSp">
        <pc:chgData name="Mokarram Dorri, Bahareh" userId="b65613e7-b782-4797-afbc-3ac9b2e9b774" providerId="ADAL" clId="{8147FEDE-7CC0-4ADD-AAC7-AE0833B481AA}" dt="2024-03-06T17:19:33.971" v="239" actId="255"/>
        <pc:sldMkLst>
          <pc:docMk/>
          <pc:sldMk cId="3442689539" sldId="523"/>
        </pc:sldMkLst>
      </pc:sldChg>
      <pc:sldChg chg="delSp mod delAnim">
        <pc:chgData name="Mokarram Dorri, Bahareh" userId="b65613e7-b782-4797-afbc-3ac9b2e9b774" providerId="ADAL" clId="{8147FEDE-7CC0-4ADD-AAC7-AE0833B481AA}" dt="2024-03-06T17:20:07.645" v="240" actId="21"/>
        <pc:sldMkLst>
          <pc:docMk/>
          <pc:sldMk cId="1662493439" sldId="531"/>
        </pc:sldMkLst>
      </pc:sldChg>
      <pc:sldChg chg="addSp modSp mod modAnim">
        <pc:chgData name="Mokarram Dorri, Bahareh" userId="b65613e7-b782-4797-afbc-3ac9b2e9b774" providerId="ADAL" clId="{8147FEDE-7CC0-4ADD-AAC7-AE0833B481AA}" dt="2024-03-06T17:20:20.962" v="244" actId="1076"/>
        <pc:sldMkLst>
          <pc:docMk/>
          <pc:sldMk cId="1462688833" sldId="532"/>
        </pc:sldMkLst>
      </pc:sldChg>
      <pc:sldChg chg="addSp modSp mod modAnim modShow">
        <pc:chgData name="Mokarram Dorri, Bahareh" userId="b65613e7-b782-4797-afbc-3ac9b2e9b774" providerId="ADAL" clId="{8147FEDE-7CC0-4ADD-AAC7-AE0833B481AA}" dt="2024-03-06T15:49:01.390" v="134" actId="729"/>
        <pc:sldMkLst>
          <pc:docMk/>
          <pc:sldMk cId="897101651" sldId="534"/>
        </pc:sldMkLst>
      </pc:sldChg>
      <pc:sldChg chg="del">
        <pc:chgData name="Mokarram Dorri, Bahareh" userId="b65613e7-b782-4797-afbc-3ac9b2e9b774" providerId="ADAL" clId="{8147FEDE-7CC0-4ADD-AAC7-AE0833B481AA}" dt="2024-03-18T15:37:13.653" v="251" actId="47"/>
        <pc:sldMkLst>
          <pc:docMk/>
          <pc:sldMk cId="3349604892" sldId="549"/>
        </pc:sldMkLst>
      </pc:sldChg>
      <pc:sldChg chg="add del">
        <pc:chgData name="Mokarram Dorri, Bahareh" userId="b65613e7-b782-4797-afbc-3ac9b2e9b774" providerId="ADAL" clId="{8147FEDE-7CC0-4ADD-AAC7-AE0833B481AA}" dt="2024-03-18T15:37:24.713" v="253" actId="47"/>
        <pc:sldMkLst>
          <pc:docMk/>
          <pc:sldMk cId="3164888912" sldId="550"/>
        </pc:sldMkLst>
      </pc:sldChg>
      <pc:sldChg chg="modSp modAnim">
        <pc:chgData name="Mokarram Dorri, Bahareh" userId="b65613e7-b782-4797-afbc-3ac9b2e9b774" providerId="ADAL" clId="{8147FEDE-7CC0-4ADD-AAC7-AE0833B481AA}" dt="2024-03-04T16:50:09.434" v="67" actId="313"/>
        <pc:sldMkLst>
          <pc:docMk/>
          <pc:sldMk cId="1516571467" sldId="551"/>
        </pc:sldMkLst>
      </pc:sldChg>
    </pc:docChg>
  </pc:docChgLst>
  <pc:docChgLst>
    <pc:chgData name="Bahareh Mokarram dorri" userId="b65613e7-b782-4797-afbc-3ac9b2e9b774" providerId="ADAL" clId="{9CB5543D-6A3C-4F03-B6C7-636388755688}"/>
    <pc:docChg chg="undo custSel addSld delSld modSld sldOrd">
      <pc:chgData name="Bahareh Mokarram dorri" userId="b65613e7-b782-4797-afbc-3ac9b2e9b774" providerId="ADAL" clId="{9CB5543D-6A3C-4F03-B6C7-636388755688}" dt="2023-10-16T04:42:51.240" v="292"/>
      <pc:docMkLst>
        <pc:docMk/>
      </pc:docMkLst>
      <pc:sldChg chg="modSp mod modAnim">
        <pc:chgData name="Bahareh Mokarram dorri" userId="b65613e7-b782-4797-afbc-3ac9b2e9b774" providerId="ADAL" clId="{9CB5543D-6A3C-4F03-B6C7-636388755688}" dt="2023-10-16T04:21:47.644" v="149" actId="1076"/>
        <pc:sldMkLst>
          <pc:docMk/>
          <pc:sldMk cId="0" sldId="291"/>
        </pc:sldMkLst>
      </pc:sldChg>
      <pc:sldChg chg="modSp del mod">
        <pc:chgData name="Bahareh Mokarram dorri" userId="b65613e7-b782-4797-afbc-3ac9b2e9b774" providerId="ADAL" clId="{9CB5543D-6A3C-4F03-B6C7-636388755688}" dt="2023-10-16T02:23:35.731" v="97" actId="47"/>
        <pc:sldMkLst>
          <pc:docMk/>
          <pc:sldMk cId="0" sldId="292"/>
        </pc:sldMkLst>
      </pc:sldChg>
      <pc:sldChg chg="modSp mod">
        <pc:chgData name="Bahareh Mokarram dorri" userId="b65613e7-b782-4797-afbc-3ac9b2e9b774" providerId="ADAL" clId="{9CB5543D-6A3C-4F03-B6C7-636388755688}" dt="2023-10-16T04:42:36.316" v="288" actId="20577"/>
        <pc:sldMkLst>
          <pc:docMk/>
          <pc:sldMk cId="231645496" sldId="293"/>
        </pc:sldMkLst>
      </pc:sldChg>
      <pc:sldChg chg="modSp mod modShow">
        <pc:chgData name="Bahareh Mokarram dorri" userId="b65613e7-b782-4797-afbc-3ac9b2e9b774" providerId="ADAL" clId="{9CB5543D-6A3C-4F03-B6C7-636388755688}" dt="2023-10-16T04:42:04.840" v="264" actId="729"/>
        <pc:sldMkLst>
          <pc:docMk/>
          <pc:sldMk cId="0" sldId="294"/>
        </pc:sldMkLst>
      </pc:sldChg>
      <pc:sldChg chg="modSp add del mod">
        <pc:chgData name="Bahareh Mokarram dorri" userId="b65613e7-b782-4797-afbc-3ac9b2e9b774" providerId="ADAL" clId="{9CB5543D-6A3C-4F03-B6C7-636388755688}" dt="2023-10-16T02:42:30.266" v="124" actId="1076"/>
        <pc:sldMkLst>
          <pc:docMk/>
          <pc:sldMk cId="0" sldId="490"/>
        </pc:sldMkLst>
      </pc:sldChg>
      <pc:sldChg chg="addSp delSp modSp add del">
        <pc:chgData name="Bahareh Mokarram dorri" userId="b65613e7-b782-4797-afbc-3ac9b2e9b774" providerId="ADAL" clId="{9CB5543D-6A3C-4F03-B6C7-636388755688}" dt="2023-10-16T01:37:04" v="36"/>
        <pc:sldMkLst>
          <pc:docMk/>
          <pc:sldMk cId="0" sldId="492"/>
        </pc:sldMkLst>
      </pc:sldChg>
      <pc:sldChg chg="addSp delSp modSp add del">
        <pc:chgData name="Bahareh Mokarram dorri" userId="b65613e7-b782-4797-afbc-3ac9b2e9b774" providerId="ADAL" clId="{9CB5543D-6A3C-4F03-B6C7-636388755688}" dt="2023-10-16T01:37:08.449" v="39"/>
        <pc:sldMkLst>
          <pc:docMk/>
          <pc:sldMk cId="0" sldId="494"/>
        </pc:sldMkLst>
      </pc:sldChg>
      <pc:sldChg chg="addSp delSp modSp add del">
        <pc:chgData name="Bahareh Mokarram dorri" userId="b65613e7-b782-4797-afbc-3ac9b2e9b774" providerId="ADAL" clId="{9CB5543D-6A3C-4F03-B6C7-636388755688}" dt="2023-10-16T01:37:15.250" v="42"/>
        <pc:sldMkLst>
          <pc:docMk/>
          <pc:sldMk cId="0" sldId="495"/>
        </pc:sldMkLst>
      </pc:sldChg>
      <pc:sldChg chg="addSp delSp modSp add del">
        <pc:chgData name="Bahareh Mokarram dorri" userId="b65613e7-b782-4797-afbc-3ac9b2e9b774" providerId="ADAL" clId="{9CB5543D-6A3C-4F03-B6C7-636388755688}" dt="2023-10-16T01:37:21.280" v="45"/>
        <pc:sldMkLst>
          <pc:docMk/>
          <pc:sldMk cId="0" sldId="496"/>
        </pc:sldMkLst>
      </pc:sldChg>
      <pc:sldChg chg="addSp delSp modSp add del">
        <pc:chgData name="Bahareh Mokarram dorri" userId="b65613e7-b782-4797-afbc-3ac9b2e9b774" providerId="ADAL" clId="{9CB5543D-6A3C-4F03-B6C7-636388755688}" dt="2023-10-16T01:37:27.715" v="48"/>
        <pc:sldMkLst>
          <pc:docMk/>
          <pc:sldMk cId="0" sldId="497"/>
        </pc:sldMkLst>
      </pc:sldChg>
      <pc:sldChg chg="addSp delSp modSp add del">
        <pc:chgData name="Bahareh Mokarram dorri" userId="b65613e7-b782-4797-afbc-3ac9b2e9b774" providerId="ADAL" clId="{9CB5543D-6A3C-4F03-B6C7-636388755688}" dt="2023-10-16T01:37:33.513" v="51"/>
        <pc:sldMkLst>
          <pc:docMk/>
          <pc:sldMk cId="0" sldId="498"/>
        </pc:sldMkLst>
      </pc:sldChg>
      <pc:sldChg chg="addSp delSp modSp add del">
        <pc:chgData name="Bahareh Mokarram dorri" userId="b65613e7-b782-4797-afbc-3ac9b2e9b774" providerId="ADAL" clId="{9CB5543D-6A3C-4F03-B6C7-636388755688}" dt="2023-10-16T01:37:38.499" v="54"/>
        <pc:sldMkLst>
          <pc:docMk/>
          <pc:sldMk cId="0" sldId="499"/>
        </pc:sldMkLst>
      </pc:sldChg>
      <pc:sldChg chg="addSp delSp modSp add del">
        <pc:chgData name="Bahareh Mokarram dorri" userId="b65613e7-b782-4797-afbc-3ac9b2e9b774" providerId="ADAL" clId="{9CB5543D-6A3C-4F03-B6C7-636388755688}" dt="2023-10-16T01:37:44.960" v="57"/>
        <pc:sldMkLst>
          <pc:docMk/>
          <pc:sldMk cId="0" sldId="500"/>
        </pc:sldMkLst>
      </pc:sldChg>
      <pc:sldChg chg="addSp delSp modSp add del">
        <pc:chgData name="Bahareh Mokarram dorri" userId="b65613e7-b782-4797-afbc-3ac9b2e9b774" providerId="ADAL" clId="{9CB5543D-6A3C-4F03-B6C7-636388755688}" dt="2023-10-16T01:37:49.970" v="60"/>
        <pc:sldMkLst>
          <pc:docMk/>
          <pc:sldMk cId="0" sldId="501"/>
        </pc:sldMkLst>
      </pc:sldChg>
      <pc:sldChg chg="addSp delSp modSp add del">
        <pc:chgData name="Bahareh Mokarram dorri" userId="b65613e7-b782-4797-afbc-3ac9b2e9b774" providerId="ADAL" clId="{9CB5543D-6A3C-4F03-B6C7-636388755688}" dt="2023-10-16T01:37:55.220" v="63"/>
        <pc:sldMkLst>
          <pc:docMk/>
          <pc:sldMk cId="0" sldId="502"/>
        </pc:sldMkLst>
      </pc:sldChg>
      <pc:sldChg chg="addSp delSp modSp add del">
        <pc:chgData name="Bahareh Mokarram dorri" userId="b65613e7-b782-4797-afbc-3ac9b2e9b774" providerId="ADAL" clId="{9CB5543D-6A3C-4F03-B6C7-636388755688}" dt="2023-10-16T01:37:59.419" v="66"/>
        <pc:sldMkLst>
          <pc:docMk/>
          <pc:sldMk cId="0" sldId="503"/>
        </pc:sldMkLst>
      </pc:sldChg>
      <pc:sldChg chg="addSp delSp modSp add del">
        <pc:chgData name="Bahareh Mokarram dorri" userId="b65613e7-b782-4797-afbc-3ac9b2e9b774" providerId="ADAL" clId="{9CB5543D-6A3C-4F03-B6C7-636388755688}" dt="2023-10-16T01:38:07.900" v="69"/>
        <pc:sldMkLst>
          <pc:docMk/>
          <pc:sldMk cId="0" sldId="504"/>
        </pc:sldMkLst>
      </pc:sldChg>
      <pc:sldChg chg="addSp delSp modSp add del">
        <pc:chgData name="Bahareh Mokarram dorri" userId="b65613e7-b782-4797-afbc-3ac9b2e9b774" providerId="ADAL" clId="{9CB5543D-6A3C-4F03-B6C7-636388755688}" dt="2023-10-16T01:38:13" v="72"/>
        <pc:sldMkLst>
          <pc:docMk/>
          <pc:sldMk cId="0" sldId="505"/>
        </pc:sldMkLst>
      </pc:sldChg>
      <pc:sldChg chg="addSp delSp modSp add del">
        <pc:chgData name="Bahareh Mokarram dorri" userId="b65613e7-b782-4797-afbc-3ac9b2e9b774" providerId="ADAL" clId="{9CB5543D-6A3C-4F03-B6C7-636388755688}" dt="2023-10-16T01:38:19.269" v="75"/>
        <pc:sldMkLst>
          <pc:docMk/>
          <pc:sldMk cId="0" sldId="506"/>
        </pc:sldMkLst>
      </pc:sldChg>
      <pc:sldChg chg="addSp delSp modSp add del">
        <pc:chgData name="Bahareh Mokarram dorri" userId="b65613e7-b782-4797-afbc-3ac9b2e9b774" providerId="ADAL" clId="{9CB5543D-6A3C-4F03-B6C7-636388755688}" dt="2023-10-16T01:38:25.849" v="78"/>
        <pc:sldMkLst>
          <pc:docMk/>
          <pc:sldMk cId="0" sldId="507"/>
        </pc:sldMkLst>
      </pc:sldChg>
      <pc:sldChg chg="addSp delSp modSp add del">
        <pc:chgData name="Bahareh Mokarram dorri" userId="b65613e7-b782-4797-afbc-3ac9b2e9b774" providerId="ADAL" clId="{9CB5543D-6A3C-4F03-B6C7-636388755688}" dt="2023-10-16T01:38:31.459" v="81"/>
        <pc:sldMkLst>
          <pc:docMk/>
          <pc:sldMk cId="0" sldId="508"/>
        </pc:sldMkLst>
      </pc:sldChg>
      <pc:sldChg chg="addSp delSp modSp add del">
        <pc:chgData name="Bahareh Mokarram dorri" userId="b65613e7-b782-4797-afbc-3ac9b2e9b774" providerId="ADAL" clId="{9CB5543D-6A3C-4F03-B6C7-636388755688}" dt="2023-10-16T01:36:29.025" v="29"/>
        <pc:sldMkLst>
          <pc:docMk/>
          <pc:sldMk cId="0" sldId="509"/>
        </pc:sldMkLst>
      </pc:sldChg>
      <pc:sldChg chg="addSp delSp modSp add del">
        <pc:chgData name="Bahareh Mokarram dorri" userId="b65613e7-b782-4797-afbc-3ac9b2e9b774" providerId="ADAL" clId="{9CB5543D-6A3C-4F03-B6C7-636388755688}" dt="2023-10-16T01:36:39.629" v="32"/>
        <pc:sldMkLst>
          <pc:docMk/>
          <pc:sldMk cId="0" sldId="510"/>
        </pc:sldMkLst>
      </pc:sldChg>
      <pc:sldChg chg="addSp delSp modSp add del mod modAnim">
        <pc:chgData name="Bahareh Mokarram dorri" userId="b65613e7-b782-4797-afbc-3ac9b2e9b774" providerId="ADAL" clId="{9CB5543D-6A3C-4F03-B6C7-636388755688}" dt="2023-10-16T02:23:04.179" v="96" actId="14100"/>
        <pc:sldMkLst>
          <pc:docMk/>
          <pc:sldMk cId="0" sldId="511"/>
        </pc:sldMkLst>
      </pc:sldChg>
      <pc:sldChg chg="modSp new mod">
        <pc:chgData name="Bahareh Mokarram dorri" userId="b65613e7-b782-4797-afbc-3ac9b2e9b774" providerId="ADAL" clId="{9CB5543D-6A3C-4F03-B6C7-636388755688}" dt="2023-10-16T03:04:08.973" v="129" actId="207"/>
        <pc:sldMkLst>
          <pc:docMk/>
          <pc:sldMk cId="3700816019" sldId="521"/>
        </pc:sldMkLst>
      </pc:sldChg>
      <pc:sldChg chg="new">
        <pc:chgData name="Bahareh Mokarram dorri" userId="b65613e7-b782-4797-afbc-3ac9b2e9b774" providerId="ADAL" clId="{9CB5543D-6A3C-4F03-B6C7-636388755688}" dt="2023-10-16T04:22:00.263" v="150" actId="680"/>
        <pc:sldMkLst>
          <pc:docMk/>
          <pc:sldMk cId="2935724670" sldId="522"/>
        </pc:sldMkLst>
      </pc:sldChg>
      <pc:sldChg chg="modSp new mod ord">
        <pc:chgData name="Bahareh Mokarram dorri" userId="b65613e7-b782-4797-afbc-3ac9b2e9b774" providerId="ADAL" clId="{9CB5543D-6A3C-4F03-B6C7-636388755688}" dt="2023-10-16T04:42:51.240" v="292"/>
        <pc:sldMkLst>
          <pc:docMk/>
          <pc:sldMk cId="3442689539" sldId="523"/>
        </pc:sldMkLst>
      </pc:sldChg>
      <pc:sldChg chg="addSp delSp modSp add mod ord modAnim">
        <pc:chgData name="Bahareh Mokarram dorri" userId="b65613e7-b782-4797-afbc-3ac9b2e9b774" providerId="ADAL" clId="{9CB5543D-6A3C-4F03-B6C7-636388755688}" dt="2023-10-16T04:42:08.410" v="266"/>
        <pc:sldMkLst>
          <pc:docMk/>
          <pc:sldMk cId="1734301047" sldId="524"/>
        </pc:sldMkLst>
      </pc:sldChg>
    </pc:docChg>
  </pc:docChgLst>
  <pc:docChgLst>
    <pc:chgData name="Mokarram Dorri, Bahareh" userId="b65613e7-b782-4797-afbc-3ac9b2e9b774" providerId="ADAL" clId="{765B361D-BBEF-4EB8-9A84-366C858C17E9}"/>
    <pc:docChg chg="custSel addSld modSld">
      <pc:chgData name="Mokarram Dorri, Bahareh" userId="b65613e7-b782-4797-afbc-3ac9b2e9b774" providerId="ADAL" clId="{765B361D-BBEF-4EB8-9A84-366C858C17E9}" dt="2023-10-06T21:44:03.603" v="306" actId="1076"/>
      <pc:docMkLst>
        <pc:docMk/>
      </pc:docMkLst>
      <pc:sldChg chg="modSp mod">
        <pc:chgData name="Mokarram Dorri, Bahareh" userId="b65613e7-b782-4797-afbc-3ac9b2e9b774" providerId="ADAL" clId="{765B361D-BBEF-4EB8-9A84-366C858C17E9}" dt="2023-10-06T21:21:32.195" v="246" actId="20577"/>
        <pc:sldMkLst>
          <pc:docMk/>
          <pc:sldMk cId="3139989689" sldId="258"/>
        </pc:sldMkLst>
      </pc:sldChg>
      <pc:sldChg chg="addSp modSp mod modAnim">
        <pc:chgData name="Mokarram Dorri, Bahareh" userId="b65613e7-b782-4797-afbc-3ac9b2e9b774" providerId="ADAL" clId="{765B361D-BBEF-4EB8-9A84-366C858C17E9}" dt="2023-10-06T21:44:03.603" v="306" actId="1076"/>
        <pc:sldMkLst>
          <pc:docMk/>
          <pc:sldMk cId="279171263" sldId="267"/>
        </pc:sldMkLst>
      </pc:sldChg>
      <pc:sldChg chg="modSp mod">
        <pc:chgData name="Mokarram Dorri, Bahareh" userId="b65613e7-b782-4797-afbc-3ac9b2e9b774" providerId="ADAL" clId="{765B361D-BBEF-4EB8-9A84-366C858C17E9}" dt="2023-10-06T17:54:35.223" v="2" actId="14100"/>
        <pc:sldMkLst>
          <pc:docMk/>
          <pc:sldMk cId="593768768" sldId="268"/>
        </pc:sldMkLst>
      </pc:sldChg>
      <pc:sldChg chg="modSp mod">
        <pc:chgData name="Mokarram Dorri, Bahareh" userId="b65613e7-b782-4797-afbc-3ac9b2e9b774" providerId="ADAL" clId="{765B361D-BBEF-4EB8-9A84-366C858C17E9}" dt="2023-10-06T17:53:11.910" v="0" actId="207"/>
        <pc:sldMkLst>
          <pc:docMk/>
          <pc:sldMk cId="350752174" sldId="269"/>
        </pc:sldMkLst>
      </pc:sldChg>
      <pc:sldChg chg="modSp mod">
        <pc:chgData name="Mokarram Dorri, Bahareh" userId="b65613e7-b782-4797-afbc-3ac9b2e9b774" providerId="ADAL" clId="{765B361D-BBEF-4EB8-9A84-366C858C17E9}" dt="2023-10-06T17:55:48.694" v="3" actId="207"/>
        <pc:sldMkLst>
          <pc:docMk/>
          <pc:sldMk cId="4208287712" sldId="270"/>
        </pc:sldMkLst>
      </pc:sldChg>
      <pc:sldChg chg="modSp mod modAnim">
        <pc:chgData name="Mokarram Dorri, Bahareh" userId="b65613e7-b782-4797-afbc-3ac9b2e9b774" providerId="ADAL" clId="{765B361D-BBEF-4EB8-9A84-366C858C17E9}" dt="2023-10-06T17:57:29.884" v="15" actId="20577"/>
        <pc:sldMkLst>
          <pc:docMk/>
          <pc:sldMk cId="350752174" sldId="271"/>
        </pc:sldMkLst>
      </pc:sldChg>
      <pc:sldChg chg="modSp mod">
        <pc:chgData name="Mokarram Dorri, Bahareh" userId="b65613e7-b782-4797-afbc-3ac9b2e9b774" providerId="ADAL" clId="{765B361D-BBEF-4EB8-9A84-366C858C17E9}" dt="2023-10-06T18:04:01.506" v="17" actId="207"/>
        <pc:sldMkLst>
          <pc:docMk/>
          <pc:sldMk cId="0" sldId="272"/>
        </pc:sldMkLst>
      </pc:sldChg>
      <pc:sldChg chg="modSp mod">
        <pc:chgData name="Mokarram Dorri, Bahareh" userId="b65613e7-b782-4797-afbc-3ac9b2e9b774" providerId="ADAL" clId="{765B361D-BBEF-4EB8-9A84-366C858C17E9}" dt="2023-10-06T18:03:18.958" v="16" actId="207"/>
        <pc:sldMkLst>
          <pc:docMk/>
          <pc:sldMk cId="668083587" sldId="274"/>
        </pc:sldMkLst>
      </pc:sldChg>
      <pc:sldChg chg="modSp mod">
        <pc:chgData name="Mokarram Dorri, Bahareh" userId="b65613e7-b782-4797-afbc-3ac9b2e9b774" providerId="ADAL" clId="{765B361D-BBEF-4EB8-9A84-366C858C17E9}" dt="2023-10-06T18:28:13.706" v="24" actId="207"/>
        <pc:sldMkLst>
          <pc:docMk/>
          <pc:sldMk cId="2059373823" sldId="276"/>
        </pc:sldMkLst>
      </pc:sldChg>
      <pc:sldChg chg="modSp mod">
        <pc:chgData name="Mokarram Dorri, Bahareh" userId="b65613e7-b782-4797-afbc-3ac9b2e9b774" providerId="ADAL" clId="{765B361D-BBEF-4EB8-9A84-366C858C17E9}" dt="2023-10-06T18:28:26.489" v="29" actId="1076"/>
        <pc:sldMkLst>
          <pc:docMk/>
          <pc:sldMk cId="4012468272" sldId="279"/>
        </pc:sldMkLst>
      </pc:sldChg>
      <pc:sldChg chg="modSp mod">
        <pc:chgData name="Mokarram Dorri, Bahareh" userId="b65613e7-b782-4797-afbc-3ac9b2e9b774" providerId="ADAL" clId="{765B361D-BBEF-4EB8-9A84-366C858C17E9}" dt="2023-10-06T18:26:09.214" v="18" actId="207"/>
        <pc:sldMkLst>
          <pc:docMk/>
          <pc:sldMk cId="3174946388" sldId="280"/>
        </pc:sldMkLst>
      </pc:sldChg>
      <pc:sldChg chg="modSp mod">
        <pc:chgData name="Mokarram Dorri, Bahareh" userId="b65613e7-b782-4797-afbc-3ac9b2e9b774" providerId="ADAL" clId="{765B361D-BBEF-4EB8-9A84-366C858C17E9}" dt="2023-10-06T18:27:36.881" v="22" actId="20577"/>
        <pc:sldMkLst>
          <pc:docMk/>
          <pc:sldMk cId="2128910819" sldId="281"/>
        </pc:sldMkLst>
      </pc:sldChg>
      <pc:sldChg chg="modSp mod">
        <pc:chgData name="Mokarram Dorri, Bahareh" userId="b65613e7-b782-4797-afbc-3ac9b2e9b774" providerId="ADAL" clId="{765B361D-BBEF-4EB8-9A84-366C858C17E9}" dt="2023-10-06T18:27:57.734" v="23" actId="207"/>
        <pc:sldMkLst>
          <pc:docMk/>
          <pc:sldMk cId="562133028" sldId="282"/>
        </pc:sldMkLst>
      </pc:sldChg>
      <pc:sldChg chg="modSp add mod">
        <pc:chgData name="Mokarram Dorri, Bahareh" userId="b65613e7-b782-4797-afbc-3ac9b2e9b774" providerId="ADAL" clId="{765B361D-BBEF-4EB8-9A84-366C858C17E9}" dt="2023-10-06T21:23:23.988" v="290" actId="255"/>
        <pc:sldMkLst>
          <pc:docMk/>
          <pc:sldMk cId="2833069730" sldId="299"/>
        </pc:sldMkLst>
      </pc:sldChg>
      <pc:sldChg chg="add">
        <pc:chgData name="Mokarram Dorri, Bahareh" userId="b65613e7-b782-4797-afbc-3ac9b2e9b774" providerId="ADAL" clId="{765B361D-BBEF-4EB8-9A84-366C858C17E9}" dt="2023-10-06T21:41:06.797" v="291"/>
        <pc:sldMkLst>
          <pc:docMk/>
          <pc:sldMk cId="3256813134" sldId="300"/>
        </pc:sldMkLst>
      </pc:sldChg>
    </pc:docChg>
  </pc:docChgLst>
  <pc:docChgLst>
    <pc:chgData name="Mokarram dorri, Bahareh" userId="S::bahareh.mokarramdorri@unt.edu::b65613e7-b782-4797-afbc-3ac9b2e9b774" providerId="AD" clId="Web-{DDCC89E7-91B4-421F-847B-C59E7D0F26EC}"/>
    <pc:docChg chg="modSld">
      <pc:chgData name="Mokarram dorri, Bahareh" userId="S::bahareh.mokarramdorri@unt.edu::b65613e7-b782-4797-afbc-3ac9b2e9b774" providerId="AD" clId="Web-{DDCC89E7-91B4-421F-847B-C59E7D0F26EC}" dt="2023-10-12T18:54:51.122" v="6" actId="1076"/>
      <pc:docMkLst>
        <pc:docMk/>
      </pc:docMkLst>
      <pc:sldChg chg="modSp">
        <pc:chgData name="Mokarram dorri, Bahareh" userId="S::bahareh.mokarramdorri@unt.edu::b65613e7-b782-4797-afbc-3ac9b2e9b774" providerId="AD" clId="Web-{DDCC89E7-91B4-421F-847B-C59E7D0F26EC}" dt="2023-10-12T18:54:51.122" v="6" actId="1076"/>
        <pc:sldMkLst>
          <pc:docMk/>
          <pc:sldMk cId="2016478400" sldId="283"/>
        </pc:sldMkLst>
      </pc:sldChg>
    </pc:docChg>
  </pc:docChgLst>
  <pc:docChgLst>
    <pc:chgData name="Mokarram Dorri, Bahareh" userId="b65613e7-b782-4797-afbc-3ac9b2e9b774" providerId="ADAL" clId="{EE08DB3F-E4B8-4C13-897C-C7ACAC8327FF}"/>
    <pc:docChg chg="custSel delSld modSld">
      <pc:chgData name="Mokarram Dorri, Bahareh" userId="b65613e7-b782-4797-afbc-3ac9b2e9b774" providerId="ADAL" clId="{EE08DB3F-E4B8-4C13-897C-C7ACAC8327FF}" dt="2025-03-19T04:08:43.687" v="8" actId="1076"/>
      <pc:docMkLst>
        <pc:docMk/>
      </pc:docMkLst>
      <pc:sldChg chg="addSp delSp modSp mod">
        <pc:chgData name="Mokarram Dorri, Bahareh" userId="b65613e7-b782-4797-afbc-3ac9b2e9b774" providerId="ADAL" clId="{EE08DB3F-E4B8-4C13-897C-C7ACAC8327FF}" dt="2025-03-19T04:08:43.687" v="8" actId="1076"/>
        <pc:sldMkLst>
          <pc:docMk/>
          <pc:sldMk cId="0" sldId="256"/>
        </pc:sldMkLst>
        <pc:spChg chg="del">
          <ac:chgData name="Mokarram Dorri, Bahareh" userId="b65613e7-b782-4797-afbc-3ac9b2e9b774" providerId="ADAL" clId="{EE08DB3F-E4B8-4C13-897C-C7ACAC8327FF}" dt="2025-03-19T04:08:16.077" v="4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Mokarram Dorri, Bahareh" userId="b65613e7-b782-4797-afbc-3ac9b2e9b774" providerId="ADAL" clId="{EE08DB3F-E4B8-4C13-897C-C7ACAC8327FF}" dt="2025-03-19T04:08:17.839" v="5" actId="478"/>
          <ac:spMkLst>
            <pc:docMk/>
            <pc:sldMk cId="0" sldId="256"/>
            <ac:spMk id="5" creationId="{996C6C42-A082-3A83-00A0-88E5D580B934}"/>
          </ac:spMkLst>
        </pc:spChg>
        <pc:picChg chg="mod">
          <ac:chgData name="Mokarram Dorri, Bahareh" userId="b65613e7-b782-4797-afbc-3ac9b2e9b774" providerId="ADAL" clId="{EE08DB3F-E4B8-4C13-897C-C7ACAC8327FF}" dt="2025-03-19T04:08:43.687" v="8" actId="1076"/>
          <ac:picMkLst>
            <pc:docMk/>
            <pc:sldMk cId="0" sldId="256"/>
            <ac:picMk id="6146" creationId="{00000000-0000-0000-0000-000000000000}"/>
          </ac:picMkLst>
        </pc:picChg>
      </pc:sldChg>
      <pc:sldChg chg="modNotesTx">
        <pc:chgData name="Mokarram Dorri, Bahareh" userId="b65613e7-b782-4797-afbc-3ac9b2e9b774" providerId="ADAL" clId="{EE08DB3F-E4B8-4C13-897C-C7ACAC8327FF}" dt="2025-03-19T04:08:05.968" v="3" actId="6549"/>
        <pc:sldMkLst>
          <pc:docMk/>
          <pc:sldMk cId="0" sldId="263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279171263" sldId="267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593768768" sldId="268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3174946388" sldId="280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2128910819" sldId="281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562133028" sldId="282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2016478400" sldId="283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2288116155" sldId="284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881544732" sldId="286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759829174" sldId="287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4250340663" sldId="288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699954361" sldId="290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1821064881" sldId="300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2070950706" sldId="301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1636106728" sldId="302"/>
        </pc:sldMkLst>
      </pc:sldChg>
      <pc:sldChg chg="delSp">
        <pc:chgData name="Mokarram Dorri, Bahareh" userId="b65613e7-b782-4797-afbc-3ac9b2e9b774" providerId="ADAL" clId="{EE08DB3F-E4B8-4C13-897C-C7ACAC8327FF}" dt="2025-03-19T04:08:35.619" v="7" actId="478"/>
        <pc:sldMkLst>
          <pc:docMk/>
          <pc:sldMk cId="0" sldId="511"/>
        </pc:sldMkLst>
        <pc:spChg chg="del">
          <ac:chgData name="Mokarram Dorri, Bahareh" userId="b65613e7-b782-4797-afbc-3ac9b2e9b774" providerId="ADAL" clId="{EE08DB3F-E4B8-4C13-897C-C7ACAC8327FF}" dt="2025-03-19T04:08:35.619" v="7" actId="478"/>
          <ac:spMkLst>
            <pc:docMk/>
            <pc:sldMk cId="0" sldId="511"/>
            <ac:spMk id="2" creationId="{73C76BCD-6BEA-115E-9496-E25FAA7E5493}"/>
          </ac:spMkLst>
        </pc:spChg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2114148668" sldId="512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3841665713" sldId="513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879507186" sldId="514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2592284382" sldId="515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3463901856" sldId="517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1088883303" sldId="519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1785985401" sldId="520"/>
        </pc:sldMkLst>
      </pc:sldChg>
      <pc:sldChg chg="modNotesTx">
        <pc:chgData name="Mokarram Dorri, Bahareh" userId="b65613e7-b782-4797-afbc-3ac9b2e9b774" providerId="ADAL" clId="{EE08DB3F-E4B8-4C13-897C-C7ACAC8327FF}" dt="2025-03-19T04:07:53.148" v="2" actId="20577"/>
        <pc:sldMkLst>
          <pc:docMk/>
          <pc:sldMk cId="1932307256" sldId="521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3442689539" sldId="523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3149512338" sldId="529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3186674623" sldId="530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1662493439" sldId="531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1462688833" sldId="532"/>
        </pc:sldMkLst>
      </pc:sldChg>
      <pc:sldChg chg="delSp mod delAnim">
        <pc:chgData name="Mokarram Dorri, Bahareh" userId="b65613e7-b782-4797-afbc-3ac9b2e9b774" providerId="ADAL" clId="{EE08DB3F-E4B8-4C13-897C-C7ACAC8327FF}" dt="2025-03-19T04:07:40.313" v="1" actId="478"/>
        <pc:sldMkLst>
          <pc:docMk/>
          <pc:sldMk cId="897101651" sldId="534"/>
        </pc:sldMkLst>
        <pc:spChg chg="del">
          <ac:chgData name="Mokarram Dorri, Bahareh" userId="b65613e7-b782-4797-afbc-3ac9b2e9b774" providerId="ADAL" clId="{EE08DB3F-E4B8-4C13-897C-C7ACAC8327FF}" dt="2025-03-19T04:07:40.313" v="1" actId="478"/>
          <ac:spMkLst>
            <pc:docMk/>
            <pc:sldMk cId="897101651" sldId="534"/>
            <ac:spMk id="5" creationId="{1A79E7C0-B6FF-7864-AF32-79B866A58927}"/>
          </ac:spMkLst>
        </pc:spChg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3971941668" sldId="547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2781700243" sldId="548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3164888912" sldId="550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1584301355" sldId="552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2086687341" sldId="555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3485382273" sldId="556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3105100797" sldId="557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3405126809" sldId="558"/>
        </pc:sldMkLst>
      </pc:sldChg>
      <pc:sldChg chg="del">
        <pc:chgData name="Mokarram Dorri, Bahareh" userId="b65613e7-b782-4797-afbc-3ac9b2e9b774" providerId="ADAL" clId="{EE08DB3F-E4B8-4C13-897C-C7ACAC8327FF}" dt="2025-03-19T04:07:36.484" v="0" actId="47"/>
        <pc:sldMkLst>
          <pc:docMk/>
          <pc:sldMk cId="2495515394" sldId="559"/>
        </pc:sldMkLst>
      </pc:sldChg>
    </pc:docChg>
  </pc:docChgLst>
  <pc:docChgLst>
    <pc:chgData name="Mokarram dorri, Bahareh" userId="S::bahareh.mokarramdorri@unt.edu::b65613e7-b782-4797-afbc-3ac9b2e9b774" providerId="AD" clId="Web-{C4BA5200-BAAB-A4A4-16E3-7F0DC4A57EAE}"/>
    <pc:docChg chg="modSld">
      <pc:chgData name="Mokarram dorri, Bahareh" userId="S::bahareh.mokarramdorri@unt.edu::b65613e7-b782-4797-afbc-3ac9b2e9b774" providerId="AD" clId="Web-{C4BA5200-BAAB-A4A4-16E3-7F0DC4A57EAE}" dt="2023-10-10T18:57:13.158" v="3"/>
      <pc:docMkLst>
        <pc:docMk/>
      </pc:docMkLst>
      <pc:sldChg chg="addSp delSp modSp">
        <pc:chgData name="Mokarram dorri, Bahareh" userId="S::bahareh.mokarramdorri@unt.edu::b65613e7-b782-4797-afbc-3ac9b2e9b774" providerId="AD" clId="Web-{C4BA5200-BAAB-A4A4-16E3-7F0DC4A57EAE}" dt="2023-10-10T18:57:13.158" v="3"/>
        <pc:sldMkLst>
          <pc:docMk/>
          <pc:sldMk cId="2114148668" sldId="5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B470AA-884E-C432-B6DA-B3B899A54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F1E63-0594-2A3C-C5A1-9EE9D5188C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BB9F6-3524-4154-8084-6CDB258F9C8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3E02-9B06-0DF1-3F49-78F7768A21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B1150-D4EC-4C3C-316A-240999FA11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2033-6894-4891-AA6B-728FAA96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5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248D-C517-45FA-98B6-1FE071F2CC64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4A74-7057-4B1A-9850-2C0CF79F6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1B06E-691C-0620-EC67-20CAE04B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50A60-C9D6-A936-A32E-F9F2087F3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D240B6-B706-2C07-4788-C09578939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7B2AC-3A06-5110-74B0-B660BD6DD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4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B9A39-52B4-DFDE-AF19-C381962B7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1DD54-57C9-5009-4D64-042D07FEEF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C9126-E762-0D43-3BFD-3E1FF45C0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B2D23-BDCD-5FF0-E563-F0F2B6C98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B14CE-874B-ACF6-18C3-270F53957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B9E55-5FCD-B50C-15B7-814A89F54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12DB3-D69C-C06B-5EE6-951A18E69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BC35F-9C49-137F-47A2-108D8DF53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22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59636-9CE1-43BE-E56A-D6433751B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785CA2-1B4A-235A-0525-D2C74067C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3224C3-82FE-6275-B373-4AA3CB8DC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03E54-5E44-5804-43E4-7CF08B30A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99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7D97C-711A-58B8-D06F-EAB09AF28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468EC-898F-465E-4E84-79877AAFF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A82E9-80A8-D846-3BBC-FC00AE2FC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8A58-E8B1-7A60-2D1A-FEEBE60C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0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FC0A0-BDC2-6239-CEF9-B37D6AE88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AA4D40-56CA-FFCD-D1D7-350B54681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8007F-5748-5E5D-2716-F8ACCD3AE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AE50C-AB2A-7113-9322-45EADCC63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3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AF954-9273-B5F3-62AE-9D3E0FE78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10213-974D-DA33-2D5C-CC50D4953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2D709-9497-6115-7A26-5449803E6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2D5BE-D7D2-6B1F-AFA0-1061301CF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90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443BE-F9F0-36F7-AC15-D0A38860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E4899-9FA5-2814-6D75-2ABFE641F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0D292-5319-E443-85BB-1B05DB4BB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284AF-08D8-8524-B058-4E2D130DE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19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81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5B130-9DC4-2C96-87FE-96B1B210B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EE82A7-FEB4-DC43-1E56-F0FF5628C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BFD66-59EB-221B-BD5F-7EE3FF3BF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3B409-6895-72C8-20E1-A95FAC95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9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4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D3B2-4C88-4A1E-B5E8-46DBEB0A20B7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135-9DD4-459B-AC67-E184322D9791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65D1A-E5DB-CD0D-89E2-EDDB073DE10D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AB2-20EE-4822-8706-F8181268EE0A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0F06D-05CC-CC0F-FCE2-DC7CF0EE6E6A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33CC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E44C3-97AB-10AC-E9D3-BF7FBEFA077B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966064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210" name="Picture 2">
            <a:extLst>
              <a:ext uri="{FF2B5EF4-FFF2-40B4-BE49-F238E27FC236}">
                <a16:creationId xmlns:a16="http://schemas.microsoft.com/office/drawing/2014/main" id="{C4E4854F-8555-1C25-6736-312204C2B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2339975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1" name="Line 3">
            <a:extLst>
              <a:ext uri="{FF2B5EF4-FFF2-40B4-BE49-F238E27FC236}">
                <a16:creationId xmlns:a16="http://schemas.microsoft.com/office/drawing/2014/main" id="{2AA44071-4453-5EA5-0A87-143159D12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212" name="Rectangle 4">
            <a:extLst>
              <a:ext uri="{FF2B5EF4-FFF2-40B4-BE49-F238E27FC236}">
                <a16:creationId xmlns:a16="http://schemas.microsoft.com/office/drawing/2014/main" id="{BB2EC1CD-21BC-65AF-B3B8-EB794856CB86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8213" name="Text Box 5">
            <a:extLst>
              <a:ext uri="{FF2B5EF4-FFF2-40B4-BE49-F238E27FC236}">
                <a16:creationId xmlns:a16="http://schemas.microsoft.com/office/drawing/2014/main" id="{72843AD5-F2B3-29B6-61C5-AFBCE7F9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/>
              <a:t>Princeton University     •     COS 226     •     Algorithms and Data Structures     •     Spring 2003     •    http://www.Princeton.EDU/~cs226</a:t>
            </a:r>
          </a:p>
        </p:txBody>
      </p:sp>
    </p:spTree>
    <p:extLst>
      <p:ext uri="{BB962C8B-B14F-4D97-AF65-F5344CB8AC3E}">
        <p14:creationId xmlns:p14="http://schemas.microsoft.com/office/powerpoint/2010/main" val="1439387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09A7-51FD-0A77-B941-C7474FD4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E8F6-02F2-4C4A-2BE8-E52F68DA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33F0F-13A9-49D7-AD1E-8E236CCDD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D105E7-ABB8-43C6-8B03-400AE2BC4BA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95892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E3F5-A830-9CF3-859C-82845A7A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CBD1-684C-1452-063F-1F1020833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E469B-C3B2-84B2-0F39-1308D65F7F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14858B-E717-4BBB-9B82-F412A00173A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88044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D37A-EDCD-DBDE-2A49-DC006BCA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2594-BB17-BB7D-DB22-79AB5E6D8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4FFF2-60AC-CBA8-AE7F-91F0F02FB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59F9-4B22-E247-A1F0-F7EF58EF1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FCD9B-EAB6-47BD-AF50-15B493E8011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6647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03A6-BF94-25C7-D5B5-E70D5D1A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77FC-AE14-948A-2480-9AFC99C0B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CBB2C-1A9F-D8E6-7426-32CCE1B9D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2CD6D-CD9F-6F72-85C0-958F76D12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4190F-3492-7F98-B216-AB6D90897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144F3-54D8-2094-6011-2EC41D3AC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3FDB44-7DEC-4990-8F7D-C6FB91615E8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98058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A688-6FFB-E389-8076-7F71DF34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CBDF0-1DCA-BE52-62BC-7B408FA13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F4D4D2-150D-4BD7-8BC9-8DCA5F05478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37615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897E17-B51B-9CCC-87E6-D4004CA45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91328C-4160-4D0D-9A12-A87DDDC0D6D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7201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63319-93F0-8D43-B00B-8E4ED56E6BEC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D788-24FB-4AC7-8ADB-425223B5F874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B39F-D054-1712-AB11-9D8D7CF1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D52F-9FAD-2899-DC8B-294784F0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05DC6-2DBC-F26B-B84E-707AB93CC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9F5D-30E9-0C16-E39D-5F81B258D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8565E4-F9FB-43F8-AC4D-AD0B4D52BAE0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85010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B988-060B-69E5-47D8-C97B32FF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73071-2C07-5441-04A4-FF29DA15F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BBDD8-FE71-DE67-9960-787E41C6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707FC-05ED-2A14-60E2-C7F569A63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A51B8C-C0DB-42BB-8C19-0F1584268D5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48082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C3F1-5C96-39EC-018A-78C2B126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90B7F-8404-0D37-4E6D-C7CB60FAF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D222-2CB7-A031-9954-BE44BEA69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405080-2D22-40B2-A549-920E3235E0E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951196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86C2A-82DE-AA58-8B39-5E0C822B1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23B71-CF79-E86A-F417-793B2C3F8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AB111-CAF1-A5B8-3C09-B12C9EBDA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6AA720-FBD4-4A71-AD16-BEC44B740AB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248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B0FB-B1DE-4A2D-B5AF-04A9A71F3847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51C26-91D7-6ECE-5785-6176BFB548A3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00BFC67-82C2-4958-01C2-226B5CD44295}"/>
              </a:ext>
            </a:extLst>
          </p:cNvPr>
          <p:cNvSpPr/>
          <p:nvPr userDrawn="1"/>
        </p:nvSpPr>
        <p:spPr>
          <a:xfrm>
            <a:off x="457200" y="228600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01D0-1B96-495D-A0CF-3EEF06920BFF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159828-189B-A220-516D-0B81B8B7A103}"/>
              </a:ext>
            </a:extLst>
          </p:cNvPr>
          <p:cNvSpPr/>
          <p:nvPr userDrawn="1"/>
        </p:nvSpPr>
        <p:spPr>
          <a:xfrm>
            <a:off x="457200" y="228600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9547-FFD2-4FA9-9FA8-1C684F5894CD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9C7F3D-6958-D53D-5E11-A310E1860F0E}"/>
              </a:ext>
            </a:extLst>
          </p:cNvPr>
          <p:cNvSpPr/>
          <p:nvPr userDrawn="1"/>
        </p:nvSpPr>
        <p:spPr>
          <a:xfrm>
            <a:off x="457200" y="228600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9891-52D0-4250-B9D2-44DE8DD05241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4D1-08E6-4E11-AB3B-A8B99DEBE23B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31D65-FAF3-D966-5373-AB5C2E624DE7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2E39-7494-4A64-B504-841022EB7A57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C52C0-DA09-BC32-0123-F70FEDBBA1D8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D5C-DC3A-444D-B2D7-B6E8E99863C3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6C497-2391-7EFE-C1E2-C09D613187A2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384D-6A69-4F91-B7FB-4EC8358BB307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B2513864-4B16-A52A-03E0-4E6CC5ED4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F61BF80C-A429-848C-A8B3-B067E1573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77188" name="Rectangle 4">
            <a:extLst>
              <a:ext uri="{FF2B5EF4-FFF2-40B4-BE49-F238E27FC236}">
                <a16:creationId xmlns:a16="http://schemas.microsoft.com/office/drawing/2014/main" id="{0A56DDDB-4420-CDCF-86EF-9540CD081D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4D94B4BB-224B-419B-997A-8A374ABF579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24805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80000"/>
        <a:buChar char="–"/>
        <a:defRPr kumimoji="1" kern="1200">
          <a:solidFill>
            <a:srgbClr val="004000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folHlink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0377"/>
            <a:ext cx="7772400" cy="1470025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The Greedy Approach</a:t>
            </a:r>
          </a:p>
        </p:txBody>
      </p:sp>
      <p:pic>
        <p:nvPicPr>
          <p:cNvPr id="6146" name="Picture 2" descr="http://cfile29.uf.tistory.com/image/206D244E4E260CA22EF1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57477"/>
            <a:ext cx="4419600" cy="29500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/>
              <a:t>Analysis of the Algorithm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1971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/>
              <a:t>How about if we had a 12 cents coin?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400"/>
              <a:t>We owe 16 cents</a:t>
            </a:r>
          </a:p>
          <a:p>
            <a:pPr lvl="1"/>
            <a:r>
              <a:rPr lang="en-US" sz="2000"/>
              <a:t>Response of the greedy: 12, 1, 1, 1, 1</a:t>
            </a:r>
            <a:r>
              <a:rPr lang="en-US" sz="2000">
                <a:sym typeface="Wingdings" pitchFamily="2" charset="2"/>
              </a:rPr>
              <a:t> 5 coins</a:t>
            </a:r>
          </a:p>
          <a:p>
            <a:pPr lvl="1"/>
            <a:r>
              <a:rPr lang="en-US" sz="2000">
                <a:sym typeface="Wingdings" pitchFamily="2" charset="2"/>
              </a:rPr>
              <a:t>Optimal response: 10,5, 1  3 coins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4" descr="https://upload.wikimedia.org/wikipedia/commons/7/79/Dime_Reverse_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053113"/>
            <a:ext cx="990600" cy="990600"/>
          </a:xfrm>
          <a:prstGeom prst="rect">
            <a:avLst/>
          </a:prstGeom>
          <a:noFill/>
        </p:spPr>
      </p:pic>
      <p:pic>
        <p:nvPicPr>
          <p:cNvPr id="7" name="Picture 6" descr="https://upload.wikimedia.org/wikipedia/commons/9/96/US_Nickel_2013_Re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097414"/>
            <a:ext cx="914400" cy="914400"/>
          </a:xfrm>
          <a:prstGeom prst="rect">
            <a:avLst/>
          </a:prstGeom>
          <a:noFill/>
        </p:spPr>
      </p:pic>
      <p:pic>
        <p:nvPicPr>
          <p:cNvPr id="8" name="Picture 8" descr="http://lincolnpennies.net/wp-content/uploads/2009/08/lincoln_penny_obverse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181551"/>
            <a:ext cx="755070" cy="754063"/>
          </a:xfrm>
          <a:prstGeom prst="rect">
            <a:avLst/>
          </a:prstGeom>
          <a:noFill/>
        </p:spPr>
      </p:pic>
      <p:pic>
        <p:nvPicPr>
          <p:cNvPr id="9" name="Picture 8" descr="http://lincolnpennies.net/wp-content/uploads/2009/08/lincoln_penny_obverse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2332" y="2202817"/>
            <a:ext cx="755070" cy="754063"/>
          </a:xfrm>
          <a:prstGeom prst="rect">
            <a:avLst/>
          </a:prstGeom>
          <a:noFill/>
        </p:spPr>
      </p:pic>
      <p:pic>
        <p:nvPicPr>
          <p:cNvPr id="10" name="Picture 9" descr="http://lincolnpennies.net/wp-content/uploads/2009/08/lincoln_penny_obverse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1130" y="2205513"/>
            <a:ext cx="755070" cy="754063"/>
          </a:xfrm>
          <a:prstGeom prst="rect">
            <a:avLst/>
          </a:prstGeom>
          <a:noFill/>
        </p:spPr>
      </p:pic>
      <p:sp>
        <p:nvSpPr>
          <p:cNvPr id="11" name="Oval 10"/>
          <p:cNvSpPr/>
          <p:nvPr/>
        </p:nvSpPr>
        <p:spPr>
          <a:xfrm>
            <a:off x="1524000" y="2053113"/>
            <a:ext cx="10668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12</a:t>
            </a:r>
            <a:endParaRPr lang="en-US" b="1"/>
          </a:p>
        </p:txBody>
      </p:sp>
      <p:pic>
        <p:nvPicPr>
          <p:cNvPr id="12" name="Picture 11" descr="http://lincolnpennies.net/wp-content/uploads/2009/08/lincoln_penny_obverse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9330" y="2213450"/>
            <a:ext cx="755070" cy="754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4896-BF28-2854-B6E4-3D654C4D8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F714-6AFF-CAE7-CD86-36F10F6C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Review: 0-1 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1C1F-F75C-F5B4-9EE5-CC6E9636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S={item</a:t>
            </a:r>
            <a:r>
              <a:rPr lang="en-US" sz="2400" baseline="-25000" dirty="0"/>
              <a:t>1</a:t>
            </a:r>
            <a:r>
              <a:rPr lang="en-US" sz="2400" dirty="0"/>
              <a:t>, item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dirty="0" err="1"/>
              <a:t>item</a:t>
            </a:r>
            <a:r>
              <a:rPr lang="en-US" sz="2400" baseline="-25000" dirty="0" err="1"/>
              <a:t>n</a:t>
            </a:r>
            <a:r>
              <a:rPr lang="en-US" sz="2400" dirty="0"/>
              <a:t>}</a:t>
            </a:r>
          </a:p>
          <a:p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dirty="0"/>
              <a:t>: weight of </a:t>
            </a:r>
            <a:r>
              <a:rPr lang="en-US" sz="2400" dirty="0" err="1"/>
              <a:t>item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p</a:t>
            </a:r>
            <a:r>
              <a:rPr lang="en-US" sz="2400" baseline="-25000" dirty="0"/>
              <a:t>i</a:t>
            </a:r>
            <a:r>
              <a:rPr lang="en-US" sz="2400" dirty="0"/>
              <a:t>: profit of </a:t>
            </a:r>
            <a:r>
              <a:rPr lang="en-US" sz="2400" dirty="0" err="1"/>
              <a:t>item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W: maximum weight the knapsack can hold</a:t>
            </a:r>
          </a:p>
          <a:p>
            <a:r>
              <a:rPr lang="en-US" sz="2400" dirty="0"/>
              <a:t>We have 1 instance from each item</a:t>
            </a:r>
          </a:p>
          <a:p>
            <a:r>
              <a:rPr lang="en-US" sz="2400" dirty="0"/>
              <a:t>Goal: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dirty="0"/>
              <a:t>			is maximized subject 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2703F-15F9-8400-BBE8-6E67B35D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8874" y="604996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B15C8A3-535B-87B1-F5BF-0863A72AD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476473"/>
              </p:ext>
            </p:extLst>
          </p:nvPr>
        </p:nvGraphicFramePr>
        <p:xfrm>
          <a:off x="1752600" y="4419600"/>
          <a:ext cx="838200" cy="8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1000" imgH="368300" progId="Equation.3">
                  <p:embed/>
                </p:oleObj>
              </mc:Choice>
              <mc:Fallback>
                <p:oleObj name="Equation" r:id="rId3" imgW="381000" imgH="3683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B15C8A3-535B-87B1-F5BF-0863A72AD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19600"/>
                        <a:ext cx="838200" cy="810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FE94FF-1AF4-2832-59F4-76ABCC8C9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14815"/>
              </p:ext>
            </p:extLst>
          </p:nvPr>
        </p:nvGraphicFramePr>
        <p:xfrm>
          <a:off x="5732563" y="4467860"/>
          <a:ext cx="139262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08" imgH="368140" progId="Equation.3">
                  <p:embed/>
                </p:oleObj>
              </mc:Choice>
              <mc:Fallback>
                <p:oleObj name="Equation" r:id="rId5" imgW="672808" imgH="36814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DFE94FF-1AF4-2832-59F4-76ABCC8C9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563" y="4467860"/>
                        <a:ext cx="139262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55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36498-3723-7519-294F-D922C9F12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9EEB-8007-0B5B-34D0-7861BEF6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02335"/>
            <a:ext cx="7391400" cy="9445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Review: DP Approach for 0-1 Knapsack Problem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1A2E3A8-7C34-C517-12E6-F7550E42F884}"/>
              </a:ext>
            </a:extLst>
          </p:cNvPr>
          <p:cNvSpPr txBox="1">
            <a:spLocks/>
          </p:cNvSpPr>
          <p:nvPr/>
        </p:nvSpPr>
        <p:spPr>
          <a:xfrm>
            <a:off x="50966" y="3392606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/>
              <a:t>M[</a:t>
            </a:r>
            <a:r>
              <a:rPr lang="en-US" sz="2400" i="1" err="1"/>
              <a:t>i</a:t>
            </a:r>
            <a:r>
              <a:rPr lang="en-US" sz="2400" i="1"/>
              <a:t> , w] :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D476597-7712-1356-14BE-11AA4B598B10}"/>
              </a:ext>
            </a:extLst>
          </p:cNvPr>
          <p:cNvSpPr/>
          <p:nvPr/>
        </p:nvSpPr>
        <p:spPr>
          <a:xfrm>
            <a:off x="1244897" y="1828800"/>
            <a:ext cx="483393" cy="36742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5CFAA38-F949-2EA4-6C85-F2C0918A812B}"/>
              </a:ext>
            </a:extLst>
          </p:cNvPr>
          <p:cNvSpPr txBox="1">
            <a:spLocks/>
          </p:cNvSpPr>
          <p:nvPr/>
        </p:nvSpPr>
        <p:spPr>
          <a:xfrm>
            <a:off x="1651166" y="1949309"/>
            <a:ext cx="7492834" cy="355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 dirty="0"/>
              <a:t>M[</a:t>
            </a:r>
            <a:r>
              <a:rPr lang="en-US" sz="2600" i="1" dirty="0" err="1"/>
              <a:t>i</a:t>
            </a:r>
            <a:r>
              <a:rPr lang="en-US" sz="2600" i="1" dirty="0"/>
              <a:t> , w]= max{ (v</a:t>
            </a:r>
            <a:r>
              <a:rPr lang="en-US" sz="2600" i="1" baseline="-25000" dirty="0"/>
              <a:t>i </a:t>
            </a:r>
            <a:r>
              <a:rPr lang="en-US" sz="2600" i="1" dirty="0"/>
              <a:t>+M[i-1 , w-w</a:t>
            </a:r>
            <a:r>
              <a:rPr lang="en-US" sz="2600" i="1" baseline="-25000" dirty="0"/>
              <a:t> </a:t>
            </a:r>
            <a:r>
              <a:rPr lang="en-US" sz="2600" i="1" baseline="-25000" dirty="0" err="1"/>
              <a:t>i</a:t>
            </a:r>
            <a:r>
              <a:rPr lang="en-US" sz="2600" i="1" dirty="0"/>
              <a:t>]), M[i-1 , w]}</a:t>
            </a:r>
          </a:p>
          <a:p>
            <a:pPr marL="0" indent="0">
              <a:buFont typeface="Arial" pitchFamily="34" charset="0"/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i="1" dirty="0"/>
              <a:t>If </a:t>
            </a:r>
            <a:r>
              <a:rPr lang="en-US" sz="2600" i="1" dirty="0" err="1"/>
              <a:t>w</a:t>
            </a:r>
            <a:r>
              <a:rPr lang="en-US" sz="2600" i="1" baseline="-25000" dirty="0" err="1"/>
              <a:t>i</a:t>
            </a:r>
            <a:r>
              <a:rPr lang="en-US" sz="2600" i="1" baseline="-25000" dirty="0"/>
              <a:t> </a:t>
            </a:r>
            <a:r>
              <a:rPr lang="en-US" sz="2600" i="1" dirty="0"/>
              <a:t>&gt; w (item </a:t>
            </a:r>
            <a:r>
              <a:rPr lang="en-US" sz="2600" i="1" dirty="0" err="1"/>
              <a:t>i</a:t>
            </a:r>
            <a:r>
              <a:rPr lang="en-US" sz="2600" i="1" dirty="0"/>
              <a:t> not included) then M[</a:t>
            </a:r>
            <a:r>
              <a:rPr lang="en-US" sz="2600" i="1" dirty="0" err="1"/>
              <a:t>i</a:t>
            </a:r>
            <a:r>
              <a:rPr lang="en-US" sz="2600" i="1" dirty="0"/>
              <a:t> , w]= M[i-1,w]</a:t>
            </a:r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M[0,w]=0</a:t>
            </a:r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/>
              <a:t>M[i,0]=0</a:t>
            </a:r>
          </a:p>
          <a:p>
            <a:pPr marL="0" indent="0">
              <a:buFont typeface="Arial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0813877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6523E-3BB3-19F7-0FBD-1B06CFF75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BB6C-32D9-A9DF-2453-FE2033AB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02335"/>
            <a:ext cx="7391400" cy="9445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Review: DP Approach for 0-1 Knapsack Problem</a:t>
            </a:r>
          </a:p>
        </p:txBody>
      </p:sp>
      <p:pic>
        <p:nvPicPr>
          <p:cNvPr id="6" name="Picture 5" descr="A diagram of a bag&#10;&#10;Description automatically generated">
            <a:extLst>
              <a:ext uri="{FF2B5EF4-FFF2-40B4-BE49-F238E27FC236}">
                <a16:creationId xmlns:a16="http://schemas.microsoft.com/office/drawing/2014/main" id="{EED8FA6F-8F75-F002-02F6-E66551B14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8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151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AB8E3-4FF1-D1C0-D46A-0BA212D8F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49CE-2DE7-5C2B-3A3B-E2C5AD92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84" y="342107"/>
            <a:ext cx="8991600" cy="572293"/>
          </a:xfrm>
        </p:spPr>
        <p:txBody>
          <a:bodyPr>
            <a:normAutofit/>
          </a:bodyPr>
          <a:lstStyle/>
          <a:p>
            <a:r>
              <a:rPr lang="en-US" sz="2800" b="1" dirty="0"/>
              <a:t>Greedy</a:t>
            </a:r>
            <a:r>
              <a:rPr lang="en-US" sz="2800" dirty="0"/>
              <a:t> Approach for 0-1 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BE3B-54FD-FDB2-D13E-42C39A27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5654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Greedy ideas?</a:t>
            </a:r>
          </a:p>
          <a:p>
            <a:pPr lvl="1"/>
            <a:r>
              <a:rPr lang="en-US" sz="2400" dirty="0"/>
              <a:t>Largest value first.</a:t>
            </a:r>
          </a:p>
          <a:p>
            <a:pPr marL="457200" lvl="1" indent="0">
              <a:buNone/>
            </a:pPr>
            <a:r>
              <a:rPr lang="en-US" sz="1800" dirty="0"/>
              <a:t>   If limit W=30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br>
              <a:rPr lang="en-US" sz="2400" dirty="0"/>
            </a:br>
            <a:br>
              <a:rPr lang="en-US" sz="1800" dirty="0"/>
            </a:br>
            <a:r>
              <a:rPr lang="en-US" sz="2000" dirty="0"/>
              <a:t> </a:t>
            </a:r>
            <a:r>
              <a:rPr lang="en-US" sz="1800" dirty="0"/>
              <a:t>Item 3 and then 2 are picked (total value=200)         optimal solution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2000" dirty="0"/>
              <a:t>How about for this example?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AED017-8654-D794-5C0D-F170D1398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46788"/>
              </p:ext>
            </p:extLst>
          </p:nvPr>
        </p:nvGraphicFramePr>
        <p:xfrm>
          <a:off x="2744484" y="2116457"/>
          <a:ext cx="5257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3321331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402497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400093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5799643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098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Weight(W)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501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Value(V)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041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3F1F6213-5CBA-0405-5CCF-B8BA8BE68F6B}"/>
              </a:ext>
            </a:extLst>
          </p:cNvPr>
          <p:cNvSpPr/>
          <p:nvPr/>
        </p:nvSpPr>
        <p:spPr>
          <a:xfrm>
            <a:off x="5387725" y="3560128"/>
            <a:ext cx="4191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32E8E3-3802-48ED-008D-36901060A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9135"/>
              </p:ext>
            </p:extLst>
          </p:nvPr>
        </p:nvGraphicFramePr>
        <p:xfrm>
          <a:off x="2858762" y="4586227"/>
          <a:ext cx="4343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333213312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4024972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34000935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85799643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098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501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04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83C176-5710-7705-CFDF-1868484379ED}"/>
              </a:ext>
            </a:extLst>
          </p:cNvPr>
          <p:cNvSpPr txBox="1"/>
          <p:nvPr/>
        </p:nvSpPr>
        <p:spPr>
          <a:xfrm>
            <a:off x="886146" y="5856227"/>
            <a:ext cx="6665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1800" dirty="0"/>
              <a:t>Item 1 is picked (total value=10)         Not optimal solution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E13100-74EB-2989-52A0-985CB481E9C5}"/>
              </a:ext>
            </a:extLst>
          </p:cNvPr>
          <p:cNvSpPr/>
          <p:nvPr/>
        </p:nvSpPr>
        <p:spPr>
          <a:xfrm>
            <a:off x="4039886" y="5962530"/>
            <a:ext cx="4191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AFAF1-C5E6-15B5-1FDD-D82CC3A6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2862-A5F6-5103-6140-1B6DA159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84" y="342107"/>
            <a:ext cx="8991600" cy="572293"/>
          </a:xfrm>
        </p:spPr>
        <p:txBody>
          <a:bodyPr>
            <a:normAutofit/>
          </a:bodyPr>
          <a:lstStyle/>
          <a:p>
            <a:r>
              <a:rPr lang="en-US" sz="2800" b="1" dirty="0"/>
              <a:t>Greedy</a:t>
            </a:r>
            <a:r>
              <a:rPr lang="en-US" sz="2800" dirty="0"/>
              <a:t> Approach for 0-1 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735A-621E-5620-9420-DB8E442F2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68400"/>
            <a:ext cx="8512139" cy="5654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Greedy ideas?</a:t>
            </a:r>
          </a:p>
          <a:p>
            <a:pPr lvl="1"/>
            <a:r>
              <a:rPr lang="en-US" sz="2400" dirty="0"/>
              <a:t>Largest value per unit weight first</a:t>
            </a:r>
          </a:p>
          <a:p>
            <a:pPr marL="457200" lvl="1" indent="0">
              <a:buNone/>
            </a:pPr>
            <a:r>
              <a:rPr lang="en-US" sz="1800" dirty="0"/>
              <a:t>      If limit W=30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br>
              <a:rPr lang="en-US" sz="1200" dirty="0"/>
            </a:br>
            <a:r>
              <a:rPr lang="en-US" sz="1800" dirty="0"/>
              <a:t>Item 2 and 3 are picked (total value=18)            optimal solution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How about for this example?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br>
              <a:rPr lang="en-US" sz="1800" dirty="0"/>
            </a:br>
            <a:r>
              <a:rPr lang="en-US" sz="1800" dirty="0"/>
              <a:t>Item 1 and 3 are picked (total value=190)          Not optimal solution (items 2 and 3)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9E56D1-1E41-4639-F87E-AB7737B1A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75414"/>
              </p:ext>
            </p:extLst>
          </p:nvPr>
        </p:nvGraphicFramePr>
        <p:xfrm>
          <a:off x="3074518" y="2080306"/>
          <a:ext cx="465164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628">
                  <a:extLst>
                    <a:ext uri="{9D8B030D-6E8A-4147-A177-3AD203B41FA5}">
                      <a16:colId xmlns:a16="http://schemas.microsoft.com/office/drawing/2014/main" val="3332133128"/>
                    </a:ext>
                  </a:extLst>
                </a:gridCol>
                <a:gridCol w="1199379">
                  <a:extLst>
                    <a:ext uri="{9D8B030D-6E8A-4147-A177-3AD203B41FA5}">
                      <a16:colId xmlns:a16="http://schemas.microsoft.com/office/drawing/2014/main" val="2040249722"/>
                    </a:ext>
                  </a:extLst>
                </a:gridCol>
                <a:gridCol w="1048728">
                  <a:extLst>
                    <a:ext uri="{9D8B030D-6E8A-4147-A177-3AD203B41FA5}">
                      <a16:colId xmlns:a16="http://schemas.microsoft.com/office/drawing/2014/main" val="3340009358"/>
                    </a:ext>
                  </a:extLst>
                </a:gridCol>
                <a:gridCol w="1162912">
                  <a:extLst>
                    <a:ext uri="{9D8B030D-6E8A-4147-A177-3AD203B41FA5}">
                      <a16:colId xmlns:a16="http://schemas.microsoft.com/office/drawing/2014/main" val="285799643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098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501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04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10/25=0.4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4759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755C4196-45F3-6BBA-2049-833E416ABD84}"/>
              </a:ext>
            </a:extLst>
          </p:cNvPr>
          <p:cNvSpPr/>
          <p:nvPr/>
        </p:nvSpPr>
        <p:spPr>
          <a:xfrm>
            <a:off x="4770181" y="3787500"/>
            <a:ext cx="419100" cy="2278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FBCD76-FDEF-3F21-7F0D-599DD07B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44631"/>
              </p:ext>
            </p:extLst>
          </p:nvPr>
        </p:nvGraphicFramePr>
        <p:xfrm>
          <a:off x="2992326" y="4516212"/>
          <a:ext cx="5257800" cy="154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3321331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402497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400093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57996438"/>
                    </a:ext>
                  </a:extLst>
                </a:gridCol>
              </a:tblGrid>
              <a:tr h="40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098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Weight(W)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501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Value(V)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04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50/5=10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60/10=6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140/20=7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5586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E65B5DD-588E-1C95-D0A4-FC14D17B0E4B}"/>
              </a:ext>
            </a:extLst>
          </p:cNvPr>
          <p:cNvSpPr/>
          <p:nvPr/>
        </p:nvSpPr>
        <p:spPr>
          <a:xfrm>
            <a:off x="4861151" y="6255054"/>
            <a:ext cx="4191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2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4330-801B-3A8F-AAF2-70D1B26B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6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/>
              <a:t>Fractional Knapsack problem vs Traditional one (0-1)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0239-9B1C-715D-CA52-BECE5209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Fractional Knapsack problem, items can be divided into </a:t>
            </a:r>
            <a:br>
              <a:rPr lang="en-US" sz="2200" dirty="0"/>
            </a:br>
            <a:r>
              <a:rPr lang="en-US" sz="2200" dirty="0"/>
              <a:t>fractions and included in the knapsack.</a:t>
            </a:r>
          </a:p>
          <a:p>
            <a:endParaRPr lang="en-US" sz="2200" dirty="0"/>
          </a:p>
          <a:p>
            <a:r>
              <a:rPr lang="en-US" sz="2200" dirty="0"/>
              <a:t>Greedy approach </a:t>
            </a:r>
            <a:r>
              <a:rPr lang="en-US" sz="2200" b="1" dirty="0"/>
              <a:t>may</a:t>
            </a:r>
            <a:r>
              <a:rPr lang="en-US" sz="2200" dirty="0"/>
              <a:t> give an optimal solution for the Fractional Knapsack problem but no guarantee for the traditional Knapsack problem (0-1 Knapsack problem).</a:t>
            </a:r>
          </a:p>
          <a:p>
            <a:endParaRPr lang="en-US" sz="2200" dirty="0"/>
          </a:p>
          <a:p>
            <a:r>
              <a:rPr lang="en-US" sz="2200" dirty="0"/>
              <a:t>For the traditional Knapsack problem, dynamic programming approach is commonly used to find the optimal solution.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098F6-F963-89BE-D411-3B584C91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697F1-F0C1-3FF0-9A19-ABE0198E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503B-D1BF-B35F-0CA7-BAB52EEB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6826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Activity Selection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0F58-1316-5813-0867-790A2620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349680"/>
            <a:ext cx="8763000" cy="3818221"/>
          </a:xfrm>
        </p:spPr>
        <p:txBody>
          <a:bodyPr>
            <a:normAutofit/>
          </a:bodyPr>
          <a:lstStyle/>
          <a:p>
            <a:r>
              <a:rPr lang="en-US" sz="2200" dirty="0"/>
              <a:t>Suppose we have a series of lectures, all scheduled in one room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Each lecture is denoted by a start time and an end time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You cannot have two lectures in a room at the same time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Two lectures are compatible if their start and finish time do not overlap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What is the maximum number of lectures we can schedule in a day?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41F90-B5E8-C2E9-AF48-CF1CC2F7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74213-5C45-F404-2BA6-9852B8BA4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BC3B-8044-A9AB-0928-2D2953B5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6695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Activity Selection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2193-A274-62D1-5585-7D2F8B38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68" y="1296103"/>
            <a:ext cx="6965021" cy="4971133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Problem: </a:t>
            </a:r>
            <a:r>
              <a:rPr lang="en-US" sz="2200" dirty="0"/>
              <a:t>Scheduling several competing activities to </a:t>
            </a:r>
            <a:br>
              <a:rPr lang="en-US" sz="2200" dirty="0"/>
            </a:br>
            <a:r>
              <a:rPr lang="en-US" sz="2200" dirty="0"/>
              <a:t>use a common resource</a:t>
            </a:r>
            <a:br>
              <a:rPr lang="en-US" sz="2200" dirty="0"/>
            </a:br>
            <a:endParaRPr lang="en-US" sz="2200" dirty="0"/>
          </a:p>
          <a:p>
            <a:r>
              <a:rPr lang="en-US" altLang="en-US" sz="2200" dirty="0"/>
              <a:t>Two jobs compatible if they don't overlap</a:t>
            </a:r>
            <a:br>
              <a:rPr lang="en-US" altLang="en-US" sz="2200" dirty="0"/>
            </a:br>
            <a:endParaRPr lang="en-US" altLang="en-US" sz="2200" dirty="0"/>
          </a:p>
          <a:p>
            <a:r>
              <a:rPr lang="en-US" altLang="en-US" sz="2200" b="1" dirty="0"/>
              <a:t>Goal: </a:t>
            </a:r>
            <a:r>
              <a:rPr lang="en-US" altLang="en-US" sz="2200" dirty="0"/>
              <a:t>find </a:t>
            </a:r>
            <a:r>
              <a:rPr lang="en-US" altLang="en-US" sz="2200" u="sng" dirty="0"/>
              <a:t>maximum</a:t>
            </a:r>
            <a:r>
              <a:rPr lang="en-US" altLang="en-US" sz="2200" dirty="0"/>
              <a:t> subset of compatible jobs</a:t>
            </a:r>
            <a:br>
              <a:rPr lang="en-US" altLang="en-US" sz="2200" dirty="0"/>
            </a:br>
            <a:endParaRPr lang="en-US" sz="2200" dirty="0"/>
          </a:p>
          <a:p>
            <a:r>
              <a:rPr lang="en-US" sz="2200" dirty="0"/>
              <a:t>Suppose we have n activities: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 = {a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 …, a</a:t>
            </a:r>
            <a:r>
              <a:rPr lang="en-US" sz="2000" baseline="-25000" dirty="0"/>
              <a:t>n</a:t>
            </a:r>
            <a:r>
              <a:rPr lang="en-US" sz="2000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Each activity has a </a:t>
            </a:r>
            <a:r>
              <a:rPr lang="en-US" sz="2000" b="1" i="1" dirty="0"/>
              <a:t>start time (</a:t>
            </a:r>
            <a:r>
              <a:rPr lang="en-US" sz="2000" b="1" i="1" dirty="0" err="1"/>
              <a:t>s</a:t>
            </a:r>
            <a:r>
              <a:rPr lang="en-US" sz="2000" b="1" i="1" baseline="-25000" dirty="0" err="1"/>
              <a:t>i</a:t>
            </a:r>
            <a:r>
              <a:rPr lang="en-US" sz="2000" b="1" i="1" dirty="0"/>
              <a:t>)</a:t>
            </a:r>
            <a:r>
              <a:rPr lang="en-US" sz="2000" dirty="0"/>
              <a:t> and a </a:t>
            </a:r>
            <a:r>
              <a:rPr lang="en-US" sz="2000" b="1" i="1" dirty="0"/>
              <a:t>finish time (f</a:t>
            </a:r>
            <a:r>
              <a:rPr lang="en-US" sz="2000" b="1" i="1" baseline="-25000" dirty="0"/>
              <a:t>i</a:t>
            </a:r>
            <a:r>
              <a:rPr lang="en-US" sz="2000" b="1" i="1" dirty="0"/>
              <a:t>)</a:t>
            </a:r>
            <a:br>
              <a:rPr lang="en-US" sz="2000" b="1" i="1" dirty="0"/>
            </a:br>
            <a:r>
              <a:rPr lang="en-US" sz="2000" dirty="0"/>
              <a:t>where </a:t>
            </a:r>
            <a:r>
              <a:rPr lang="en-US" sz="2000" b="1" i="1" dirty="0"/>
              <a:t>0 ≤ </a:t>
            </a:r>
            <a:r>
              <a:rPr lang="en-US" sz="2000" b="1" i="1" dirty="0" err="1"/>
              <a:t>s</a:t>
            </a:r>
            <a:r>
              <a:rPr lang="en-US" sz="2000" b="1" i="1" baseline="-25000" dirty="0" err="1"/>
              <a:t>i</a:t>
            </a:r>
            <a:r>
              <a:rPr lang="en-US" sz="2000" b="1" i="1" dirty="0"/>
              <a:t> ≤ f</a:t>
            </a:r>
            <a:r>
              <a:rPr lang="en-US" sz="2000" b="1" i="1" baseline="-25000" dirty="0"/>
              <a:t>i</a:t>
            </a:r>
            <a:r>
              <a:rPr lang="en-US" sz="2000" b="1" i="1" dirty="0"/>
              <a:t> </a:t>
            </a:r>
            <a:br>
              <a:rPr lang="en-US" sz="2000" b="1" i="1" dirty="0"/>
            </a:br>
            <a:endParaRPr lang="en-US" sz="2000" b="1" i="1" dirty="0"/>
          </a:p>
          <a:p>
            <a:r>
              <a:rPr lang="en-US" sz="2200" dirty="0"/>
              <a:t>We assume that the activities are sorted in increasing </a:t>
            </a:r>
            <a:br>
              <a:rPr lang="en-US" sz="2200" dirty="0"/>
            </a:br>
            <a:r>
              <a:rPr lang="en-US" sz="2200" dirty="0"/>
              <a:t>order of finish time: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27233-9032-BC16-A7B9-12E7A100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B0B5ED-7CC8-CF6A-CA71-A5D86CAD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958" y="5664637"/>
            <a:ext cx="3197331" cy="4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EF9E3-BB93-7099-6CC1-3D2767738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77AD-B291-55FE-A821-8486C083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33D9-E7FE-EAE1-62B8-928A99C7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72" y="3597594"/>
            <a:ext cx="6556321" cy="563563"/>
          </a:xfrm>
        </p:spPr>
        <p:txBody>
          <a:bodyPr>
            <a:normAutofit fontScale="92500"/>
          </a:bodyPr>
          <a:lstStyle/>
          <a:p>
            <a:pPr marL="400050"/>
            <a:r>
              <a:rPr lang="en-US" sz="2300"/>
              <a:t> Subset {a</a:t>
            </a:r>
            <a:r>
              <a:rPr lang="en-US" sz="2300" baseline="-25000"/>
              <a:t>3</a:t>
            </a:r>
            <a:r>
              <a:rPr lang="en-US" sz="2300"/>
              <a:t>, a</a:t>
            </a:r>
            <a:r>
              <a:rPr lang="en-US" sz="2300" baseline="-25000"/>
              <a:t>9</a:t>
            </a:r>
            <a:r>
              <a:rPr lang="en-US" sz="2300"/>
              <a:t>, a</a:t>
            </a:r>
            <a:r>
              <a:rPr lang="en-US" sz="2300" baseline="-25000"/>
              <a:t>11</a:t>
            </a:r>
            <a:r>
              <a:rPr lang="en-US" sz="2300"/>
              <a:t>} consists of compatible activities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E0B6B-93EC-7F3D-69FF-DAA557A4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C53AE-56B1-6EC0-552F-AD856F5EEB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190016"/>
            <a:ext cx="5499188" cy="9880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46936D9-B4CA-7905-3638-4A2BD8A4963F}"/>
              </a:ext>
            </a:extLst>
          </p:cNvPr>
          <p:cNvGrpSpPr/>
          <p:nvPr/>
        </p:nvGrpSpPr>
        <p:grpSpPr>
          <a:xfrm>
            <a:off x="6792672" y="3673794"/>
            <a:ext cx="2123980" cy="369332"/>
            <a:chOff x="6979833" y="2667000"/>
            <a:chExt cx="2123980" cy="369332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55E9A641-C070-D610-D59E-598011E9F8A4}"/>
                </a:ext>
              </a:extLst>
            </p:cNvPr>
            <p:cNvSpPr/>
            <p:nvPr/>
          </p:nvSpPr>
          <p:spPr>
            <a:xfrm>
              <a:off x="6979833" y="2737366"/>
              <a:ext cx="317588" cy="22860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691AE5-2C3D-F95F-F564-3C6051DBF988}"/>
                </a:ext>
              </a:extLst>
            </p:cNvPr>
            <p:cNvSpPr txBox="1"/>
            <p:nvPr/>
          </p:nvSpPr>
          <p:spPr>
            <a:xfrm>
              <a:off x="7297421" y="2667000"/>
              <a:ext cx="1806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3: Not maximum </a:t>
              </a: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98D8E6-1ACE-564A-2291-506F6DE2B39B}"/>
              </a:ext>
            </a:extLst>
          </p:cNvPr>
          <p:cNvSpPr txBox="1">
            <a:spLocks/>
          </p:cNvSpPr>
          <p:nvPr/>
        </p:nvSpPr>
        <p:spPr>
          <a:xfrm>
            <a:off x="315672" y="4373880"/>
            <a:ext cx="6556321" cy="563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lang="en-US" sz="2300"/>
              <a:t> Subset {a</a:t>
            </a:r>
            <a:r>
              <a:rPr lang="en-US" sz="2300" baseline="-25000"/>
              <a:t>1</a:t>
            </a:r>
            <a:r>
              <a:rPr lang="en-US" sz="2300"/>
              <a:t>, a</a:t>
            </a:r>
            <a:r>
              <a:rPr lang="en-US" sz="2300" baseline="-25000"/>
              <a:t>4</a:t>
            </a:r>
            <a:r>
              <a:rPr lang="en-US" sz="2300"/>
              <a:t>, a</a:t>
            </a:r>
            <a:r>
              <a:rPr lang="en-US" sz="2300" baseline="-25000"/>
              <a:t>8</a:t>
            </a:r>
            <a:r>
              <a:rPr lang="en-US" sz="2300"/>
              <a:t>, a</a:t>
            </a:r>
            <a:r>
              <a:rPr lang="en-US" sz="2300" baseline="-25000"/>
              <a:t>11</a:t>
            </a:r>
            <a:r>
              <a:rPr lang="en-US" sz="2300"/>
              <a:t>} consists of compatible activities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9F0B77-30FB-AC3B-660F-85B12F939FC1}"/>
              </a:ext>
            </a:extLst>
          </p:cNvPr>
          <p:cNvGrpSpPr/>
          <p:nvPr/>
        </p:nvGrpSpPr>
        <p:grpSpPr>
          <a:xfrm>
            <a:off x="6747039" y="4441135"/>
            <a:ext cx="1736053" cy="369332"/>
            <a:chOff x="6979833" y="2667000"/>
            <a:chExt cx="1736053" cy="369332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A71D5C0F-8C19-21A4-48ED-938DDBAF2211}"/>
                </a:ext>
              </a:extLst>
            </p:cNvPr>
            <p:cNvSpPr/>
            <p:nvPr/>
          </p:nvSpPr>
          <p:spPr>
            <a:xfrm>
              <a:off x="6979833" y="2737366"/>
              <a:ext cx="317588" cy="22860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5DC75A-B67F-7F25-A707-4B60BD28F67F}"/>
                </a:ext>
              </a:extLst>
            </p:cNvPr>
            <p:cNvSpPr txBox="1"/>
            <p:nvPr/>
          </p:nvSpPr>
          <p:spPr>
            <a:xfrm>
              <a:off x="7297421" y="2667000"/>
              <a:ext cx="1418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4: Maximum 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B48A08-EB2C-CA6C-5F70-79E140057475}"/>
              </a:ext>
            </a:extLst>
          </p:cNvPr>
          <p:cNvSpPr txBox="1">
            <a:spLocks/>
          </p:cNvSpPr>
          <p:nvPr/>
        </p:nvSpPr>
        <p:spPr>
          <a:xfrm>
            <a:off x="341339" y="5238245"/>
            <a:ext cx="6556321" cy="563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lang="en-US" sz="2300"/>
              <a:t> Subset {a</a:t>
            </a:r>
            <a:r>
              <a:rPr lang="en-US" sz="2300" baseline="-25000"/>
              <a:t>2</a:t>
            </a:r>
            <a:r>
              <a:rPr lang="en-US" sz="2300"/>
              <a:t>, a</a:t>
            </a:r>
            <a:r>
              <a:rPr lang="en-US" sz="2300" baseline="-25000"/>
              <a:t>4</a:t>
            </a:r>
            <a:r>
              <a:rPr lang="en-US" sz="2300"/>
              <a:t>, a</a:t>
            </a:r>
            <a:r>
              <a:rPr lang="en-US" sz="2300" baseline="-25000"/>
              <a:t>9</a:t>
            </a:r>
            <a:r>
              <a:rPr lang="en-US" sz="2300"/>
              <a:t>, a</a:t>
            </a:r>
            <a:r>
              <a:rPr lang="en-US" sz="2300" baseline="-25000"/>
              <a:t>11</a:t>
            </a:r>
            <a:r>
              <a:rPr lang="en-US" sz="2300"/>
              <a:t>} consists of compatible activities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8ECDD6-86BE-0E32-AC2D-A5630AB119E8}"/>
              </a:ext>
            </a:extLst>
          </p:cNvPr>
          <p:cNvGrpSpPr/>
          <p:nvPr/>
        </p:nvGrpSpPr>
        <p:grpSpPr>
          <a:xfrm>
            <a:off x="6747039" y="5305500"/>
            <a:ext cx="1736053" cy="369332"/>
            <a:chOff x="6979833" y="2667000"/>
            <a:chExt cx="1736053" cy="36933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9FB6AF2-5EA3-D61E-D28D-8A1D82BD3A60}"/>
                </a:ext>
              </a:extLst>
            </p:cNvPr>
            <p:cNvSpPr/>
            <p:nvPr/>
          </p:nvSpPr>
          <p:spPr>
            <a:xfrm>
              <a:off x="6979833" y="2737366"/>
              <a:ext cx="317588" cy="22860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29A1E1-A93B-02D1-0233-053F8275CDF7}"/>
                </a:ext>
              </a:extLst>
            </p:cNvPr>
            <p:cNvSpPr txBox="1"/>
            <p:nvPr/>
          </p:nvSpPr>
          <p:spPr>
            <a:xfrm>
              <a:off x="7297421" y="2667000"/>
              <a:ext cx="1418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4: Maximum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02F829-685C-DBEB-3010-3C62BCEA7355}"/>
              </a:ext>
            </a:extLst>
          </p:cNvPr>
          <p:cNvGrpSpPr/>
          <p:nvPr/>
        </p:nvGrpSpPr>
        <p:grpSpPr>
          <a:xfrm>
            <a:off x="3200400" y="1157086"/>
            <a:ext cx="4198708" cy="1145505"/>
            <a:chOff x="3190240" y="1157086"/>
            <a:chExt cx="4198708" cy="114550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AA131B-1F20-D47C-0969-A39075FBBA55}"/>
                </a:ext>
              </a:extLst>
            </p:cNvPr>
            <p:cNvSpPr/>
            <p:nvPr/>
          </p:nvSpPr>
          <p:spPr>
            <a:xfrm>
              <a:off x="3190240" y="1190016"/>
              <a:ext cx="426720" cy="10999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95B8C0-C76C-6D44-F34D-F36F9052FAD8}"/>
                </a:ext>
              </a:extLst>
            </p:cNvPr>
            <p:cNvSpPr/>
            <p:nvPr/>
          </p:nvSpPr>
          <p:spPr>
            <a:xfrm>
              <a:off x="5887720" y="1202609"/>
              <a:ext cx="426720" cy="10999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EAB40AE-CBC8-A8AD-A420-1D92C60260CF}"/>
                </a:ext>
              </a:extLst>
            </p:cNvPr>
            <p:cNvSpPr/>
            <p:nvPr/>
          </p:nvSpPr>
          <p:spPr>
            <a:xfrm>
              <a:off x="6962228" y="1157086"/>
              <a:ext cx="426720" cy="10999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D00D74-F52F-9D63-9159-7B2C2D3C3186}"/>
              </a:ext>
            </a:extLst>
          </p:cNvPr>
          <p:cNvGrpSpPr/>
          <p:nvPr/>
        </p:nvGrpSpPr>
        <p:grpSpPr>
          <a:xfrm>
            <a:off x="3200400" y="1167420"/>
            <a:ext cx="4198708" cy="1145505"/>
            <a:chOff x="3190240" y="1157086"/>
            <a:chExt cx="4198708" cy="1145505"/>
          </a:xfrm>
          <a:noFill/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D60476-41BF-B25B-7D6B-71F0297BCBA3}"/>
                </a:ext>
              </a:extLst>
            </p:cNvPr>
            <p:cNvSpPr/>
            <p:nvPr/>
          </p:nvSpPr>
          <p:spPr>
            <a:xfrm>
              <a:off x="3190240" y="1190016"/>
              <a:ext cx="426720" cy="1099982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3F017A-B0F2-C4CA-DD99-FEADB590F6F1}"/>
                </a:ext>
              </a:extLst>
            </p:cNvPr>
            <p:cNvSpPr/>
            <p:nvPr/>
          </p:nvSpPr>
          <p:spPr>
            <a:xfrm>
              <a:off x="5887720" y="1202609"/>
              <a:ext cx="426720" cy="1099982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4323FE-14C7-AB54-4C82-7E8A4C0E300C}"/>
                </a:ext>
              </a:extLst>
            </p:cNvPr>
            <p:cNvSpPr/>
            <p:nvPr/>
          </p:nvSpPr>
          <p:spPr>
            <a:xfrm>
              <a:off x="6962228" y="1157086"/>
              <a:ext cx="426720" cy="1099982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3AD72F-E039-D0FC-13DC-806C87362BEA}"/>
              </a:ext>
            </a:extLst>
          </p:cNvPr>
          <p:cNvGrpSpPr/>
          <p:nvPr/>
        </p:nvGrpSpPr>
        <p:grpSpPr>
          <a:xfrm>
            <a:off x="2390052" y="1167420"/>
            <a:ext cx="5011596" cy="1136001"/>
            <a:chOff x="2384972" y="1160231"/>
            <a:chExt cx="5011596" cy="113600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13EDA1-7F24-640C-F776-ACDC69682132}"/>
                </a:ext>
              </a:extLst>
            </p:cNvPr>
            <p:cNvGrpSpPr/>
            <p:nvPr/>
          </p:nvGrpSpPr>
          <p:grpSpPr>
            <a:xfrm>
              <a:off x="2384972" y="1160231"/>
              <a:ext cx="3467188" cy="1136001"/>
              <a:chOff x="3220720" y="1162166"/>
              <a:chExt cx="3467188" cy="1136001"/>
            </a:xfrm>
            <a:noFill/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FEE7858-FE44-7AC6-AC26-4DA6AADBD302}"/>
                  </a:ext>
                </a:extLst>
              </p:cNvPr>
              <p:cNvSpPr/>
              <p:nvPr/>
            </p:nvSpPr>
            <p:spPr>
              <a:xfrm>
                <a:off x="3220720" y="1190016"/>
                <a:ext cx="426720" cy="1099982"/>
              </a:xfrm>
              <a:prstGeom prst="ellips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AE52D37-0E5E-7945-6259-741F0D1338D0}"/>
                  </a:ext>
                </a:extLst>
              </p:cNvPr>
              <p:cNvSpPr/>
              <p:nvPr/>
            </p:nvSpPr>
            <p:spPr>
              <a:xfrm>
                <a:off x="4399368" y="1162166"/>
                <a:ext cx="426720" cy="1099982"/>
              </a:xfrm>
              <a:prstGeom prst="ellips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F13447-0F4E-174E-B17D-62A514FEA3A0}"/>
                  </a:ext>
                </a:extLst>
              </p:cNvPr>
              <p:cNvSpPr/>
              <p:nvPr/>
            </p:nvSpPr>
            <p:spPr>
              <a:xfrm>
                <a:off x="6261188" y="1198185"/>
                <a:ext cx="426720" cy="1099982"/>
              </a:xfrm>
              <a:prstGeom prst="ellips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5772A3-8A66-0558-4D8D-F7FF8E84A4EB}"/>
                </a:ext>
              </a:extLst>
            </p:cNvPr>
            <p:cNvSpPr/>
            <p:nvPr/>
          </p:nvSpPr>
          <p:spPr>
            <a:xfrm>
              <a:off x="6969848" y="1188081"/>
              <a:ext cx="426720" cy="109998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6F4005-2B66-04CD-F490-F16F02B9840C}"/>
              </a:ext>
            </a:extLst>
          </p:cNvPr>
          <p:cNvGrpSpPr/>
          <p:nvPr/>
        </p:nvGrpSpPr>
        <p:grpSpPr>
          <a:xfrm>
            <a:off x="2816772" y="1179192"/>
            <a:ext cx="4524004" cy="1147621"/>
            <a:chOff x="2384972" y="1148611"/>
            <a:chExt cx="4524004" cy="114762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E9C97D4-546B-4F4A-B6E4-9033756E2CA1}"/>
                </a:ext>
              </a:extLst>
            </p:cNvPr>
            <p:cNvGrpSpPr/>
            <p:nvPr/>
          </p:nvGrpSpPr>
          <p:grpSpPr>
            <a:xfrm>
              <a:off x="2384972" y="1149101"/>
              <a:ext cx="3467188" cy="1147131"/>
              <a:chOff x="3220720" y="1151036"/>
              <a:chExt cx="3467188" cy="1147131"/>
            </a:xfrm>
            <a:noFill/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FC38038-7A11-2A4F-9670-EAE9B2B73E45}"/>
                  </a:ext>
                </a:extLst>
              </p:cNvPr>
              <p:cNvSpPr/>
              <p:nvPr/>
            </p:nvSpPr>
            <p:spPr>
              <a:xfrm>
                <a:off x="3220720" y="1190016"/>
                <a:ext cx="426720" cy="1099982"/>
              </a:xfrm>
              <a:prstGeom prst="ellipse">
                <a:avLst/>
              </a:prstGeom>
              <a:grp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8F02D2-1DF5-383D-0528-ADD236F512B6}"/>
                  </a:ext>
                </a:extLst>
              </p:cNvPr>
              <p:cNvSpPr/>
              <p:nvPr/>
            </p:nvSpPr>
            <p:spPr>
              <a:xfrm>
                <a:off x="4023448" y="1151036"/>
                <a:ext cx="426720" cy="1099982"/>
              </a:xfrm>
              <a:prstGeom prst="ellipse">
                <a:avLst/>
              </a:prstGeom>
              <a:grp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8E74ADA-FB19-5CBD-1B6D-3A748A5DD34F}"/>
                  </a:ext>
                </a:extLst>
              </p:cNvPr>
              <p:cNvSpPr/>
              <p:nvPr/>
            </p:nvSpPr>
            <p:spPr>
              <a:xfrm>
                <a:off x="6261188" y="1198185"/>
                <a:ext cx="426720" cy="1099982"/>
              </a:xfrm>
              <a:prstGeom prst="ellipse">
                <a:avLst/>
              </a:prstGeom>
              <a:grp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83F375E-46D1-77DC-C111-38EA9CDF5948}"/>
                </a:ext>
              </a:extLst>
            </p:cNvPr>
            <p:cNvSpPr/>
            <p:nvPr/>
          </p:nvSpPr>
          <p:spPr>
            <a:xfrm>
              <a:off x="6482256" y="1148611"/>
              <a:ext cx="426720" cy="109998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9D2961A-0AEE-E957-6B3D-0C1768D55888}"/>
              </a:ext>
            </a:extLst>
          </p:cNvPr>
          <p:cNvSpPr txBox="1">
            <a:spLocks/>
          </p:cNvSpPr>
          <p:nvPr/>
        </p:nvSpPr>
        <p:spPr>
          <a:xfrm>
            <a:off x="315672" y="2916828"/>
            <a:ext cx="6556321" cy="56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lang="en-US" sz="2300"/>
              <a:t>Find maximum number of compatible activities.</a:t>
            </a:r>
          </a:p>
        </p:txBody>
      </p:sp>
    </p:spTree>
    <p:extLst>
      <p:ext uri="{BB962C8B-B14F-4D97-AF65-F5344CB8AC3E}">
        <p14:creationId xmlns:p14="http://schemas.microsoft.com/office/powerpoint/2010/main" val="7951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98"/>
            <a:ext cx="7315200" cy="518003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848600" cy="2743200"/>
          </a:xfrm>
        </p:spPr>
        <p:txBody>
          <a:bodyPr>
            <a:noAutofit/>
          </a:bodyPr>
          <a:lstStyle/>
          <a:p>
            <a:r>
              <a:rPr lang="en-US" sz="2400"/>
              <a:t>Describe the Greedy Programming Technique</a:t>
            </a:r>
          </a:p>
          <a:p>
            <a:r>
              <a:rPr lang="en-US" sz="2400"/>
              <a:t>Identify when greedy programming should be used </a:t>
            </a:r>
            <a:br>
              <a:rPr lang="en-US" sz="2400"/>
            </a:br>
            <a:r>
              <a:rPr lang="en-US" sz="2400"/>
              <a:t>to solve a problem</a:t>
            </a:r>
          </a:p>
          <a:p>
            <a:r>
              <a:rPr lang="en-US" sz="2400"/>
              <a:t>Identifying if greedy algorithm produces optimal solution</a:t>
            </a:r>
          </a:p>
          <a:p>
            <a:r>
              <a:rPr lang="en-US" sz="2400"/>
              <a:t>Solve optimization problems using the 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9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8FC92-BCAB-0AF0-59A5-338D8872B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087E-FAD1-CF0C-47E9-EE3587C9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Naïve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2486-CA9A-6342-44C1-F65D1B16A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2514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Select all the possible subsets of the activities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Find the most non-overlapping ones to fit within the time frame.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Time Complexity O(2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01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12A9D-67B6-E677-3202-D4C80D86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0D61-480E-0773-CF37-9CCD101F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6685"/>
            <a:ext cx="8229600" cy="1052862"/>
          </a:xfrm>
        </p:spPr>
        <p:txBody>
          <a:bodyPr>
            <a:normAutofit/>
          </a:bodyPr>
          <a:lstStyle/>
          <a:p>
            <a:r>
              <a:rPr lang="en-US" sz="3100" dirty="0"/>
              <a:t>Greedy Algorithm</a:t>
            </a:r>
            <a:br>
              <a:rPr lang="en-US" sz="3600" dirty="0"/>
            </a:br>
            <a:r>
              <a:rPr lang="en-US" sz="2700" dirty="0"/>
              <a:t>to solve the activity-selection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7392-5B0D-E949-3209-C2A077F4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39" y="1545210"/>
            <a:ext cx="8404261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What do we mean by the </a:t>
            </a:r>
            <a:r>
              <a:rPr lang="en-US" sz="2300" u="sng" dirty="0"/>
              <a:t>greedy choice </a:t>
            </a:r>
            <a:r>
              <a:rPr lang="en-US" sz="2300" dirty="0"/>
              <a:t>for this problem?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2100-8EC6-C74D-DD7A-AED3F314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F93B9-72BC-723A-0482-2E625DBCBE44}"/>
              </a:ext>
            </a:extLst>
          </p:cNvPr>
          <p:cNvSpPr txBox="1"/>
          <p:nvPr/>
        </p:nvSpPr>
        <p:spPr>
          <a:xfrm>
            <a:off x="1179388" y="2721940"/>
            <a:ext cx="60960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Choose the activity with the earliest finish time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4144665-7D26-EB49-7BFD-2E679FE96124}"/>
              </a:ext>
            </a:extLst>
          </p:cNvPr>
          <p:cNvSpPr/>
          <p:nvPr/>
        </p:nvSpPr>
        <p:spPr>
          <a:xfrm>
            <a:off x="4016126" y="2135085"/>
            <a:ext cx="422525" cy="461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BC221-3579-1865-5346-770A1449B487}"/>
              </a:ext>
            </a:extLst>
          </p:cNvPr>
          <p:cNvSpPr txBox="1"/>
          <p:nvPr/>
        </p:nvSpPr>
        <p:spPr>
          <a:xfrm>
            <a:off x="615861" y="3567273"/>
            <a:ext cx="81137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Why?</a:t>
            </a:r>
          </a:p>
          <a:p>
            <a:r>
              <a:rPr lang="en-US" sz="2200" dirty="0"/>
              <a:t>Choose an activity that leaves the resource for other activities faster.</a:t>
            </a:r>
          </a:p>
          <a:p>
            <a:r>
              <a:rPr lang="en-US" sz="2200" dirty="0"/>
              <a:t>This choice leaves as much opportunity as possible for the remaining activities to be scheduled.</a:t>
            </a:r>
          </a:p>
        </p:txBody>
      </p:sp>
    </p:spTree>
    <p:extLst>
      <p:ext uri="{BB962C8B-B14F-4D97-AF65-F5344CB8AC3E}">
        <p14:creationId xmlns:p14="http://schemas.microsoft.com/office/powerpoint/2010/main" val="16391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1E6D7-EAFB-A0BA-BF34-958505ED8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54D7-828B-4EA2-B314-77C9B980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8FE68-CBAD-8DCB-1FBC-5B6BD9FB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545E827-1E92-A853-C71B-11966266F751}"/>
              </a:ext>
            </a:extLst>
          </p:cNvPr>
          <p:cNvGrpSpPr/>
          <p:nvPr/>
        </p:nvGrpSpPr>
        <p:grpSpPr>
          <a:xfrm>
            <a:off x="990600" y="1371600"/>
            <a:ext cx="7162800" cy="3954163"/>
            <a:chOff x="1295400" y="3048000"/>
            <a:chExt cx="6781800" cy="3605213"/>
          </a:xfrm>
        </p:grpSpPr>
        <p:sp>
          <p:nvSpPr>
            <p:cNvPr id="54" name="Line 4">
              <a:extLst>
                <a:ext uri="{FF2B5EF4-FFF2-40B4-BE49-F238E27FC236}">
                  <a16:creationId xmlns:a16="http://schemas.microsoft.com/office/drawing/2014/main" id="{4742778D-F5E9-E860-C127-A64B9BB94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513" y="6232525"/>
              <a:ext cx="588168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F4F233EF-2213-64ED-9DFE-582A36F6C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6038" y="6313488"/>
              <a:ext cx="1592262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en-US" altLang="en-US" sz="1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6" name="Text Box 6">
              <a:extLst>
                <a:ext uri="{FF2B5EF4-FFF2-40B4-BE49-F238E27FC236}">
                  <a16:creationId xmlns:a16="http://schemas.microsoft.com/office/drawing/2014/main" id="{3CBC351E-B0E3-540F-EA71-72DC5C315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6024563"/>
              <a:ext cx="762000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600">
                  <a:solidFill>
                    <a:srgbClr val="000000"/>
                  </a:solidFill>
                  <a:latin typeface="Comic Sans MS" panose="030F0702030302020204" pitchFamily="66" charset="0"/>
                </a:rPr>
                <a:t>Time</a:t>
              </a:r>
            </a:p>
          </p:txBody>
        </p:sp>
        <p:sp>
          <p:nvSpPr>
            <p:cNvPr id="57" name="Line 7">
              <a:extLst>
                <a:ext uri="{FF2B5EF4-FFF2-40B4-BE49-F238E27FC236}">
                  <a16:creationId xmlns:a16="http://schemas.microsoft.com/office/drawing/2014/main" id="{7F367A51-CF4A-2305-27AF-DF357FDD3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4788" y="6232525"/>
              <a:ext cx="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58" name="Text Box 8">
              <a:extLst>
                <a:ext uri="{FF2B5EF4-FFF2-40B4-BE49-F238E27FC236}">
                  <a16:creationId xmlns:a16="http://schemas.microsoft.com/office/drawing/2014/main" id="{BA96E3F8-9AC0-D646-C9E6-1AE703417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6232525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42392F8C-0A56-2B73-7DE8-E88A781B3E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25437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6142F183-493B-C7C9-DC5E-A38DF89FB5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-158750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C1BCC451-E009-EA5F-6632-6BDD56281F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295400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F18FFA20-19AC-2685-0482-47F28FA8D8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809625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F6915DA9-7449-A7AC-CE46-3164938708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779587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09672EF0-73AD-01D3-BB00-55E3B541BC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232150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5" name="Line 15">
              <a:extLst>
                <a:ext uri="{FF2B5EF4-FFF2-40B4-BE49-F238E27FC236}">
                  <a16:creationId xmlns:a16="http://schemas.microsoft.com/office/drawing/2014/main" id="{E6C4EF86-292B-4EA6-F369-1B2AF81B60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747962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6D46CDA9-BFAC-4B19-F524-EA13D023AF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00525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7" name="Line 17">
              <a:extLst>
                <a:ext uri="{FF2B5EF4-FFF2-40B4-BE49-F238E27FC236}">
                  <a16:creationId xmlns:a16="http://schemas.microsoft.com/office/drawing/2014/main" id="{B153CD42-EAEA-8B16-6343-B69C5C66A3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16337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8" name="Line 18">
              <a:extLst>
                <a:ext uri="{FF2B5EF4-FFF2-40B4-BE49-F238E27FC236}">
                  <a16:creationId xmlns:a16="http://schemas.microsoft.com/office/drawing/2014/main" id="{EB4D93E8-80CA-16BC-6A6A-C4AAB3B2A0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170487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237D74F5-055D-A94A-328B-2CC5201E9A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686300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36C4D23D-8674-6959-B63F-7F45DAC54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588" y="6232525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71" name="Text Box 21">
              <a:extLst>
                <a:ext uri="{FF2B5EF4-FFF2-40B4-BE49-F238E27FC236}">
                  <a16:creationId xmlns:a16="http://schemas.microsoft.com/office/drawing/2014/main" id="{0AE1CBC4-D5B3-9DDA-2859-190222FB7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775" y="6232525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72" name="Text Box 22">
              <a:extLst>
                <a:ext uri="{FF2B5EF4-FFF2-40B4-BE49-F238E27FC236}">
                  <a16:creationId xmlns:a16="http://schemas.microsoft.com/office/drawing/2014/main" id="{1A1C6717-0D9F-E485-1F1E-174D5DDFA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963" y="6232525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73" name="Text Box 23">
              <a:extLst>
                <a:ext uri="{FF2B5EF4-FFF2-40B4-BE49-F238E27FC236}">
                  <a16:creationId xmlns:a16="http://schemas.microsoft.com/office/drawing/2014/main" id="{545FBDAA-0D4C-2447-8356-FB14F0AEA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738" y="6232525"/>
              <a:ext cx="4143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74" name="Text Box 24">
              <a:extLst>
                <a:ext uri="{FF2B5EF4-FFF2-40B4-BE49-F238E27FC236}">
                  <a16:creationId xmlns:a16="http://schemas.microsoft.com/office/drawing/2014/main" id="{CE08A53D-B24D-8807-73A3-8FF8AD858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925" y="6232525"/>
              <a:ext cx="41433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75" name="Text Box 25">
              <a:extLst>
                <a:ext uri="{FF2B5EF4-FFF2-40B4-BE49-F238E27FC236}">
                  <a16:creationId xmlns:a16="http://schemas.microsoft.com/office/drawing/2014/main" id="{4F696874-1126-B54D-0BAE-1ECB6DC5D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113" y="6232525"/>
              <a:ext cx="4143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76" name="Text Box 26">
              <a:extLst>
                <a:ext uri="{FF2B5EF4-FFF2-40B4-BE49-F238E27FC236}">
                  <a16:creationId xmlns:a16="http://schemas.microsoft.com/office/drawing/2014/main" id="{A0AD1F28-9467-CCA3-1524-427B900AA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300" y="6232525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7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D9CF5D70-F3F7-F6A9-3487-0284027BA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0488" y="6232525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8</a:t>
              </a: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8BF9D86F-0973-F3CE-C7B5-13DE3BC0C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675" y="6232525"/>
              <a:ext cx="4159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9</a:t>
              </a:r>
            </a:p>
          </p:txBody>
        </p:sp>
        <p:sp>
          <p:nvSpPr>
            <p:cNvPr id="79" name="Text Box 29">
              <a:extLst>
                <a:ext uri="{FF2B5EF4-FFF2-40B4-BE49-F238E27FC236}">
                  <a16:creationId xmlns:a16="http://schemas.microsoft.com/office/drawing/2014/main" id="{FC65C46C-CF35-16CE-4E65-DE8C52CED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0600" y="6232525"/>
              <a:ext cx="41433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10</a:t>
              </a:r>
            </a:p>
          </p:txBody>
        </p:sp>
        <p:sp>
          <p:nvSpPr>
            <p:cNvPr id="80" name="Text Box 30">
              <a:extLst>
                <a:ext uri="{FF2B5EF4-FFF2-40B4-BE49-F238E27FC236}">
                  <a16:creationId xmlns:a16="http://schemas.microsoft.com/office/drawing/2014/main" id="{42AE30E2-B8D4-132D-A6F3-A8CE9E564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4638" y="6232525"/>
              <a:ext cx="4143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en-US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11</a:t>
              </a:r>
            </a:p>
          </p:txBody>
        </p:sp>
        <p:sp>
          <p:nvSpPr>
            <p:cNvPr id="81" name="Rectangle 31">
              <a:extLst>
                <a:ext uri="{FF2B5EF4-FFF2-40B4-BE49-F238E27FC236}">
                  <a16:creationId xmlns:a16="http://schemas.microsoft.com/office/drawing/2014/main" id="{22D6C13D-3F72-6B15-3325-EF1554E32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5124450"/>
              <a:ext cx="1936750" cy="276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f</a:t>
              </a:r>
            </a:p>
          </p:txBody>
        </p:sp>
        <p:sp>
          <p:nvSpPr>
            <p:cNvPr id="82" name="Rectangle 32">
              <a:extLst>
                <a:ext uri="{FF2B5EF4-FFF2-40B4-BE49-F238E27FC236}">
                  <a16:creationId xmlns:a16="http://schemas.microsoft.com/office/drawing/2014/main" id="{95D331B1-AC41-3B40-EB97-8B1247249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225" y="5540375"/>
              <a:ext cx="1938338" cy="276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g</a:t>
              </a:r>
            </a:p>
          </p:txBody>
        </p:sp>
        <p:sp>
          <p:nvSpPr>
            <p:cNvPr id="83" name="Line 33">
              <a:extLst>
                <a:ext uri="{FF2B5EF4-FFF2-40B4-BE49-F238E27FC236}">
                  <a16:creationId xmlns:a16="http://schemas.microsoft.com/office/drawing/2014/main" id="{06FE0CCB-BBED-9957-D90C-2CC2F05636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263775" y="4640263"/>
              <a:ext cx="3184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84" name="Rectangle 34">
              <a:extLst>
                <a:ext uri="{FF2B5EF4-FFF2-40B4-BE49-F238E27FC236}">
                  <a16:creationId xmlns:a16="http://schemas.microsoft.com/office/drawing/2014/main" id="{0FD81435-7094-48BD-8861-8692DCFC3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8600" y="5943600"/>
              <a:ext cx="1454150" cy="277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85" name="Rectangle 35">
              <a:extLst>
                <a:ext uri="{FF2B5EF4-FFF2-40B4-BE49-F238E27FC236}">
                  <a16:creationId xmlns:a16="http://schemas.microsoft.com/office/drawing/2014/main" id="{A168196D-3C8E-401C-EEF0-8C4FDCA41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0" y="4708525"/>
              <a:ext cx="1452563" cy="2778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e </a:t>
              </a:r>
            </a:p>
          </p:txBody>
        </p:sp>
        <p:sp>
          <p:nvSpPr>
            <p:cNvPr id="86" name="Rectangle 36">
              <a:extLst>
                <a:ext uri="{FF2B5EF4-FFF2-40B4-BE49-F238E27FC236}">
                  <a16:creationId xmlns:a16="http://schemas.microsoft.com/office/drawing/2014/main" id="{17937B20-8C5F-7F28-C54E-8FF75C78E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513" y="3048000"/>
              <a:ext cx="2906712" cy="276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87" name="Rectangle 37">
              <a:extLst>
                <a:ext uri="{FF2B5EF4-FFF2-40B4-BE49-F238E27FC236}">
                  <a16:creationId xmlns:a16="http://schemas.microsoft.com/office/drawing/2014/main" id="{EAE75431-E773-7C13-540C-3D86BC4F3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700" y="3463925"/>
              <a:ext cx="1454150" cy="276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88" name="Rectangle 38">
              <a:extLst>
                <a:ext uri="{FF2B5EF4-FFF2-40B4-BE49-F238E27FC236}">
                  <a16:creationId xmlns:a16="http://schemas.microsoft.com/office/drawing/2014/main" id="{D3C1C48C-244E-9EBD-72A3-207501B9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663" y="3878263"/>
              <a:ext cx="968375" cy="2778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89" name="Rectangle 39">
              <a:extLst>
                <a:ext uri="{FF2B5EF4-FFF2-40B4-BE49-F238E27FC236}">
                  <a16:creationId xmlns:a16="http://schemas.microsoft.com/office/drawing/2014/main" id="{B3FB56F5-D27A-AFD7-0F82-431BCBC60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663" y="4294188"/>
              <a:ext cx="2420937" cy="27622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rPr>
                <a:t>d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29AC5BC8-DDE1-0832-7036-7A1A6174DCA1}"/>
              </a:ext>
            </a:extLst>
          </p:cNvPr>
          <p:cNvSpPr txBox="1"/>
          <p:nvPr/>
        </p:nvSpPr>
        <p:spPr>
          <a:xfrm>
            <a:off x="1078397" y="5591185"/>
            <a:ext cx="512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Sort based on the finish time: b, c, a, e, d, f, g, 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6083F4D-0685-3106-7CBE-10D42A04DB74}"/>
              </a:ext>
            </a:extLst>
          </p:cNvPr>
          <p:cNvSpPr txBox="1"/>
          <p:nvPr/>
        </p:nvSpPr>
        <p:spPr>
          <a:xfrm>
            <a:off x="2503038" y="180794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*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245D7F-1043-5023-6210-6713DB74E3DD}"/>
              </a:ext>
            </a:extLst>
          </p:cNvPr>
          <p:cNvSpPr txBox="1"/>
          <p:nvPr/>
        </p:nvSpPr>
        <p:spPr>
          <a:xfrm>
            <a:off x="4016927" y="31901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*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BEBD0D-7BC1-A2A8-9249-04FD2B1A743F}"/>
              </a:ext>
            </a:extLst>
          </p:cNvPr>
          <p:cNvSpPr txBox="1"/>
          <p:nvPr/>
        </p:nvSpPr>
        <p:spPr>
          <a:xfrm>
            <a:off x="6061032" y="4544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*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4EC4B1-A1EA-97A2-1ACF-FBEB35A4B70D}"/>
              </a:ext>
            </a:extLst>
          </p:cNvPr>
          <p:cNvSpPr txBox="1"/>
          <p:nvPr/>
        </p:nvSpPr>
        <p:spPr>
          <a:xfrm>
            <a:off x="1067000" y="6111096"/>
            <a:ext cx="673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Selected activities using greedy approach: b, e, h =&gt; 3 activities</a:t>
            </a:r>
          </a:p>
        </p:txBody>
      </p:sp>
    </p:spTree>
    <p:extLst>
      <p:ext uri="{BB962C8B-B14F-4D97-AF65-F5344CB8AC3E}">
        <p14:creationId xmlns:p14="http://schemas.microsoft.com/office/powerpoint/2010/main" val="7263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330EC-2E91-219D-5270-83618AF5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colorful bars&#10;&#10;Description automatically generated with medium confidence">
            <a:extLst>
              <a:ext uri="{FF2B5EF4-FFF2-40B4-BE49-F238E27FC236}">
                <a16:creationId xmlns:a16="http://schemas.microsoft.com/office/drawing/2014/main" id="{175197BE-DAF5-57E8-D219-8230F6E2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68" y="1210307"/>
            <a:ext cx="6443663" cy="5190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1624F-EDBF-4ED8-F3ED-2EAB14DB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1069B-A3F7-D92A-41F6-F003FA1C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332397-F908-939D-B656-4B17C9842AD3}"/>
              </a:ext>
            </a:extLst>
          </p:cNvPr>
          <p:cNvSpPr txBox="1"/>
          <p:nvPr/>
        </p:nvSpPr>
        <p:spPr>
          <a:xfrm>
            <a:off x="1915777" y="5020307"/>
            <a:ext cx="478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Sort based on the finish time: B, C, A, E, D, F, G, 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C3B15-DECB-D9F9-AC0D-2925D0D6B0D2}"/>
              </a:ext>
            </a:extLst>
          </p:cNvPr>
          <p:cNvSpPr/>
          <p:nvPr/>
        </p:nvSpPr>
        <p:spPr>
          <a:xfrm>
            <a:off x="1258175" y="5692256"/>
            <a:ext cx="6096000" cy="770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43938-22DA-B416-8EFD-7AF460D5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B1B5-2A8F-5904-809C-898EA843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36525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Greedy Algorithm</a:t>
            </a:r>
            <a:br>
              <a:rPr lang="en-US" sz="3600" dirty="0"/>
            </a:br>
            <a:r>
              <a:rPr lang="en-US" sz="2700" dirty="0"/>
              <a:t>to solve the activity-selection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6050-0442-F479-9FA5-44C05326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8810"/>
            <a:ext cx="2659439" cy="1219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s</a:t>
            </a:r>
            <a:r>
              <a:rPr lang="en-US" sz="2000" dirty="0"/>
              <a:t>: start times array</a:t>
            </a:r>
          </a:p>
          <a:p>
            <a:pPr marL="0" indent="0">
              <a:buNone/>
            </a:pPr>
            <a:r>
              <a:rPr lang="en-US" sz="2000" i="1" dirty="0"/>
              <a:t>f</a:t>
            </a:r>
            <a:r>
              <a:rPr lang="en-US" sz="2000" dirty="0"/>
              <a:t>: finish times array</a:t>
            </a:r>
          </a:p>
          <a:p>
            <a:pPr marL="0" indent="0">
              <a:buNone/>
            </a:pPr>
            <a:r>
              <a:rPr lang="en-US" sz="2000" i="1" dirty="0"/>
              <a:t>n</a:t>
            </a:r>
            <a:r>
              <a:rPr lang="en-US" sz="2000" dirty="0"/>
              <a:t>: number of activities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4E63A-02B2-856F-9084-D09DD46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FE080-D24B-96CA-CB12-26BE4DCB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239" y="1713680"/>
            <a:ext cx="3977522" cy="27149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BAAC0C-91F3-A5A4-1BAB-49CFF2EB6DC1}"/>
              </a:ext>
            </a:extLst>
          </p:cNvPr>
          <p:cNvSpPr txBox="1"/>
          <p:nvPr/>
        </p:nvSpPr>
        <p:spPr>
          <a:xfrm>
            <a:off x="3952775" y="4782911"/>
            <a:ext cx="4724400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Sorted array: </a:t>
            </a:r>
            <a:r>
              <a:rPr lang="en-US" sz="2400" i="1" dirty="0">
                <a:solidFill>
                  <a:srgbClr val="00B050"/>
                </a:solidFill>
              </a:rPr>
              <a:t>O(n)</a:t>
            </a:r>
          </a:p>
          <a:p>
            <a:r>
              <a:rPr lang="en-US" sz="2000" dirty="0"/>
              <a:t>Unsorted array: </a:t>
            </a:r>
            <a:r>
              <a:rPr lang="en-US" sz="2400" i="1" dirty="0">
                <a:solidFill>
                  <a:srgbClr val="00B050"/>
                </a:solidFill>
              </a:rPr>
              <a:t>O(</a:t>
            </a:r>
            <a:r>
              <a:rPr lang="en-US" sz="2400" i="1" dirty="0" err="1">
                <a:solidFill>
                  <a:srgbClr val="00B050"/>
                </a:solidFill>
              </a:rPr>
              <a:t>n.logn+n</a:t>
            </a:r>
            <a:r>
              <a:rPr lang="en-US" sz="2400" i="1" dirty="0">
                <a:solidFill>
                  <a:srgbClr val="00B050"/>
                </a:solidFill>
              </a:rPr>
              <a:t>)=O(</a:t>
            </a:r>
            <a:r>
              <a:rPr lang="en-US" sz="2400" i="1" dirty="0" err="1">
                <a:solidFill>
                  <a:srgbClr val="00B050"/>
                </a:solidFill>
              </a:rPr>
              <a:t>n.logn</a:t>
            </a:r>
            <a:r>
              <a:rPr lang="en-US" sz="2400" i="1" dirty="0">
                <a:solidFill>
                  <a:srgbClr val="00B050"/>
                </a:solidFill>
              </a:rPr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2A259E-E84E-3C4F-60F6-42D81ACBE4BD}"/>
              </a:ext>
            </a:extLst>
          </p:cNvPr>
          <p:cNvGrpSpPr/>
          <p:nvPr/>
        </p:nvGrpSpPr>
        <p:grpSpPr>
          <a:xfrm>
            <a:off x="457200" y="2170058"/>
            <a:ext cx="2286000" cy="830997"/>
            <a:chOff x="457200" y="2170058"/>
            <a:chExt cx="2286000" cy="83099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2FD8CF-9B87-314E-D7C2-AA05635C4945}"/>
                </a:ext>
              </a:extLst>
            </p:cNvPr>
            <p:cNvCxnSpPr/>
            <p:nvPr/>
          </p:nvCxnSpPr>
          <p:spPr>
            <a:xfrm>
              <a:off x="2167919" y="2590800"/>
              <a:ext cx="5752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75960C-DAC6-8CC1-A0CF-69D82EE0CBB1}"/>
                </a:ext>
              </a:extLst>
            </p:cNvPr>
            <p:cNvSpPr txBox="1"/>
            <p:nvPr/>
          </p:nvSpPr>
          <p:spPr>
            <a:xfrm>
              <a:off x="457200" y="2170058"/>
              <a:ext cx="22022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Select the first activity because it has the minimum finish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3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9AA3-B965-A13A-734E-5364019E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D58B-223E-3099-AA8A-5413DB983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18180"/>
            <a:ext cx="7772400" cy="490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 greedy approach and find set of the maximum number of activities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20183-2D87-632A-AFE5-7075113B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0C786-6379-6D27-380E-2BA9F853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85" y="2109039"/>
            <a:ext cx="2809562" cy="4042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B9F685-207F-2234-E170-954C479E6EFC}"/>
                  </a:ext>
                </a:extLst>
              </p:cNvPr>
              <p:cNvSpPr txBox="1"/>
              <p:nvPr/>
            </p:nvSpPr>
            <p:spPr>
              <a:xfrm>
                <a:off x="4428160" y="2890509"/>
                <a:ext cx="23630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8,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B9F685-207F-2234-E170-954C479E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160" y="2890509"/>
                <a:ext cx="23630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04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731114-7749-531B-30C1-4DAA9F159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5F0B6B-7042-E29B-54BB-E52DBD9A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39481"/>
            <a:ext cx="7467600" cy="21200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4519F-B495-CC2B-D499-FA71A66F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36525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/>
              <a:t>Recursive Greedy Algorithm</a:t>
            </a:r>
            <a:br>
              <a:rPr lang="en-US" sz="3600"/>
            </a:br>
            <a:r>
              <a:rPr lang="en-US" sz="2700"/>
              <a:t>to solve the activity-selection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9CB3-410F-626E-6413-A6920160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023600"/>
            <a:ext cx="4267200" cy="1539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/>
              <a:t>s</a:t>
            </a:r>
            <a:r>
              <a:rPr lang="en-US" sz="2000"/>
              <a:t>: start times array</a:t>
            </a:r>
          </a:p>
          <a:p>
            <a:pPr marL="0" indent="0">
              <a:buNone/>
            </a:pPr>
            <a:r>
              <a:rPr lang="en-US" sz="2000" i="1"/>
              <a:t>f</a:t>
            </a:r>
            <a:r>
              <a:rPr lang="en-US" sz="2000"/>
              <a:t>: finish times array</a:t>
            </a:r>
          </a:p>
          <a:p>
            <a:pPr marL="0" indent="0">
              <a:buNone/>
            </a:pPr>
            <a:r>
              <a:rPr lang="en-US" sz="2000" i="1"/>
              <a:t>n</a:t>
            </a:r>
            <a:r>
              <a:rPr lang="en-US" sz="2000"/>
              <a:t>: number of activities</a:t>
            </a:r>
          </a:p>
          <a:p>
            <a:pPr marL="0" indent="0">
              <a:buNone/>
            </a:pPr>
            <a:r>
              <a:rPr lang="en-US" sz="2000" i="1"/>
              <a:t>k</a:t>
            </a:r>
            <a:r>
              <a:rPr lang="en-US" sz="2000"/>
              <a:t>: defines the subproblem </a:t>
            </a:r>
            <a:r>
              <a:rPr lang="en-US" sz="2000" err="1"/>
              <a:t>S</a:t>
            </a:r>
            <a:r>
              <a:rPr lang="en-US" sz="2000" baseline="-25000" err="1"/>
              <a:t>k</a:t>
            </a:r>
            <a:r>
              <a:rPr lang="en-US" sz="2000"/>
              <a:t> to solve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F36FA-11D4-19DD-52C5-50DA315E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2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CE6289-F477-DD99-83A8-8CB54726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56" y="4354203"/>
            <a:ext cx="4446787" cy="2435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60" y="24765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/>
              <a:t>Dijkstra Algorithm: </a:t>
            </a:r>
            <a:br>
              <a:rPr lang="en-US" sz="3200" dirty="0"/>
            </a:br>
            <a:r>
              <a:rPr lang="en-US" sz="2400" dirty="0"/>
              <a:t>Single Source, Shortest Path in a Directed Graph </a:t>
            </a:r>
            <a:endParaRPr lang="en-US" sz="3200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5887"/>
            <a:ext cx="8915400" cy="3552019"/>
          </a:xfrm>
        </p:spPr>
        <p:txBody>
          <a:bodyPr>
            <a:noAutofit/>
          </a:bodyPr>
          <a:lstStyle/>
          <a:p>
            <a:r>
              <a:rPr lang="en-US" sz="2200" dirty="0"/>
              <a:t>Finding the shortest path from one node to all other nodes</a:t>
            </a:r>
          </a:p>
          <a:p>
            <a:endParaRPr lang="en-US" sz="1400" dirty="0"/>
          </a:p>
          <a:p>
            <a:r>
              <a:rPr lang="en-US" sz="2200" dirty="0"/>
              <a:t>We assume the graph is </a:t>
            </a:r>
            <a:r>
              <a:rPr lang="en-US" sz="2200" u="sng" dirty="0"/>
              <a:t>connected</a:t>
            </a:r>
          </a:p>
          <a:p>
            <a:pPr lvl="1"/>
            <a:r>
              <a:rPr lang="en-US" sz="2000" dirty="0"/>
              <a:t>There is at least one path from the source vertex to the rest of vertices</a:t>
            </a:r>
          </a:p>
          <a:p>
            <a:pPr lvl="1"/>
            <a:endParaRPr lang="en-US" sz="1400" dirty="0"/>
          </a:p>
          <a:p>
            <a:r>
              <a:rPr lang="en-US" sz="2200" dirty="0"/>
              <a:t>Assume that all edge weights in the input graph are </a:t>
            </a:r>
            <a:r>
              <a:rPr lang="en-US" sz="2200" u="sng" dirty="0"/>
              <a:t>non-negative</a:t>
            </a:r>
          </a:p>
          <a:p>
            <a:endParaRPr lang="en-US" sz="1400" u="sng" dirty="0"/>
          </a:p>
          <a:p>
            <a:r>
              <a:rPr lang="en-US" sz="2200" dirty="0"/>
              <a:t>Dijkstra is a </a:t>
            </a:r>
            <a:r>
              <a:rPr lang="en-US" sz="2200" u="sng" dirty="0"/>
              <a:t>greedy</a:t>
            </a:r>
            <a:r>
              <a:rPr lang="en-US" sz="2200" dirty="0"/>
              <a:t> algorithm that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selects the closest neighboring vertex at each step and </a:t>
            </a:r>
            <a:r>
              <a:rPr lang="en-US" sz="2200" dirty="0"/>
              <a:t>always find the best answer (the shortest path)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D7BC99-F987-82DC-557B-B8A5B8BFE5C0}"/>
              </a:ext>
            </a:extLst>
          </p:cNvPr>
          <p:cNvSpPr txBox="1"/>
          <p:nvPr/>
        </p:nvSpPr>
        <p:spPr>
          <a:xfrm>
            <a:off x="5651656" y="2116279"/>
            <a:ext cx="24737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Distance from S to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70854-8D35-578C-303D-BAAEE07262DA}"/>
              </a:ext>
            </a:extLst>
          </p:cNvPr>
          <p:cNvSpPr/>
          <p:nvPr/>
        </p:nvSpPr>
        <p:spPr bwMode="auto">
          <a:xfrm>
            <a:off x="5453939" y="1980676"/>
            <a:ext cx="2697957" cy="533599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31511" name="Freeform 80">
            <a:extLst>
              <a:ext uri="{FF2B5EF4-FFF2-40B4-BE49-F238E27FC236}">
                <a16:creationId xmlns:a16="http://schemas.microsoft.com/office/drawing/2014/main" id="{169223E5-81F9-59D2-A01E-73FE7C9F42D9}"/>
              </a:ext>
            </a:extLst>
          </p:cNvPr>
          <p:cNvSpPr>
            <a:spLocks/>
          </p:cNvSpPr>
          <p:nvPr/>
        </p:nvSpPr>
        <p:spPr bwMode="auto">
          <a:xfrm>
            <a:off x="279400" y="2127250"/>
            <a:ext cx="8788400" cy="4730750"/>
          </a:xfrm>
          <a:custGeom>
            <a:avLst/>
            <a:gdLst>
              <a:gd name="T0" fmla="*/ 0 w 5536"/>
              <a:gd name="T1" fmla="*/ 903 h 2980"/>
              <a:gd name="T2" fmla="*/ 112 w 5536"/>
              <a:gd name="T3" fmla="*/ 623 h 2980"/>
              <a:gd name="T4" fmla="*/ 304 w 5536"/>
              <a:gd name="T5" fmla="*/ 519 h 2980"/>
              <a:gd name="T6" fmla="*/ 440 w 5536"/>
              <a:gd name="T7" fmla="*/ 447 h 2980"/>
              <a:gd name="T8" fmla="*/ 624 w 5536"/>
              <a:gd name="T9" fmla="*/ 415 h 2980"/>
              <a:gd name="T10" fmla="*/ 832 w 5536"/>
              <a:gd name="T11" fmla="*/ 375 h 2980"/>
              <a:gd name="T12" fmla="*/ 952 w 5536"/>
              <a:gd name="T13" fmla="*/ 335 h 2980"/>
              <a:gd name="T14" fmla="*/ 1432 w 5536"/>
              <a:gd name="T15" fmla="*/ 271 h 2980"/>
              <a:gd name="T16" fmla="*/ 1928 w 5536"/>
              <a:gd name="T17" fmla="*/ 311 h 2980"/>
              <a:gd name="T18" fmla="*/ 2640 w 5536"/>
              <a:gd name="T19" fmla="*/ 343 h 2980"/>
              <a:gd name="T20" fmla="*/ 4528 w 5536"/>
              <a:gd name="T21" fmla="*/ 130 h 2980"/>
              <a:gd name="T22" fmla="*/ 4955 w 5536"/>
              <a:gd name="T23" fmla="*/ 34 h 2980"/>
              <a:gd name="T24" fmla="*/ 5232 w 5536"/>
              <a:gd name="T25" fmla="*/ 34 h 2980"/>
              <a:gd name="T26" fmla="*/ 5371 w 5536"/>
              <a:gd name="T27" fmla="*/ 162 h 2980"/>
              <a:gd name="T28" fmla="*/ 5376 w 5536"/>
              <a:gd name="T29" fmla="*/ 295 h 2980"/>
              <a:gd name="T30" fmla="*/ 5368 w 5536"/>
              <a:gd name="T31" fmla="*/ 647 h 2980"/>
              <a:gd name="T32" fmla="*/ 5354 w 5536"/>
              <a:gd name="T33" fmla="*/ 889 h 2980"/>
              <a:gd name="T34" fmla="*/ 5366 w 5536"/>
              <a:gd name="T35" fmla="*/ 1143 h 2980"/>
              <a:gd name="T36" fmla="*/ 5403 w 5536"/>
              <a:gd name="T37" fmla="*/ 1604 h 2980"/>
              <a:gd name="T38" fmla="*/ 5427 w 5536"/>
              <a:gd name="T39" fmla="*/ 2283 h 2980"/>
              <a:gd name="T40" fmla="*/ 5451 w 5536"/>
              <a:gd name="T41" fmla="*/ 2658 h 2980"/>
              <a:gd name="T42" fmla="*/ 5342 w 5536"/>
              <a:gd name="T43" fmla="*/ 2901 h 2980"/>
              <a:gd name="T44" fmla="*/ 4288 w 5536"/>
              <a:gd name="T45" fmla="*/ 2901 h 2980"/>
              <a:gd name="T46" fmla="*/ 2082 w 5536"/>
              <a:gd name="T47" fmla="*/ 2949 h 2980"/>
              <a:gd name="T48" fmla="*/ 1208 w 5536"/>
              <a:gd name="T49" fmla="*/ 2975 h 2980"/>
              <a:gd name="T50" fmla="*/ 1008 w 5536"/>
              <a:gd name="T51" fmla="*/ 2919 h 2980"/>
              <a:gd name="T52" fmla="*/ 936 w 5536"/>
              <a:gd name="T53" fmla="*/ 2887 h 2980"/>
              <a:gd name="T54" fmla="*/ 888 w 5536"/>
              <a:gd name="T55" fmla="*/ 2775 h 2980"/>
              <a:gd name="T56" fmla="*/ 792 w 5536"/>
              <a:gd name="T57" fmla="*/ 2679 h 2980"/>
              <a:gd name="T58" fmla="*/ 736 w 5536"/>
              <a:gd name="T59" fmla="*/ 2599 h 2980"/>
              <a:gd name="T60" fmla="*/ 704 w 5536"/>
              <a:gd name="T61" fmla="*/ 2527 h 2980"/>
              <a:gd name="T62" fmla="*/ 680 w 5536"/>
              <a:gd name="T63" fmla="*/ 2503 h 2980"/>
              <a:gd name="T64" fmla="*/ 656 w 5536"/>
              <a:gd name="T65" fmla="*/ 2447 h 2980"/>
              <a:gd name="T66" fmla="*/ 472 w 5536"/>
              <a:gd name="T67" fmla="*/ 2215 h 2980"/>
              <a:gd name="T68" fmla="*/ 440 w 5536"/>
              <a:gd name="T69" fmla="*/ 2087 h 2980"/>
              <a:gd name="T70" fmla="*/ 336 w 5536"/>
              <a:gd name="T71" fmla="*/ 1927 h 2980"/>
              <a:gd name="T72" fmla="*/ 272 w 5536"/>
              <a:gd name="T73" fmla="*/ 1807 h 2980"/>
              <a:gd name="T74" fmla="*/ 192 w 5536"/>
              <a:gd name="T75" fmla="*/ 1719 h 2980"/>
              <a:gd name="T76" fmla="*/ 96 w 5536"/>
              <a:gd name="T77" fmla="*/ 1271 h 2980"/>
              <a:gd name="T78" fmla="*/ 24 w 5536"/>
              <a:gd name="T79" fmla="*/ 1143 h 2980"/>
              <a:gd name="T80" fmla="*/ 16 w 5536"/>
              <a:gd name="T81" fmla="*/ 1111 h 2980"/>
              <a:gd name="T82" fmla="*/ 0 w 5536"/>
              <a:gd name="T83" fmla="*/ 1063 h 2980"/>
              <a:gd name="T84" fmla="*/ 0 w 5536"/>
              <a:gd name="T85" fmla="*/ 903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96B9FF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1506" name="Freeform 68">
            <a:extLst>
              <a:ext uri="{FF2B5EF4-FFF2-40B4-BE49-F238E27FC236}">
                <a16:creationId xmlns:a16="http://schemas.microsoft.com/office/drawing/2014/main" id="{58581093-D9C9-61B3-2546-86441EA22005}"/>
              </a:ext>
            </a:extLst>
          </p:cNvPr>
          <p:cNvSpPr>
            <a:spLocks/>
          </p:cNvSpPr>
          <p:nvPr/>
        </p:nvSpPr>
        <p:spPr bwMode="auto">
          <a:xfrm>
            <a:off x="304800" y="2071688"/>
            <a:ext cx="8534400" cy="4786312"/>
          </a:xfrm>
          <a:custGeom>
            <a:avLst/>
            <a:gdLst>
              <a:gd name="T0" fmla="*/ 0 w 5376"/>
              <a:gd name="T1" fmla="*/ 903 h 3015"/>
              <a:gd name="T2" fmla="*/ 112 w 5376"/>
              <a:gd name="T3" fmla="*/ 623 h 3015"/>
              <a:gd name="T4" fmla="*/ 304 w 5376"/>
              <a:gd name="T5" fmla="*/ 519 h 3015"/>
              <a:gd name="T6" fmla="*/ 440 w 5376"/>
              <a:gd name="T7" fmla="*/ 447 h 3015"/>
              <a:gd name="T8" fmla="*/ 624 w 5376"/>
              <a:gd name="T9" fmla="*/ 415 h 3015"/>
              <a:gd name="T10" fmla="*/ 832 w 5376"/>
              <a:gd name="T11" fmla="*/ 375 h 3015"/>
              <a:gd name="T12" fmla="*/ 952 w 5376"/>
              <a:gd name="T13" fmla="*/ 335 h 3015"/>
              <a:gd name="T14" fmla="*/ 1432 w 5376"/>
              <a:gd name="T15" fmla="*/ 271 h 3015"/>
              <a:gd name="T16" fmla="*/ 1928 w 5376"/>
              <a:gd name="T17" fmla="*/ 311 h 3015"/>
              <a:gd name="T18" fmla="*/ 2640 w 5376"/>
              <a:gd name="T19" fmla="*/ 343 h 3015"/>
              <a:gd name="T20" fmla="*/ 4528 w 5376"/>
              <a:gd name="T21" fmla="*/ 130 h 3015"/>
              <a:gd name="T22" fmla="*/ 4955 w 5376"/>
              <a:gd name="T23" fmla="*/ 34 h 3015"/>
              <a:gd name="T24" fmla="*/ 5232 w 5376"/>
              <a:gd name="T25" fmla="*/ 34 h 3015"/>
              <a:gd name="T26" fmla="*/ 5371 w 5376"/>
              <a:gd name="T27" fmla="*/ 162 h 3015"/>
              <a:gd name="T28" fmla="*/ 5376 w 5376"/>
              <a:gd name="T29" fmla="*/ 295 h 3015"/>
              <a:gd name="T30" fmla="*/ 5368 w 5376"/>
              <a:gd name="T31" fmla="*/ 647 h 3015"/>
              <a:gd name="T32" fmla="*/ 5288 w 5376"/>
              <a:gd name="T33" fmla="*/ 879 h 3015"/>
              <a:gd name="T34" fmla="*/ 5240 w 5376"/>
              <a:gd name="T35" fmla="*/ 1015 h 3015"/>
              <a:gd name="T36" fmla="*/ 5216 w 5376"/>
              <a:gd name="T37" fmla="*/ 1111 h 3015"/>
              <a:gd name="T38" fmla="*/ 4936 w 5376"/>
              <a:gd name="T39" fmla="*/ 1439 h 3015"/>
              <a:gd name="T40" fmla="*/ 4488 w 5376"/>
              <a:gd name="T41" fmla="*/ 1807 h 3015"/>
              <a:gd name="T42" fmla="*/ 4056 w 5376"/>
              <a:gd name="T43" fmla="*/ 1911 h 3015"/>
              <a:gd name="T44" fmla="*/ 3704 w 5376"/>
              <a:gd name="T45" fmla="*/ 1951 h 3015"/>
              <a:gd name="T46" fmla="*/ 3448 w 5376"/>
              <a:gd name="T47" fmla="*/ 1991 h 3015"/>
              <a:gd name="T48" fmla="*/ 3088 w 5376"/>
              <a:gd name="T49" fmla="*/ 2071 h 3015"/>
              <a:gd name="T50" fmla="*/ 2912 w 5376"/>
              <a:gd name="T51" fmla="*/ 2095 h 3015"/>
              <a:gd name="T52" fmla="*/ 2800 w 5376"/>
              <a:gd name="T53" fmla="*/ 2063 h 3015"/>
              <a:gd name="T54" fmla="*/ 2704 w 5376"/>
              <a:gd name="T55" fmla="*/ 2111 h 3015"/>
              <a:gd name="T56" fmla="*/ 2552 w 5376"/>
              <a:gd name="T57" fmla="*/ 2135 h 3015"/>
              <a:gd name="T58" fmla="*/ 2408 w 5376"/>
              <a:gd name="T59" fmla="*/ 2239 h 3015"/>
              <a:gd name="T60" fmla="*/ 2304 w 5376"/>
              <a:gd name="T61" fmla="*/ 2303 h 3015"/>
              <a:gd name="T62" fmla="*/ 2048 w 5376"/>
              <a:gd name="T63" fmla="*/ 2511 h 3015"/>
              <a:gd name="T64" fmla="*/ 1968 w 5376"/>
              <a:gd name="T65" fmla="*/ 2567 h 3015"/>
              <a:gd name="T66" fmla="*/ 1904 w 5376"/>
              <a:gd name="T67" fmla="*/ 2687 h 3015"/>
              <a:gd name="T68" fmla="*/ 1856 w 5376"/>
              <a:gd name="T69" fmla="*/ 2799 h 3015"/>
              <a:gd name="T70" fmla="*/ 1680 w 5376"/>
              <a:gd name="T71" fmla="*/ 3015 h 3015"/>
              <a:gd name="T72" fmla="*/ 1208 w 5376"/>
              <a:gd name="T73" fmla="*/ 2975 h 3015"/>
              <a:gd name="T74" fmla="*/ 1008 w 5376"/>
              <a:gd name="T75" fmla="*/ 2919 h 3015"/>
              <a:gd name="T76" fmla="*/ 936 w 5376"/>
              <a:gd name="T77" fmla="*/ 2887 h 3015"/>
              <a:gd name="T78" fmla="*/ 888 w 5376"/>
              <a:gd name="T79" fmla="*/ 2775 h 3015"/>
              <a:gd name="T80" fmla="*/ 792 w 5376"/>
              <a:gd name="T81" fmla="*/ 2679 h 3015"/>
              <a:gd name="T82" fmla="*/ 736 w 5376"/>
              <a:gd name="T83" fmla="*/ 2599 h 3015"/>
              <a:gd name="T84" fmla="*/ 704 w 5376"/>
              <a:gd name="T85" fmla="*/ 2527 h 3015"/>
              <a:gd name="T86" fmla="*/ 680 w 5376"/>
              <a:gd name="T87" fmla="*/ 2503 h 3015"/>
              <a:gd name="T88" fmla="*/ 656 w 5376"/>
              <a:gd name="T89" fmla="*/ 2447 h 3015"/>
              <a:gd name="T90" fmla="*/ 472 w 5376"/>
              <a:gd name="T91" fmla="*/ 2215 h 3015"/>
              <a:gd name="T92" fmla="*/ 440 w 5376"/>
              <a:gd name="T93" fmla="*/ 2087 h 3015"/>
              <a:gd name="T94" fmla="*/ 336 w 5376"/>
              <a:gd name="T95" fmla="*/ 1927 h 3015"/>
              <a:gd name="T96" fmla="*/ 272 w 5376"/>
              <a:gd name="T97" fmla="*/ 1807 h 3015"/>
              <a:gd name="T98" fmla="*/ 192 w 5376"/>
              <a:gd name="T99" fmla="*/ 1719 h 3015"/>
              <a:gd name="T100" fmla="*/ 96 w 5376"/>
              <a:gd name="T101" fmla="*/ 1271 h 3015"/>
              <a:gd name="T102" fmla="*/ 24 w 5376"/>
              <a:gd name="T103" fmla="*/ 1143 h 3015"/>
              <a:gd name="T104" fmla="*/ 16 w 5376"/>
              <a:gd name="T105" fmla="*/ 1111 h 3015"/>
              <a:gd name="T106" fmla="*/ 0 w 5376"/>
              <a:gd name="T107" fmla="*/ 1063 h 3015"/>
              <a:gd name="T108" fmla="*/ 0 w 5376"/>
              <a:gd name="T109" fmla="*/ 903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96B9FF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1497" name="Freeform 71">
            <a:extLst>
              <a:ext uri="{FF2B5EF4-FFF2-40B4-BE49-F238E27FC236}">
                <a16:creationId xmlns:a16="http://schemas.microsoft.com/office/drawing/2014/main" id="{B802AD12-8299-59DB-259A-83AEA7070109}"/>
              </a:ext>
            </a:extLst>
          </p:cNvPr>
          <p:cNvSpPr>
            <a:spLocks/>
          </p:cNvSpPr>
          <p:nvPr/>
        </p:nvSpPr>
        <p:spPr bwMode="auto">
          <a:xfrm>
            <a:off x="381000" y="1981200"/>
            <a:ext cx="8534400" cy="4752975"/>
          </a:xfrm>
          <a:custGeom>
            <a:avLst/>
            <a:gdLst>
              <a:gd name="T0" fmla="*/ 0 w 5376"/>
              <a:gd name="T1" fmla="*/ 882 h 2994"/>
              <a:gd name="T2" fmla="*/ 112 w 5376"/>
              <a:gd name="T3" fmla="*/ 602 h 2994"/>
              <a:gd name="T4" fmla="*/ 304 w 5376"/>
              <a:gd name="T5" fmla="*/ 498 h 2994"/>
              <a:gd name="T6" fmla="*/ 440 w 5376"/>
              <a:gd name="T7" fmla="*/ 426 h 2994"/>
              <a:gd name="T8" fmla="*/ 624 w 5376"/>
              <a:gd name="T9" fmla="*/ 394 h 2994"/>
              <a:gd name="T10" fmla="*/ 832 w 5376"/>
              <a:gd name="T11" fmla="*/ 354 h 2994"/>
              <a:gd name="T12" fmla="*/ 952 w 5376"/>
              <a:gd name="T13" fmla="*/ 314 h 2994"/>
              <a:gd name="T14" fmla="*/ 1432 w 5376"/>
              <a:gd name="T15" fmla="*/ 250 h 2994"/>
              <a:gd name="T16" fmla="*/ 1928 w 5376"/>
              <a:gd name="T17" fmla="*/ 290 h 2994"/>
              <a:gd name="T18" fmla="*/ 2640 w 5376"/>
              <a:gd name="T19" fmla="*/ 322 h 2994"/>
              <a:gd name="T20" fmla="*/ 4571 w 5376"/>
              <a:gd name="T21" fmla="*/ 183 h 2994"/>
              <a:gd name="T22" fmla="*/ 4955 w 5376"/>
              <a:gd name="T23" fmla="*/ 34 h 2994"/>
              <a:gd name="T24" fmla="*/ 5221 w 5376"/>
              <a:gd name="T25" fmla="*/ 23 h 2994"/>
              <a:gd name="T26" fmla="*/ 5349 w 5376"/>
              <a:gd name="T27" fmla="*/ 141 h 2994"/>
              <a:gd name="T28" fmla="*/ 5376 w 5376"/>
              <a:gd name="T29" fmla="*/ 274 h 2994"/>
              <a:gd name="T30" fmla="*/ 5368 w 5376"/>
              <a:gd name="T31" fmla="*/ 626 h 2994"/>
              <a:gd name="T32" fmla="*/ 5288 w 5376"/>
              <a:gd name="T33" fmla="*/ 858 h 2994"/>
              <a:gd name="T34" fmla="*/ 5240 w 5376"/>
              <a:gd name="T35" fmla="*/ 994 h 2994"/>
              <a:gd name="T36" fmla="*/ 5056 w 5376"/>
              <a:gd name="T37" fmla="*/ 1042 h 2994"/>
              <a:gd name="T38" fmla="*/ 4832 w 5376"/>
              <a:gd name="T39" fmla="*/ 1114 h 2994"/>
              <a:gd name="T40" fmla="*/ 4704 w 5376"/>
              <a:gd name="T41" fmla="*/ 1130 h 2994"/>
              <a:gd name="T42" fmla="*/ 4216 w 5376"/>
              <a:gd name="T43" fmla="*/ 1250 h 2994"/>
              <a:gd name="T44" fmla="*/ 4144 w 5376"/>
              <a:gd name="T45" fmla="*/ 1282 h 2994"/>
              <a:gd name="T46" fmla="*/ 3936 w 5376"/>
              <a:gd name="T47" fmla="*/ 1386 h 2994"/>
              <a:gd name="T48" fmla="*/ 3728 w 5376"/>
              <a:gd name="T49" fmla="*/ 1490 h 2994"/>
              <a:gd name="T50" fmla="*/ 3536 w 5376"/>
              <a:gd name="T51" fmla="*/ 1538 h 2994"/>
              <a:gd name="T52" fmla="*/ 3424 w 5376"/>
              <a:gd name="T53" fmla="*/ 1570 h 2994"/>
              <a:gd name="T54" fmla="*/ 3248 w 5376"/>
              <a:gd name="T55" fmla="*/ 1602 h 2994"/>
              <a:gd name="T56" fmla="*/ 3152 w 5376"/>
              <a:gd name="T57" fmla="*/ 1674 h 2994"/>
              <a:gd name="T58" fmla="*/ 3096 w 5376"/>
              <a:gd name="T59" fmla="*/ 1738 h 2994"/>
              <a:gd name="T60" fmla="*/ 3056 w 5376"/>
              <a:gd name="T61" fmla="*/ 1810 h 2994"/>
              <a:gd name="T62" fmla="*/ 3008 w 5376"/>
              <a:gd name="T63" fmla="*/ 1906 h 2994"/>
              <a:gd name="T64" fmla="*/ 2800 w 5376"/>
              <a:gd name="T65" fmla="*/ 2042 h 2994"/>
              <a:gd name="T66" fmla="*/ 2704 w 5376"/>
              <a:gd name="T67" fmla="*/ 2090 h 2994"/>
              <a:gd name="T68" fmla="*/ 2552 w 5376"/>
              <a:gd name="T69" fmla="*/ 2114 h 2994"/>
              <a:gd name="T70" fmla="*/ 2408 w 5376"/>
              <a:gd name="T71" fmla="*/ 2218 h 2994"/>
              <a:gd name="T72" fmla="*/ 2304 w 5376"/>
              <a:gd name="T73" fmla="*/ 2282 h 2994"/>
              <a:gd name="T74" fmla="*/ 2048 w 5376"/>
              <a:gd name="T75" fmla="*/ 2490 h 2994"/>
              <a:gd name="T76" fmla="*/ 1968 w 5376"/>
              <a:gd name="T77" fmla="*/ 2546 h 2994"/>
              <a:gd name="T78" fmla="*/ 1904 w 5376"/>
              <a:gd name="T79" fmla="*/ 2666 h 2994"/>
              <a:gd name="T80" fmla="*/ 1856 w 5376"/>
              <a:gd name="T81" fmla="*/ 2778 h 2994"/>
              <a:gd name="T82" fmla="*/ 1680 w 5376"/>
              <a:gd name="T83" fmla="*/ 2994 h 2994"/>
              <a:gd name="T84" fmla="*/ 1208 w 5376"/>
              <a:gd name="T85" fmla="*/ 2954 h 2994"/>
              <a:gd name="T86" fmla="*/ 1008 w 5376"/>
              <a:gd name="T87" fmla="*/ 2898 h 2994"/>
              <a:gd name="T88" fmla="*/ 936 w 5376"/>
              <a:gd name="T89" fmla="*/ 2866 h 2994"/>
              <a:gd name="T90" fmla="*/ 888 w 5376"/>
              <a:gd name="T91" fmla="*/ 2754 h 2994"/>
              <a:gd name="T92" fmla="*/ 792 w 5376"/>
              <a:gd name="T93" fmla="*/ 2658 h 2994"/>
              <a:gd name="T94" fmla="*/ 736 w 5376"/>
              <a:gd name="T95" fmla="*/ 2578 h 2994"/>
              <a:gd name="T96" fmla="*/ 704 w 5376"/>
              <a:gd name="T97" fmla="*/ 2506 h 2994"/>
              <a:gd name="T98" fmla="*/ 680 w 5376"/>
              <a:gd name="T99" fmla="*/ 2482 h 2994"/>
              <a:gd name="T100" fmla="*/ 656 w 5376"/>
              <a:gd name="T101" fmla="*/ 2426 h 2994"/>
              <a:gd name="T102" fmla="*/ 472 w 5376"/>
              <a:gd name="T103" fmla="*/ 2194 h 2994"/>
              <a:gd name="T104" fmla="*/ 440 w 5376"/>
              <a:gd name="T105" fmla="*/ 2066 h 2994"/>
              <a:gd name="T106" fmla="*/ 336 w 5376"/>
              <a:gd name="T107" fmla="*/ 1906 h 2994"/>
              <a:gd name="T108" fmla="*/ 272 w 5376"/>
              <a:gd name="T109" fmla="*/ 1786 h 2994"/>
              <a:gd name="T110" fmla="*/ 192 w 5376"/>
              <a:gd name="T111" fmla="*/ 1698 h 2994"/>
              <a:gd name="T112" fmla="*/ 96 w 5376"/>
              <a:gd name="T113" fmla="*/ 1250 h 2994"/>
              <a:gd name="T114" fmla="*/ 24 w 5376"/>
              <a:gd name="T115" fmla="*/ 1122 h 2994"/>
              <a:gd name="T116" fmla="*/ 16 w 5376"/>
              <a:gd name="T117" fmla="*/ 1090 h 2994"/>
              <a:gd name="T118" fmla="*/ 0 w 5376"/>
              <a:gd name="T119" fmla="*/ 1042 h 2994"/>
              <a:gd name="T120" fmla="*/ 0 w 5376"/>
              <a:gd name="T121" fmla="*/ 882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96B9FF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7" name="Freeform 77">
            <a:extLst>
              <a:ext uri="{FF2B5EF4-FFF2-40B4-BE49-F238E27FC236}">
                <a16:creationId xmlns:a16="http://schemas.microsoft.com/office/drawing/2014/main" id="{8CC4258A-CF3B-843B-D975-B5BC0AADEA3D}"/>
              </a:ext>
            </a:extLst>
          </p:cNvPr>
          <p:cNvSpPr>
            <a:spLocks/>
          </p:cNvSpPr>
          <p:nvPr/>
        </p:nvSpPr>
        <p:spPr bwMode="auto">
          <a:xfrm>
            <a:off x="304800" y="1676400"/>
            <a:ext cx="8547100" cy="4737100"/>
          </a:xfrm>
          <a:custGeom>
            <a:avLst/>
            <a:gdLst>
              <a:gd name="T0" fmla="*/ 40 w 5384"/>
              <a:gd name="T1" fmla="*/ 776 h 2984"/>
              <a:gd name="T2" fmla="*/ 376 w 5384"/>
              <a:gd name="T3" fmla="*/ 544 h 2984"/>
              <a:gd name="T4" fmla="*/ 584 w 5384"/>
              <a:gd name="T5" fmla="*/ 464 h 2984"/>
              <a:gd name="T6" fmla="*/ 1440 w 5384"/>
              <a:gd name="T7" fmla="*/ 280 h 2984"/>
              <a:gd name="T8" fmla="*/ 2408 w 5384"/>
              <a:gd name="T9" fmla="*/ 264 h 2984"/>
              <a:gd name="T10" fmla="*/ 2664 w 5384"/>
              <a:gd name="T11" fmla="*/ 312 h 2984"/>
              <a:gd name="T12" fmla="*/ 3928 w 5384"/>
              <a:gd name="T13" fmla="*/ 336 h 2984"/>
              <a:gd name="T14" fmla="*/ 4632 w 5384"/>
              <a:gd name="T15" fmla="*/ 312 h 2984"/>
              <a:gd name="T16" fmla="*/ 4840 w 5384"/>
              <a:gd name="T17" fmla="*/ 243 h 2984"/>
              <a:gd name="T18" fmla="*/ 5128 w 5384"/>
              <a:gd name="T19" fmla="*/ 8 h 2984"/>
              <a:gd name="T20" fmla="*/ 5331 w 5384"/>
              <a:gd name="T21" fmla="*/ 181 h 2984"/>
              <a:gd name="T22" fmla="*/ 5384 w 5384"/>
              <a:gd name="T23" fmla="*/ 384 h 2984"/>
              <a:gd name="T24" fmla="*/ 5304 w 5384"/>
              <a:gd name="T25" fmla="*/ 824 h 2984"/>
              <a:gd name="T26" fmla="*/ 5032 w 5384"/>
              <a:gd name="T27" fmla="*/ 1024 h 2984"/>
              <a:gd name="T28" fmla="*/ 4528 w 5384"/>
              <a:gd name="T29" fmla="*/ 992 h 2984"/>
              <a:gd name="T30" fmla="*/ 4072 w 5384"/>
              <a:gd name="T31" fmla="*/ 1003 h 2984"/>
              <a:gd name="T32" fmla="*/ 3763 w 5384"/>
              <a:gd name="T33" fmla="*/ 1077 h 2984"/>
              <a:gd name="T34" fmla="*/ 3357 w 5384"/>
              <a:gd name="T35" fmla="*/ 1173 h 2984"/>
              <a:gd name="T36" fmla="*/ 3187 w 5384"/>
              <a:gd name="T37" fmla="*/ 1184 h 2984"/>
              <a:gd name="T38" fmla="*/ 2792 w 5384"/>
              <a:gd name="T39" fmla="*/ 1248 h 2984"/>
              <a:gd name="T40" fmla="*/ 2304 w 5384"/>
              <a:gd name="T41" fmla="*/ 1360 h 2984"/>
              <a:gd name="T42" fmla="*/ 1976 w 5384"/>
              <a:gd name="T43" fmla="*/ 1480 h 2984"/>
              <a:gd name="T44" fmla="*/ 1936 w 5384"/>
              <a:gd name="T45" fmla="*/ 1520 h 2984"/>
              <a:gd name="T46" fmla="*/ 1848 w 5384"/>
              <a:gd name="T47" fmla="*/ 1712 h 2984"/>
              <a:gd name="T48" fmla="*/ 1720 w 5384"/>
              <a:gd name="T49" fmla="*/ 2080 h 2984"/>
              <a:gd name="T50" fmla="*/ 1800 w 5384"/>
              <a:gd name="T51" fmla="*/ 2808 h 2984"/>
              <a:gd name="T52" fmla="*/ 1680 w 5384"/>
              <a:gd name="T53" fmla="*/ 2880 h 2984"/>
              <a:gd name="T54" fmla="*/ 1088 w 5384"/>
              <a:gd name="T55" fmla="*/ 2960 h 2984"/>
              <a:gd name="T56" fmla="*/ 960 w 5384"/>
              <a:gd name="T57" fmla="*/ 2912 h 2984"/>
              <a:gd name="T58" fmla="*/ 752 w 5384"/>
              <a:gd name="T59" fmla="*/ 2536 h 2984"/>
              <a:gd name="T60" fmla="*/ 664 w 5384"/>
              <a:gd name="T61" fmla="*/ 2280 h 2984"/>
              <a:gd name="T62" fmla="*/ 608 w 5384"/>
              <a:gd name="T63" fmla="*/ 2072 h 2984"/>
              <a:gd name="T64" fmla="*/ 464 w 5384"/>
              <a:gd name="T65" fmla="*/ 1808 h 2984"/>
              <a:gd name="T66" fmla="*/ 368 w 5384"/>
              <a:gd name="T67" fmla="*/ 1528 h 2984"/>
              <a:gd name="T68" fmla="*/ 240 w 5384"/>
              <a:gd name="T69" fmla="*/ 1328 h 2984"/>
              <a:gd name="T70" fmla="*/ 168 w 5384"/>
              <a:gd name="T71" fmla="*/ 1256 h 2984"/>
              <a:gd name="T72" fmla="*/ 136 w 5384"/>
              <a:gd name="T73" fmla="*/ 1208 h 2984"/>
              <a:gd name="T74" fmla="*/ 0 w 5384"/>
              <a:gd name="T75" fmla="*/ 992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96B9FF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7" name="Freeform 70">
            <a:extLst>
              <a:ext uri="{FF2B5EF4-FFF2-40B4-BE49-F238E27FC236}">
                <a16:creationId xmlns:a16="http://schemas.microsoft.com/office/drawing/2014/main" id="{4E2BE423-C49E-AF25-BBFD-6B7559A92F04}"/>
              </a:ext>
            </a:extLst>
          </p:cNvPr>
          <p:cNvSpPr>
            <a:spLocks/>
          </p:cNvSpPr>
          <p:nvPr/>
        </p:nvSpPr>
        <p:spPr bwMode="auto">
          <a:xfrm>
            <a:off x="190500" y="2112352"/>
            <a:ext cx="3632200" cy="4454525"/>
          </a:xfrm>
          <a:custGeom>
            <a:avLst/>
            <a:gdLst>
              <a:gd name="T0" fmla="*/ 0 w 2288"/>
              <a:gd name="T1" fmla="*/ 736 h 2806"/>
              <a:gd name="T2" fmla="*/ 32 w 2288"/>
              <a:gd name="T3" fmla="*/ 640 h 2806"/>
              <a:gd name="T4" fmla="*/ 248 w 2288"/>
              <a:gd name="T5" fmla="*/ 376 h 2806"/>
              <a:gd name="T6" fmla="*/ 304 w 2288"/>
              <a:gd name="T7" fmla="*/ 344 h 2806"/>
              <a:gd name="T8" fmla="*/ 336 w 2288"/>
              <a:gd name="T9" fmla="*/ 320 h 2806"/>
              <a:gd name="T10" fmla="*/ 544 w 2288"/>
              <a:gd name="T11" fmla="*/ 240 h 2806"/>
              <a:gd name="T12" fmla="*/ 728 w 2288"/>
              <a:gd name="T13" fmla="*/ 152 h 2806"/>
              <a:gd name="T14" fmla="*/ 880 w 2288"/>
              <a:gd name="T15" fmla="*/ 80 h 2806"/>
              <a:gd name="T16" fmla="*/ 1160 w 2288"/>
              <a:gd name="T17" fmla="*/ 0 h 2806"/>
              <a:gd name="T18" fmla="*/ 1608 w 2288"/>
              <a:gd name="T19" fmla="*/ 24 h 2806"/>
              <a:gd name="T20" fmla="*/ 1768 w 2288"/>
              <a:gd name="T21" fmla="*/ 88 h 2806"/>
              <a:gd name="T22" fmla="*/ 1872 w 2288"/>
              <a:gd name="T23" fmla="*/ 136 h 2806"/>
              <a:gd name="T24" fmla="*/ 1952 w 2288"/>
              <a:gd name="T25" fmla="*/ 208 h 2806"/>
              <a:gd name="T26" fmla="*/ 2016 w 2288"/>
              <a:gd name="T27" fmla="*/ 256 h 2806"/>
              <a:gd name="T28" fmla="*/ 2072 w 2288"/>
              <a:gd name="T29" fmla="*/ 328 h 2806"/>
              <a:gd name="T30" fmla="*/ 2152 w 2288"/>
              <a:gd name="T31" fmla="*/ 360 h 2806"/>
              <a:gd name="T32" fmla="*/ 2208 w 2288"/>
              <a:gd name="T33" fmla="*/ 464 h 2806"/>
              <a:gd name="T34" fmla="*/ 2232 w 2288"/>
              <a:gd name="T35" fmla="*/ 648 h 2806"/>
              <a:gd name="T36" fmla="*/ 2264 w 2288"/>
              <a:gd name="T37" fmla="*/ 728 h 2806"/>
              <a:gd name="T38" fmla="*/ 2288 w 2288"/>
              <a:gd name="T39" fmla="*/ 872 h 2806"/>
              <a:gd name="T40" fmla="*/ 2280 w 2288"/>
              <a:gd name="T41" fmla="*/ 984 h 2806"/>
              <a:gd name="T42" fmla="*/ 2232 w 2288"/>
              <a:gd name="T43" fmla="*/ 1064 h 2806"/>
              <a:gd name="T44" fmla="*/ 2168 w 2288"/>
              <a:gd name="T45" fmla="*/ 1184 h 2806"/>
              <a:gd name="T46" fmla="*/ 2152 w 2288"/>
              <a:gd name="T47" fmla="*/ 1304 h 2806"/>
              <a:gd name="T48" fmla="*/ 2112 w 2288"/>
              <a:gd name="T49" fmla="*/ 1336 h 2806"/>
              <a:gd name="T50" fmla="*/ 2016 w 2288"/>
              <a:gd name="T51" fmla="*/ 1392 h 2806"/>
              <a:gd name="T52" fmla="*/ 1976 w 2288"/>
              <a:gd name="T53" fmla="*/ 1432 h 2806"/>
              <a:gd name="T54" fmla="*/ 1928 w 2288"/>
              <a:gd name="T55" fmla="*/ 1480 h 2806"/>
              <a:gd name="T56" fmla="*/ 1864 w 2288"/>
              <a:gd name="T57" fmla="*/ 1520 h 2806"/>
              <a:gd name="T58" fmla="*/ 1808 w 2288"/>
              <a:gd name="T59" fmla="*/ 1592 h 2806"/>
              <a:gd name="T60" fmla="*/ 1704 w 2288"/>
              <a:gd name="T61" fmla="*/ 1936 h 2806"/>
              <a:gd name="T62" fmla="*/ 1696 w 2288"/>
              <a:gd name="T63" fmla="*/ 2576 h 2806"/>
              <a:gd name="T64" fmla="*/ 1624 w 2288"/>
              <a:gd name="T65" fmla="*/ 2752 h 2806"/>
              <a:gd name="T66" fmla="*/ 1552 w 2288"/>
              <a:gd name="T67" fmla="*/ 2792 h 2806"/>
              <a:gd name="T68" fmla="*/ 1528 w 2288"/>
              <a:gd name="T69" fmla="*/ 2800 h 2806"/>
              <a:gd name="T70" fmla="*/ 1208 w 2288"/>
              <a:gd name="T71" fmla="*/ 2760 h 2806"/>
              <a:gd name="T72" fmla="*/ 1056 w 2288"/>
              <a:gd name="T73" fmla="*/ 2672 h 2806"/>
              <a:gd name="T74" fmla="*/ 1000 w 2288"/>
              <a:gd name="T75" fmla="*/ 2560 h 2806"/>
              <a:gd name="T76" fmla="*/ 888 w 2288"/>
              <a:gd name="T77" fmla="*/ 2448 h 2806"/>
              <a:gd name="T78" fmla="*/ 760 w 2288"/>
              <a:gd name="T79" fmla="*/ 2280 h 2806"/>
              <a:gd name="T80" fmla="*/ 696 w 2288"/>
              <a:gd name="T81" fmla="*/ 2112 h 2806"/>
              <a:gd name="T82" fmla="*/ 672 w 2288"/>
              <a:gd name="T83" fmla="*/ 2032 h 2806"/>
              <a:gd name="T84" fmla="*/ 616 w 2288"/>
              <a:gd name="T85" fmla="*/ 1944 h 2806"/>
              <a:gd name="T86" fmla="*/ 592 w 2288"/>
              <a:gd name="T87" fmla="*/ 1832 h 2806"/>
              <a:gd name="T88" fmla="*/ 560 w 2288"/>
              <a:gd name="T89" fmla="*/ 1800 h 2806"/>
              <a:gd name="T90" fmla="*/ 472 w 2288"/>
              <a:gd name="T91" fmla="*/ 1608 h 2806"/>
              <a:gd name="T92" fmla="*/ 432 w 2288"/>
              <a:gd name="T93" fmla="*/ 1520 h 2806"/>
              <a:gd name="T94" fmla="*/ 392 w 2288"/>
              <a:gd name="T95" fmla="*/ 1432 h 2806"/>
              <a:gd name="T96" fmla="*/ 208 w 2288"/>
              <a:gd name="T97" fmla="*/ 1096 h 2806"/>
              <a:gd name="T98" fmla="*/ 152 w 2288"/>
              <a:gd name="T99" fmla="*/ 1000 h 2806"/>
              <a:gd name="T100" fmla="*/ 136 w 2288"/>
              <a:gd name="T101" fmla="*/ 952 h 2806"/>
              <a:gd name="T102" fmla="*/ 120 w 2288"/>
              <a:gd name="T103" fmla="*/ 928 h 2806"/>
              <a:gd name="T104" fmla="*/ 72 w 2288"/>
              <a:gd name="T105" fmla="*/ 896 h 2806"/>
              <a:gd name="T106" fmla="*/ 56 w 2288"/>
              <a:gd name="T107" fmla="*/ 872 h 2806"/>
              <a:gd name="T108" fmla="*/ 48 w 2288"/>
              <a:gd name="T109" fmla="*/ 848 h 2806"/>
              <a:gd name="T110" fmla="*/ 16 w 2288"/>
              <a:gd name="T111" fmla="*/ 800 h 2806"/>
              <a:gd name="T112" fmla="*/ 0 w 2288"/>
              <a:gd name="T113" fmla="*/ 736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96B9FF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0" name="Freeform 61">
            <a:extLst>
              <a:ext uri="{FF2B5EF4-FFF2-40B4-BE49-F238E27FC236}">
                <a16:creationId xmlns:a16="http://schemas.microsoft.com/office/drawing/2014/main" id="{E59710DA-D202-4851-DA52-CFBA894A7947}"/>
              </a:ext>
            </a:extLst>
          </p:cNvPr>
          <p:cNvSpPr>
            <a:spLocks/>
          </p:cNvSpPr>
          <p:nvPr/>
        </p:nvSpPr>
        <p:spPr bwMode="auto">
          <a:xfrm>
            <a:off x="9660" y="1776484"/>
            <a:ext cx="3113088" cy="1858962"/>
          </a:xfrm>
          <a:custGeom>
            <a:avLst/>
            <a:gdLst>
              <a:gd name="T0" fmla="*/ 3 w 1961"/>
              <a:gd name="T1" fmla="*/ 824 h 1171"/>
              <a:gd name="T2" fmla="*/ 34 w 1961"/>
              <a:gd name="T3" fmla="*/ 666 h 1171"/>
              <a:gd name="T4" fmla="*/ 121 w 1961"/>
              <a:gd name="T5" fmla="*/ 469 h 1171"/>
              <a:gd name="T6" fmla="*/ 153 w 1961"/>
              <a:gd name="T7" fmla="*/ 414 h 1171"/>
              <a:gd name="T8" fmla="*/ 271 w 1961"/>
              <a:gd name="T9" fmla="*/ 359 h 1171"/>
              <a:gd name="T10" fmla="*/ 350 w 1961"/>
              <a:gd name="T11" fmla="*/ 295 h 1171"/>
              <a:gd name="T12" fmla="*/ 500 w 1961"/>
              <a:gd name="T13" fmla="*/ 177 h 1171"/>
              <a:gd name="T14" fmla="*/ 650 w 1961"/>
              <a:gd name="T15" fmla="*/ 130 h 1171"/>
              <a:gd name="T16" fmla="*/ 950 w 1961"/>
              <a:gd name="T17" fmla="*/ 75 h 1171"/>
              <a:gd name="T18" fmla="*/ 1131 w 1961"/>
              <a:gd name="T19" fmla="*/ 43 h 1171"/>
              <a:gd name="T20" fmla="*/ 1565 w 1961"/>
              <a:gd name="T21" fmla="*/ 43 h 1171"/>
              <a:gd name="T22" fmla="*/ 1754 w 1961"/>
              <a:gd name="T23" fmla="*/ 82 h 1171"/>
              <a:gd name="T24" fmla="*/ 1786 w 1961"/>
              <a:gd name="T25" fmla="*/ 98 h 1171"/>
              <a:gd name="T26" fmla="*/ 1833 w 1961"/>
              <a:gd name="T27" fmla="*/ 114 h 1171"/>
              <a:gd name="T28" fmla="*/ 1920 w 1961"/>
              <a:gd name="T29" fmla="*/ 240 h 1171"/>
              <a:gd name="T30" fmla="*/ 1841 w 1961"/>
              <a:gd name="T31" fmla="*/ 603 h 1171"/>
              <a:gd name="T32" fmla="*/ 1747 w 1961"/>
              <a:gd name="T33" fmla="*/ 698 h 1171"/>
              <a:gd name="T34" fmla="*/ 1612 w 1961"/>
              <a:gd name="T35" fmla="*/ 769 h 1171"/>
              <a:gd name="T36" fmla="*/ 1455 w 1961"/>
              <a:gd name="T37" fmla="*/ 800 h 1171"/>
              <a:gd name="T38" fmla="*/ 1036 w 1961"/>
              <a:gd name="T39" fmla="*/ 840 h 1171"/>
              <a:gd name="T40" fmla="*/ 879 w 1961"/>
              <a:gd name="T41" fmla="*/ 871 h 1171"/>
              <a:gd name="T42" fmla="*/ 673 w 1961"/>
              <a:gd name="T43" fmla="*/ 1037 h 1171"/>
              <a:gd name="T44" fmla="*/ 547 w 1961"/>
              <a:gd name="T45" fmla="*/ 1132 h 1171"/>
              <a:gd name="T46" fmla="*/ 271 w 1961"/>
              <a:gd name="T47" fmla="*/ 1171 h 1171"/>
              <a:gd name="T48" fmla="*/ 121 w 1961"/>
              <a:gd name="T49" fmla="*/ 1124 h 1171"/>
              <a:gd name="T50" fmla="*/ 50 w 1961"/>
              <a:gd name="T51" fmla="*/ 982 h 1171"/>
              <a:gd name="T52" fmla="*/ 34 w 1961"/>
              <a:gd name="T53" fmla="*/ 919 h 1171"/>
              <a:gd name="T54" fmla="*/ 3 w 1961"/>
              <a:gd name="T55" fmla="*/ 824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2D73FF">
              <a:alpha val="49804"/>
            </a:srgbClr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37" name="Freeform 64">
            <a:extLst>
              <a:ext uri="{FF2B5EF4-FFF2-40B4-BE49-F238E27FC236}">
                <a16:creationId xmlns:a16="http://schemas.microsoft.com/office/drawing/2014/main" id="{C995BA03-BC6A-51CF-B62B-7F9F1090D168}"/>
              </a:ext>
            </a:extLst>
          </p:cNvPr>
          <p:cNvSpPr>
            <a:spLocks/>
          </p:cNvSpPr>
          <p:nvPr/>
        </p:nvSpPr>
        <p:spPr bwMode="auto">
          <a:xfrm>
            <a:off x="38535" y="1850060"/>
            <a:ext cx="3670300" cy="2419350"/>
          </a:xfrm>
          <a:custGeom>
            <a:avLst/>
            <a:gdLst>
              <a:gd name="T0" fmla="*/ 0 w 2312"/>
              <a:gd name="T1" fmla="*/ 704 h 1524"/>
              <a:gd name="T2" fmla="*/ 72 w 2312"/>
              <a:gd name="T3" fmla="*/ 528 h 1524"/>
              <a:gd name="T4" fmla="*/ 168 w 2312"/>
              <a:gd name="T5" fmla="*/ 456 h 1524"/>
              <a:gd name="T6" fmla="*/ 232 w 2312"/>
              <a:gd name="T7" fmla="*/ 416 h 1524"/>
              <a:gd name="T8" fmla="*/ 360 w 2312"/>
              <a:gd name="T9" fmla="*/ 384 h 1524"/>
              <a:gd name="T10" fmla="*/ 496 w 2312"/>
              <a:gd name="T11" fmla="*/ 344 h 1524"/>
              <a:gd name="T12" fmla="*/ 608 w 2312"/>
              <a:gd name="T13" fmla="*/ 312 h 1524"/>
              <a:gd name="T14" fmla="*/ 760 w 2312"/>
              <a:gd name="T15" fmla="*/ 288 h 1524"/>
              <a:gd name="T16" fmla="*/ 928 w 2312"/>
              <a:gd name="T17" fmla="*/ 256 h 1524"/>
              <a:gd name="T18" fmla="*/ 1056 w 2312"/>
              <a:gd name="T19" fmla="*/ 152 h 1524"/>
              <a:gd name="T20" fmla="*/ 1328 w 2312"/>
              <a:gd name="T21" fmla="*/ 32 h 1524"/>
              <a:gd name="T22" fmla="*/ 1416 w 2312"/>
              <a:gd name="T23" fmla="*/ 0 h 1524"/>
              <a:gd name="T24" fmla="*/ 1648 w 2312"/>
              <a:gd name="T25" fmla="*/ 16 h 1524"/>
              <a:gd name="T26" fmla="*/ 1704 w 2312"/>
              <a:gd name="T27" fmla="*/ 24 h 1524"/>
              <a:gd name="T28" fmla="*/ 1752 w 2312"/>
              <a:gd name="T29" fmla="*/ 56 h 1524"/>
              <a:gd name="T30" fmla="*/ 1840 w 2312"/>
              <a:gd name="T31" fmla="*/ 88 h 1524"/>
              <a:gd name="T32" fmla="*/ 1984 w 2312"/>
              <a:gd name="T33" fmla="*/ 152 h 1524"/>
              <a:gd name="T34" fmla="*/ 2072 w 2312"/>
              <a:gd name="T35" fmla="*/ 264 h 1524"/>
              <a:gd name="T36" fmla="*/ 2176 w 2312"/>
              <a:gd name="T37" fmla="*/ 344 h 1524"/>
              <a:gd name="T38" fmla="*/ 2280 w 2312"/>
              <a:gd name="T39" fmla="*/ 512 h 1524"/>
              <a:gd name="T40" fmla="*/ 2312 w 2312"/>
              <a:gd name="T41" fmla="*/ 704 h 1524"/>
              <a:gd name="T42" fmla="*/ 2304 w 2312"/>
              <a:gd name="T43" fmla="*/ 1072 h 1524"/>
              <a:gd name="T44" fmla="*/ 2280 w 2312"/>
              <a:gd name="T45" fmla="*/ 1168 h 1524"/>
              <a:gd name="T46" fmla="*/ 2152 w 2312"/>
              <a:gd name="T47" fmla="*/ 1296 h 1524"/>
              <a:gd name="T48" fmla="*/ 2104 w 2312"/>
              <a:gd name="T49" fmla="*/ 1328 h 1524"/>
              <a:gd name="T50" fmla="*/ 2080 w 2312"/>
              <a:gd name="T51" fmla="*/ 1344 h 1524"/>
              <a:gd name="T52" fmla="*/ 1960 w 2312"/>
              <a:gd name="T53" fmla="*/ 1472 h 1524"/>
              <a:gd name="T54" fmla="*/ 1904 w 2312"/>
              <a:gd name="T55" fmla="*/ 1496 h 1524"/>
              <a:gd name="T56" fmla="*/ 1840 w 2312"/>
              <a:gd name="T57" fmla="*/ 1512 h 1524"/>
              <a:gd name="T58" fmla="*/ 1472 w 2312"/>
              <a:gd name="T59" fmla="*/ 1496 h 1524"/>
              <a:gd name="T60" fmla="*/ 1424 w 2312"/>
              <a:gd name="T61" fmla="*/ 1464 h 1524"/>
              <a:gd name="T62" fmla="*/ 1176 w 2312"/>
              <a:gd name="T63" fmla="*/ 1424 h 1524"/>
              <a:gd name="T64" fmla="*/ 1080 w 2312"/>
              <a:gd name="T65" fmla="*/ 1328 h 1524"/>
              <a:gd name="T66" fmla="*/ 864 w 2312"/>
              <a:gd name="T67" fmla="*/ 1264 h 1524"/>
              <a:gd name="T68" fmla="*/ 608 w 2312"/>
              <a:gd name="T69" fmla="*/ 1216 h 1524"/>
              <a:gd name="T70" fmla="*/ 440 w 2312"/>
              <a:gd name="T71" fmla="*/ 1176 h 1524"/>
              <a:gd name="T72" fmla="*/ 296 w 2312"/>
              <a:gd name="T73" fmla="*/ 1144 h 1524"/>
              <a:gd name="T74" fmla="*/ 232 w 2312"/>
              <a:gd name="T75" fmla="*/ 1088 h 1524"/>
              <a:gd name="T76" fmla="*/ 160 w 2312"/>
              <a:gd name="T77" fmla="*/ 1032 h 1524"/>
              <a:gd name="T78" fmla="*/ 64 w 2312"/>
              <a:gd name="T79" fmla="*/ 952 h 1524"/>
              <a:gd name="T80" fmla="*/ 0 w 2312"/>
              <a:gd name="T81" fmla="*/ 70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96B9FF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F705E1CD-38E5-85C2-95CA-EC97F7E827B4}"/>
              </a:ext>
            </a:extLst>
          </p:cNvPr>
          <p:cNvSpPr>
            <a:spLocks/>
          </p:cNvSpPr>
          <p:nvPr/>
        </p:nvSpPr>
        <p:spPr bwMode="auto">
          <a:xfrm>
            <a:off x="100013" y="2718665"/>
            <a:ext cx="1027112" cy="914400"/>
          </a:xfrm>
          <a:custGeom>
            <a:avLst/>
            <a:gdLst>
              <a:gd name="T0" fmla="*/ 142 w 647"/>
              <a:gd name="T1" fmla="*/ 489 h 576"/>
              <a:gd name="T2" fmla="*/ 71 w 647"/>
              <a:gd name="T3" fmla="*/ 465 h 576"/>
              <a:gd name="T4" fmla="*/ 47 w 647"/>
              <a:gd name="T5" fmla="*/ 457 h 576"/>
              <a:gd name="T6" fmla="*/ 0 w 647"/>
              <a:gd name="T7" fmla="*/ 386 h 576"/>
              <a:gd name="T8" fmla="*/ 8 w 647"/>
              <a:gd name="T9" fmla="*/ 205 h 576"/>
              <a:gd name="T10" fmla="*/ 55 w 647"/>
              <a:gd name="T11" fmla="*/ 134 h 576"/>
              <a:gd name="T12" fmla="*/ 118 w 647"/>
              <a:gd name="T13" fmla="*/ 39 h 576"/>
              <a:gd name="T14" fmla="*/ 150 w 647"/>
              <a:gd name="T15" fmla="*/ 31 h 576"/>
              <a:gd name="T16" fmla="*/ 316 w 647"/>
              <a:gd name="T17" fmla="*/ 8 h 576"/>
              <a:gd name="T18" fmla="*/ 505 w 647"/>
              <a:gd name="T19" fmla="*/ 15 h 576"/>
              <a:gd name="T20" fmla="*/ 576 w 647"/>
              <a:gd name="T21" fmla="*/ 94 h 576"/>
              <a:gd name="T22" fmla="*/ 623 w 647"/>
              <a:gd name="T23" fmla="*/ 165 h 576"/>
              <a:gd name="T24" fmla="*/ 639 w 647"/>
              <a:gd name="T25" fmla="*/ 213 h 576"/>
              <a:gd name="T26" fmla="*/ 647 w 647"/>
              <a:gd name="T27" fmla="*/ 315 h 576"/>
              <a:gd name="T28" fmla="*/ 639 w 647"/>
              <a:gd name="T29" fmla="*/ 449 h 576"/>
              <a:gd name="T30" fmla="*/ 466 w 647"/>
              <a:gd name="T31" fmla="*/ 576 h 576"/>
              <a:gd name="T32" fmla="*/ 292 w 647"/>
              <a:gd name="T33" fmla="*/ 568 h 576"/>
              <a:gd name="T34" fmla="*/ 268 w 647"/>
              <a:gd name="T35" fmla="*/ 552 h 576"/>
              <a:gd name="T36" fmla="*/ 166 w 647"/>
              <a:gd name="T37" fmla="*/ 513 h 576"/>
              <a:gd name="T38" fmla="*/ 142 w 647"/>
              <a:gd name="T39" fmla="*/ 489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96B9FF"/>
          </a:solidFill>
          <a:ln>
            <a:noFill/>
          </a:ln>
          <a:effectLst/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1515" name="Rectangle 59">
            <a:extLst>
              <a:ext uri="{FF2B5EF4-FFF2-40B4-BE49-F238E27FC236}">
                <a16:creationId xmlns:a16="http://schemas.microsoft.com/office/drawing/2014/main" id="{DEDC4D6F-3FB2-7105-B520-88312F0FA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648" y="1165117"/>
            <a:ext cx="3552633" cy="511269"/>
          </a:xfrm>
        </p:spPr>
        <p:txBody>
          <a:bodyPr/>
          <a:lstStyle/>
          <a:p>
            <a:r>
              <a:rPr lang="en-US" alt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shortest path from S:</a:t>
            </a:r>
          </a:p>
        </p:txBody>
      </p:sp>
      <p:sp>
        <p:nvSpPr>
          <p:cNvPr id="531459" name="Oval 3">
            <a:extLst>
              <a:ext uri="{FF2B5EF4-FFF2-40B4-BE49-F238E27FC236}">
                <a16:creationId xmlns:a16="http://schemas.microsoft.com/office/drawing/2014/main" id="{A4739871-95FB-BF32-97ED-C50A6F198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3050452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</a:t>
            </a:r>
          </a:p>
        </p:txBody>
      </p:sp>
      <p:sp>
        <p:nvSpPr>
          <p:cNvPr id="531460" name="Oval 4">
            <a:extLst>
              <a:ext uri="{FF2B5EF4-FFF2-40B4-BE49-F238E27FC236}">
                <a16:creationId xmlns:a16="http://schemas.microsoft.com/office/drawing/2014/main" id="{10389A84-35AC-80B1-06D1-0A5B4BA1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255674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G</a:t>
            </a:r>
          </a:p>
        </p:txBody>
      </p:sp>
      <p:sp>
        <p:nvSpPr>
          <p:cNvPr id="531461" name="Oval 5">
            <a:extLst>
              <a:ext uri="{FF2B5EF4-FFF2-40B4-BE49-F238E27FC236}">
                <a16:creationId xmlns:a16="http://schemas.microsoft.com/office/drawing/2014/main" id="{8EC4BAFA-D832-09FC-3AD3-E993D8AF6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3" y="555711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>
                <a:solidFill>
                  <a:srgbClr val="000000"/>
                </a:solidFill>
                <a:latin typeface="Comic Sans MS" panose="030F0702030302020204" pitchFamily="66" charset="0"/>
              </a:rPr>
              <a:t>F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1462" name="Oval 6">
            <a:extLst>
              <a:ext uri="{FF2B5EF4-FFF2-40B4-BE49-F238E27FC236}">
                <a16:creationId xmlns:a16="http://schemas.microsoft.com/office/drawing/2014/main" id="{BC99BFE5-8D28-A04D-6DD7-FE388A51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255674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531463" name="Oval 7">
            <a:extLst>
              <a:ext uri="{FF2B5EF4-FFF2-40B4-BE49-F238E27FC236}">
                <a16:creationId xmlns:a16="http://schemas.microsoft.com/office/drawing/2014/main" id="{4E614545-F9D2-841F-0C3E-F2165E92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3726727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531464" name="Oval 8">
            <a:extLst>
              <a:ext uri="{FF2B5EF4-FFF2-40B4-BE49-F238E27FC236}">
                <a16:creationId xmlns:a16="http://schemas.microsoft.com/office/drawing/2014/main" id="{F6D6E495-2E47-D469-586D-555549A76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5669827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</a:p>
        </p:txBody>
      </p:sp>
      <p:sp>
        <p:nvSpPr>
          <p:cNvPr id="531465" name="Oval 9">
            <a:extLst>
              <a:ext uri="{FF2B5EF4-FFF2-40B4-BE49-F238E27FC236}">
                <a16:creationId xmlns:a16="http://schemas.microsoft.com/office/drawing/2014/main" id="{9E2E3FB1-B4E3-D970-1926-90ED56BC3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4075977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</a:t>
            </a:r>
          </a:p>
        </p:txBody>
      </p:sp>
      <p:sp>
        <p:nvSpPr>
          <p:cNvPr id="531466" name="Oval 10">
            <a:extLst>
              <a:ext uri="{FF2B5EF4-FFF2-40B4-BE49-F238E27FC236}">
                <a16:creationId xmlns:a16="http://schemas.microsoft.com/office/drawing/2014/main" id="{CE2638C1-3AD2-73F8-AE83-6B5BDF937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4418877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</a:p>
        </p:txBody>
      </p:sp>
      <p:cxnSp>
        <p:nvCxnSpPr>
          <p:cNvPr id="531467" name="AutoShape 11">
            <a:extLst>
              <a:ext uri="{FF2B5EF4-FFF2-40B4-BE49-F238E27FC236}">
                <a16:creationId xmlns:a16="http://schemas.microsoft.com/office/drawing/2014/main" id="{09FB00C7-69D5-60C4-E676-1755F1FE1CD8}"/>
              </a:ext>
            </a:extLst>
          </p:cNvPr>
          <p:cNvCxnSpPr>
            <a:cxnSpLocks noChangeShapeType="1"/>
            <a:stCxn id="531459" idx="7"/>
            <a:endCxn id="531462" idx="2"/>
          </p:cNvCxnSpPr>
          <p:nvPr/>
        </p:nvCxnSpPr>
        <p:spPr bwMode="auto">
          <a:xfrm flipV="1">
            <a:off x="557213" y="2707552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8" name="AutoShape 12">
            <a:extLst>
              <a:ext uri="{FF2B5EF4-FFF2-40B4-BE49-F238E27FC236}">
                <a16:creationId xmlns:a16="http://schemas.microsoft.com/office/drawing/2014/main" id="{E0163480-BAC5-845A-062D-0ED8AE9AE7C6}"/>
              </a:ext>
            </a:extLst>
          </p:cNvPr>
          <p:cNvCxnSpPr>
            <a:cxnSpLocks noChangeShapeType="1"/>
            <a:stCxn id="531459" idx="6"/>
            <a:endCxn id="531463" idx="1"/>
          </p:cNvCxnSpPr>
          <p:nvPr/>
        </p:nvCxnSpPr>
        <p:spPr bwMode="auto">
          <a:xfrm>
            <a:off x="609600" y="3201265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69" name="AutoShape 13">
            <a:extLst>
              <a:ext uri="{FF2B5EF4-FFF2-40B4-BE49-F238E27FC236}">
                <a16:creationId xmlns:a16="http://schemas.microsoft.com/office/drawing/2014/main" id="{58A5A51F-3EBF-6788-FF95-F9A113C8289C}"/>
              </a:ext>
            </a:extLst>
          </p:cNvPr>
          <p:cNvCxnSpPr>
            <a:cxnSpLocks noChangeShapeType="1"/>
            <a:stCxn id="531459" idx="5"/>
            <a:endCxn id="531464" idx="0"/>
          </p:cNvCxnSpPr>
          <p:nvPr/>
        </p:nvCxnSpPr>
        <p:spPr bwMode="auto">
          <a:xfrm>
            <a:off x="557213" y="3315565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0" name="AutoShape 14">
            <a:extLst>
              <a:ext uri="{FF2B5EF4-FFF2-40B4-BE49-F238E27FC236}">
                <a16:creationId xmlns:a16="http://schemas.microsoft.com/office/drawing/2014/main" id="{52E62F7E-0B28-6C75-DA56-540746DF3EAF}"/>
              </a:ext>
            </a:extLst>
          </p:cNvPr>
          <p:cNvCxnSpPr>
            <a:cxnSpLocks noChangeShapeType="1"/>
            <a:stCxn id="531463" idx="7"/>
            <a:endCxn id="531460" idx="2"/>
          </p:cNvCxnSpPr>
          <p:nvPr/>
        </p:nvCxnSpPr>
        <p:spPr bwMode="auto">
          <a:xfrm flipV="1">
            <a:off x="3140075" y="2707552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1" name="AutoShape 15">
            <a:extLst>
              <a:ext uri="{FF2B5EF4-FFF2-40B4-BE49-F238E27FC236}">
                <a16:creationId xmlns:a16="http://schemas.microsoft.com/office/drawing/2014/main" id="{68565556-DA56-2044-9BD5-EB1659DC00A3}"/>
              </a:ext>
            </a:extLst>
          </p:cNvPr>
          <p:cNvCxnSpPr>
            <a:cxnSpLocks noChangeShapeType="1"/>
            <a:stCxn id="531465" idx="7"/>
            <a:endCxn id="531460" idx="4"/>
          </p:cNvCxnSpPr>
          <p:nvPr/>
        </p:nvCxnSpPr>
        <p:spPr bwMode="auto">
          <a:xfrm flipV="1">
            <a:off x="7281863" y="2866302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2" name="AutoShape 16">
            <a:extLst>
              <a:ext uri="{FF2B5EF4-FFF2-40B4-BE49-F238E27FC236}">
                <a16:creationId xmlns:a16="http://schemas.microsoft.com/office/drawing/2014/main" id="{1360FD71-11E5-A49E-8270-A59C3B4BDABB}"/>
              </a:ext>
            </a:extLst>
          </p:cNvPr>
          <p:cNvCxnSpPr>
            <a:cxnSpLocks noChangeShapeType="1"/>
            <a:stCxn id="531463" idx="5"/>
            <a:endCxn id="531466" idx="1"/>
          </p:cNvCxnSpPr>
          <p:nvPr/>
        </p:nvCxnSpPr>
        <p:spPr bwMode="auto">
          <a:xfrm>
            <a:off x="3140075" y="3991840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3" name="AutoShape 17">
            <a:extLst>
              <a:ext uri="{FF2B5EF4-FFF2-40B4-BE49-F238E27FC236}">
                <a16:creationId xmlns:a16="http://schemas.microsoft.com/office/drawing/2014/main" id="{76E8A18E-81F3-2259-7E59-2BE4181866C1}"/>
              </a:ext>
            </a:extLst>
          </p:cNvPr>
          <p:cNvCxnSpPr>
            <a:cxnSpLocks noChangeShapeType="1"/>
            <a:stCxn id="531466" idx="5"/>
            <a:endCxn id="531461" idx="2"/>
          </p:cNvCxnSpPr>
          <p:nvPr/>
        </p:nvCxnSpPr>
        <p:spPr bwMode="auto">
          <a:xfrm>
            <a:off x="4546600" y="4683990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4" name="AutoShape 18">
            <a:extLst>
              <a:ext uri="{FF2B5EF4-FFF2-40B4-BE49-F238E27FC236}">
                <a16:creationId xmlns:a16="http://schemas.microsoft.com/office/drawing/2014/main" id="{651BFE9A-7072-49C3-D6B5-D778D538CAB8}"/>
              </a:ext>
            </a:extLst>
          </p:cNvPr>
          <p:cNvCxnSpPr>
            <a:cxnSpLocks noChangeShapeType="1"/>
            <a:stCxn id="531466" idx="6"/>
            <a:endCxn id="531465" idx="2"/>
          </p:cNvCxnSpPr>
          <p:nvPr/>
        </p:nvCxnSpPr>
        <p:spPr bwMode="auto">
          <a:xfrm flipV="1">
            <a:off x="4598988" y="4226790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5" name="AutoShape 19">
            <a:extLst>
              <a:ext uri="{FF2B5EF4-FFF2-40B4-BE49-F238E27FC236}">
                <a16:creationId xmlns:a16="http://schemas.microsoft.com/office/drawing/2014/main" id="{390D90DD-89BD-E729-29CD-8108CCBD5DF2}"/>
              </a:ext>
            </a:extLst>
          </p:cNvPr>
          <p:cNvCxnSpPr>
            <a:cxnSpLocks noChangeShapeType="1"/>
            <a:stCxn id="531465" idx="4"/>
            <a:endCxn id="531461" idx="1"/>
          </p:cNvCxnSpPr>
          <p:nvPr/>
        </p:nvCxnSpPr>
        <p:spPr bwMode="auto">
          <a:xfrm>
            <a:off x="7175500" y="4385540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6" name="AutoShape 20">
            <a:extLst>
              <a:ext uri="{FF2B5EF4-FFF2-40B4-BE49-F238E27FC236}">
                <a16:creationId xmlns:a16="http://schemas.microsoft.com/office/drawing/2014/main" id="{9DB91B9F-B4FD-EA2E-B284-AC64E138B1D7}"/>
              </a:ext>
            </a:extLst>
          </p:cNvPr>
          <p:cNvCxnSpPr>
            <a:cxnSpLocks noChangeShapeType="1"/>
            <a:stCxn id="531460" idx="3"/>
            <a:endCxn id="531466" idx="7"/>
          </p:cNvCxnSpPr>
          <p:nvPr/>
        </p:nvCxnSpPr>
        <p:spPr bwMode="auto">
          <a:xfrm flipH="1">
            <a:off x="4546600" y="2821852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7" name="AutoShape 21">
            <a:extLst>
              <a:ext uri="{FF2B5EF4-FFF2-40B4-BE49-F238E27FC236}">
                <a16:creationId xmlns:a16="http://schemas.microsoft.com/office/drawing/2014/main" id="{99FBC726-3C90-BD03-AB95-0EB80EFB064C}"/>
              </a:ext>
            </a:extLst>
          </p:cNvPr>
          <p:cNvCxnSpPr>
            <a:cxnSpLocks noChangeShapeType="1"/>
            <a:stCxn id="531463" idx="4"/>
            <a:endCxn id="531464" idx="7"/>
          </p:cNvCxnSpPr>
          <p:nvPr/>
        </p:nvCxnSpPr>
        <p:spPr bwMode="auto">
          <a:xfrm flipH="1">
            <a:off x="2395538" y="4036290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8" name="AutoShape 22">
            <a:extLst>
              <a:ext uri="{FF2B5EF4-FFF2-40B4-BE49-F238E27FC236}">
                <a16:creationId xmlns:a16="http://schemas.microsoft.com/office/drawing/2014/main" id="{649A19D9-55DD-690A-BCE8-D009B3BFBA23}"/>
              </a:ext>
            </a:extLst>
          </p:cNvPr>
          <p:cNvCxnSpPr>
            <a:cxnSpLocks noChangeShapeType="1"/>
            <a:stCxn id="531464" idx="6"/>
            <a:endCxn id="531466" idx="2"/>
          </p:cNvCxnSpPr>
          <p:nvPr/>
        </p:nvCxnSpPr>
        <p:spPr bwMode="auto">
          <a:xfrm flipV="1">
            <a:off x="2447925" y="4569690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79" name="AutoShape 23">
            <a:extLst>
              <a:ext uri="{FF2B5EF4-FFF2-40B4-BE49-F238E27FC236}">
                <a16:creationId xmlns:a16="http://schemas.microsoft.com/office/drawing/2014/main" id="{81E785C6-A3CE-9A4E-8AC4-03C7428858D4}"/>
              </a:ext>
            </a:extLst>
          </p:cNvPr>
          <p:cNvCxnSpPr>
            <a:cxnSpLocks noChangeShapeType="1"/>
            <a:stCxn id="531462" idx="6"/>
            <a:endCxn id="531460" idx="1"/>
          </p:cNvCxnSpPr>
          <p:nvPr/>
        </p:nvCxnSpPr>
        <p:spPr bwMode="auto">
          <a:xfrm flipV="1">
            <a:off x="2386013" y="2593252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0" name="AutoShape 24">
            <a:extLst>
              <a:ext uri="{FF2B5EF4-FFF2-40B4-BE49-F238E27FC236}">
                <a16:creationId xmlns:a16="http://schemas.microsoft.com/office/drawing/2014/main" id="{A75254BA-A11D-627F-9AA9-08AEED936601}"/>
              </a:ext>
            </a:extLst>
          </p:cNvPr>
          <p:cNvCxnSpPr>
            <a:cxnSpLocks noChangeShapeType="1"/>
            <a:stCxn id="531464" idx="6"/>
            <a:endCxn id="531461" idx="3"/>
          </p:cNvCxnSpPr>
          <p:nvPr/>
        </p:nvCxnSpPr>
        <p:spPr bwMode="auto">
          <a:xfrm>
            <a:off x="2447925" y="5820640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1481" name="AutoShape 25">
            <a:extLst>
              <a:ext uri="{FF2B5EF4-FFF2-40B4-BE49-F238E27FC236}">
                <a16:creationId xmlns:a16="http://schemas.microsoft.com/office/drawing/2014/main" id="{4C3194A2-3178-466F-AF87-617140E0513F}"/>
              </a:ext>
            </a:extLst>
          </p:cNvPr>
          <p:cNvCxnSpPr>
            <a:cxnSpLocks noChangeShapeType="1"/>
            <a:stCxn id="531460" idx="5"/>
            <a:endCxn id="531461" idx="0"/>
          </p:cNvCxnSpPr>
          <p:nvPr/>
        </p:nvCxnSpPr>
        <p:spPr bwMode="auto">
          <a:xfrm>
            <a:off x="8224838" y="2821852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1482" name="Text Box 26">
            <a:extLst>
              <a:ext uri="{FF2B5EF4-FFF2-40B4-BE49-F238E27FC236}">
                <a16:creationId xmlns:a16="http://schemas.microsoft.com/office/drawing/2014/main" id="{30C7DAFF-D126-E412-12D2-23ED6A1FD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426765"/>
            <a:ext cx="401637" cy="2143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24</a:t>
            </a:r>
          </a:p>
        </p:txBody>
      </p:sp>
      <p:sp>
        <p:nvSpPr>
          <p:cNvPr id="531483" name="Text Box 27">
            <a:extLst>
              <a:ext uri="{FF2B5EF4-FFF2-40B4-BE49-F238E27FC236}">
                <a16:creationId xmlns:a16="http://schemas.microsoft.com/office/drawing/2014/main" id="{CB06E543-0B09-63DE-5D40-DC7994CDD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3179827"/>
            <a:ext cx="325438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18</a:t>
            </a:r>
          </a:p>
        </p:txBody>
      </p:sp>
      <p:sp>
        <p:nvSpPr>
          <p:cNvPr id="531484" name="Text Box 28">
            <a:extLst>
              <a:ext uri="{FF2B5EF4-FFF2-40B4-BE49-F238E27FC236}">
                <a16:creationId xmlns:a16="http://schemas.microsoft.com/office/drawing/2014/main" id="{F8398914-5327-92DE-9B65-0A58C5CF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3497027"/>
            <a:ext cx="325438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2</a:t>
            </a:r>
          </a:p>
        </p:txBody>
      </p:sp>
      <p:sp>
        <p:nvSpPr>
          <p:cNvPr id="531485" name="Text Box 29">
            <a:extLst>
              <a:ext uri="{FF2B5EF4-FFF2-40B4-BE49-F238E27FC236}">
                <a16:creationId xmlns:a16="http://schemas.microsoft.com/office/drawing/2014/main" id="{60C2ADE0-CDCA-BB4C-4EE8-F3A7A6304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2631452"/>
            <a:ext cx="325437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9</a:t>
            </a:r>
          </a:p>
        </p:txBody>
      </p:sp>
      <p:sp>
        <p:nvSpPr>
          <p:cNvPr id="531486" name="Text Box 30">
            <a:extLst>
              <a:ext uri="{FF2B5EF4-FFF2-40B4-BE49-F238E27FC236}">
                <a16:creationId xmlns:a16="http://schemas.microsoft.com/office/drawing/2014/main" id="{C1996C3E-6F52-6968-4F32-5861610F0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336690"/>
            <a:ext cx="325437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14</a:t>
            </a:r>
          </a:p>
        </p:txBody>
      </p:sp>
      <p:sp>
        <p:nvSpPr>
          <p:cNvPr id="531487" name="Text Box 31">
            <a:extLst>
              <a:ext uri="{FF2B5EF4-FFF2-40B4-BE49-F238E27FC236}">
                <a16:creationId xmlns:a16="http://schemas.microsoft.com/office/drawing/2014/main" id="{ECBB0B52-0963-003B-2320-32E2A39C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63" y="4505102"/>
            <a:ext cx="325437" cy="306388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15</a:t>
            </a:r>
          </a:p>
        </p:txBody>
      </p:sp>
      <p:sp>
        <p:nvSpPr>
          <p:cNvPr id="531488" name="Text Box 32">
            <a:extLst>
              <a:ext uri="{FF2B5EF4-FFF2-40B4-BE49-F238E27FC236}">
                <a16:creationId xmlns:a16="http://schemas.microsoft.com/office/drawing/2014/main" id="{184E5368-5EFC-A369-5B07-041F41FAF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188" y="4634777"/>
            <a:ext cx="325437" cy="306388"/>
          </a:xfrm>
          <a:prstGeom prst="rect">
            <a:avLst/>
          </a:prstGeom>
          <a:noFill/>
          <a:ln>
            <a:noFill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5</a:t>
            </a:r>
          </a:p>
        </p:txBody>
      </p:sp>
      <p:sp>
        <p:nvSpPr>
          <p:cNvPr id="531489" name="Text Box 33">
            <a:extLst>
              <a:ext uri="{FF2B5EF4-FFF2-40B4-BE49-F238E27FC236}">
                <a16:creationId xmlns:a16="http://schemas.microsoft.com/office/drawing/2014/main" id="{EB3C6A56-49EA-7674-0C2F-B3CA16BDD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4312515"/>
            <a:ext cx="417513" cy="2143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30</a:t>
            </a:r>
          </a:p>
        </p:txBody>
      </p:sp>
      <p:sp>
        <p:nvSpPr>
          <p:cNvPr id="531490" name="Text Box 34">
            <a:extLst>
              <a:ext uri="{FF2B5EF4-FFF2-40B4-BE49-F238E27FC236}">
                <a16:creationId xmlns:a16="http://schemas.microsoft.com/office/drawing/2014/main" id="{CA0DDA04-000F-73A6-FF22-CEE4ADCB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4922114"/>
            <a:ext cx="401638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20</a:t>
            </a:r>
          </a:p>
        </p:txBody>
      </p:sp>
      <p:sp>
        <p:nvSpPr>
          <p:cNvPr id="531491" name="Text Box 35">
            <a:extLst>
              <a:ext uri="{FF2B5EF4-FFF2-40B4-BE49-F238E27FC236}">
                <a16:creationId xmlns:a16="http://schemas.microsoft.com/office/drawing/2014/main" id="{B8A64C58-0A96-D198-5F31-4BD53CD0D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863" y="5593627"/>
            <a:ext cx="398462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44</a:t>
            </a:r>
          </a:p>
        </p:txBody>
      </p:sp>
      <p:sp>
        <p:nvSpPr>
          <p:cNvPr id="531492" name="Text Box 36">
            <a:extLst>
              <a:ext uri="{FF2B5EF4-FFF2-40B4-BE49-F238E27FC236}">
                <a16:creationId xmlns:a16="http://schemas.microsoft.com/office/drawing/2014/main" id="{922A731D-FA2D-8E20-3D5D-59F6251EB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850" y="5143577"/>
            <a:ext cx="325438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16</a:t>
            </a:r>
          </a:p>
        </p:txBody>
      </p:sp>
      <p:sp>
        <p:nvSpPr>
          <p:cNvPr id="531493" name="Text Box 37">
            <a:extLst>
              <a:ext uri="{FF2B5EF4-FFF2-40B4-BE49-F238E27FC236}">
                <a16:creationId xmlns:a16="http://schemas.microsoft.com/office/drawing/2014/main" id="{E9228F48-F722-8781-25DB-71B4A52D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70127"/>
            <a:ext cx="325438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11</a:t>
            </a:r>
          </a:p>
        </p:txBody>
      </p:sp>
      <p:sp>
        <p:nvSpPr>
          <p:cNvPr id="531494" name="Text Box 38">
            <a:extLst>
              <a:ext uri="{FF2B5EF4-FFF2-40B4-BE49-F238E27FC236}">
                <a16:creationId xmlns:a16="http://schemas.microsoft.com/office/drawing/2014/main" id="{BB091DD1-B9BF-D516-4908-CB45C9D7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0613" y="3645964"/>
            <a:ext cx="325437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6</a:t>
            </a:r>
          </a:p>
        </p:txBody>
      </p:sp>
      <p:sp>
        <p:nvSpPr>
          <p:cNvPr id="531495" name="Text Box 39">
            <a:extLst>
              <a:ext uri="{FF2B5EF4-FFF2-40B4-BE49-F238E27FC236}">
                <a16:creationId xmlns:a16="http://schemas.microsoft.com/office/drawing/2014/main" id="{ECE0C5F2-8CB1-97C0-8049-246DD1E23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500" y="4128365"/>
            <a:ext cx="325438" cy="3063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19</a:t>
            </a:r>
          </a:p>
        </p:txBody>
      </p:sp>
      <p:sp>
        <p:nvSpPr>
          <p:cNvPr id="531496" name="Text Box 40">
            <a:extLst>
              <a:ext uri="{FF2B5EF4-FFF2-40B4-BE49-F238E27FC236}">
                <a16:creationId xmlns:a16="http://schemas.microsoft.com/office/drawing/2014/main" id="{236C6106-B44E-3855-BA9E-C5EB52A2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113" y="4857027"/>
            <a:ext cx="325437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6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90B18149-5257-9588-A6EF-8C6D8E19A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2755177"/>
            <a:ext cx="538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1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9" name="Text Box 42">
            <a:extLst>
              <a:ext uri="{FF2B5EF4-FFF2-40B4-BE49-F238E27FC236}">
                <a16:creationId xmlns:a16="http://schemas.microsoft.com/office/drawing/2014/main" id="{71BBE405-288B-751C-563C-280861D3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2151927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0" name="Text Box 42">
            <a:extLst>
              <a:ext uri="{FF2B5EF4-FFF2-40B4-BE49-F238E27FC236}">
                <a16:creationId xmlns:a16="http://schemas.microsoft.com/office/drawing/2014/main" id="{6FBA56F1-B68F-1A65-1A5C-2A9B90D9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410" y="3430658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1" name="Text Box 42">
            <a:extLst>
              <a:ext uri="{FF2B5EF4-FFF2-40B4-BE49-F238E27FC236}">
                <a16:creationId xmlns:a16="http://schemas.microsoft.com/office/drawing/2014/main" id="{AE61BA17-C610-07C3-1F87-50D98A79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873" y="5847628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2" name="Text Box 42">
            <a:extLst>
              <a:ext uri="{FF2B5EF4-FFF2-40B4-BE49-F238E27FC236}">
                <a16:creationId xmlns:a16="http://schemas.microsoft.com/office/drawing/2014/main" id="{A34BA394-1E73-E05D-8489-5265595B1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16631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3" name="Text Box 42">
            <a:extLst>
              <a:ext uri="{FF2B5EF4-FFF2-40B4-BE49-F238E27FC236}">
                <a16:creationId xmlns:a16="http://schemas.microsoft.com/office/drawing/2014/main" id="{86C0A935-4025-6237-1FF6-A4A12ED40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725" y="4239126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4" name="Text Box 42">
            <a:extLst>
              <a:ext uri="{FF2B5EF4-FFF2-40B4-BE49-F238E27FC236}">
                <a16:creationId xmlns:a16="http://schemas.microsoft.com/office/drawing/2014/main" id="{E4DAAEC3-4579-489E-59AF-FE354F334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169" y="4067245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5" name="Text Box 42">
            <a:extLst>
              <a:ext uri="{FF2B5EF4-FFF2-40B4-BE49-F238E27FC236}">
                <a16:creationId xmlns:a16="http://schemas.microsoft.com/office/drawing/2014/main" id="{827736E3-51E4-B2CB-4F1A-ED5A1482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799" y="5786078"/>
            <a:ext cx="5381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1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726E6-1A3F-761E-8FAB-1889A2731BC8}"/>
              </a:ext>
            </a:extLst>
          </p:cNvPr>
          <p:cNvGrpSpPr/>
          <p:nvPr/>
        </p:nvGrpSpPr>
        <p:grpSpPr>
          <a:xfrm>
            <a:off x="2141956" y="2231169"/>
            <a:ext cx="662955" cy="338554"/>
            <a:chOff x="2132013" y="2531929"/>
            <a:chExt cx="662955" cy="338554"/>
          </a:xfrm>
        </p:grpSpPr>
        <p:sp>
          <p:nvSpPr>
            <p:cNvPr id="18" name="Text Box 44">
              <a:extLst>
                <a:ext uri="{FF2B5EF4-FFF2-40B4-BE49-F238E27FC236}">
                  <a16:creationId xmlns:a16="http://schemas.microsoft.com/office/drawing/2014/main" id="{5B623683-BE10-EF28-FF22-9A89EDC7F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806" y="2531929"/>
              <a:ext cx="53816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9,S</a:t>
              </a:r>
              <a:endPara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19" name="Text Box 62">
              <a:extLst>
                <a:ext uri="{FF2B5EF4-FFF2-40B4-BE49-F238E27FC236}">
                  <a16:creationId xmlns:a16="http://schemas.microsoft.com/office/drawing/2014/main" id="{9782E7A7-9881-32F8-AD05-F47DAF4B0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013" y="2555875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D89C8E3-4178-793E-358A-18EC9B0C9D98}"/>
              </a:ext>
            </a:extLst>
          </p:cNvPr>
          <p:cNvGrpSpPr/>
          <p:nvPr/>
        </p:nvGrpSpPr>
        <p:grpSpPr>
          <a:xfrm>
            <a:off x="2949575" y="3122984"/>
            <a:ext cx="660889" cy="634306"/>
            <a:chOff x="2949575" y="3434457"/>
            <a:chExt cx="660889" cy="634306"/>
          </a:xfrm>
        </p:grpSpPr>
        <p:sp>
          <p:nvSpPr>
            <p:cNvPr id="21" name="Text Box 48">
              <a:extLst>
                <a:ext uri="{FF2B5EF4-FFF2-40B4-BE49-F238E27FC236}">
                  <a16:creationId xmlns:a16="http://schemas.microsoft.com/office/drawing/2014/main" id="{5B0FD766-9877-D3AF-22E2-58CF1E185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301" y="3434457"/>
              <a:ext cx="53816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14,S</a:t>
              </a:r>
              <a:endPara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22" name="Text Box 65">
              <a:extLst>
                <a:ext uri="{FF2B5EF4-FFF2-40B4-BE49-F238E27FC236}">
                  <a16:creationId xmlns:a16="http://schemas.microsoft.com/office/drawing/2014/main" id="{7866EB30-D853-D55C-F58F-BA536AFE2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575" y="3786188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70D70F-D6ED-F996-8192-7C2AEF221EA3}"/>
              </a:ext>
            </a:extLst>
          </p:cNvPr>
          <p:cNvGrpSpPr/>
          <p:nvPr/>
        </p:nvGrpSpPr>
        <p:grpSpPr>
          <a:xfrm>
            <a:off x="1981965" y="5753198"/>
            <a:ext cx="694560" cy="584775"/>
            <a:chOff x="2212975" y="6170546"/>
            <a:chExt cx="694560" cy="584775"/>
          </a:xfrm>
        </p:grpSpPr>
        <p:sp>
          <p:nvSpPr>
            <p:cNvPr id="24" name="Text Box 43">
              <a:extLst>
                <a:ext uri="{FF2B5EF4-FFF2-40B4-BE49-F238E27FC236}">
                  <a16:creationId xmlns:a16="http://schemas.microsoft.com/office/drawing/2014/main" id="{C834B22F-1616-19A7-3958-FBFA5D698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372" y="6170546"/>
              <a:ext cx="53816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15,S</a:t>
              </a:r>
              <a:endParaRPr kumimoji="1" lang="en-US" altLang="en-US" sz="160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25" name="Text Box 66">
              <a:extLst>
                <a:ext uri="{FF2B5EF4-FFF2-40B4-BE49-F238E27FC236}">
                  <a16:creationId xmlns:a16="http://schemas.microsoft.com/office/drawing/2014/main" id="{C60A4697-D8C7-087A-35EE-392F0E81F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975" y="6405563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A13373-5477-BAC7-938E-ADE76B50A4C1}"/>
              </a:ext>
            </a:extLst>
          </p:cNvPr>
          <p:cNvGrpSpPr/>
          <p:nvPr/>
        </p:nvGrpSpPr>
        <p:grpSpPr>
          <a:xfrm>
            <a:off x="2589213" y="1794240"/>
            <a:ext cx="1565762" cy="418012"/>
            <a:chOff x="2589213" y="2144213"/>
            <a:chExt cx="1565762" cy="418012"/>
          </a:xfrm>
        </p:grpSpPr>
        <p:sp>
          <p:nvSpPr>
            <p:cNvPr id="28" name="AutoShape 61">
              <a:extLst>
                <a:ext uri="{FF2B5EF4-FFF2-40B4-BE49-F238E27FC236}">
                  <a16:creationId xmlns:a16="http://schemas.microsoft.com/office/drawing/2014/main" id="{10896C29-8E3A-F3B1-0E33-CB42E4661E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84085">
              <a:off x="2659063" y="2317750"/>
              <a:ext cx="174625" cy="314325"/>
            </a:xfrm>
            <a:prstGeom prst="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29" name="Text Box 62">
              <a:extLst>
                <a:ext uri="{FF2B5EF4-FFF2-40B4-BE49-F238E27FC236}">
                  <a16:creationId xmlns:a16="http://schemas.microsoft.com/office/drawing/2014/main" id="{97CFB791-28EC-16FD-88B6-21269CC34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038" y="2144213"/>
              <a:ext cx="1277937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min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696884-4C31-D394-E55A-B178EDBA9946}"/>
              </a:ext>
            </a:extLst>
          </p:cNvPr>
          <p:cNvGrpSpPr/>
          <p:nvPr/>
        </p:nvGrpSpPr>
        <p:grpSpPr>
          <a:xfrm>
            <a:off x="8204200" y="2247177"/>
            <a:ext cx="769937" cy="338554"/>
            <a:chOff x="8012113" y="2386013"/>
            <a:chExt cx="769937" cy="338554"/>
          </a:xfrm>
        </p:grpSpPr>
        <p:sp>
          <p:nvSpPr>
            <p:cNvPr id="32" name="Text Box 62">
              <a:extLst>
                <a:ext uri="{FF2B5EF4-FFF2-40B4-BE49-F238E27FC236}">
                  <a16:creationId xmlns:a16="http://schemas.microsoft.com/office/drawing/2014/main" id="{C4910E39-8603-4F47-EF1C-7B455B863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2113" y="2428875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33" name="Text Box 63">
              <a:extLst>
                <a:ext uri="{FF2B5EF4-FFF2-40B4-BE49-F238E27FC236}">
                  <a16:creationId xmlns:a16="http://schemas.microsoft.com/office/drawing/2014/main" id="{D3395B6D-8291-3831-C93C-C7F6CFC33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8950" y="2386013"/>
              <a:ext cx="6731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33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,A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0690DD-01CE-6B66-EDF8-1D5B08D972FA}"/>
              </a:ext>
            </a:extLst>
          </p:cNvPr>
          <p:cNvGrpSpPr/>
          <p:nvPr/>
        </p:nvGrpSpPr>
        <p:grpSpPr>
          <a:xfrm>
            <a:off x="3440113" y="2845665"/>
            <a:ext cx="1303337" cy="547687"/>
            <a:chOff x="3440113" y="3195638"/>
            <a:chExt cx="1303337" cy="547687"/>
          </a:xfrm>
        </p:grpSpPr>
        <p:sp>
          <p:nvSpPr>
            <p:cNvPr id="35" name="AutoShape 61">
              <a:extLst>
                <a:ext uri="{FF2B5EF4-FFF2-40B4-BE49-F238E27FC236}">
                  <a16:creationId xmlns:a16="http://schemas.microsoft.com/office/drawing/2014/main" id="{4B4BC76D-AD0F-A154-8F06-A759BF5D18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84085">
              <a:off x="3509963" y="3498850"/>
              <a:ext cx="174625" cy="314325"/>
            </a:xfrm>
            <a:prstGeom prst="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36" name="Text Box 62">
              <a:extLst>
                <a:ext uri="{FF2B5EF4-FFF2-40B4-BE49-F238E27FC236}">
                  <a16:creationId xmlns:a16="http://schemas.microsoft.com/office/drawing/2014/main" id="{C8A3EDD9-913E-1D9B-B674-6CBA09682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513" y="3195638"/>
              <a:ext cx="1277937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min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F450B-0E8C-4DCF-3764-15B25F7A2E79}"/>
              </a:ext>
            </a:extLst>
          </p:cNvPr>
          <p:cNvGrpSpPr/>
          <p:nvPr/>
        </p:nvGrpSpPr>
        <p:grpSpPr>
          <a:xfrm>
            <a:off x="4227513" y="3659755"/>
            <a:ext cx="538163" cy="767260"/>
            <a:chOff x="4198638" y="3990478"/>
            <a:chExt cx="538163" cy="767260"/>
          </a:xfrm>
        </p:grpSpPr>
        <p:sp>
          <p:nvSpPr>
            <p:cNvPr id="39" name="Text Box 65">
              <a:extLst>
                <a:ext uri="{FF2B5EF4-FFF2-40B4-BE49-F238E27FC236}">
                  <a16:creationId xmlns:a16="http://schemas.microsoft.com/office/drawing/2014/main" id="{D1C5C44E-3813-32E8-ED29-46A3580FC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8638" y="3990478"/>
              <a:ext cx="53816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44,B</a:t>
              </a:r>
              <a:endPara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0" name="Text Box 66">
              <a:extLst>
                <a:ext uri="{FF2B5EF4-FFF2-40B4-BE49-F238E27FC236}">
                  <a16:creationId xmlns:a16="http://schemas.microsoft.com/office/drawing/2014/main" id="{46DB56CF-F064-8837-893E-A65D921D1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575" y="4475163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64AA66-72F8-C374-913E-5DC63A13F035}"/>
              </a:ext>
            </a:extLst>
          </p:cNvPr>
          <p:cNvGrpSpPr/>
          <p:nvPr/>
        </p:nvGrpSpPr>
        <p:grpSpPr>
          <a:xfrm>
            <a:off x="8201610" y="1676400"/>
            <a:ext cx="676283" cy="886690"/>
            <a:chOff x="8050310" y="1816223"/>
            <a:chExt cx="676283" cy="886690"/>
          </a:xfrm>
        </p:grpSpPr>
        <p:sp>
          <p:nvSpPr>
            <p:cNvPr id="42" name="Text Box 67">
              <a:extLst>
                <a:ext uri="{FF2B5EF4-FFF2-40B4-BE49-F238E27FC236}">
                  <a16:creationId xmlns:a16="http://schemas.microsoft.com/office/drawing/2014/main" id="{3A6CEA8D-FD4F-A935-F71C-00D34DA52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0368" y="2456692"/>
              <a:ext cx="27622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3" name="Text Box 68">
              <a:extLst>
                <a:ext uri="{FF2B5EF4-FFF2-40B4-BE49-F238E27FC236}">
                  <a16:creationId xmlns:a16="http://schemas.microsoft.com/office/drawing/2014/main" id="{3452F908-563E-6CA4-5CD9-DF0D8C69D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0310" y="1816223"/>
              <a:ext cx="53816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32,</a:t>
              </a:r>
              <a:r>
                <a:rPr kumimoji="1" lang="en-US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1" lang="en-US" altLang="en-US" sz="160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3E77C3-86F4-2C83-36A3-BECD5F64F60F}"/>
              </a:ext>
            </a:extLst>
          </p:cNvPr>
          <p:cNvGrpSpPr/>
          <p:nvPr/>
        </p:nvGrpSpPr>
        <p:grpSpPr>
          <a:xfrm>
            <a:off x="2708410" y="5965002"/>
            <a:ext cx="1508012" cy="339196"/>
            <a:chOff x="2589213" y="2297691"/>
            <a:chExt cx="1508012" cy="339196"/>
          </a:xfrm>
        </p:grpSpPr>
        <p:sp>
          <p:nvSpPr>
            <p:cNvPr id="45" name="AutoShape 61">
              <a:extLst>
                <a:ext uri="{FF2B5EF4-FFF2-40B4-BE49-F238E27FC236}">
                  <a16:creationId xmlns:a16="http://schemas.microsoft.com/office/drawing/2014/main" id="{EDFD0520-C4D5-39A3-3325-4B3D6950A0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03709">
              <a:off x="2659063" y="2317750"/>
              <a:ext cx="174625" cy="314325"/>
            </a:xfrm>
            <a:prstGeom prst="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6" name="Text Box 62">
              <a:extLst>
                <a:ext uri="{FF2B5EF4-FFF2-40B4-BE49-F238E27FC236}">
                  <a16:creationId xmlns:a16="http://schemas.microsoft.com/office/drawing/2014/main" id="{47AD9C2E-0EE2-29D6-D782-FD6ED9142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067" y="2297691"/>
              <a:ext cx="1202158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min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A2625A-16CD-3893-0C49-DB68C0A8479B}"/>
              </a:ext>
            </a:extLst>
          </p:cNvPr>
          <p:cNvGrpSpPr/>
          <p:nvPr/>
        </p:nvGrpSpPr>
        <p:grpSpPr>
          <a:xfrm>
            <a:off x="4228391" y="3422231"/>
            <a:ext cx="538163" cy="806664"/>
            <a:chOff x="4266678" y="3758986"/>
            <a:chExt cx="538163" cy="806664"/>
          </a:xfrm>
        </p:grpSpPr>
        <p:sp>
          <p:nvSpPr>
            <p:cNvPr id="49" name="Text Box 63">
              <a:extLst>
                <a:ext uri="{FF2B5EF4-FFF2-40B4-BE49-F238E27FC236}">
                  <a16:creationId xmlns:a16="http://schemas.microsoft.com/office/drawing/2014/main" id="{634C46D9-6BF9-1AA5-5CB8-5B3DA6139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678" y="3758986"/>
              <a:ext cx="53816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35,C</a:t>
              </a:r>
              <a:endPara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" name="Text Box 64">
              <a:extLst>
                <a:ext uri="{FF2B5EF4-FFF2-40B4-BE49-F238E27FC236}">
                  <a16:creationId xmlns:a16="http://schemas.microsoft.com/office/drawing/2014/main" id="{71FD49E1-5D2C-A8F3-F038-63B3C9321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612" y="4246563"/>
              <a:ext cx="276225" cy="319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39582B-ACA8-0938-E46E-534AE75169A3}"/>
              </a:ext>
            </a:extLst>
          </p:cNvPr>
          <p:cNvGrpSpPr/>
          <p:nvPr/>
        </p:nvGrpSpPr>
        <p:grpSpPr>
          <a:xfrm>
            <a:off x="7800975" y="5627328"/>
            <a:ext cx="882987" cy="584775"/>
            <a:chOff x="7740313" y="6053870"/>
            <a:chExt cx="882987" cy="584775"/>
          </a:xfrm>
        </p:grpSpPr>
        <p:sp>
          <p:nvSpPr>
            <p:cNvPr id="52" name="Text Box 67">
              <a:extLst>
                <a:ext uri="{FF2B5EF4-FFF2-40B4-BE49-F238E27FC236}">
                  <a16:creationId xmlns:a16="http://schemas.microsoft.com/office/drawing/2014/main" id="{551AF8BF-BF34-5565-19AB-4858A5596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313" y="6053870"/>
              <a:ext cx="53816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59,C</a:t>
              </a:r>
              <a:endPara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3" name="Text Box 68">
              <a:extLst>
                <a:ext uri="{FF2B5EF4-FFF2-40B4-BE49-F238E27FC236}">
                  <a16:creationId xmlns:a16="http://schemas.microsoft.com/office/drawing/2014/main" id="{701B3BCA-0B2A-AD61-0DD1-1F78781BF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7075" y="6324600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038341-DFCC-64DE-4893-3C65AF3F9405}"/>
              </a:ext>
            </a:extLst>
          </p:cNvPr>
          <p:cNvGrpSpPr/>
          <p:nvPr/>
        </p:nvGrpSpPr>
        <p:grpSpPr>
          <a:xfrm>
            <a:off x="7585869" y="1371600"/>
            <a:ext cx="1277938" cy="601927"/>
            <a:chOff x="7585869" y="1496748"/>
            <a:chExt cx="1277938" cy="601927"/>
          </a:xfrm>
        </p:grpSpPr>
        <p:sp>
          <p:nvSpPr>
            <p:cNvPr id="55" name="AutoShape 65">
              <a:extLst>
                <a:ext uri="{FF2B5EF4-FFF2-40B4-BE49-F238E27FC236}">
                  <a16:creationId xmlns:a16="http://schemas.microsoft.com/office/drawing/2014/main" id="{B7492AF3-5498-13FB-F601-9022790D8E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88649">
              <a:off x="8070850" y="1784350"/>
              <a:ext cx="174625" cy="314325"/>
            </a:xfrm>
            <a:prstGeom prst="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69F0E980-CBCA-57C9-7033-75174363B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5869" y="1496748"/>
              <a:ext cx="1277938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min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D2635F-EFE5-9620-FD7E-F63521E1879B}"/>
              </a:ext>
            </a:extLst>
          </p:cNvPr>
          <p:cNvGrpSpPr/>
          <p:nvPr/>
        </p:nvGrpSpPr>
        <p:grpSpPr>
          <a:xfrm>
            <a:off x="4489106" y="3429000"/>
            <a:ext cx="773457" cy="584775"/>
            <a:chOff x="4651375" y="4007868"/>
            <a:chExt cx="773457" cy="584775"/>
          </a:xfrm>
        </p:grpSpPr>
        <p:sp>
          <p:nvSpPr>
            <p:cNvPr id="59" name="Text Box 70">
              <a:extLst>
                <a:ext uri="{FF2B5EF4-FFF2-40B4-BE49-F238E27FC236}">
                  <a16:creationId xmlns:a16="http://schemas.microsoft.com/office/drawing/2014/main" id="{3AD3DB83-835A-C9BE-0BF7-B71A73B7B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375" y="4233863"/>
              <a:ext cx="276225" cy="319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60" name="Text Box 71">
              <a:extLst>
                <a:ext uri="{FF2B5EF4-FFF2-40B4-BE49-F238E27FC236}">
                  <a16:creationId xmlns:a16="http://schemas.microsoft.com/office/drawing/2014/main" id="{DBE1116E-5968-41C9-5EA8-A7CB6E259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6669" y="4007868"/>
              <a:ext cx="53816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34,G</a:t>
              </a:r>
              <a:endPara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1B7010-BA05-8473-0F75-D1FC93256C22}"/>
              </a:ext>
            </a:extLst>
          </p:cNvPr>
          <p:cNvGrpSpPr/>
          <p:nvPr/>
        </p:nvGrpSpPr>
        <p:grpSpPr>
          <a:xfrm>
            <a:off x="7807493" y="5893235"/>
            <a:ext cx="538163" cy="598416"/>
            <a:chOff x="7853530" y="6298699"/>
            <a:chExt cx="538163" cy="598416"/>
          </a:xfrm>
        </p:grpSpPr>
        <p:sp>
          <p:nvSpPr>
            <p:cNvPr id="62" name="Text Box 68">
              <a:extLst>
                <a:ext uri="{FF2B5EF4-FFF2-40B4-BE49-F238E27FC236}">
                  <a16:creationId xmlns:a16="http://schemas.microsoft.com/office/drawing/2014/main" id="{05452F3F-D592-0117-90A5-36E1E9B09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675" y="6298699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63" name="Text Box 69">
              <a:extLst>
                <a:ext uri="{FF2B5EF4-FFF2-40B4-BE49-F238E27FC236}">
                  <a16:creationId xmlns:a16="http://schemas.microsoft.com/office/drawing/2014/main" id="{7F43E89F-4031-02E5-4435-B4CCB21FD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3530" y="6312340"/>
              <a:ext cx="53816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51,G</a:t>
              </a:r>
              <a:endPara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531456" name="Group 531455">
            <a:extLst>
              <a:ext uri="{FF2B5EF4-FFF2-40B4-BE49-F238E27FC236}">
                <a16:creationId xmlns:a16="http://schemas.microsoft.com/office/drawing/2014/main" id="{87F44193-E2F1-1796-8719-60ECB78EC4F4}"/>
              </a:ext>
            </a:extLst>
          </p:cNvPr>
          <p:cNvGrpSpPr/>
          <p:nvPr/>
        </p:nvGrpSpPr>
        <p:grpSpPr>
          <a:xfrm>
            <a:off x="4056063" y="4753275"/>
            <a:ext cx="1277937" cy="620184"/>
            <a:chOff x="4056063" y="5149850"/>
            <a:chExt cx="1277937" cy="620184"/>
          </a:xfrm>
        </p:grpSpPr>
        <p:sp>
          <p:nvSpPr>
            <p:cNvPr id="531457" name="AutoShape 69">
              <a:extLst>
                <a:ext uri="{FF2B5EF4-FFF2-40B4-BE49-F238E27FC236}">
                  <a16:creationId xmlns:a16="http://schemas.microsoft.com/office/drawing/2014/main" id="{7FE85015-E0E1-F2DE-FB3E-46F6E98565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360863" y="5149850"/>
              <a:ext cx="174625" cy="314325"/>
            </a:xfrm>
            <a:prstGeom prst="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31458" name="Text Box 70">
              <a:extLst>
                <a:ext uri="{FF2B5EF4-FFF2-40B4-BE49-F238E27FC236}">
                  <a16:creationId xmlns:a16="http://schemas.microsoft.com/office/drawing/2014/main" id="{E8B59E39-CCF6-3FE0-4978-B9CA3A467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063" y="5430838"/>
              <a:ext cx="1277937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min</a:t>
              </a:r>
            </a:p>
          </p:txBody>
        </p:sp>
      </p:grpSp>
      <p:grpSp>
        <p:nvGrpSpPr>
          <p:cNvPr id="531503" name="Group 531502">
            <a:extLst>
              <a:ext uri="{FF2B5EF4-FFF2-40B4-BE49-F238E27FC236}">
                <a16:creationId xmlns:a16="http://schemas.microsoft.com/office/drawing/2014/main" id="{77CB5A41-4713-63F8-2F3C-D285C63BD06A}"/>
              </a:ext>
            </a:extLst>
          </p:cNvPr>
          <p:cNvGrpSpPr/>
          <p:nvPr/>
        </p:nvGrpSpPr>
        <p:grpSpPr>
          <a:xfrm>
            <a:off x="7585869" y="6178256"/>
            <a:ext cx="1035326" cy="613069"/>
            <a:chOff x="7585869" y="6178256"/>
            <a:chExt cx="1035326" cy="613069"/>
          </a:xfrm>
        </p:grpSpPr>
        <p:sp>
          <p:nvSpPr>
            <p:cNvPr id="531498" name="Text Box 72">
              <a:extLst>
                <a:ext uri="{FF2B5EF4-FFF2-40B4-BE49-F238E27FC236}">
                  <a16:creationId xmlns:a16="http://schemas.microsoft.com/office/drawing/2014/main" id="{D9D5F5CD-9F24-EE05-6E38-3F8B3B0BC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618" y="6178256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531499" name="Text Box 73">
              <a:extLst>
                <a:ext uri="{FF2B5EF4-FFF2-40B4-BE49-F238E27FC236}">
                  <a16:creationId xmlns:a16="http://schemas.microsoft.com/office/drawing/2014/main" id="{1581D0B3-A902-EA06-98E6-D4904F871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5869" y="6452771"/>
              <a:ext cx="103532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50,D</a:t>
              </a:r>
              <a:endPara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531500" name="Group 531499">
            <a:extLst>
              <a:ext uri="{FF2B5EF4-FFF2-40B4-BE49-F238E27FC236}">
                <a16:creationId xmlns:a16="http://schemas.microsoft.com/office/drawing/2014/main" id="{A5791036-00EA-DE3A-7D6D-326EEC5E3B14}"/>
              </a:ext>
            </a:extLst>
          </p:cNvPr>
          <p:cNvGrpSpPr/>
          <p:nvPr/>
        </p:nvGrpSpPr>
        <p:grpSpPr>
          <a:xfrm>
            <a:off x="6526213" y="4314532"/>
            <a:ext cx="757238" cy="509972"/>
            <a:chOff x="6507508" y="4679488"/>
            <a:chExt cx="757238" cy="509972"/>
          </a:xfrm>
        </p:grpSpPr>
        <p:sp>
          <p:nvSpPr>
            <p:cNvPr id="531501" name="Text Box 74">
              <a:extLst>
                <a:ext uri="{FF2B5EF4-FFF2-40B4-BE49-F238E27FC236}">
                  <a16:creationId xmlns:a16="http://schemas.microsoft.com/office/drawing/2014/main" id="{B36C122D-0F03-34CF-9C53-6D6F1FBB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3583" y="4679488"/>
              <a:ext cx="276225" cy="28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531502" name="Text Box 75">
              <a:extLst>
                <a:ext uri="{FF2B5EF4-FFF2-40B4-BE49-F238E27FC236}">
                  <a16:creationId xmlns:a16="http://schemas.microsoft.com/office/drawing/2014/main" id="{42B8A8BE-4A60-0EF2-09BE-B931FFC7F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7508" y="4850906"/>
              <a:ext cx="7572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45720" rIns="4572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</a:t>
              </a: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45,D</a:t>
              </a:r>
              <a:endPara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531504" name="AutoShape 73">
            <a:extLst>
              <a:ext uri="{FF2B5EF4-FFF2-40B4-BE49-F238E27FC236}">
                <a16:creationId xmlns:a16="http://schemas.microsoft.com/office/drawing/2014/main" id="{E93E348D-4417-EC3A-4BC6-F1460F254610}"/>
              </a:ext>
            </a:extLst>
          </p:cNvPr>
          <p:cNvSpPr>
            <a:spLocks noChangeArrowheads="1"/>
          </p:cNvSpPr>
          <p:nvPr/>
        </p:nvSpPr>
        <p:spPr bwMode="auto">
          <a:xfrm rot="11702089">
            <a:off x="6850063" y="4798620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1505" name="Text Box 74">
            <a:extLst>
              <a:ext uri="{FF2B5EF4-FFF2-40B4-BE49-F238E27FC236}">
                <a16:creationId xmlns:a16="http://schemas.microsoft.com/office/drawing/2014/main" id="{7F2BCF31-440A-88D0-F64A-2D053DBE6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4" y="5012173"/>
            <a:ext cx="127793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min</a:t>
            </a:r>
          </a:p>
        </p:txBody>
      </p:sp>
      <p:grpSp>
        <p:nvGrpSpPr>
          <p:cNvPr id="531508" name="Group 531507">
            <a:extLst>
              <a:ext uri="{FF2B5EF4-FFF2-40B4-BE49-F238E27FC236}">
                <a16:creationId xmlns:a16="http://schemas.microsoft.com/office/drawing/2014/main" id="{E88BCF56-005D-F58B-4407-794290F7A9EB}"/>
              </a:ext>
            </a:extLst>
          </p:cNvPr>
          <p:cNvGrpSpPr/>
          <p:nvPr/>
        </p:nvGrpSpPr>
        <p:grpSpPr>
          <a:xfrm>
            <a:off x="6859038" y="6406488"/>
            <a:ext cx="884955" cy="339196"/>
            <a:chOff x="6222283" y="6216825"/>
            <a:chExt cx="884955" cy="339196"/>
          </a:xfrm>
        </p:grpSpPr>
        <p:sp>
          <p:nvSpPr>
            <p:cNvPr id="531509" name="AutoShape 73">
              <a:extLst>
                <a:ext uri="{FF2B5EF4-FFF2-40B4-BE49-F238E27FC236}">
                  <a16:creationId xmlns:a16="http://schemas.microsoft.com/office/drawing/2014/main" id="{57EC9E3B-AA25-2149-B0D9-4802381C4F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862763" y="6267450"/>
              <a:ext cx="174625" cy="314325"/>
            </a:xfrm>
            <a:prstGeom prst="downArrow">
              <a:avLst>
                <a:gd name="adj1" fmla="val 50000"/>
                <a:gd name="adj2" fmla="val 45000"/>
              </a:avLst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31510" name="Text Box 74">
              <a:extLst>
                <a:ext uri="{FF2B5EF4-FFF2-40B4-BE49-F238E27FC236}">
                  <a16:creationId xmlns:a16="http://schemas.microsoft.com/office/drawing/2014/main" id="{1B14C8E0-EBCC-0394-B660-085F6717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2283" y="6216825"/>
              <a:ext cx="5261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min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BF6CDC5-7DDB-A65F-CC6D-71BA34FB2A19}"/>
              </a:ext>
            </a:extLst>
          </p:cNvPr>
          <p:cNvSpPr/>
          <p:nvPr/>
        </p:nvSpPr>
        <p:spPr>
          <a:xfrm>
            <a:off x="571501" y="-165164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3E6C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1514" name="Rectangle 58">
            <a:extLst>
              <a:ext uri="{FF2B5EF4-FFF2-40B4-BE49-F238E27FC236}">
                <a16:creationId xmlns:a16="http://schemas.microsoft.com/office/drawing/2014/main" id="{D8E1ABEF-852F-5266-D15B-A7680FCEC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9071" y="193958"/>
            <a:ext cx="9144000" cy="301625"/>
          </a:xfrm>
        </p:spPr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Dijkstra's Shortest Path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3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3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3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3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31511" grpId="0" animBg="1"/>
      <p:bldP spid="531506" grpId="0" animBg="1"/>
      <p:bldP spid="531497" grpId="0" animBg="1"/>
      <p:bldP spid="57" grpId="0" animBg="1"/>
      <p:bldP spid="47" grpId="0" animBg="1"/>
      <p:bldP spid="30" grpId="0" animBg="1"/>
      <p:bldP spid="37" grpId="0" animBg="1"/>
      <p:bldP spid="16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31504" grpId="0" animBg="1"/>
      <p:bldP spid="53150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DE69A8-B51F-6272-075D-D301679A3744}"/>
              </a:ext>
            </a:extLst>
          </p:cNvPr>
          <p:cNvSpPr/>
          <p:nvPr/>
        </p:nvSpPr>
        <p:spPr>
          <a:xfrm>
            <a:off x="385761" y="194712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3E6C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5011" name="Oval 3">
            <a:extLst>
              <a:ext uri="{FF2B5EF4-FFF2-40B4-BE49-F238E27FC236}">
                <a16:creationId xmlns:a16="http://schemas.microsoft.com/office/drawing/2014/main" id="{3BFC9BDE-9B1B-4B57-700A-6DCF8F1CB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2287452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</a:t>
            </a:r>
          </a:p>
        </p:txBody>
      </p:sp>
      <p:sp>
        <p:nvSpPr>
          <p:cNvPr id="555012" name="Oval 4">
            <a:extLst>
              <a:ext uri="{FF2B5EF4-FFF2-40B4-BE49-F238E27FC236}">
                <a16:creationId xmlns:a16="http://schemas.microsoft.com/office/drawing/2014/main" id="{DADBA2B5-7473-1868-E935-454A0E40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179374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G</a:t>
            </a:r>
          </a:p>
        </p:txBody>
      </p:sp>
      <p:sp>
        <p:nvSpPr>
          <p:cNvPr id="555013" name="Oval 5">
            <a:extLst>
              <a:ext uri="{FF2B5EF4-FFF2-40B4-BE49-F238E27FC236}">
                <a16:creationId xmlns:a16="http://schemas.microsoft.com/office/drawing/2014/main" id="{6BEFF17A-B970-1BB7-1783-49A48D77F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4794115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</a:t>
            </a:r>
          </a:p>
        </p:txBody>
      </p:sp>
      <p:sp>
        <p:nvSpPr>
          <p:cNvPr id="555014" name="Oval 6">
            <a:extLst>
              <a:ext uri="{FF2B5EF4-FFF2-40B4-BE49-F238E27FC236}">
                <a16:creationId xmlns:a16="http://schemas.microsoft.com/office/drawing/2014/main" id="{72D87706-20B9-1323-B896-EB17F1171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7" y="1793740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555015" name="Oval 7">
            <a:extLst>
              <a:ext uri="{FF2B5EF4-FFF2-40B4-BE49-F238E27FC236}">
                <a16:creationId xmlns:a16="http://schemas.microsoft.com/office/drawing/2014/main" id="{DDBCEC5A-A7BC-9746-7F2F-05D83301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7" y="2963727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555016" name="Oval 8">
            <a:extLst>
              <a:ext uri="{FF2B5EF4-FFF2-40B4-BE49-F238E27FC236}">
                <a16:creationId xmlns:a16="http://schemas.microsoft.com/office/drawing/2014/main" id="{C2FFB97D-CAC9-EA7B-266C-70F0E2622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4906827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</a:p>
        </p:txBody>
      </p:sp>
      <p:sp>
        <p:nvSpPr>
          <p:cNvPr id="555017" name="Oval 9">
            <a:extLst>
              <a:ext uri="{FF2B5EF4-FFF2-40B4-BE49-F238E27FC236}">
                <a16:creationId xmlns:a16="http://schemas.microsoft.com/office/drawing/2014/main" id="{DF8E4EE2-B249-9CC1-F386-87608C450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3312977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E</a:t>
            </a:r>
          </a:p>
        </p:txBody>
      </p:sp>
      <p:sp>
        <p:nvSpPr>
          <p:cNvPr id="555018" name="Oval 10">
            <a:extLst>
              <a:ext uri="{FF2B5EF4-FFF2-40B4-BE49-F238E27FC236}">
                <a16:creationId xmlns:a16="http://schemas.microsoft.com/office/drawing/2014/main" id="{C888F944-EF30-4862-692C-C2C4E49E4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2" y="3655877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</a:p>
        </p:txBody>
      </p:sp>
      <p:cxnSp>
        <p:nvCxnSpPr>
          <p:cNvPr id="555019" name="AutoShape 11">
            <a:extLst>
              <a:ext uri="{FF2B5EF4-FFF2-40B4-BE49-F238E27FC236}">
                <a16:creationId xmlns:a16="http://schemas.microsoft.com/office/drawing/2014/main" id="{4196FB95-9F5A-BB1C-5D64-6D4E65375738}"/>
              </a:ext>
            </a:extLst>
          </p:cNvPr>
          <p:cNvCxnSpPr>
            <a:cxnSpLocks noChangeShapeType="1"/>
            <a:stCxn id="555011" idx="7"/>
            <a:endCxn id="555014" idx="2"/>
          </p:cNvCxnSpPr>
          <p:nvPr/>
        </p:nvCxnSpPr>
        <p:spPr bwMode="auto">
          <a:xfrm flipV="1">
            <a:off x="381000" y="1944552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0" name="AutoShape 12">
            <a:extLst>
              <a:ext uri="{FF2B5EF4-FFF2-40B4-BE49-F238E27FC236}">
                <a16:creationId xmlns:a16="http://schemas.microsoft.com/office/drawing/2014/main" id="{C5E2E1A1-3C2C-D084-9D25-F4BF2CE12A49}"/>
              </a:ext>
            </a:extLst>
          </p:cNvPr>
          <p:cNvCxnSpPr>
            <a:cxnSpLocks noChangeShapeType="1"/>
            <a:stCxn id="555011" idx="6"/>
            <a:endCxn id="555015" idx="1"/>
          </p:cNvCxnSpPr>
          <p:nvPr/>
        </p:nvCxnSpPr>
        <p:spPr bwMode="auto">
          <a:xfrm>
            <a:off x="433387" y="2438265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1" name="AutoShape 13">
            <a:extLst>
              <a:ext uri="{FF2B5EF4-FFF2-40B4-BE49-F238E27FC236}">
                <a16:creationId xmlns:a16="http://schemas.microsoft.com/office/drawing/2014/main" id="{772B37A6-E375-F064-F9D8-A3C0FD56394D}"/>
              </a:ext>
            </a:extLst>
          </p:cNvPr>
          <p:cNvCxnSpPr>
            <a:cxnSpLocks noChangeShapeType="1"/>
            <a:stCxn id="555011" idx="5"/>
            <a:endCxn id="555016" idx="0"/>
          </p:cNvCxnSpPr>
          <p:nvPr/>
        </p:nvCxnSpPr>
        <p:spPr bwMode="auto">
          <a:xfrm>
            <a:off x="381000" y="2552565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2" name="AutoShape 14">
            <a:extLst>
              <a:ext uri="{FF2B5EF4-FFF2-40B4-BE49-F238E27FC236}">
                <a16:creationId xmlns:a16="http://schemas.microsoft.com/office/drawing/2014/main" id="{253CDE73-A6EB-AFE4-EFBE-A07711CB75CF}"/>
              </a:ext>
            </a:extLst>
          </p:cNvPr>
          <p:cNvCxnSpPr>
            <a:cxnSpLocks noChangeShapeType="1"/>
            <a:stCxn id="555015" idx="7"/>
            <a:endCxn id="555012" idx="2"/>
          </p:cNvCxnSpPr>
          <p:nvPr/>
        </p:nvCxnSpPr>
        <p:spPr bwMode="auto">
          <a:xfrm flipV="1">
            <a:off x="2963862" y="1944552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3" name="AutoShape 15">
            <a:extLst>
              <a:ext uri="{FF2B5EF4-FFF2-40B4-BE49-F238E27FC236}">
                <a16:creationId xmlns:a16="http://schemas.microsoft.com/office/drawing/2014/main" id="{5706AD09-7FFB-5088-8885-E4F44A34C17B}"/>
              </a:ext>
            </a:extLst>
          </p:cNvPr>
          <p:cNvCxnSpPr>
            <a:cxnSpLocks noChangeShapeType="1"/>
            <a:stCxn id="555017" idx="7"/>
            <a:endCxn id="555012" idx="4"/>
          </p:cNvCxnSpPr>
          <p:nvPr/>
        </p:nvCxnSpPr>
        <p:spPr bwMode="auto">
          <a:xfrm flipV="1">
            <a:off x="7105650" y="2103302"/>
            <a:ext cx="836612" cy="12461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024" name="AutoShape 16">
            <a:extLst>
              <a:ext uri="{FF2B5EF4-FFF2-40B4-BE49-F238E27FC236}">
                <a16:creationId xmlns:a16="http://schemas.microsoft.com/office/drawing/2014/main" id="{E6463D8C-CD93-6B12-4C2D-C4CF2D6D03E1}"/>
              </a:ext>
            </a:extLst>
          </p:cNvPr>
          <p:cNvCxnSpPr>
            <a:cxnSpLocks noChangeShapeType="1"/>
            <a:stCxn id="555015" idx="5"/>
            <a:endCxn id="555018" idx="1"/>
          </p:cNvCxnSpPr>
          <p:nvPr/>
        </p:nvCxnSpPr>
        <p:spPr bwMode="auto">
          <a:xfrm>
            <a:off x="2963862" y="3228840"/>
            <a:ext cx="1193800" cy="4635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025" name="AutoShape 17">
            <a:extLst>
              <a:ext uri="{FF2B5EF4-FFF2-40B4-BE49-F238E27FC236}">
                <a16:creationId xmlns:a16="http://schemas.microsoft.com/office/drawing/2014/main" id="{0C889E7A-A330-8038-34C9-43FF3ED7F4FD}"/>
              </a:ext>
            </a:extLst>
          </p:cNvPr>
          <p:cNvCxnSpPr>
            <a:cxnSpLocks noChangeShapeType="1"/>
            <a:stCxn id="555018" idx="5"/>
            <a:endCxn id="555013" idx="2"/>
          </p:cNvCxnSpPr>
          <p:nvPr/>
        </p:nvCxnSpPr>
        <p:spPr bwMode="auto">
          <a:xfrm>
            <a:off x="4370387" y="3920990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6" name="AutoShape 18">
            <a:extLst>
              <a:ext uri="{FF2B5EF4-FFF2-40B4-BE49-F238E27FC236}">
                <a16:creationId xmlns:a16="http://schemas.microsoft.com/office/drawing/2014/main" id="{48235712-B7A2-4ECB-820F-F722FC512B41}"/>
              </a:ext>
            </a:extLst>
          </p:cNvPr>
          <p:cNvCxnSpPr>
            <a:cxnSpLocks noChangeShapeType="1"/>
            <a:stCxn id="555018" idx="6"/>
            <a:endCxn id="555017" idx="2"/>
          </p:cNvCxnSpPr>
          <p:nvPr/>
        </p:nvCxnSpPr>
        <p:spPr bwMode="auto">
          <a:xfrm flipV="1">
            <a:off x="4422775" y="3463790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7" name="AutoShape 19">
            <a:extLst>
              <a:ext uri="{FF2B5EF4-FFF2-40B4-BE49-F238E27FC236}">
                <a16:creationId xmlns:a16="http://schemas.microsoft.com/office/drawing/2014/main" id="{2DAA5584-B07A-F810-8E2E-B7D53277338A}"/>
              </a:ext>
            </a:extLst>
          </p:cNvPr>
          <p:cNvCxnSpPr>
            <a:cxnSpLocks noChangeShapeType="1"/>
            <a:stCxn id="555017" idx="4"/>
            <a:endCxn id="555013" idx="1"/>
          </p:cNvCxnSpPr>
          <p:nvPr/>
        </p:nvCxnSpPr>
        <p:spPr bwMode="auto">
          <a:xfrm>
            <a:off x="6999287" y="3622540"/>
            <a:ext cx="1147763" cy="12080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028" name="AutoShape 20">
            <a:extLst>
              <a:ext uri="{FF2B5EF4-FFF2-40B4-BE49-F238E27FC236}">
                <a16:creationId xmlns:a16="http://schemas.microsoft.com/office/drawing/2014/main" id="{3AD47AA2-8C8A-339C-266A-B2F2B2A703AA}"/>
              </a:ext>
            </a:extLst>
          </p:cNvPr>
          <p:cNvCxnSpPr>
            <a:cxnSpLocks noChangeShapeType="1"/>
            <a:stCxn id="555012" idx="3"/>
            <a:endCxn id="555018" idx="7"/>
          </p:cNvCxnSpPr>
          <p:nvPr/>
        </p:nvCxnSpPr>
        <p:spPr bwMode="auto">
          <a:xfrm flipH="1">
            <a:off x="4370387" y="2058852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29" name="AutoShape 21">
            <a:extLst>
              <a:ext uri="{FF2B5EF4-FFF2-40B4-BE49-F238E27FC236}">
                <a16:creationId xmlns:a16="http://schemas.microsoft.com/office/drawing/2014/main" id="{A8FEACBE-EA59-FDD6-D0AD-A49DDC9FD05A}"/>
              </a:ext>
            </a:extLst>
          </p:cNvPr>
          <p:cNvCxnSpPr>
            <a:cxnSpLocks noChangeShapeType="1"/>
            <a:stCxn id="555015" idx="4"/>
            <a:endCxn id="555016" idx="7"/>
          </p:cNvCxnSpPr>
          <p:nvPr/>
        </p:nvCxnSpPr>
        <p:spPr bwMode="auto">
          <a:xfrm flipH="1">
            <a:off x="2219325" y="3273290"/>
            <a:ext cx="638175" cy="16700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030" name="AutoShape 22">
            <a:extLst>
              <a:ext uri="{FF2B5EF4-FFF2-40B4-BE49-F238E27FC236}">
                <a16:creationId xmlns:a16="http://schemas.microsoft.com/office/drawing/2014/main" id="{4604F351-91C9-ED78-A735-B168C4CBA1ED}"/>
              </a:ext>
            </a:extLst>
          </p:cNvPr>
          <p:cNvCxnSpPr>
            <a:cxnSpLocks noChangeShapeType="1"/>
            <a:stCxn id="555016" idx="6"/>
            <a:endCxn id="555018" idx="2"/>
          </p:cNvCxnSpPr>
          <p:nvPr/>
        </p:nvCxnSpPr>
        <p:spPr bwMode="auto">
          <a:xfrm flipV="1">
            <a:off x="2271712" y="3806690"/>
            <a:ext cx="1833563" cy="12509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031" name="AutoShape 23">
            <a:extLst>
              <a:ext uri="{FF2B5EF4-FFF2-40B4-BE49-F238E27FC236}">
                <a16:creationId xmlns:a16="http://schemas.microsoft.com/office/drawing/2014/main" id="{0C9613DC-55F3-4769-DB59-37D5D010EE02}"/>
              </a:ext>
            </a:extLst>
          </p:cNvPr>
          <p:cNvCxnSpPr>
            <a:cxnSpLocks noChangeShapeType="1"/>
            <a:stCxn id="555014" idx="6"/>
            <a:endCxn id="555012" idx="1"/>
          </p:cNvCxnSpPr>
          <p:nvPr/>
        </p:nvCxnSpPr>
        <p:spPr bwMode="auto">
          <a:xfrm flipV="1">
            <a:off x="2209800" y="1830252"/>
            <a:ext cx="5626100" cy="1143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5032" name="AutoShape 24">
            <a:extLst>
              <a:ext uri="{FF2B5EF4-FFF2-40B4-BE49-F238E27FC236}">
                <a16:creationId xmlns:a16="http://schemas.microsoft.com/office/drawing/2014/main" id="{79B1DD2B-1292-FC5A-943B-0D8EC69066B7}"/>
              </a:ext>
            </a:extLst>
          </p:cNvPr>
          <p:cNvCxnSpPr>
            <a:cxnSpLocks noChangeShapeType="1"/>
            <a:stCxn id="555016" idx="6"/>
            <a:endCxn id="555013" idx="3"/>
          </p:cNvCxnSpPr>
          <p:nvPr/>
        </p:nvCxnSpPr>
        <p:spPr bwMode="auto">
          <a:xfrm>
            <a:off x="2271712" y="5057640"/>
            <a:ext cx="5875338" cy="158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033" name="AutoShape 25">
            <a:extLst>
              <a:ext uri="{FF2B5EF4-FFF2-40B4-BE49-F238E27FC236}">
                <a16:creationId xmlns:a16="http://schemas.microsoft.com/office/drawing/2014/main" id="{23C8846A-D71B-5224-1C32-E73AC67772EC}"/>
              </a:ext>
            </a:extLst>
          </p:cNvPr>
          <p:cNvCxnSpPr>
            <a:cxnSpLocks noChangeShapeType="1"/>
            <a:stCxn id="555012" idx="5"/>
            <a:endCxn id="555013" idx="0"/>
          </p:cNvCxnSpPr>
          <p:nvPr/>
        </p:nvCxnSpPr>
        <p:spPr bwMode="auto">
          <a:xfrm>
            <a:off x="8048625" y="2058852"/>
            <a:ext cx="204787" cy="272732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5034" name="Text Box 26">
            <a:extLst>
              <a:ext uri="{FF2B5EF4-FFF2-40B4-BE49-F238E27FC236}">
                <a16:creationId xmlns:a16="http://schemas.microsoft.com/office/drawing/2014/main" id="{474C79CF-B38D-1F38-FB47-E952EA419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1793740"/>
            <a:ext cx="4016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24</a:t>
            </a:r>
          </a:p>
        </p:txBody>
      </p:sp>
      <p:sp>
        <p:nvSpPr>
          <p:cNvPr id="555035" name="Text Box 27">
            <a:extLst>
              <a:ext uri="{FF2B5EF4-FFF2-40B4-BE49-F238E27FC236}">
                <a16:creationId xmlns:a16="http://schemas.microsoft.com/office/drawing/2014/main" id="{475B361C-DDD6-89F4-8E14-C457440E0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7" y="2493827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18</a:t>
            </a:r>
          </a:p>
        </p:txBody>
      </p:sp>
      <p:sp>
        <p:nvSpPr>
          <p:cNvPr id="555036" name="Text Box 28">
            <a:extLst>
              <a:ext uri="{FF2B5EF4-FFF2-40B4-BE49-F238E27FC236}">
                <a16:creationId xmlns:a16="http://schemas.microsoft.com/office/drawing/2014/main" id="{82B7C9AE-D41B-CC13-DBBD-E402956E6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2" y="2839902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2</a:t>
            </a:r>
          </a:p>
        </p:txBody>
      </p:sp>
      <p:sp>
        <p:nvSpPr>
          <p:cNvPr id="555037" name="Text Box 29">
            <a:extLst>
              <a:ext uri="{FF2B5EF4-FFF2-40B4-BE49-F238E27FC236}">
                <a16:creationId xmlns:a16="http://schemas.microsoft.com/office/drawing/2014/main" id="{7D85715C-9A3A-0FF3-CE57-F5E762420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2022340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9</a:t>
            </a:r>
          </a:p>
        </p:txBody>
      </p:sp>
      <p:sp>
        <p:nvSpPr>
          <p:cNvPr id="555038" name="Text Box 30">
            <a:extLst>
              <a:ext uri="{FF2B5EF4-FFF2-40B4-BE49-F238E27FC236}">
                <a16:creationId xmlns:a16="http://schemas.microsoft.com/office/drawing/2014/main" id="{18FB8E3A-1C90-BBAD-EC12-C6A4B21F4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2679565"/>
            <a:ext cx="32543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14</a:t>
            </a:r>
          </a:p>
        </p:txBody>
      </p:sp>
      <p:sp>
        <p:nvSpPr>
          <p:cNvPr id="555039" name="Text Box 31">
            <a:extLst>
              <a:ext uri="{FF2B5EF4-FFF2-40B4-BE49-F238E27FC236}">
                <a16:creationId xmlns:a16="http://schemas.microsoft.com/office/drawing/2014/main" id="{780592A5-BFA9-9DCA-DC08-E07E74969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3693977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15</a:t>
            </a:r>
          </a:p>
        </p:txBody>
      </p:sp>
      <p:sp>
        <p:nvSpPr>
          <p:cNvPr id="555040" name="Text Box 32">
            <a:extLst>
              <a:ext uri="{FF2B5EF4-FFF2-40B4-BE49-F238E27FC236}">
                <a16:creationId xmlns:a16="http://schemas.microsoft.com/office/drawing/2014/main" id="{17EB7FC9-C80A-2E2C-2746-7D509E90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3871777"/>
            <a:ext cx="325437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5</a:t>
            </a:r>
          </a:p>
        </p:txBody>
      </p:sp>
      <p:sp>
        <p:nvSpPr>
          <p:cNvPr id="555041" name="Text Box 33">
            <a:extLst>
              <a:ext uri="{FF2B5EF4-FFF2-40B4-BE49-F238E27FC236}">
                <a16:creationId xmlns:a16="http://schemas.microsoft.com/office/drawing/2014/main" id="{AB530CC7-8E98-93C7-9FA6-A3FA98D59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7" y="3381240"/>
            <a:ext cx="417513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30</a:t>
            </a:r>
          </a:p>
        </p:txBody>
      </p:sp>
      <p:sp>
        <p:nvSpPr>
          <p:cNvPr id="555042" name="Text Box 34">
            <a:extLst>
              <a:ext uri="{FF2B5EF4-FFF2-40B4-BE49-F238E27FC236}">
                <a16:creationId xmlns:a16="http://schemas.microsoft.com/office/drawing/2014/main" id="{65ED754C-FBC6-022B-D086-81A2E2CC7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7" y="4332152"/>
            <a:ext cx="4016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20</a:t>
            </a:r>
          </a:p>
        </p:txBody>
      </p:sp>
      <p:sp>
        <p:nvSpPr>
          <p:cNvPr id="555043" name="Text Box 35">
            <a:extLst>
              <a:ext uri="{FF2B5EF4-FFF2-40B4-BE49-F238E27FC236}">
                <a16:creationId xmlns:a16="http://schemas.microsoft.com/office/drawing/2014/main" id="{F7BC1D3A-D2DD-DCA4-55D0-762196A66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5002077"/>
            <a:ext cx="398462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44</a:t>
            </a:r>
          </a:p>
        </p:txBody>
      </p:sp>
      <p:sp>
        <p:nvSpPr>
          <p:cNvPr id="555044" name="Text Box 36">
            <a:extLst>
              <a:ext uri="{FF2B5EF4-FFF2-40B4-BE49-F238E27FC236}">
                <a16:creationId xmlns:a16="http://schemas.microsoft.com/office/drawing/2014/main" id="{CC140B2A-4260-A28E-8039-EE5AF9034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7" y="4303577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16</a:t>
            </a:r>
          </a:p>
        </p:txBody>
      </p:sp>
      <p:sp>
        <p:nvSpPr>
          <p:cNvPr id="555045" name="Text Box 37">
            <a:extLst>
              <a:ext uri="{FF2B5EF4-FFF2-40B4-BE49-F238E27FC236}">
                <a16:creationId xmlns:a16="http://schemas.microsoft.com/office/drawing/2014/main" id="{969283C8-2511-9962-7D19-79FC71381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7" y="3513002"/>
            <a:ext cx="325438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11</a:t>
            </a:r>
          </a:p>
        </p:txBody>
      </p:sp>
      <p:sp>
        <p:nvSpPr>
          <p:cNvPr id="555046" name="Text Box 38">
            <a:extLst>
              <a:ext uri="{FF2B5EF4-FFF2-40B4-BE49-F238E27FC236}">
                <a16:creationId xmlns:a16="http://schemas.microsoft.com/office/drawing/2014/main" id="{8C3616FC-E470-2B9A-BE45-9FF5E5F95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2808152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6</a:t>
            </a:r>
          </a:p>
        </p:txBody>
      </p:sp>
      <p:sp>
        <p:nvSpPr>
          <p:cNvPr id="555047" name="Text Box 39">
            <a:extLst>
              <a:ext uri="{FF2B5EF4-FFF2-40B4-BE49-F238E27FC236}">
                <a16:creationId xmlns:a16="http://schemas.microsoft.com/office/drawing/2014/main" id="{1090B16E-6AB5-054E-DEEF-53C1530E6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412" y="3365365"/>
            <a:ext cx="325438" cy="306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19</a:t>
            </a:r>
          </a:p>
        </p:txBody>
      </p:sp>
      <p:sp>
        <p:nvSpPr>
          <p:cNvPr id="555048" name="Text Box 40">
            <a:extLst>
              <a:ext uri="{FF2B5EF4-FFF2-40B4-BE49-F238E27FC236}">
                <a16:creationId xmlns:a16="http://schemas.microsoft.com/office/drawing/2014/main" id="{155E9D0D-C7C9-6D85-A205-7BC87E44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4094027"/>
            <a:ext cx="325437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6</a:t>
            </a:r>
          </a:p>
        </p:txBody>
      </p:sp>
      <p:sp>
        <p:nvSpPr>
          <p:cNvPr id="555049" name="Text Box 41">
            <a:extLst>
              <a:ext uri="{FF2B5EF4-FFF2-40B4-BE49-F238E27FC236}">
                <a16:creationId xmlns:a16="http://schemas.microsoft.com/office/drawing/2014/main" id="{3D3324BB-9A41-796C-B776-A80A84A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880" y="522274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15</a:t>
            </a:r>
            <a:endParaRPr kumimoji="1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55050" name="Text Box 42">
            <a:extLst>
              <a:ext uri="{FF2B5EF4-FFF2-40B4-BE49-F238E27FC236}">
                <a16:creationId xmlns:a16="http://schemas.microsoft.com/office/drawing/2014/main" id="{F5BB784B-AC10-F1A7-36FA-EDB5D84EA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079" y="1453599"/>
            <a:ext cx="5381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9 </a:t>
            </a:r>
          </a:p>
        </p:txBody>
      </p:sp>
      <p:sp>
        <p:nvSpPr>
          <p:cNvPr id="555072" name="Text Box 64">
            <a:extLst>
              <a:ext uri="{FF2B5EF4-FFF2-40B4-BE49-F238E27FC236}">
                <a16:creationId xmlns:a16="http://schemas.microsoft.com/office/drawing/2014/main" id="{4DAFA80F-5462-8260-8381-A271E20EC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98" y="3267448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34</a:t>
            </a:r>
            <a:endParaRPr kumimoji="1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55074" name="Text Box 66">
            <a:extLst>
              <a:ext uri="{FF2B5EF4-FFF2-40B4-BE49-F238E27FC236}">
                <a16:creationId xmlns:a16="http://schemas.microsoft.com/office/drawing/2014/main" id="{DC7B98E2-D605-9AD4-2FD7-0C9ABA245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330" y="511400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1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55076" name="Text Box 68">
            <a:extLst>
              <a:ext uri="{FF2B5EF4-FFF2-40B4-BE49-F238E27FC236}">
                <a16:creationId xmlns:a16="http://schemas.microsoft.com/office/drawing/2014/main" id="{F03CABF0-9791-AE01-2357-A29587B28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880" y="3070090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45</a:t>
            </a:r>
            <a:endParaRPr kumimoji="1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55081" name="Text Box 73">
            <a:extLst>
              <a:ext uri="{FF2B5EF4-FFF2-40B4-BE49-F238E27FC236}">
                <a16:creationId xmlns:a16="http://schemas.microsoft.com/office/drawing/2014/main" id="{AD34D08E-6FFB-C999-E700-FA70CF01F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727" y="1476017"/>
            <a:ext cx="53816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32</a:t>
            </a:r>
            <a:endParaRPr kumimoji="1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635F4F76-63E7-7F9F-559A-E98843CAC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45" y="457636"/>
            <a:ext cx="9144000" cy="457200"/>
          </a:xfrm>
        </p:spPr>
        <p:txBody>
          <a:bodyPr/>
          <a:lstStyle/>
          <a:p>
            <a:r>
              <a:rPr lang="en-US" altLang="en-US" sz="3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Dijkstra's Shortest Path Algorithm</a:t>
            </a:r>
          </a:p>
        </p:txBody>
      </p:sp>
      <p:sp>
        <p:nvSpPr>
          <p:cNvPr id="3" name="Text Box 64">
            <a:extLst>
              <a:ext uri="{FF2B5EF4-FFF2-40B4-BE49-F238E27FC236}">
                <a16:creationId xmlns:a16="http://schemas.microsoft.com/office/drawing/2014/main" id="{63145F72-1F0D-FFD1-918A-2FFB6351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459" y="2612889"/>
            <a:ext cx="5381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14</a:t>
            </a:r>
            <a:endParaRPr kumimoji="1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237" y="372524"/>
            <a:ext cx="7421525" cy="555846"/>
          </a:xfrm>
        </p:spPr>
        <p:txBody>
          <a:bodyPr>
            <a:noAutofit/>
          </a:bodyPr>
          <a:lstStyle/>
          <a:p>
            <a:r>
              <a:rPr lang="en-US" sz="3200"/>
              <a:t>Algorithms for Optimization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91599" cy="39624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Dynamic programming is one of the algorithms for optimization problems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However, DP can require a lot of memory and computation for determining the best solution.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Some problems may not need the full power of DP.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So, while DP is powerful, it’s not always the best tool for every optimization problem.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Simpler, more efficient algorithms is needed like </a:t>
            </a:r>
            <a:r>
              <a:rPr lang="en-US" sz="2200" b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8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4CD78-727F-0962-C3A7-FB6066441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762AAB-F388-3CB4-2804-4A914E24603A}"/>
              </a:ext>
            </a:extLst>
          </p:cNvPr>
          <p:cNvSpPr/>
          <p:nvPr/>
        </p:nvSpPr>
        <p:spPr>
          <a:xfrm>
            <a:off x="385761" y="194712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3E6C"/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E4549-9260-3B7F-1B58-96874BDB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5264"/>
            <a:ext cx="8229600" cy="65595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Dijkstra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30BB-B8C7-4F89-26C8-920D2145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3498"/>
            <a:ext cx="8229600" cy="516350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Dijkstra(</a:t>
            </a:r>
            <a:r>
              <a:rPr lang="en-US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G,w,s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	{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G: graph,   w: weight,   s: source </a:t>
            </a:r>
          </a:p>
          <a:p>
            <a:pPr marL="40005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Initialize-source-node(G,s);</a:t>
            </a:r>
          </a:p>
          <a:p>
            <a:pPr marL="40005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S=null;  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//selected vertices</a:t>
            </a:r>
          </a:p>
          <a:p>
            <a:pPr marL="40005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Q=V;</a:t>
            </a:r>
          </a:p>
          <a:p>
            <a:pPr marL="400050" lvl="1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(Q ≠ null){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u=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extract_min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(Q);       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//Q-{u}: remaining vertices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S=S U {u};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vertex v</a:t>
            </a:r>
            <a:r>
              <a:rPr lang="el-GR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ϵ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G.adjacent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[u]</a:t>
            </a:r>
          </a:p>
          <a:p>
            <a:pPr marL="1257300" lvl="3" indent="0">
              <a:buNone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Relax(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u,v,w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     }         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//update shortest path by edges from u to v</a:t>
            </a:r>
          </a:p>
          <a:p>
            <a:pPr marL="400050" lvl="1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  <a:buSzPct val="75000"/>
              <a:buNone/>
              <a:tabLst>
                <a:tab pos="863600" algn="l"/>
                <a:tab pos="1371600" algn="l"/>
                <a:tab pos="1828800" algn="l"/>
                <a:tab pos="3543300" algn="l"/>
                <a:tab pos="4064000" algn="l"/>
                <a:tab pos="5943600" algn="l"/>
              </a:tabLst>
              <a:defRPr/>
            </a:pPr>
            <a:r>
              <a:rPr kumimoji="0" lang="en-US" alt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Relax(u, v, w){</a:t>
            </a:r>
          </a:p>
          <a:p>
            <a:pPr marL="800100" marR="0" lvl="1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d[v] &gt; d[u] + w(u, v) then  </a:t>
            </a:r>
            <a:br>
              <a:rPr kumimoji="0" lang="en-US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d[v] = d[u] + w(u, v);</a:t>
            </a:r>
          </a:p>
          <a:p>
            <a:pPr marL="800100" marR="0" lvl="1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   parent[v]</a:t>
            </a:r>
            <a:r>
              <a:rPr kumimoji="0" lang="en-US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= u;</a:t>
            </a:r>
          </a:p>
          <a:p>
            <a:pPr marL="400050" lvl="1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63AB27-1CEB-9ABB-9249-C01F0B2B419C}"/>
              </a:ext>
            </a:extLst>
          </p:cNvPr>
          <p:cNvGrpSpPr/>
          <p:nvPr/>
        </p:nvGrpSpPr>
        <p:grpSpPr>
          <a:xfrm>
            <a:off x="4876800" y="4724400"/>
            <a:ext cx="2700219" cy="1814536"/>
            <a:chOff x="5780698" y="4454010"/>
            <a:chExt cx="2830879" cy="1902339"/>
          </a:xfrm>
        </p:grpSpPr>
        <p:cxnSp>
          <p:nvCxnSpPr>
            <p:cNvPr id="6" name="AutoShape 69">
              <a:extLst>
                <a:ext uri="{FF2B5EF4-FFF2-40B4-BE49-F238E27FC236}">
                  <a16:creationId xmlns:a16="http://schemas.microsoft.com/office/drawing/2014/main" id="{D2F64006-6EBC-D271-FDC6-23CE19BD637C}"/>
                </a:ext>
              </a:extLst>
            </p:cNvPr>
            <p:cNvCxnSpPr>
              <a:cxnSpLocks noChangeShapeType="1"/>
              <a:stCxn id="8" idx="6"/>
            </p:cNvCxnSpPr>
            <p:nvPr/>
          </p:nvCxnSpPr>
          <p:spPr bwMode="auto">
            <a:xfrm flipV="1">
              <a:off x="7148513" y="5110201"/>
              <a:ext cx="849424" cy="39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1DD92D-2FA1-2AA6-D423-A1805BAD2DF7}"/>
                </a:ext>
              </a:extLst>
            </p:cNvPr>
            <p:cNvGrpSpPr/>
            <p:nvPr/>
          </p:nvGrpSpPr>
          <p:grpSpPr>
            <a:xfrm>
              <a:off x="5780698" y="4454010"/>
              <a:ext cx="2830879" cy="1902339"/>
              <a:chOff x="5780698" y="4454010"/>
              <a:chExt cx="2830879" cy="1902339"/>
            </a:xfrm>
          </p:grpSpPr>
          <p:sp>
            <p:nvSpPr>
              <p:cNvPr id="8" name="Oval 66">
                <a:extLst>
                  <a:ext uri="{FF2B5EF4-FFF2-40B4-BE49-F238E27FC236}">
                    <a16:creationId xmlns:a16="http://schemas.microsoft.com/office/drawing/2014/main" id="{F7FA57F5-0289-D363-E700-2D98396B4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800600"/>
                <a:ext cx="595313" cy="6270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u</a:t>
                </a: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Oval 68">
                <a:extLst>
                  <a:ext uri="{FF2B5EF4-FFF2-40B4-BE49-F238E27FC236}">
                    <a16:creationId xmlns:a16="http://schemas.microsoft.com/office/drawing/2014/main" id="{CE48B399-2F94-A3E7-18DA-FC38C673B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2927" y="4800600"/>
                <a:ext cx="628650" cy="6048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v</a:t>
                </a:r>
              </a:p>
            </p:txBody>
          </p:sp>
          <p:sp>
            <p:nvSpPr>
              <p:cNvPr id="10" name="Oval 72">
                <a:extLst>
                  <a:ext uri="{FF2B5EF4-FFF2-40B4-BE49-F238E27FC236}">
                    <a16:creationId xmlns:a16="http://schemas.microsoft.com/office/drawing/2014/main" id="{A62FFAA4-5D52-1900-D63C-EEC22E69A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0698" y="5753099"/>
                <a:ext cx="628650" cy="603250"/>
              </a:xfrm>
              <a:prstGeom prst="ellipse">
                <a:avLst/>
              </a:prstGeom>
              <a:solidFill>
                <a:srgbClr val="96B9FF">
                  <a:alpha val="61176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cxnSp>
            <p:nvCxnSpPr>
              <p:cNvPr id="11" name="AutoShape 73">
                <a:extLst>
                  <a:ext uri="{FF2B5EF4-FFF2-40B4-BE49-F238E27FC236}">
                    <a16:creationId xmlns:a16="http://schemas.microsoft.com/office/drawing/2014/main" id="{D83CFF34-12F9-D7BA-1C25-0496A5F66A6B}"/>
                  </a:ext>
                </a:extLst>
              </p:cNvPr>
              <p:cNvCxnSpPr>
                <a:cxnSpLocks noChangeShapeType="1"/>
                <a:stCxn id="8" idx="3"/>
                <a:endCxn id="10" idx="7"/>
              </p:cNvCxnSpPr>
              <p:nvPr/>
            </p:nvCxnSpPr>
            <p:spPr bwMode="auto">
              <a:xfrm flipH="1">
                <a:off x="6317284" y="5335832"/>
                <a:ext cx="323098" cy="5056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" name="Text Box 77">
                <a:extLst>
                  <a:ext uri="{FF2B5EF4-FFF2-40B4-BE49-F238E27FC236}">
                    <a16:creationId xmlns:a16="http://schemas.microsoft.com/office/drawing/2014/main" id="{582A6A30-8171-E686-6AD4-C81F32CE31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1618" y="4454010"/>
                <a:ext cx="5693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d[u]</a:t>
                </a:r>
              </a:p>
            </p:txBody>
          </p:sp>
          <p:sp>
            <p:nvSpPr>
              <p:cNvPr id="13" name="Text Box 77">
                <a:extLst>
                  <a:ext uri="{FF2B5EF4-FFF2-40B4-BE49-F238E27FC236}">
                    <a16:creationId xmlns:a16="http://schemas.microsoft.com/office/drawing/2014/main" id="{3B5171FC-8CF0-2460-4668-C7BC170DB2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8816" y="4460143"/>
                <a:ext cx="5693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d[v]</a:t>
                </a:r>
              </a:p>
            </p:txBody>
          </p:sp>
          <p:sp>
            <p:nvSpPr>
              <p:cNvPr id="14" name="Text Box 77">
                <a:extLst>
                  <a:ext uri="{FF2B5EF4-FFF2-40B4-BE49-F238E27FC236}">
                    <a16:creationId xmlns:a16="http://schemas.microsoft.com/office/drawing/2014/main" id="{0972E23A-9788-855B-77DC-022A9A32B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5074" y="4763358"/>
                <a:ext cx="79380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w(</a:t>
                </a:r>
                <a:r>
                  <a:rPr kumimoji="0" lang="en-US" altLang="en-US" sz="18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u,v</a:t>
                </a: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</a:p>
            </p:txBody>
          </p:sp>
          <p:cxnSp>
            <p:nvCxnSpPr>
              <p:cNvPr id="15" name="AutoShape 73">
                <a:extLst>
                  <a:ext uri="{FF2B5EF4-FFF2-40B4-BE49-F238E27FC236}">
                    <a16:creationId xmlns:a16="http://schemas.microsoft.com/office/drawing/2014/main" id="{CE6E184A-7936-1204-4448-637BC210277E}"/>
                  </a:ext>
                </a:extLst>
              </p:cNvPr>
              <p:cNvCxnSpPr>
                <a:cxnSpLocks noChangeShapeType="1"/>
                <a:endCxn id="10" idx="6"/>
              </p:cNvCxnSpPr>
              <p:nvPr/>
            </p:nvCxnSpPr>
            <p:spPr bwMode="auto">
              <a:xfrm flipH="1">
                <a:off x="6409348" y="5405438"/>
                <a:ext cx="1744052" cy="6492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3164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849" y="282905"/>
            <a:ext cx="8229600" cy="6096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Complexity analysis of Dijkstra </a:t>
            </a:r>
            <a:r>
              <a:rPr lang="en-US" sz="3000" dirty="0"/>
              <a:t>Algorithm</a:t>
            </a:r>
            <a:endParaRPr lang="en-US" sz="3000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314" y="2092584"/>
            <a:ext cx="5494106" cy="4298949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Dijkstra(</a:t>
            </a:r>
            <a:r>
              <a:rPr lang="en-US" sz="2400" dirty="0" err="1">
                <a:latin typeface="+mj-lt"/>
                <a:cs typeface="Courier New" pitchFamily="49" charset="0"/>
              </a:rPr>
              <a:t>G,w,s</a:t>
            </a:r>
            <a:r>
              <a:rPr lang="en-US" sz="2400" dirty="0">
                <a:latin typeface="+mj-lt"/>
                <a:cs typeface="Courier New" pitchFamily="49" charset="0"/>
              </a:rPr>
              <a:t>)	</a:t>
            </a:r>
          </a:p>
          <a:p>
            <a:pPr marL="400050" lvl="1" indent="0"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Initialize-source-node(G,s)</a:t>
            </a:r>
          </a:p>
          <a:p>
            <a:pPr marL="400050" lvl="1" indent="0"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S=null	</a:t>
            </a:r>
          </a:p>
          <a:p>
            <a:pPr marL="400050" lvl="1" indent="0"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Q=V</a:t>
            </a:r>
          </a:p>
          <a:p>
            <a:pPr marL="400050" lvl="1" indent="0">
              <a:buNone/>
            </a:pPr>
            <a:r>
              <a:rPr lang="en-US" sz="2400" dirty="0">
                <a:latin typeface="+mj-lt"/>
                <a:cs typeface="Courier New" pitchFamily="49" charset="0"/>
              </a:rPr>
              <a:t>While (Q ≠ null)</a:t>
            </a:r>
          </a:p>
          <a:p>
            <a:pPr marL="800100" lvl="2" indent="0">
              <a:buNone/>
            </a:pPr>
            <a:r>
              <a:rPr lang="en-US" sz="2000" dirty="0">
                <a:latin typeface="+mj-lt"/>
                <a:cs typeface="Courier New" pitchFamily="49" charset="0"/>
              </a:rPr>
              <a:t>u=</a:t>
            </a:r>
            <a:r>
              <a:rPr lang="en-US" sz="2000" dirty="0" err="1">
                <a:latin typeface="+mj-lt"/>
                <a:cs typeface="Courier New" pitchFamily="49" charset="0"/>
              </a:rPr>
              <a:t>extract_min</a:t>
            </a:r>
            <a:r>
              <a:rPr lang="en-US" sz="2000" dirty="0">
                <a:latin typeface="+mj-lt"/>
                <a:cs typeface="Courier New" pitchFamily="49" charset="0"/>
              </a:rPr>
              <a:t>(Q)	</a:t>
            </a:r>
            <a:endParaRPr lang="en-US" sz="1600" dirty="0">
              <a:latin typeface="+mj-lt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dirty="0">
                <a:latin typeface="+mj-lt"/>
                <a:cs typeface="Courier New" pitchFamily="49" charset="0"/>
              </a:rPr>
              <a:t>S=S U {u}</a:t>
            </a:r>
          </a:p>
          <a:p>
            <a:pPr marL="800100" lvl="2" indent="0">
              <a:buNone/>
            </a:pPr>
            <a:r>
              <a:rPr lang="en-US" sz="2000" dirty="0">
                <a:latin typeface="+mj-lt"/>
                <a:cs typeface="Courier New" pitchFamily="49" charset="0"/>
              </a:rPr>
              <a:t>For each vertex v</a:t>
            </a:r>
            <a:r>
              <a:rPr lang="el-GR" sz="2000" dirty="0">
                <a:latin typeface="+mj-lt"/>
                <a:cs typeface="Courier New" pitchFamily="49" charset="0"/>
              </a:rPr>
              <a:t>ϵ</a:t>
            </a: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r>
              <a:rPr lang="en-US" sz="2000" dirty="0" err="1">
                <a:latin typeface="+mj-lt"/>
                <a:cs typeface="Courier New" pitchFamily="49" charset="0"/>
              </a:rPr>
              <a:t>G.adjacent</a:t>
            </a:r>
            <a:r>
              <a:rPr lang="en-US" sz="2000" dirty="0">
                <a:latin typeface="+mj-lt"/>
                <a:cs typeface="Courier New" pitchFamily="49" charset="0"/>
              </a:rPr>
              <a:t>[u]</a:t>
            </a:r>
          </a:p>
          <a:p>
            <a:pPr marL="1257300" lvl="3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Relax(</a:t>
            </a:r>
            <a:r>
              <a:rPr lang="en-US" dirty="0" err="1">
                <a:latin typeface="+mj-lt"/>
                <a:cs typeface="Courier New" pitchFamily="49" charset="0"/>
              </a:rPr>
              <a:t>u,v,w</a:t>
            </a:r>
            <a:r>
              <a:rPr lang="en-US" dirty="0">
                <a:latin typeface="+mj-lt"/>
                <a:cs typeface="Courier New" pitchFamily="49" charset="0"/>
              </a:rPr>
              <a:t>)</a:t>
            </a:r>
          </a:p>
          <a:p>
            <a:pPr marL="0" indent="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  <a:buSzPct val="75000"/>
              <a:buNone/>
              <a:tabLst>
                <a:tab pos="863600" algn="l"/>
                <a:tab pos="1371600" algn="l"/>
                <a:tab pos="1828800" algn="l"/>
                <a:tab pos="3543300" algn="l"/>
                <a:tab pos="4064000" algn="l"/>
                <a:tab pos="5943600" algn="l"/>
              </a:tabLst>
              <a:defRPr/>
            </a:pPr>
            <a:b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en-US" sz="2400" dirty="0"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E8DAAA-7974-7D86-0721-7FC53EE467D0}"/>
              </a:ext>
            </a:extLst>
          </p:cNvPr>
          <p:cNvGrpSpPr/>
          <p:nvPr/>
        </p:nvGrpSpPr>
        <p:grpSpPr>
          <a:xfrm>
            <a:off x="3657136" y="3762074"/>
            <a:ext cx="3904639" cy="1138773"/>
            <a:chOff x="4648200" y="3820369"/>
            <a:chExt cx="4354962" cy="11387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C18EC5-4DA1-0537-E52E-FCB11027F0AF}"/>
                </a:ext>
              </a:extLst>
            </p:cNvPr>
            <p:cNvSpPr txBox="1"/>
            <p:nvPr/>
          </p:nvSpPr>
          <p:spPr>
            <a:xfrm>
              <a:off x="4718652" y="3820369"/>
              <a:ext cx="4284510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700" dirty="0"/>
                <a:t>Extracting the minimum from a binary heap takes </a:t>
              </a:r>
              <a:r>
                <a:rPr lang="en-US" sz="1700" dirty="0">
                  <a:latin typeface="+mj-lt"/>
                  <a:sym typeface="Wingdings" pitchFamily="2" charset="2"/>
                </a:rPr>
                <a:t>O(log V)</a:t>
              </a:r>
              <a:br>
                <a:rPr lang="en-US" sz="1700" b="1" dirty="0">
                  <a:solidFill>
                    <a:srgbClr val="00B050"/>
                  </a:solidFill>
                  <a:latin typeface="+mj-lt"/>
                  <a:sym typeface="Wingdings" pitchFamily="2" charset="2"/>
                </a:rPr>
              </a:br>
              <a:r>
                <a:rPr lang="en-US" sz="1700" dirty="0"/>
                <a:t>Total vertex processing: </a:t>
              </a:r>
              <a:r>
                <a:rPr lang="en-US" sz="1700" b="1" dirty="0">
                  <a:solidFill>
                    <a:srgbClr val="00B050"/>
                  </a:solidFill>
                  <a:latin typeface="+mj-lt"/>
                  <a:sym typeface="Wingdings" pitchFamily="2" charset="2"/>
                </a:rPr>
                <a:t>O(</a:t>
              </a:r>
              <a:r>
                <a:rPr lang="en-US" sz="1700" b="1" dirty="0">
                  <a:solidFill>
                    <a:srgbClr val="00B050"/>
                  </a:solidFill>
                  <a:latin typeface="+mj-lt"/>
                </a:rPr>
                <a:t>V.</a:t>
              </a:r>
              <a:r>
                <a:rPr lang="en-US" sz="1700" b="1" dirty="0">
                  <a:solidFill>
                    <a:srgbClr val="00B050"/>
                  </a:solidFill>
                  <a:latin typeface="+mj-lt"/>
                  <a:sym typeface="Wingdings" pitchFamily="2" charset="2"/>
                </a:rPr>
                <a:t>log V)</a:t>
              </a:r>
              <a:br>
                <a:rPr lang="en-US" sz="1700" b="1" dirty="0">
                  <a:solidFill>
                    <a:srgbClr val="00B050"/>
                  </a:solidFill>
                  <a:latin typeface="+mj-lt"/>
                  <a:sym typeface="Wingdings" pitchFamily="2" charset="2"/>
                </a:rPr>
              </a:br>
              <a:endParaRPr lang="en-US" sz="1700" b="1" dirty="0">
                <a:solidFill>
                  <a:srgbClr val="00B050"/>
                </a:solidFill>
                <a:latin typeface="+mj-lt"/>
                <a:sym typeface="Wingdings" pitchFamily="2" charset="2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230302-DB02-2C4B-2AED-AB49A6AC8755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4343400"/>
              <a:ext cx="5334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CC6B2E-1660-2203-BE28-03B531F1FC99}"/>
              </a:ext>
            </a:extLst>
          </p:cNvPr>
          <p:cNvSpPr txBox="1"/>
          <p:nvPr/>
        </p:nvSpPr>
        <p:spPr>
          <a:xfrm>
            <a:off x="1224388" y="5929868"/>
            <a:ext cx="211354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+mj-lt"/>
              </a:rPr>
              <a:t>O(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+mj-lt"/>
              </a:rPr>
              <a:t>V+E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)</a:t>
            </a:r>
            <a:r>
              <a:rPr lang="en-US" sz="2400" b="1" dirty="0">
                <a:solidFill>
                  <a:srgbClr val="00B050"/>
                </a:solidFill>
                <a:latin typeface="+mj-lt"/>
              </a:rPr>
              <a:t>log V)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55BEDE-F3DD-C102-9B8C-52E564169CFC}"/>
              </a:ext>
            </a:extLst>
          </p:cNvPr>
          <p:cNvGrpSpPr/>
          <p:nvPr/>
        </p:nvGrpSpPr>
        <p:grpSpPr>
          <a:xfrm>
            <a:off x="4541714" y="2508607"/>
            <a:ext cx="1125259" cy="400110"/>
            <a:chOff x="4593265" y="4133567"/>
            <a:chExt cx="1125259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700746-9281-7C0B-26A4-61911A615BE3}"/>
                </a:ext>
              </a:extLst>
            </p:cNvPr>
            <p:cNvSpPr txBox="1"/>
            <p:nvPr/>
          </p:nvSpPr>
          <p:spPr>
            <a:xfrm>
              <a:off x="4593265" y="4133567"/>
              <a:ext cx="11252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2000" b="1" dirty="0">
                  <a:solidFill>
                    <a:srgbClr val="00B050"/>
                  </a:solidFill>
                  <a:latin typeface="+mj-lt"/>
                  <a:sym typeface="Wingdings" pitchFamily="2" charset="2"/>
                </a:rPr>
                <a:t>O(V)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52A16FF-FD5F-A268-81A7-AF8133DFA4BA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4343400"/>
              <a:ext cx="39692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2711A5-FC08-49EF-A50A-BD28882F343B}"/>
              </a:ext>
            </a:extLst>
          </p:cNvPr>
          <p:cNvSpPr txBox="1"/>
          <p:nvPr/>
        </p:nvSpPr>
        <p:spPr>
          <a:xfrm>
            <a:off x="457200" y="1294703"/>
            <a:ext cx="8144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a priority queue (commonly implemented as a binary heap)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DC40B9-C84F-7A6B-58B0-3F2DEC7F9732}"/>
              </a:ext>
            </a:extLst>
          </p:cNvPr>
          <p:cNvGrpSpPr/>
          <p:nvPr/>
        </p:nvGrpSpPr>
        <p:grpSpPr>
          <a:xfrm>
            <a:off x="4770443" y="4791095"/>
            <a:ext cx="3842915" cy="1138773"/>
            <a:chOff x="4770443" y="4791095"/>
            <a:chExt cx="3842915" cy="113877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E66E83-9AD4-D2CA-1FF5-8AC897A79670}"/>
                </a:ext>
              </a:extLst>
            </p:cNvPr>
            <p:cNvSpPr txBox="1"/>
            <p:nvPr/>
          </p:nvSpPr>
          <p:spPr>
            <a:xfrm>
              <a:off x="5242838" y="4791095"/>
              <a:ext cx="3370520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700" dirty="0"/>
                <a:t>Each edge is processed once, and updating the priority queue when a shorter path is found takes </a:t>
              </a:r>
              <a:r>
                <a:rPr lang="en-US" sz="1700" dirty="0">
                  <a:latin typeface="+mj-lt"/>
                </a:rPr>
                <a:t>O(log⁡ V) </a:t>
              </a:r>
              <a:r>
                <a:rPr lang="en-US" sz="1700" dirty="0"/>
                <a:t>Total edge processing: </a:t>
              </a:r>
              <a:r>
                <a:rPr lang="en-US" sz="1700" b="1" dirty="0">
                  <a:solidFill>
                    <a:srgbClr val="00B050"/>
                  </a:solidFill>
                  <a:latin typeface="+mj-lt"/>
                  <a:sym typeface="Wingdings" pitchFamily="2" charset="2"/>
                </a:rPr>
                <a:t>O(</a:t>
              </a:r>
              <a:r>
                <a:rPr lang="en-US" sz="1700" b="1" dirty="0">
                  <a:solidFill>
                    <a:srgbClr val="00B050"/>
                  </a:solidFill>
                  <a:latin typeface="+mj-lt"/>
                </a:rPr>
                <a:t>E.</a:t>
              </a:r>
              <a:r>
                <a:rPr lang="en-US" sz="1700" b="1" dirty="0">
                  <a:solidFill>
                    <a:srgbClr val="00B050"/>
                  </a:solidFill>
                  <a:latin typeface="+mj-lt"/>
                  <a:sym typeface="Wingdings" pitchFamily="2" charset="2"/>
                </a:rPr>
                <a:t>log V)</a:t>
              </a:r>
              <a:endParaRPr lang="en-US" sz="17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A5588B-43E8-3E21-AD23-4DB059BE6268}"/>
                </a:ext>
              </a:extLst>
            </p:cNvPr>
            <p:cNvCxnSpPr>
              <a:cxnSpLocks/>
            </p:cNvCxnSpPr>
            <p:nvPr/>
          </p:nvCxnSpPr>
          <p:spPr>
            <a:xfrm>
              <a:off x="4770443" y="5245579"/>
              <a:ext cx="44626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1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75" y="316216"/>
            <a:ext cx="7421525" cy="555846"/>
          </a:xfrm>
        </p:spPr>
        <p:txBody>
          <a:bodyPr>
            <a:noAutofit/>
          </a:bodyPr>
          <a:lstStyle/>
          <a:p>
            <a:r>
              <a:rPr lang="en-US" sz="3200" dirty="0"/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074" y="1219200"/>
            <a:ext cx="7954925" cy="50292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For Solving optimization problems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Greedy-problem is not divided into smaller sub-problems!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Obtain a solution by making a sequence of choices, </a:t>
            </a:r>
            <a:br>
              <a:rPr lang="en-US" sz="2200" dirty="0"/>
            </a:br>
            <a:r>
              <a:rPr lang="en-US" sz="2200" dirty="0"/>
              <a:t>each choice appears to be the </a:t>
            </a:r>
            <a:r>
              <a:rPr lang="en-US" sz="2200" b="1" dirty="0"/>
              <a:t>best</a:t>
            </a:r>
            <a:r>
              <a:rPr lang="en-US" sz="2200" dirty="0"/>
              <a:t> choice at that step </a:t>
            </a:r>
            <a:br>
              <a:rPr lang="en-US" sz="2200" dirty="0"/>
            </a:br>
            <a:r>
              <a:rPr lang="en-US" sz="2200" dirty="0"/>
              <a:t>(local search strategy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Locally optimal)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Once a choice is made, it cannot be reconsidered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Choice made without considering previous or future choices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Do not always yield optimal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6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46476-8560-DD50-0227-A3D3FF970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965-77EF-30A3-AD89-08B5C2D2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6424"/>
            <a:ext cx="7315200" cy="736774"/>
          </a:xfrm>
        </p:spPr>
        <p:txBody>
          <a:bodyPr>
            <a:normAutofit/>
          </a:bodyPr>
          <a:lstStyle/>
          <a:p>
            <a:r>
              <a:rPr lang="en-US" sz="3200" dirty="0"/>
              <a:t>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EEC2-D874-BB18-293C-F1825FF5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51" y="1465633"/>
            <a:ext cx="7986445" cy="4458282"/>
          </a:xfrm>
        </p:spPr>
        <p:txBody>
          <a:bodyPr>
            <a:noAutofit/>
          </a:bodyPr>
          <a:lstStyle/>
          <a:p>
            <a:pPr marL="469900" indent="-457200">
              <a:spcBef>
                <a:spcPts val="100"/>
              </a:spcBef>
              <a:buFont typeface="+mj-lt"/>
              <a:buAutoNum type="arabicPeriod"/>
              <a:tabLst>
                <a:tab pos="545465" algn="l"/>
                <a:tab pos="546100" algn="l"/>
              </a:tabLst>
            </a:pPr>
            <a:r>
              <a:rPr lang="en-US" sz="2400" dirty="0"/>
              <a:t>Initialize the Solution: </a:t>
            </a:r>
            <a:br>
              <a:rPr lang="en-US" sz="2400" dirty="0"/>
            </a:br>
            <a:r>
              <a:rPr lang="en-US" sz="2200" dirty="0"/>
              <a:t>Start with an empty set.</a:t>
            </a:r>
            <a:br>
              <a:rPr lang="en-US" sz="2400" dirty="0"/>
            </a:br>
            <a:endParaRPr lang="en-US" sz="2400" dirty="0"/>
          </a:p>
          <a:p>
            <a:pPr marL="469900" indent="-457200">
              <a:spcBef>
                <a:spcPts val="100"/>
              </a:spcBef>
              <a:buFont typeface="+mj-lt"/>
              <a:buAutoNum type="arabicPeriod"/>
              <a:tabLst>
                <a:tab pos="545465" algn="l"/>
                <a:tab pos="546100" algn="l"/>
              </a:tabLst>
            </a:pPr>
            <a:r>
              <a:rPr lang="en-US" sz="2400" dirty="0"/>
              <a:t>Iterative Selection:</a:t>
            </a:r>
          </a:p>
          <a:p>
            <a:pPr marL="869950" lvl="1" indent="-457200">
              <a:spcBef>
                <a:spcPts val="100"/>
              </a:spcBef>
              <a:tabLst>
                <a:tab pos="545465" algn="l"/>
                <a:tab pos="546100" algn="l"/>
              </a:tabLst>
            </a:pPr>
            <a:r>
              <a:rPr lang="en-US" sz="2200" dirty="0"/>
              <a:t>Choose the best available option based on a greedy criterion. </a:t>
            </a:r>
          </a:p>
          <a:p>
            <a:pPr marL="869950" lvl="1" indent="-457200">
              <a:spcBef>
                <a:spcPts val="100"/>
              </a:spcBef>
              <a:tabLst>
                <a:tab pos="545465" algn="l"/>
                <a:tab pos="546100" algn="l"/>
              </a:tabLst>
            </a:pPr>
            <a:r>
              <a:rPr lang="en-US" sz="2200" dirty="0"/>
              <a:t>Ensure the selected choice satisfies problem constraints.</a:t>
            </a:r>
          </a:p>
          <a:p>
            <a:pPr marL="869950" lvl="1" indent="-457200">
              <a:spcBef>
                <a:spcPts val="100"/>
              </a:spcBef>
              <a:tabLst>
                <a:tab pos="545465" algn="l"/>
                <a:tab pos="546100" algn="l"/>
              </a:tabLst>
            </a:pPr>
            <a:r>
              <a:rPr lang="en-US" sz="2200" dirty="0"/>
              <a:t>Add the selected item to the solution set.</a:t>
            </a:r>
            <a:br>
              <a:rPr lang="en-US" sz="2200" dirty="0"/>
            </a:br>
            <a:endParaRPr lang="en-US" sz="2200" dirty="0"/>
          </a:p>
          <a:p>
            <a:pPr marL="469900" indent="-457200">
              <a:spcBef>
                <a:spcPts val="100"/>
              </a:spcBef>
              <a:buFont typeface="+mj-lt"/>
              <a:buAutoNum type="arabicPeriod"/>
              <a:tabLst>
                <a:tab pos="545465" algn="l"/>
                <a:tab pos="546100" algn="l"/>
              </a:tabLst>
            </a:pPr>
            <a:r>
              <a:rPr lang="en-US" sz="2400" dirty="0"/>
              <a:t>Repeat Until Completion: </a:t>
            </a:r>
            <a:br>
              <a:rPr lang="en-US" sz="2400" dirty="0"/>
            </a:br>
            <a:r>
              <a:rPr lang="en-US" sz="2200" dirty="0"/>
              <a:t>Continue the selection process until no more choices can be made or the original problem is solved.</a:t>
            </a:r>
            <a:endParaRPr lang="en-US" sz="2200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7F360-6D2B-1139-8DDE-96275A5A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Example: Make a Change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77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Problem: </a:t>
            </a:r>
          </a:p>
          <a:p>
            <a:pPr lvl="1"/>
            <a:r>
              <a:rPr lang="en-US" sz="2000" dirty="0"/>
              <a:t>How to make a change for clients in a store? Clients do not like so many coins!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Goal:</a:t>
            </a:r>
          </a:p>
          <a:p>
            <a:pPr lvl="1"/>
            <a:r>
              <a:rPr lang="en-US" sz="1800" dirty="0"/>
              <a:t> </a:t>
            </a:r>
            <a:r>
              <a:rPr lang="en-US" sz="2000" dirty="0"/>
              <a:t>Make a change for clients with minimum number of coins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Any idea for the solution?</a:t>
            </a:r>
          </a:p>
          <a:p>
            <a:pPr lvl="1"/>
            <a:r>
              <a:rPr lang="en-US" sz="2000" dirty="0"/>
              <a:t>Select the biggest available coin</a:t>
            </a:r>
          </a:p>
          <a:p>
            <a:pPr lvl="1"/>
            <a:r>
              <a:rPr lang="en-US" sz="2000" dirty="0"/>
              <a:t>See if it is feasible</a:t>
            </a:r>
          </a:p>
          <a:p>
            <a:pPr lvl="1"/>
            <a:r>
              <a:rPr lang="en-US" sz="2000" dirty="0"/>
              <a:t>Then move to the next biggest coin and apply the same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5200" cy="701674"/>
          </a:xfrm>
        </p:spPr>
        <p:txBody>
          <a:bodyPr>
            <a:normAutofit/>
          </a:bodyPr>
          <a:lstStyle/>
          <a:p>
            <a:r>
              <a:rPr lang="en-US" sz="3200" dirty="0"/>
              <a:t>Make a Change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315200" cy="37747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while (there are more coins, and the instance is not solved)</a:t>
            </a:r>
          </a:p>
          <a:p>
            <a:pPr>
              <a:buNone/>
            </a:pPr>
            <a:r>
              <a:rPr lang="en-US" sz="2000" dirty="0"/>
              <a:t>	{</a:t>
            </a:r>
          </a:p>
          <a:p>
            <a:pPr>
              <a:buNone/>
            </a:pPr>
            <a:r>
              <a:rPr lang="en-US" sz="2000" dirty="0"/>
              <a:t>		grab the largest remaining coin;</a:t>
            </a:r>
          </a:p>
          <a:p>
            <a:pPr>
              <a:buNone/>
            </a:pPr>
            <a:r>
              <a:rPr lang="en-US" sz="2000" dirty="0"/>
              <a:t>		if (adding the coin makes the change exceed amount owed)</a:t>
            </a:r>
          </a:p>
          <a:p>
            <a:pPr>
              <a:buNone/>
            </a:pPr>
            <a:r>
              <a:rPr lang="en-US" sz="2000" dirty="0"/>
              <a:t>		      {reject coin; }</a:t>
            </a:r>
          </a:p>
          <a:p>
            <a:pPr>
              <a:buNone/>
            </a:pPr>
            <a:r>
              <a:rPr lang="en-US" sz="2000" dirty="0"/>
              <a:t>		else</a:t>
            </a:r>
          </a:p>
          <a:p>
            <a:pPr>
              <a:buNone/>
            </a:pPr>
            <a:r>
              <a:rPr lang="en-US" sz="2000" dirty="0"/>
              <a:t>		      { add the coin to the change; }</a:t>
            </a:r>
          </a:p>
          <a:p>
            <a:pPr>
              <a:buNone/>
            </a:pPr>
            <a:r>
              <a:rPr lang="en-US" sz="2000" dirty="0"/>
              <a:t>		if (total value of the change equals the amount owed)</a:t>
            </a:r>
          </a:p>
          <a:p>
            <a:pPr>
              <a:buNone/>
            </a:pPr>
            <a:r>
              <a:rPr lang="en-US" sz="2000" dirty="0"/>
              <a:t>		      { the instance is solved; }</a:t>
            </a:r>
          </a:p>
          <a:p>
            <a:pPr>
              <a:buNone/>
            </a:pPr>
            <a:r>
              <a:rPr lang="en-US" sz="2000" dirty="0"/>
              <a:t>	 }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5" name="Line Callout 1 4"/>
          <p:cNvSpPr/>
          <p:nvPr/>
        </p:nvSpPr>
        <p:spPr>
          <a:xfrm>
            <a:off x="6477000" y="1866901"/>
            <a:ext cx="2133600" cy="457200"/>
          </a:xfrm>
          <a:prstGeom prst="borderCallout1">
            <a:avLst>
              <a:gd name="adj1" fmla="val 52946"/>
              <a:gd name="adj2" fmla="val -20"/>
              <a:gd name="adj3" fmla="val 104832"/>
              <a:gd name="adj4" fmla="val -54433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 procedure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477000" y="3165476"/>
            <a:ext cx="2133600" cy="457200"/>
          </a:xfrm>
          <a:prstGeom prst="borderCallout1">
            <a:avLst>
              <a:gd name="adj1" fmla="val 66953"/>
              <a:gd name="adj2" fmla="val 25"/>
              <a:gd name="adj3" fmla="val -34404"/>
              <a:gd name="adj4" fmla="val -40822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Feasibility check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477000" y="4765380"/>
            <a:ext cx="2133600" cy="457200"/>
          </a:xfrm>
          <a:prstGeom prst="borderCallout1">
            <a:avLst>
              <a:gd name="adj1" fmla="val 62302"/>
              <a:gd name="adj2" fmla="val 3"/>
              <a:gd name="adj3" fmla="val -72387"/>
              <a:gd name="adj4" fmla="val -44898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Solution check</a:t>
            </a:r>
          </a:p>
        </p:txBody>
      </p:sp>
    </p:spTree>
    <p:extLst>
      <p:ext uri="{BB962C8B-B14F-4D97-AF65-F5344CB8AC3E}">
        <p14:creationId xmlns:p14="http://schemas.microsoft.com/office/powerpoint/2010/main" val="7020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3"/>
          </a:xfrm>
        </p:spPr>
        <p:txBody>
          <a:bodyPr>
            <a:normAutofit/>
          </a:bodyPr>
          <a:lstStyle/>
          <a:p>
            <a:r>
              <a:rPr lang="en-US" sz="3200" dirty="0"/>
              <a:t>Example of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1506" name="Picture 2" descr="http://kidsermons.com/blog/wp-content/uploads/2011/10/Quar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7130" y="1600200"/>
            <a:ext cx="1219200" cy="1219200"/>
          </a:xfrm>
          <a:prstGeom prst="rect">
            <a:avLst/>
          </a:prstGeom>
          <a:noFill/>
        </p:spPr>
      </p:pic>
      <p:pic>
        <p:nvPicPr>
          <p:cNvPr id="21508" name="Picture 4" descr="https://upload.wikimedia.org/wikipedia/commons/7/79/Dime_Reverse_1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7330" y="1676400"/>
            <a:ext cx="990600" cy="990600"/>
          </a:xfrm>
          <a:prstGeom prst="rect">
            <a:avLst/>
          </a:prstGeom>
          <a:noFill/>
        </p:spPr>
      </p:pic>
      <p:pic>
        <p:nvPicPr>
          <p:cNvPr id="7" name="Picture 4" descr="https://upload.wikimedia.org/wikipedia/commons/7/79/Dime_Reverse_1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0330" y="1676400"/>
            <a:ext cx="990600" cy="990600"/>
          </a:xfrm>
          <a:prstGeom prst="rect">
            <a:avLst/>
          </a:prstGeom>
          <a:noFill/>
        </p:spPr>
      </p:pic>
      <p:pic>
        <p:nvPicPr>
          <p:cNvPr id="21510" name="Picture 6" descr="https://upload.wikimedia.org/wikipedia/commons/9/96/US_Nickel_2013_Re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5730" y="1752600"/>
            <a:ext cx="914400" cy="914400"/>
          </a:xfrm>
          <a:prstGeom prst="rect">
            <a:avLst/>
          </a:prstGeom>
          <a:noFill/>
        </p:spPr>
      </p:pic>
      <p:pic>
        <p:nvPicPr>
          <p:cNvPr id="21512" name="Picture 8" descr="http://lincolnpennies.net/wp-content/uploads/2009/08/lincoln_penny_obverse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8730" y="1836737"/>
            <a:ext cx="755070" cy="754063"/>
          </a:xfrm>
          <a:prstGeom prst="rect">
            <a:avLst/>
          </a:prstGeom>
          <a:noFill/>
        </p:spPr>
      </p:pic>
      <p:pic>
        <p:nvPicPr>
          <p:cNvPr id="10" name="Picture 8" descr="http://lincolnpennies.net/wp-content/uploads/2009/08/lincoln_penny_obverse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03130" y="1858003"/>
            <a:ext cx="755070" cy="75406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" y="2893252"/>
            <a:ext cx="1788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Amount owed: </a:t>
            </a:r>
            <a:br>
              <a:rPr lang="en-US" sz="2000"/>
            </a:br>
            <a:r>
              <a:rPr lang="en-US" sz="2000"/>
              <a:t>36 cents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232972"/>
            <a:ext cx="179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Available coins: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21730" y="5546209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 feasible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03517" y="5546209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 feasible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8B5B2-8D62-2A64-A173-C525E6AEE849}"/>
              </a:ext>
            </a:extLst>
          </p:cNvPr>
          <p:cNvSpPr txBox="1"/>
          <p:nvPr/>
        </p:nvSpPr>
        <p:spPr>
          <a:xfrm>
            <a:off x="6934200" y="5515431"/>
            <a:ext cx="187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Problem solved!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1.11111E-6 0.3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-1.11111E-6 0.333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1042 L -0.00521 0.5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25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-1.11111E-6 0.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L -5.55556E-7 0.332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564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/>
              <a:t>Analysis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 algorithm is “greedy”. Why?</a:t>
            </a:r>
          </a:p>
          <a:p>
            <a:endParaRPr lang="en-US" sz="1800"/>
          </a:p>
          <a:p>
            <a:r>
              <a:rPr lang="en-US" sz="2400"/>
              <a:t>Once an item (coin) is decided, the decision will not change</a:t>
            </a:r>
          </a:p>
          <a:p>
            <a:endParaRPr lang="en-US" sz="1800"/>
          </a:p>
          <a:p>
            <a:r>
              <a:rPr lang="en-US" sz="2400"/>
              <a:t>It is a simple approach!</a:t>
            </a:r>
          </a:p>
          <a:p>
            <a:endParaRPr lang="en-US" sz="1800"/>
          </a:p>
          <a:p>
            <a:r>
              <a:rPr lang="en-US" sz="2400"/>
              <a:t>Is it optimal solution?</a:t>
            </a:r>
          </a:p>
          <a:p>
            <a:pPr lvl="1"/>
            <a:r>
              <a:rPr lang="en-US" sz="2000"/>
              <a:t>Are the selected coins the minimum possible?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226-friend004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A50021"/>
      </a:accent1>
      <a:accent2>
        <a:srgbClr val="FFFFCC"/>
      </a:accent2>
      <a:accent3>
        <a:srgbClr val="FFFFFF"/>
      </a:accent3>
      <a:accent4>
        <a:srgbClr val="000000"/>
      </a:accent4>
      <a:accent5>
        <a:srgbClr val="CFAAAB"/>
      </a:accent5>
      <a:accent6>
        <a:srgbClr val="E7E7B9"/>
      </a:accent6>
      <a:hlink>
        <a:srgbClr val="FF6600"/>
      </a:hlink>
      <a:folHlink>
        <a:srgbClr val="660066"/>
      </a:folHlink>
    </a:clrScheme>
    <a:fontScheme name="cs226-friend004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cs226-friend004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26-friend004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26-friend004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2057</Words>
  <Application>Microsoft Office PowerPoint</Application>
  <PresentationFormat>On-screen Show (4:3)</PresentationFormat>
  <Paragraphs>432</Paragraphs>
  <Slides>31</Slides>
  <Notes>20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Aptos</vt:lpstr>
      <vt:lpstr>Arial</vt:lpstr>
      <vt:lpstr>Calibri</vt:lpstr>
      <vt:lpstr>Cambria Math</vt:lpstr>
      <vt:lpstr>Comic Sans MS</vt:lpstr>
      <vt:lpstr>Monotype Sorts</vt:lpstr>
      <vt:lpstr>Times New Roman</vt:lpstr>
      <vt:lpstr>Wingdings</vt:lpstr>
      <vt:lpstr>Office Theme</vt:lpstr>
      <vt:lpstr>cs226-friend004</vt:lpstr>
      <vt:lpstr>Equation</vt:lpstr>
      <vt:lpstr>The Greedy Approach</vt:lpstr>
      <vt:lpstr>Objectives</vt:lpstr>
      <vt:lpstr>Algorithms for Optimization problems </vt:lpstr>
      <vt:lpstr>Greedy Approach</vt:lpstr>
      <vt:lpstr>Greedy Algorithm</vt:lpstr>
      <vt:lpstr>Example: Make a Change Problem</vt:lpstr>
      <vt:lpstr>Make a Change Algorithm</vt:lpstr>
      <vt:lpstr>Example of the Algorithm</vt:lpstr>
      <vt:lpstr>Analysis of the Algorithm</vt:lpstr>
      <vt:lpstr>Analysis of the Algorithm (2)</vt:lpstr>
      <vt:lpstr>Review: 0-1 Knapsack Problem</vt:lpstr>
      <vt:lpstr>Review: DP Approach for 0-1 Knapsack Problem</vt:lpstr>
      <vt:lpstr>Review: DP Approach for 0-1 Knapsack Problem</vt:lpstr>
      <vt:lpstr>Greedy Approach for 0-1 Knapsack Problem</vt:lpstr>
      <vt:lpstr>Greedy Approach for 0-1 Knapsack Problem</vt:lpstr>
      <vt:lpstr>Fractional Knapsack problem vs Traditional one (0-1)</vt:lpstr>
      <vt:lpstr>Activity Selection Problem</vt:lpstr>
      <vt:lpstr>Activity Selection Problem</vt:lpstr>
      <vt:lpstr>Example </vt:lpstr>
      <vt:lpstr>Naïve Solution</vt:lpstr>
      <vt:lpstr>Greedy Algorithm to solve the activity-selection</vt:lpstr>
      <vt:lpstr>Example</vt:lpstr>
      <vt:lpstr>Example</vt:lpstr>
      <vt:lpstr>Greedy Algorithm to solve the activity-selection</vt:lpstr>
      <vt:lpstr>Example</vt:lpstr>
      <vt:lpstr>Recursive Greedy Algorithm to solve the activity-selection</vt:lpstr>
      <vt:lpstr>Dijkstra Algorithm:  Single Source, Shortest Path in a Directed Graph </vt:lpstr>
      <vt:lpstr>Dijkstra's Shortest Path Algorithm</vt:lpstr>
      <vt:lpstr>Dijkstra's Shortest Path Algorithm</vt:lpstr>
      <vt:lpstr>Dijkstra Algorithm</vt:lpstr>
      <vt:lpstr>Complexity analysis of Dijkstra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3</cp:revision>
  <dcterms:created xsi:type="dcterms:W3CDTF">2006-08-16T00:00:00Z</dcterms:created>
  <dcterms:modified xsi:type="dcterms:W3CDTF">2025-03-19T04:08:44Z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2023-07-24T00:20:20Z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4a933a10-835d-480e-9666-89d3dfb726a0</vt:lpwstr>
  </property>
  <property fmtid="{D5CDD505-2E9C-101B-9397-08002B2CF9AE}" pid="8" name="MSIP_Label_638202f9-8d41-4950-b014-f183e397b746_ContentBits">
    <vt:lpwstr>0</vt:lpwstr>
  </property>
</Properties>
</file>