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0" r:id="rId2"/>
    <p:sldId id="523" r:id="rId3"/>
    <p:sldId id="555" r:id="rId4"/>
    <p:sldId id="556" r:id="rId5"/>
    <p:sldId id="564" r:id="rId6"/>
    <p:sldId id="529" r:id="rId7"/>
    <p:sldId id="565" r:id="rId8"/>
    <p:sldId id="566" r:id="rId9"/>
    <p:sldId id="532" r:id="rId10"/>
    <p:sldId id="53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9FF"/>
    <a:srgbClr val="003E6C"/>
    <a:srgbClr val="004376"/>
    <a:srgbClr val="004A82"/>
    <a:srgbClr val="2D73FF"/>
    <a:srgbClr val="F66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5543D-6A3C-4F03-B6C7-636388755688}" v="888" dt="2025-03-23T22:14:38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20" autoAdjust="0"/>
  </p:normalViewPr>
  <p:slideViewPr>
    <p:cSldViewPr snapToGrid="0">
      <p:cViewPr varScale="1">
        <p:scale>
          <a:sx n="93" d="100"/>
          <a:sy n="93" d="100"/>
        </p:scale>
        <p:origin x="21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2B1F3930-172E-F975-8D97-48E5B80292ED}"/>
    <pc:docChg chg="modSld">
      <pc:chgData name="Mokarram Dorri, Bahareh" userId="S::bahareh.mokarramdorri@unt.edu::b65613e7-b782-4797-afbc-3ac9b2e9b774" providerId="AD" clId="Web-{2B1F3930-172E-F975-8D97-48E5B80292ED}" dt="2025-03-19T14:32:23.678" v="2"/>
      <pc:docMkLst>
        <pc:docMk/>
      </pc:docMkLst>
      <pc:sldChg chg="addSp delSp modSp">
        <pc:chgData name="Mokarram Dorri, Bahareh" userId="S::bahareh.mokarramdorri@unt.edu::b65613e7-b782-4797-afbc-3ac9b2e9b774" providerId="AD" clId="Web-{2B1F3930-172E-F975-8D97-48E5B80292ED}" dt="2025-03-19T14:32:23.678" v="2"/>
        <pc:sldMkLst>
          <pc:docMk/>
          <pc:sldMk cId="0" sldId="256"/>
        </pc:sldMkLst>
      </pc:sldChg>
    </pc:docChg>
  </pc:docChgLst>
  <pc:docChgLst>
    <pc:chgData name="Mokarram dorri, Bahareh" userId="S::bahareh.mokarramdorri@unt.edu::b65613e7-b782-4797-afbc-3ac9b2e9b774" providerId="AD" clId="Web-{17A1EED7-D0A8-5EE6-1283-97497D1DED90}"/>
    <pc:docChg chg="modSld">
      <pc:chgData name="Mokarram dorri, Bahareh" userId="S::bahareh.mokarramdorri@unt.edu::b65613e7-b782-4797-afbc-3ac9b2e9b774" providerId="AD" clId="Web-{17A1EED7-D0A8-5EE6-1283-97497D1DED90}" dt="2023-10-10T20:26:40.230" v="0"/>
      <pc:docMkLst>
        <pc:docMk/>
      </pc:docMkLst>
      <pc:sldChg chg="delSp modSp">
        <pc:chgData name="Mokarram dorri, Bahareh" userId="S::bahareh.mokarramdorri@unt.edu::b65613e7-b782-4797-afbc-3ac9b2e9b774" providerId="AD" clId="Web-{17A1EED7-D0A8-5EE6-1283-97497D1DED90}" dt="2023-10-10T20:26:40.230" v="0"/>
        <pc:sldMkLst>
          <pc:docMk/>
          <pc:sldMk cId="2398984135" sldId="513"/>
        </pc:sldMkLst>
      </pc:sldChg>
    </pc:docChg>
  </pc:docChgLst>
  <pc:docChgLst>
    <pc:chgData name="Mokarram Dorri, Bahareh" userId="b65613e7-b782-4797-afbc-3ac9b2e9b774" providerId="ADAL" clId="{DCCB903E-AED9-4EE9-9556-84A8BD579D56}"/>
    <pc:docChg chg="modSld">
      <pc:chgData name="Mokarram Dorri, Bahareh" userId="b65613e7-b782-4797-afbc-3ac9b2e9b774" providerId="ADAL" clId="{DCCB903E-AED9-4EE9-9556-84A8BD579D56}" dt="2024-10-12T23:58:13.536" v="22" actId="5793"/>
      <pc:docMkLst>
        <pc:docMk/>
      </pc:docMkLst>
      <pc:sldChg chg="modAnim">
        <pc:chgData name="Mokarram Dorri, Bahareh" userId="b65613e7-b782-4797-afbc-3ac9b2e9b774" providerId="ADAL" clId="{DCCB903E-AED9-4EE9-9556-84A8BD579D56}" dt="2024-10-12T23:23:10.514" v="1"/>
        <pc:sldMkLst>
          <pc:docMk/>
          <pc:sldMk cId="3139989689" sldId="258"/>
        </pc:sldMkLst>
      </pc:sldChg>
      <pc:sldChg chg="modSp mod">
        <pc:chgData name="Mokarram Dorri, Bahareh" userId="b65613e7-b782-4797-afbc-3ac9b2e9b774" providerId="ADAL" clId="{DCCB903E-AED9-4EE9-9556-84A8BD579D56}" dt="2024-10-12T23:58:13.536" v="22" actId="5793"/>
        <pc:sldMkLst>
          <pc:docMk/>
          <pc:sldMk cId="2833069730" sldId="299"/>
        </pc:sldMkLst>
      </pc:sldChg>
    </pc:docChg>
  </pc:docChgLst>
  <pc:docChgLst>
    <pc:chgData name="Mokarram dorri, Bahareh" userId="S::bahareh.mokarramdorri@unt.edu::b65613e7-b782-4797-afbc-3ac9b2e9b774" providerId="AD" clId="Web-{2EAB9D72-BDC9-4C94-B085-96CE23D4E065}"/>
    <pc:docChg chg="sldOrd">
      <pc:chgData name="Mokarram dorri, Bahareh" userId="S::bahareh.mokarramdorri@unt.edu::b65613e7-b782-4797-afbc-3ac9b2e9b774" providerId="AD" clId="Web-{2EAB9D72-BDC9-4C94-B085-96CE23D4E065}" dt="2023-10-17T19:01:30.144" v="0"/>
      <pc:docMkLst>
        <pc:docMk/>
      </pc:docMkLst>
      <pc:sldChg chg="ord">
        <pc:chgData name="Mokarram dorri, Bahareh" userId="S::bahareh.mokarramdorri@unt.edu::b65613e7-b782-4797-afbc-3ac9b2e9b774" providerId="AD" clId="Web-{2EAB9D72-BDC9-4C94-B085-96CE23D4E065}" dt="2023-10-17T19:01:30.144" v="0"/>
        <pc:sldMkLst>
          <pc:docMk/>
          <pc:sldMk cId="2288116155" sldId="284"/>
        </pc:sldMkLst>
      </pc:sldChg>
    </pc:docChg>
  </pc:docChgLst>
  <pc:docChgLst>
    <pc:chgData name="Mokarram dorri, Bahareh" userId="b65613e7-b782-4797-afbc-3ac9b2e9b774" providerId="ADAL" clId="{9CB5543D-6A3C-4F03-B6C7-636388755688}"/>
    <pc:docChg chg="undo custSel addSld delSld modSld">
      <pc:chgData name="Mokarram dorri, Bahareh" userId="b65613e7-b782-4797-afbc-3ac9b2e9b774" providerId="ADAL" clId="{9CB5543D-6A3C-4F03-B6C7-636388755688}" dt="2024-10-19T01:10:54.127" v="761" actId="404"/>
      <pc:docMkLst>
        <pc:docMk/>
      </pc:docMkLst>
      <pc:sldChg chg="modSp mod">
        <pc:chgData name="Mokarram dorri, Bahareh" userId="b65613e7-b782-4797-afbc-3ac9b2e9b774" providerId="ADAL" clId="{9CB5543D-6A3C-4F03-B6C7-636388755688}" dt="2024-10-15T00:28:09.207" v="23" actId="404"/>
        <pc:sldMkLst>
          <pc:docMk/>
          <pc:sldMk cId="4008257223" sldId="260"/>
        </pc:sldMkLst>
      </pc:sldChg>
      <pc:sldChg chg="modSp mod modAnim">
        <pc:chgData name="Mokarram dorri, Bahareh" userId="b65613e7-b782-4797-afbc-3ac9b2e9b774" providerId="ADAL" clId="{9CB5543D-6A3C-4F03-B6C7-636388755688}" dt="2024-10-15T00:29:40.362" v="47" actId="2710"/>
        <pc:sldMkLst>
          <pc:docMk/>
          <pc:sldMk cId="2702735186" sldId="261"/>
        </pc:sldMkLst>
      </pc:sldChg>
      <pc:sldChg chg="modSp mod">
        <pc:chgData name="Mokarram dorri, Bahareh" userId="b65613e7-b782-4797-afbc-3ac9b2e9b774" providerId="ADAL" clId="{9CB5543D-6A3C-4F03-B6C7-636388755688}" dt="2024-10-15T00:39:24.740" v="52" actId="404"/>
        <pc:sldMkLst>
          <pc:docMk/>
          <pc:sldMk cId="702058501" sldId="262"/>
        </pc:sldMkLst>
      </pc:sldChg>
      <pc:sldChg chg="modSp mod">
        <pc:chgData name="Mokarram dorri, Bahareh" userId="b65613e7-b782-4797-afbc-3ac9b2e9b774" providerId="ADAL" clId="{9CB5543D-6A3C-4F03-B6C7-636388755688}" dt="2024-10-15T00:05:44.177" v="10" actId="20577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9CB5543D-6A3C-4F03-B6C7-636388755688}" dt="2024-10-15T00:09:00.022" v="19" actId="107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9CB5543D-6A3C-4F03-B6C7-636388755688}" dt="2024-10-15T00:09:31.372" v="21" actId="1076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9CB5543D-6A3C-4F03-B6C7-636388755688}" dt="2024-10-19T01:09:59.247" v="753" actId="404"/>
        <pc:sldMkLst>
          <pc:docMk/>
          <pc:sldMk cId="3174946388" sldId="280"/>
        </pc:sldMkLst>
      </pc:sldChg>
      <pc:sldChg chg="modSp mod">
        <pc:chgData name="Mokarram dorri, Bahareh" userId="b65613e7-b782-4797-afbc-3ac9b2e9b774" providerId="ADAL" clId="{9CB5543D-6A3C-4F03-B6C7-636388755688}" dt="2024-10-19T01:10:17.311" v="754" actId="404"/>
        <pc:sldMkLst>
          <pc:docMk/>
          <pc:sldMk cId="562133028" sldId="282"/>
        </pc:sldMkLst>
      </pc:sldChg>
      <pc:sldChg chg="modSp mod">
        <pc:chgData name="Mokarram dorri, Bahareh" userId="b65613e7-b782-4797-afbc-3ac9b2e9b774" providerId="ADAL" clId="{9CB5543D-6A3C-4F03-B6C7-636388755688}" dt="2024-10-19T01:10:54.127" v="761" actId="404"/>
        <pc:sldMkLst>
          <pc:docMk/>
          <pc:sldMk cId="2016478400" sldId="283"/>
        </pc:sldMkLst>
      </pc:sldChg>
      <pc:sldChg chg="modSp mod">
        <pc:chgData name="Mokarram dorri, Bahareh" userId="b65613e7-b782-4797-afbc-3ac9b2e9b774" providerId="ADAL" clId="{9CB5543D-6A3C-4F03-B6C7-636388755688}" dt="2024-10-15T15:17:17.084" v="414" actId="20577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9CB5543D-6A3C-4F03-B6C7-636388755688}" dt="2024-10-15T15:29:02.084" v="589" actId="20577"/>
        <pc:sldMkLst>
          <pc:docMk/>
          <pc:sldMk cId="231645496" sldId="293"/>
        </pc:sldMkLst>
      </pc:sldChg>
      <pc:sldChg chg="modSp mod">
        <pc:chgData name="Mokarram dorri, Bahareh" userId="b65613e7-b782-4797-afbc-3ac9b2e9b774" providerId="ADAL" clId="{9CB5543D-6A3C-4F03-B6C7-636388755688}" dt="2024-10-15T00:10:26.252" v="22" actId="1076"/>
        <pc:sldMkLst>
          <pc:docMk/>
          <pc:sldMk cId="2400550592" sldId="295"/>
        </pc:sldMkLst>
      </pc:sldChg>
      <pc:sldChg chg="delSp modSp mod modAnim">
        <pc:chgData name="Mokarram dorri, Bahareh" userId="b65613e7-b782-4797-afbc-3ac9b2e9b774" providerId="ADAL" clId="{9CB5543D-6A3C-4F03-B6C7-636388755688}" dt="2024-10-15T00:46:32.872" v="185" actId="1036"/>
        <pc:sldMkLst>
          <pc:docMk/>
          <pc:sldMk cId="3306733441" sldId="296"/>
        </pc:sldMkLst>
      </pc:sldChg>
      <pc:sldChg chg="modSp">
        <pc:chgData name="Mokarram dorri, Bahareh" userId="b65613e7-b782-4797-afbc-3ac9b2e9b774" providerId="ADAL" clId="{9CB5543D-6A3C-4F03-B6C7-636388755688}" dt="2024-10-15T00:02:18.152" v="6" actId="113"/>
        <pc:sldMkLst>
          <pc:docMk/>
          <pc:sldMk cId="2833069730" sldId="299"/>
        </pc:sldMkLst>
      </pc:sldChg>
      <pc:sldChg chg="modSp mod">
        <pc:chgData name="Mokarram dorri, Bahareh" userId="b65613e7-b782-4797-afbc-3ac9b2e9b774" providerId="ADAL" clId="{9CB5543D-6A3C-4F03-B6C7-636388755688}" dt="2024-10-17T03:59:00.949" v="685" actId="404"/>
        <pc:sldMkLst>
          <pc:docMk/>
          <pc:sldMk cId="2070950706" sldId="301"/>
        </pc:sldMkLst>
      </pc:sldChg>
      <pc:sldChg chg="addSp delSp modSp mod modAnim">
        <pc:chgData name="Mokarram dorri, Bahareh" userId="b65613e7-b782-4797-afbc-3ac9b2e9b774" providerId="ADAL" clId="{9CB5543D-6A3C-4F03-B6C7-636388755688}" dt="2024-10-15T15:25:03.059" v="587" actId="167"/>
        <pc:sldMkLst>
          <pc:docMk/>
          <pc:sldMk cId="0" sldId="490"/>
        </pc:sldMkLst>
      </pc:sldChg>
      <pc:sldChg chg="delSp mod delAnim">
        <pc:chgData name="Mokarram dorri, Bahareh" userId="b65613e7-b782-4797-afbc-3ac9b2e9b774" providerId="ADAL" clId="{9CB5543D-6A3C-4F03-B6C7-636388755688}" dt="2024-10-16T23:23:40.722" v="630" actId="21"/>
        <pc:sldMkLst>
          <pc:docMk/>
          <pc:sldMk cId="0" sldId="511"/>
        </pc:sldMkLst>
      </pc:sldChg>
      <pc:sldChg chg="modSp mod">
        <pc:chgData name="Mokarram dorri, Bahareh" userId="b65613e7-b782-4797-afbc-3ac9b2e9b774" providerId="ADAL" clId="{9CB5543D-6A3C-4F03-B6C7-636388755688}" dt="2024-10-19T01:10:24.837" v="755" actId="404"/>
        <pc:sldMkLst>
          <pc:docMk/>
          <pc:sldMk cId="1088883303" sldId="519"/>
        </pc:sldMkLst>
      </pc:sldChg>
      <pc:sldChg chg="modSp mod">
        <pc:chgData name="Mokarram dorri, Bahareh" userId="b65613e7-b782-4797-afbc-3ac9b2e9b774" providerId="ADAL" clId="{9CB5543D-6A3C-4F03-B6C7-636388755688}" dt="2024-10-19T01:10:46.087" v="759" actId="1076"/>
        <pc:sldMkLst>
          <pc:docMk/>
          <pc:sldMk cId="1785985401" sldId="520"/>
        </pc:sldMkLst>
      </pc:sldChg>
      <pc:sldChg chg="modSp mod">
        <pc:chgData name="Mokarram dorri, Bahareh" userId="b65613e7-b782-4797-afbc-3ac9b2e9b774" providerId="ADAL" clId="{9CB5543D-6A3C-4F03-B6C7-636388755688}" dt="2024-10-17T01:09:06.869" v="654" actId="404"/>
        <pc:sldMkLst>
          <pc:docMk/>
          <pc:sldMk cId="3442689539" sldId="523"/>
        </pc:sldMkLst>
      </pc:sldChg>
      <pc:sldChg chg="modSp mod modAnim">
        <pc:chgData name="Mokarram dorri, Bahareh" userId="b65613e7-b782-4797-afbc-3ac9b2e9b774" providerId="ADAL" clId="{9CB5543D-6A3C-4F03-B6C7-636388755688}" dt="2024-10-17T01:08:57.669" v="653" actId="1076"/>
        <pc:sldMkLst>
          <pc:docMk/>
          <pc:sldMk cId="3186674623" sldId="530"/>
        </pc:sldMkLst>
      </pc:sldChg>
      <pc:sldChg chg="addSp delSp modSp mod modAnim">
        <pc:chgData name="Mokarram dorri, Bahareh" userId="b65613e7-b782-4797-afbc-3ac9b2e9b774" providerId="ADAL" clId="{9CB5543D-6A3C-4F03-B6C7-636388755688}" dt="2024-10-17T03:58:31.489" v="682"/>
        <pc:sldMkLst>
          <pc:docMk/>
          <pc:sldMk cId="1662493439" sldId="531"/>
        </pc:sldMkLst>
      </pc:sldChg>
      <pc:sldChg chg="delSp mod delAnim">
        <pc:chgData name="Mokarram dorri, Bahareh" userId="b65613e7-b782-4797-afbc-3ac9b2e9b774" providerId="ADAL" clId="{9CB5543D-6A3C-4F03-B6C7-636388755688}" dt="2024-10-17T03:56:52.579" v="666" actId="21"/>
        <pc:sldMkLst>
          <pc:docMk/>
          <pc:sldMk cId="1462688833" sldId="532"/>
        </pc:sldMkLst>
      </pc:sldChg>
      <pc:sldChg chg="del mod modShow">
        <pc:chgData name="Mokarram dorri, Bahareh" userId="b65613e7-b782-4797-afbc-3ac9b2e9b774" providerId="ADAL" clId="{9CB5543D-6A3C-4F03-B6C7-636388755688}" dt="2024-10-17T03:58:55.791" v="683" actId="47"/>
        <pc:sldMkLst>
          <pc:docMk/>
          <pc:sldMk cId="3111814321" sldId="533"/>
        </pc:sldMkLst>
      </pc:sldChg>
      <pc:sldChg chg="addSp delSp modSp mod modAnim">
        <pc:chgData name="Mokarram dorri, Bahareh" userId="b65613e7-b782-4797-afbc-3ac9b2e9b774" providerId="ADAL" clId="{9CB5543D-6A3C-4F03-B6C7-636388755688}" dt="2024-10-17T01:07:14.899" v="645" actId="14100"/>
        <pc:sldMkLst>
          <pc:docMk/>
          <pc:sldMk cId="897101651" sldId="534"/>
        </pc:sldMkLst>
      </pc:sldChg>
      <pc:sldChg chg="addSp modSp mod modAnim">
        <pc:chgData name="Mokarram dorri, Bahareh" userId="b65613e7-b782-4797-afbc-3ac9b2e9b774" providerId="ADAL" clId="{9CB5543D-6A3C-4F03-B6C7-636388755688}" dt="2024-10-15T03:52:48.305" v="272" actId="14100"/>
        <pc:sldMkLst>
          <pc:docMk/>
          <pc:sldMk cId="1639182508" sldId="535"/>
        </pc:sldMkLst>
      </pc:sldChg>
      <pc:sldChg chg="modSp">
        <pc:chgData name="Mokarram dorri, Bahareh" userId="b65613e7-b782-4797-afbc-3ac9b2e9b774" providerId="ADAL" clId="{9CB5543D-6A3C-4F03-B6C7-636388755688}" dt="2024-10-15T01:44:32.125" v="199" actId="2710"/>
        <pc:sldMkLst>
          <pc:docMk/>
          <pc:sldMk cId="1510107276" sldId="539"/>
        </pc:sldMkLst>
      </pc:sldChg>
      <pc:sldChg chg="modSp mod">
        <pc:chgData name="Mokarram dorri, Bahareh" userId="b65613e7-b782-4797-afbc-3ac9b2e9b774" providerId="ADAL" clId="{9CB5543D-6A3C-4F03-B6C7-636388755688}" dt="2024-10-15T01:43:37.125" v="198" actId="6549"/>
        <pc:sldMkLst>
          <pc:docMk/>
          <pc:sldMk cId="838561820" sldId="540"/>
        </pc:sldMkLst>
      </pc:sldChg>
      <pc:sldChg chg="modSp new mod">
        <pc:chgData name="Mokarram dorri, Bahareh" userId="b65613e7-b782-4797-afbc-3ac9b2e9b774" providerId="ADAL" clId="{9CB5543D-6A3C-4F03-B6C7-636388755688}" dt="2023-10-22T20:48:40.551" v="2" actId="207"/>
        <pc:sldMkLst>
          <pc:docMk/>
          <pc:sldMk cId="2481721477" sldId="549"/>
        </pc:sldMkLst>
      </pc:sldChg>
      <pc:sldChg chg="modSp new mod">
        <pc:chgData name="Mokarram dorri, Bahareh" userId="b65613e7-b782-4797-afbc-3ac9b2e9b774" providerId="ADAL" clId="{9CB5543D-6A3C-4F03-B6C7-636388755688}" dt="2023-10-22T20:49:19.241" v="5" actId="207"/>
        <pc:sldMkLst>
          <pc:docMk/>
          <pc:sldMk cId="2482343324" sldId="550"/>
        </pc:sldMkLst>
      </pc:sldChg>
      <pc:sldChg chg="modSp">
        <pc:chgData name="Mokarram dorri, Bahareh" userId="b65613e7-b782-4797-afbc-3ac9b2e9b774" providerId="ADAL" clId="{9CB5543D-6A3C-4F03-B6C7-636388755688}" dt="2024-10-15T01:39:47.715" v="193" actId="20577"/>
        <pc:sldMkLst>
          <pc:docMk/>
          <pc:sldMk cId="1516571467" sldId="551"/>
        </pc:sldMkLst>
      </pc:sldChg>
      <pc:sldChg chg="modSp mod modShow">
        <pc:chgData name="Mokarram dorri, Bahareh" userId="b65613e7-b782-4797-afbc-3ac9b2e9b774" providerId="ADAL" clId="{9CB5543D-6A3C-4F03-B6C7-636388755688}" dt="2024-10-17T04:09:19.609" v="752" actId="729"/>
        <pc:sldMkLst>
          <pc:docMk/>
          <pc:sldMk cId="1584301355" sldId="552"/>
        </pc:sldMkLst>
      </pc:sldChg>
      <pc:sldChg chg="addSp delSp modSp add mod">
        <pc:chgData name="Mokarram dorri, Bahareh" userId="b65613e7-b782-4797-afbc-3ac9b2e9b774" providerId="ADAL" clId="{9CB5543D-6A3C-4F03-B6C7-636388755688}" dt="2024-10-15T00:41:42.373" v="66" actId="1076"/>
        <pc:sldMkLst>
          <pc:docMk/>
          <pc:sldMk cId="2703615190" sldId="553"/>
        </pc:sldMkLst>
      </pc:sldChg>
      <pc:sldChg chg="addSp modSp new mod modAnim">
        <pc:chgData name="Mokarram dorri, Bahareh" userId="b65613e7-b782-4797-afbc-3ac9b2e9b774" providerId="ADAL" clId="{9CB5543D-6A3C-4F03-B6C7-636388755688}" dt="2024-10-15T03:58:14.625" v="405" actId="1076"/>
        <pc:sldMkLst>
          <pc:docMk/>
          <pc:sldMk cId="4230040450" sldId="554"/>
        </pc:sldMkLst>
      </pc:sldChg>
      <pc:sldChg chg="delSp modSp add mod modAnim">
        <pc:chgData name="Mokarram dorri, Bahareh" userId="b65613e7-b782-4797-afbc-3ac9b2e9b774" providerId="ADAL" clId="{9CB5543D-6A3C-4F03-B6C7-636388755688}" dt="2024-10-17T04:08:23.373" v="751" actId="20577"/>
        <pc:sldMkLst>
          <pc:docMk/>
          <pc:sldMk cId="2086687341" sldId="555"/>
        </pc:sldMkLst>
      </pc:sldChg>
      <pc:sldChg chg="modSp new mod modShow">
        <pc:chgData name="Mokarram dorri, Bahareh" userId="b65613e7-b782-4797-afbc-3ac9b2e9b774" providerId="ADAL" clId="{9CB5543D-6A3C-4F03-B6C7-636388755688}" dt="2024-10-15T16:09:07.392" v="625" actId="729"/>
        <pc:sldMkLst>
          <pc:docMk/>
          <pc:sldMk cId="2794196958" sldId="555"/>
        </pc:sldMkLst>
      </pc:sldChg>
      <pc:sldChg chg="delSp add del mod">
        <pc:chgData name="Mokarram dorri, Bahareh" userId="b65613e7-b782-4797-afbc-3ac9b2e9b774" providerId="ADAL" clId="{9CB5543D-6A3C-4F03-B6C7-636388755688}" dt="2024-10-15T00:39:15.832" v="51" actId="47"/>
        <pc:sldMkLst>
          <pc:docMk/>
          <pc:sldMk cId="1528089852" sldId="1326"/>
        </pc:sldMkLst>
      </pc:sldChg>
    </pc:docChg>
  </pc:docChgLst>
  <pc:docChgLst>
    <pc:chgData name="Mokarram Dorri, Bahareh" userId="b65613e7-b782-4797-afbc-3ac9b2e9b774" providerId="ADAL" clId="{EB893F73-5C17-49B5-AD79-698FC7B38B1F}"/>
    <pc:docChg chg="undo custSel addSld delSld modSld">
      <pc:chgData name="Mokarram Dorri, Bahareh" userId="b65613e7-b782-4797-afbc-3ac9b2e9b774" providerId="ADAL" clId="{EB893F73-5C17-49B5-AD79-698FC7B38B1F}" dt="2024-10-22T17:46:34.248" v="273" actId="1076"/>
      <pc:docMkLst>
        <pc:docMk/>
      </pc:docMkLst>
      <pc:sldChg chg="modSp mod">
        <pc:chgData name="Mokarram Dorri, Bahareh" userId="b65613e7-b782-4797-afbc-3ac9b2e9b774" providerId="ADAL" clId="{EB893F73-5C17-49B5-AD79-698FC7B38B1F}" dt="2024-10-17T17:34:20.528" v="181" actId="20577"/>
        <pc:sldMkLst>
          <pc:docMk/>
          <pc:sldMk cId="593768768" sldId="268"/>
        </pc:sldMkLst>
      </pc:sldChg>
      <pc:sldChg chg="modSp mod">
        <pc:chgData name="Mokarram Dorri, Bahareh" userId="b65613e7-b782-4797-afbc-3ac9b2e9b774" providerId="ADAL" clId="{EB893F73-5C17-49B5-AD79-698FC7B38B1F}" dt="2024-10-17T17:46:37.673" v="264" actId="404"/>
        <pc:sldMkLst>
          <pc:docMk/>
          <pc:sldMk cId="562133028" sldId="282"/>
        </pc:sldMkLst>
      </pc:sldChg>
      <pc:sldChg chg="modSp mod modAnim">
        <pc:chgData name="Mokarram Dorri, Bahareh" userId="b65613e7-b782-4797-afbc-3ac9b2e9b774" providerId="ADAL" clId="{EB893F73-5C17-49B5-AD79-698FC7B38B1F}" dt="2024-10-17T17:22:14.937" v="132" actId="1076"/>
        <pc:sldMkLst>
          <pc:docMk/>
          <pc:sldMk cId="1821064881" sldId="300"/>
        </pc:sldMkLst>
      </pc:sldChg>
      <pc:sldChg chg="modSp">
        <pc:chgData name="Mokarram Dorri, Bahareh" userId="b65613e7-b782-4797-afbc-3ac9b2e9b774" providerId="ADAL" clId="{EB893F73-5C17-49B5-AD79-698FC7B38B1F}" dt="2024-10-17T17:20:01.957" v="128" actId="115"/>
        <pc:sldMkLst>
          <pc:docMk/>
          <pc:sldMk cId="2070950706" sldId="301"/>
        </pc:sldMkLst>
      </pc:sldChg>
      <pc:sldChg chg="modSp mod">
        <pc:chgData name="Mokarram Dorri, Bahareh" userId="b65613e7-b782-4797-afbc-3ac9b2e9b774" providerId="ADAL" clId="{EB893F73-5C17-49B5-AD79-698FC7B38B1F}" dt="2024-10-17T17:22:43.453" v="133" actId="404"/>
        <pc:sldMkLst>
          <pc:docMk/>
          <pc:sldMk cId="1636106728" sldId="302"/>
        </pc:sldMkLst>
      </pc:sldChg>
      <pc:sldChg chg="addSp delSp modSp mod">
        <pc:chgData name="Mokarram Dorri, Bahareh" userId="b65613e7-b782-4797-afbc-3ac9b2e9b774" providerId="ADAL" clId="{EB893F73-5C17-49B5-AD79-698FC7B38B1F}" dt="2024-10-17T17:24:04.214" v="142" actId="478"/>
        <pc:sldMkLst>
          <pc:docMk/>
          <pc:sldMk cId="2114148668" sldId="512"/>
        </pc:sldMkLst>
      </pc:sldChg>
      <pc:sldChg chg="modSp mod">
        <pc:chgData name="Mokarram Dorri, Bahareh" userId="b65613e7-b782-4797-afbc-3ac9b2e9b774" providerId="ADAL" clId="{EB893F73-5C17-49B5-AD79-698FC7B38B1F}" dt="2024-10-17T17:31:55.505" v="175" actId="20577"/>
        <pc:sldMkLst>
          <pc:docMk/>
          <pc:sldMk cId="3841665713" sldId="513"/>
        </pc:sldMkLst>
      </pc:sldChg>
      <pc:sldChg chg="modSp mod">
        <pc:chgData name="Mokarram Dorri, Bahareh" userId="b65613e7-b782-4797-afbc-3ac9b2e9b774" providerId="ADAL" clId="{EB893F73-5C17-49B5-AD79-698FC7B38B1F}" dt="2024-10-17T17:32:25.298" v="176" actId="404"/>
        <pc:sldMkLst>
          <pc:docMk/>
          <pc:sldMk cId="879507186" sldId="514"/>
        </pc:sldMkLst>
      </pc:sldChg>
      <pc:sldChg chg="modSp mod">
        <pc:chgData name="Mokarram Dorri, Bahareh" userId="b65613e7-b782-4797-afbc-3ac9b2e9b774" providerId="ADAL" clId="{EB893F73-5C17-49B5-AD79-698FC7B38B1F}" dt="2024-10-17T17:33:46.578" v="178" actId="404"/>
        <pc:sldMkLst>
          <pc:docMk/>
          <pc:sldMk cId="2592284382" sldId="515"/>
        </pc:sldMkLst>
      </pc:sldChg>
      <pc:sldChg chg="modSp">
        <pc:chgData name="Mokarram Dorri, Bahareh" userId="b65613e7-b782-4797-afbc-3ac9b2e9b774" providerId="ADAL" clId="{EB893F73-5C17-49B5-AD79-698FC7B38B1F}" dt="2024-10-17T17:46:17.030" v="261" actId="5793"/>
        <pc:sldMkLst>
          <pc:docMk/>
          <pc:sldMk cId="3463901856" sldId="517"/>
        </pc:sldMkLst>
      </pc:sldChg>
      <pc:sldChg chg="addSp modSp mod">
        <pc:chgData name="Mokarram Dorri, Bahareh" userId="b65613e7-b782-4797-afbc-3ac9b2e9b774" providerId="ADAL" clId="{EB893F73-5C17-49B5-AD79-698FC7B38B1F}" dt="2024-10-22T17:46:34.248" v="273" actId="1076"/>
        <pc:sldMkLst>
          <pc:docMk/>
          <pc:sldMk cId="1462688833" sldId="532"/>
        </pc:sldMkLst>
      </pc:sldChg>
      <pc:sldChg chg="addSp delSp modSp mod modAnim modShow">
        <pc:chgData name="Mokarram Dorri, Bahareh" userId="b65613e7-b782-4797-afbc-3ac9b2e9b774" providerId="ADAL" clId="{EB893F73-5C17-49B5-AD79-698FC7B38B1F}" dt="2024-10-15T17:22:57.272" v="127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EB893F73-5C17-49B5-AD79-698FC7B38B1F}" dt="2024-10-15T17:22:54.803" v="126" actId="47"/>
        <pc:sldMkLst>
          <pc:docMk/>
          <pc:sldMk cId="2794196958" sldId="555"/>
        </pc:sldMkLst>
      </pc:sldChg>
      <pc:sldChg chg="modSp new mod">
        <pc:chgData name="Mokarram Dorri, Bahareh" userId="b65613e7-b782-4797-afbc-3ac9b2e9b774" providerId="ADAL" clId="{EB893F73-5C17-49B5-AD79-698FC7B38B1F}" dt="2024-10-17T17:46:31.518" v="263" actId="14100"/>
        <pc:sldMkLst>
          <pc:docMk/>
          <pc:sldMk cId="3105100797" sldId="557"/>
        </pc:sldMkLst>
      </pc:sldChg>
    </pc:docChg>
  </pc:docChgLst>
  <pc:docChgLst>
    <pc:chgData name="Mokarram Dorri, Bahareh" userId="b65613e7-b782-4797-afbc-3ac9b2e9b774" providerId="ADAL" clId="{30207E16-97C7-4736-A712-5208DE487C99}"/>
    <pc:docChg chg="undo custSel addSld delSld modSld sldOrd delMainMaster">
      <pc:chgData name="Mokarram Dorri, Bahareh" userId="b65613e7-b782-4797-afbc-3ac9b2e9b774" providerId="ADAL" clId="{30207E16-97C7-4736-A712-5208DE487C99}" dt="2023-10-19T17:03:42.892" v="996"/>
      <pc:docMkLst>
        <pc:docMk/>
      </pc:docMkLst>
      <pc:sldChg chg="modSp mod">
        <pc:chgData name="Mokarram Dorri, Bahareh" userId="b65613e7-b782-4797-afbc-3ac9b2e9b774" providerId="ADAL" clId="{30207E16-97C7-4736-A712-5208DE487C99}" dt="2023-10-06T00:07:35.853" v="0" actId="207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30207E16-97C7-4736-A712-5208DE487C99}" dt="2023-10-06T00:08:02.519" v="1" actId="207"/>
        <pc:sldMkLst>
          <pc:docMk/>
          <pc:sldMk cId="2639393532" sldId="257"/>
        </pc:sldMkLst>
      </pc:sldChg>
      <pc:sldChg chg="modSp mod">
        <pc:chgData name="Mokarram Dorri, Bahareh" userId="b65613e7-b782-4797-afbc-3ac9b2e9b774" providerId="ADAL" clId="{30207E16-97C7-4736-A712-5208DE487C99}" dt="2023-10-10T17:28:51.872" v="150" actId="20577"/>
        <pc:sldMkLst>
          <pc:docMk/>
          <pc:sldMk cId="593768768" sldId="268"/>
        </pc:sldMkLst>
      </pc:sldChg>
      <pc:sldChg chg="del">
        <pc:chgData name="Mokarram Dorri, Bahareh" userId="b65613e7-b782-4797-afbc-3ac9b2e9b774" providerId="ADAL" clId="{30207E16-97C7-4736-A712-5208DE487C99}" dt="2023-10-10T16:28:07.748" v="2" actId="47"/>
        <pc:sldMkLst>
          <pc:docMk/>
          <pc:sldMk cId="350752174" sldId="269"/>
        </pc:sldMkLst>
      </pc:sldChg>
      <pc:sldChg chg="del">
        <pc:chgData name="Mokarram Dorri, Bahareh" userId="b65613e7-b782-4797-afbc-3ac9b2e9b774" providerId="ADAL" clId="{30207E16-97C7-4736-A712-5208DE487C99}" dt="2023-10-10T17:06:51.596" v="94" actId="47"/>
        <pc:sldMkLst>
          <pc:docMk/>
          <pc:sldMk cId="350752174" sldId="271"/>
        </pc:sldMkLst>
      </pc:sldChg>
      <pc:sldChg chg="del">
        <pc:chgData name="Mokarram Dorri, Bahareh" userId="b65613e7-b782-4797-afbc-3ac9b2e9b774" providerId="ADAL" clId="{30207E16-97C7-4736-A712-5208DE487C99}" dt="2023-10-10T17:06:54.541" v="96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30207E16-97C7-4736-A712-5208DE487C99}" dt="2023-10-10T17:06:56.519" v="97" actId="47"/>
        <pc:sldMkLst>
          <pc:docMk/>
          <pc:sldMk cId="668083587" sldId="274"/>
        </pc:sldMkLst>
      </pc:sldChg>
      <pc:sldChg chg="addSp modSp mod ord modAnim">
        <pc:chgData name="Mokarram Dorri, Bahareh" userId="b65613e7-b782-4797-afbc-3ac9b2e9b774" providerId="ADAL" clId="{30207E16-97C7-4736-A712-5208DE487C99}" dt="2023-10-10T17:44:29.748" v="178" actId="14100"/>
        <pc:sldMkLst>
          <pc:docMk/>
          <pc:sldMk cId="3174946388" sldId="280"/>
        </pc:sldMkLst>
      </pc:sldChg>
      <pc:sldChg chg="addSp delSp modSp mod ord modAnim">
        <pc:chgData name="Mokarram Dorri, Bahareh" userId="b65613e7-b782-4797-afbc-3ac9b2e9b774" providerId="ADAL" clId="{30207E16-97C7-4736-A712-5208DE487C99}" dt="2023-10-12T17:21:54.118" v="260" actId="207"/>
        <pc:sldMkLst>
          <pc:docMk/>
          <pc:sldMk cId="2128910819" sldId="281"/>
        </pc:sldMkLst>
      </pc:sldChg>
      <pc:sldChg chg="addSp delSp modSp mod delAnim modAnim">
        <pc:chgData name="Mokarram Dorri, Bahareh" userId="b65613e7-b782-4797-afbc-3ac9b2e9b774" providerId="ADAL" clId="{30207E16-97C7-4736-A712-5208DE487C99}" dt="2023-10-12T17:54:03.039" v="611" actId="34135"/>
        <pc:sldMkLst>
          <pc:docMk/>
          <pc:sldMk cId="2016478400" sldId="283"/>
        </pc:sldMkLst>
      </pc:sldChg>
      <pc:sldChg chg="modSp mod modAnim">
        <pc:chgData name="Mokarram Dorri, Bahareh" userId="b65613e7-b782-4797-afbc-3ac9b2e9b774" providerId="ADAL" clId="{30207E16-97C7-4736-A712-5208DE487C99}" dt="2023-10-19T16:59:11.492" v="947" actId="1076"/>
        <pc:sldMkLst>
          <pc:docMk/>
          <pc:sldMk cId="2288116155" sldId="284"/>
        </pc:sldMkLst>
      </pc:sldChg>
      <pc:sldChg chg="modSp mod modAnim">
        <pc:chgData name="Mokarram Dorri, Bahareh" userId="b65613e7-b782-4797-afbc-3ac9b2e9b774" providerId="ADAL" clId="{30207E16-97C7-4736-A712-5208DE487C99}" dt="2023-10-19T17:03:42.892" v="996"/>
        <pc:sldMkLst>
          <pc:docMk/>
          <pc:sldMk cId="759829174" sldId="287"/>
        </pc:sldMkLst>
      </pc:sldChg>
      <pc:sldChg chg="modSp mod modAnim modShow">
        <pc:chgData name="Mokarram Dorri, Bahareh" userId="b65613e7-b782-4797-afbc-3ac9b2e9b774" providerId="ADAL" clId="{30207E16-97C7-4736-A712-5208DE487C99}" dt="2023-10-19T17:02:57.464" v="991" actId="729"/>
        <pc:sldMkLst>
          <pc:docMk/>
          <pc:sldMk cId="4250340663" sldId="288"/>
        </pc:sldMkLst>
      </pc:sldChg>
      <pc:sldChg chg="mod modShow">
        <pc:chgData name="Mokarram Dorri, Bahareh" userId="b65613e7-b782-4797-afbc-3ac9b2e9b774" providerId="ADAL" clId="{30207E16-97C7-4736-A712-5208DE487C99}" dt="2023-10-19T16:53:26.045" v="943" actId="729"/>
        <pc:sldMkLst>
          <pc:docMk/>
          <pc:sldMk cId="699954361" sldId="290"/>
        </pc:sldMkLst>
      </pc:sldChg>
      <pc:sldChg chg="addSp delSp modSp mod">
        <pc:chgData name="Mokarram Dorri, Bahareh" userId="b65613e7-b782-4797-afbc-3ac9b2e9b774" providerId="ADAL" clId="{30207E16-97C7-4736-A712-5208DE487C99}" dt="2023-10-17T17:00:14.849" v="655" actId="1076"/>
        <pc:sldMkLst>
          <pc:docMk/>
          <pc:sldMk cId="0" sldId="291"/>
        </pc:sldMkLst>
      </pc:sldChg>
      <pc:sldChg chg="addSp modSp mod ord">
        <pc:chgData name="Mokarram Dorri, Bahareh" userId="b65613e7-b782-4797-afbc-3ac9b2e9b774" providerId="ADAL" clId="{30207E16-97C7-4736-A712-5208DE487C99}" dt="2023-10-17T17:27:15.320" v="804"/>
        <pc:sldMkLst>
          <pc:docMk/>
          <pc:sldMk cId="231645496" sldId="293"/>
        </pc:sldMkLst>
      </pc:sldChg>
      <pc:sldChg chg="del">
        <pc:chgData name="Mokarram Dorri, Bahareh" userId="b65613e7-b782-4797-afbc-3ac9b2e9b774" providerId="ADAL" clId="{30207E16-97C7-4736-A712-5208DE487C99}" dt="2023-10-17T17:26:19.095" v="802" actId="2696"/>
        <pc:sldMkLst>
          <pc:docMk/>
          <pc:sldMk cId="0" sldId="294"/>
        </pc:sldMkLst>
      </pc:sldChg>
      <pc:sldChg chg="addSp delSp modSp mod modAnim">
        <pc:chgData name="Mokarram Dorri, Bahareh" userId="b65613e7-b782-4797-afbc-3ac9b2e9b774" providerId="ADAL" clId="{30207E16-97C7-4736-A712-5208DE487C99}" dt="2023-10-12T17:55:56.961" v="627" actId="1076"/>
        <pc:sldMkLst>
          <pc:docMk/>
          <pc:sldMk cId="2738519815" sldId="296"/>
        </pc:sldMkLst>
      </pc:sldChg>
      <pc:sldChg chg="del">
        <pc:chgData name="Mokarram Dorri, Bahareh" userId="b65613e7-b782-4797-afbc-3ac9b2e9b774" providerId="ADAL" clId="{30207E16-97C7-4736-A712-5208DE487C99}" dt="2023-10-10T17:06:53.343" v="95" actId="47"/>
        <pc:sldMkLst>
          <pc:docMk/>
          <pc:sldMk cId="3204874410" sldId="304"/>
        </pc:sldMkLst>
      </pc:sldChg>
      <pc:sldChg chg="addSp delSp modSp mod">
        <pc:chgData name="Mokarram Dorri, Bahareh" userId="b65613e7-b782-4797-afbc-3ac9b2e9b774" providerId="ADAL" clId="{30207E16-97C7-4736-A712-5208DE487C99}" dt="2023-10-17T17:10:55.054" v="719" actId="1076"/>
        <pc:sldMkLst>
          <pc:docMk/>
          <pc:sldMk cId="0" sldId="511"/>
        </pc:sldMkLst>
      </pc:sldChg>
      <pc:sldChg chg="addSp delSp modSp mod addAnim delAnim modAnim">
        <pc:chgData name="Mokarram Dorri, Bahareh" userId="b65613e7-b782-4797-afbc-3ac9b2e9b774" providerId="ADAL" clId="{30207E16-97C7-4736-A712-5208DE487C99}" dt="2023-10-10T16:32:01.002" v="32" actId="1076"/>
        <pc:sldMkLst>
          <pc:docMk/>
          <pc:sldMk cId="2114148668" sldId="512"/>
        </pc:sldMkLst>
      </pc:sldChg>
      <pc:sldChg chg="addSp modSp mod modAnim">
        <pc:chgData name="Mokarram Dorri, Bahareh" userId="b65613e7-b782-4797-afbc-3ac9b2e9b774" providerId="ADAL" clId="{30207E16-97C7-4736-A712-5208DE487C99}" dt="2023-10-10T17:01:08.923" v="50" actId="20577"/>
        <pc:sldMkLst>
          <pc:docMk/>
          <pc:sldMk cId="2398984135" sldId="513"/>
        </pc:sldMkLst>
      </pc:sldChg>
      <pc:sldChg chg="addSp delSp modSp mod modAnim">
        <pc:chgData name="Mokarram Dorri, Bahareh" userId="b65613e7-b782-4797-afbc-3ac9b2e9b774" providerId="ADAL" clId="{30207E16-97C7-4736-A712-5208DE487C99}" dt="2023-10-10T17:06:23.872" v="92" actId="404"/>
        <pc:sldMkLst>
          <pc:docMk/>
          <pc:sldMk cId="105538184" sldId="514"/>
        </pc:sldMkLst>
      </pc:sldChg>
      <pc:sldChg chg="modSp mod modAnim">
        <pc:chgData name="Mokarram Dorri, Bahareh" userId="b65613e7-b782-4797-afbc-3ac9b2e9b774" providerId="ADAL" clId="{30207E16-97C7-4736-A712-5208DE487C99}" dt="2023-10-12T17:18:23.672" v="254" actId="20577"/>
        <pc:sldMkLst>
          <pc:docMk/>
          <pc:sldMk cId="1151843498" sldId="515"/>
        </pc:sldMkLst>
      </pc:sldChg>
      <pc:sldChg chg="addSp modSp modAnim">
        <pc:chgData name="Mokarram Dorri, Bahareh" userId="b65613e7-b782-4797-afbc-3ac9b2e9b774" providerId="ADAL" clId="{30207E16-97C7-4736-A712-5208DE487C99}" dt="2023-10-12T17:25:22.129" v="266"/>
        <pc:sldMkLst>
          <pc:docMk/>
          <pc:sldMk cId="3688653969" sldId="517"/>
        </pc:sldMkLst>
      </pc:sldChg>
      <pc:sldChg chg="addSp modSp">
        <pc:chgData name="Mokarram Dorri, Bahareh" userId="b65613e7-b782-4797-afbc-3ac9b2e9b774" providerId="ADAL" clId="{30207E16-97C7-4736-A712-5208DE487C99}" dt="2023-10-12T17:34:40.829" v="286"/>
        <pc:sldMkLst>
          <pc:docMk/>
          <pc:sldMk cId="3283523111" sldId="519"/>
        </pc:sldMkLst>
      </pc:sldChg>
      <pc:sldChg chg="addSp delSp modSp mod delAnim modAnim">
        <pc:chgData name="Mokarram Dorri, Bahareh" userId="b65613e7-b782-4797-afbc-3ac9b2e9b774" providerId="ADAL" clId="{30207E16-97C7-4736-A712-5208DE487C99}" dt="2023-10-12T17:54:37.771" v="613" actId="1076"/>
        <pc:sldMkLst>
          <pc:docMk/>
          <pc:sldMk cId="490018040" sldId="520"/>
        </pc:sldMkLst>
      </pc:sldChg>
      <pc:sldChg chg="modSp del mod">
        <pc:chgData name="Mokarram Dorri, Bahareh" userId="b65613e7-b782-4797-afbc-3ac9b2e9b774" providerId="ADAL" clId="{30207E16-97C7-4736-A712-5208DE487C99}" dt="2023-10-17T17:23:25.189" v="774" actId="47"/>
        <pc:sldMkLst>
          <pc:docMk/>
          <pc:sldMk cId="1734301047" sldId="524"/>
        </pc:sldMkLst>
      </pc:sldChg>
      <pc:sldChg chg="del">
        <pc:chgData name="Mokarram Dorri, Bahareh" userId="b65613e7-b782-4797-afbc-3ac9b2e9b774" providerId="ADAL" clId="{30207E16-97C7-4736-A712-5208DE487C99}" dt="2023-10-17T17:44:18.804" v="813" actId="2696"/>
        <pc:sldMkLst>
          <pc:docMk/>
          <pc:sldMk cId="0" sldId="527"/>
        </pc:sldMkLst>
      </pc:sldChg>
      <pc:sldChg chg="modSp mod">
        <pc:chgData name="Mokarram Dorri, Bahareh" userId="b65613e7-b782-4797-afbc-3ac9b2e9b774" providerId="ADAL" clId="{30207E16-97C7-4736-A712-5208DE487C99}" dt="2023-10-17T17:25:38.968" v="801" actId="12"/>
        <pc:sldMkLst>
          <pc:docMk/>
          <pc:sldMk cId="3186674623" sldId="530"/>
        </pc:sldMkLst>
      </pc:sldChg>
      <pc:sldChg chg="addSp modSp mod modAnim">
        <pc:chgData name="Mokarram Dorri, Bahareh" userId="b65613e7-b782-4797-afbc-3ac9b2e9b774" providerId="ADAL" clId="{30207E16-97C7-4736-A712-5208DE487C99}" dt="2023-10-17T17:40:44.618" v="812" actId="1076"/>
        <pc:sldMkLst>
          <pc:docMk/>
          <pc:sldMk cId="1662493439" sldId="531"/>
        </pc:sldMkLst>
      </pc:sldChg>
      <pc:sldChg chg="delSp mod delAnim">
        <pc:chgData name="Mokarram Dorri, Bahareh" userId="b65613e7-b782-4797-afbc-3ac9b2e9b774" providerId="ADAL" clId="{30207E16-97C7-4736-A712-5208DE487C99}" dt="2023-10-17T17:40:38.870" v="810" actId="21"/>
        <pc:sldMkLst>
          <pc:docMk/>
          <pc:sldMk cId="1462688833" sldId="532"/>
        </pc:sldMkLst>
      </pc:sldChg>
      <pc:sldChg chg="addSp delSp modSp mod modAnim modShow">
        <pc:chgData name="Mokarram Dorri, Bahareh" userId="b65613e7-b782-4797-afbc-3ac9b2e9b774" providerId="ADAL" clId="{30207E16-97C7-4736-A712-5208DE487C99}" dt="2023-10-17T17:39:50.678" v="809" actId="729"/>
        <pc:sldMkLst>
          <pc:docMk/>
          <pc:sldMk cId="3111814321" sldId="533"/>
        </pc:sldMkLst>
      </pc:sldChg>
      <pc:sldChg chg="addSp delSp modSp add mod modShow">
        <pc:chgData name="Mokarram Dorri, Bahareh" userId="b65613e7-b782-4797-afbc-3ac9b2e9b774" providerId="ADAL" clId="{30207E16-97C7-4736-A712-5208DE487C99}" dt="2023-10-17T17:39:43.806" v="808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788515044" sldId="53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726051068" sldId="535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768523343" sldId="53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757034115" sldId="537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030622450" sldId="538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18285897" sldId="539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135853289" sldId="540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449250886" sldId="541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248506658" sldId="542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349200075" sldId="543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285333161" sldId="54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893872638" sldId="545"/>
        </pc:sldMkLst>
      </pc:sldChg>
      <pc:sldChg chg="del">
        <pc:chgData name="Mokarram Dorri, Bahareh" userId="b65613e7-b782-4797-afbc-3ac9b2e9b774" providerId="ADAL" clId="{30207E16-97C7-4736-A712-5208DE487C99}" dt="2023-10-19T16:52:53.296" v="942" actId="47"/>
        <pc:sldMkLst>
          <pc:docMk/>
          <pc:sldMk cId="0" sldId="54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449834957" sldId="54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2095342" sldId="547"/>
        </pc:sldMkLst>
      </pc:sldChg>
      <pc:sldChg chg="addSp delSp modSp mod modAnim">
        <pc:chgData name="Mokarram Dorri, Bahareh" userId="b65613e7-b782-4797-afbc-3ac9b2e9b774" providerId="ADAL" clId="{30207E16-97C7-4736-A712-5208DE487C99}" dt="2023-10-19T17:03:07.251" v="992" actId="1076"/>
        <pc:sldMkLst>
          <pc:docMk/>
          <pc:sldMk cId="2112844739" sldId="547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178315064" sldId="548"/>
        </pc:sldMkLst>
      </pc:sldChg>
      <pc:sldChg chg="addSp delSp modSp mod modAnim modShow">
        <pc:chgData name="Mokarram Dorri, Bahareh" userId="b65613e7-b782-4797-afbc-3ac9b2e9b774" providerId="ADAL" clId="{30207E16-97C7-4736-A712-5208DE487C99}" dt="2023-10-19T17:01:50.795" v="972" actId="729"/>
        <pc:sldMkLst>
          <pc:docMk/>
          <pc:sldMk cId="4085940623" sldId="548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061891853" sldId="549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094907545" sldId="550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299759023" sldId="551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640740931" sldId="552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73146353" sldId="553"/>
        </pc:sldMkLst>
      </pc:sldChg>
      <pc:sldMasterChg chg="del delSldLayout">
        <pc:chgData name="Mokarram Dorri, Bahareh" userId="b65613e7-b782-4797-afbc-3ac9b2e9b774" providerId="ADAL" clId="{30207E16-97C7-4736-A712-5208DE487C99}" dt="2023-10-19T16:52:53.296" v="942" actId="47"/>
        <pc:sldMasterMkLst>
          <pc:docMk/>
          <pc:sldMasterMk cId="1527131759" sldId="2147483685"/>
        </pc:sldMasterMkLst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373023633" sldId="2147483686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100359386" sldId="2147483687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533476164" sldId="2147483688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38353939" sldId="2147483689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610285474" sldId="2147483690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3136329127" sldId="2147483691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4211434562" sldId="2147483692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2400695243" sldId="2147483693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2229773156" sldId="2147483694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449219568" sldId="2147483695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57602550" sldId="2147483696"/>
          </pc:sldLayoutMkLst>
        </pc:sldLayoutChg>
      </pc:sldMasterChg>
      <pc:sldMasterChg chg="del delSldLayout">
        <pc:chgData name="Mokarram Dorri, Bahareh" userId="b65613e7-b782-4797-afbc-3ac9b2e9b774" providerId="ADAL" clId="{30207E16-97C7-4736-A712-5208DE487C99}" dt="2023-10-17T17:44:18.804" v="813" actId="2696"/>
        <pc:sldMasterMkLst>
          <pc:docMk/>
          <pc:sldMasterMk cId="3345912333" sldId="2147483685"/>
        </pc:sldMasterMkLst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936454233" sldId="2147483686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638165056" sldId="2147483687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537036290" sldId="2147483688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11808898" sldId="2147483689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832122706" sldId="2147483690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83476740" sldId="2147483691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3439880762" sldId="2147483692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276380433" sldId="2147483693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10208660" sldId="2147483694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288677037" sldId="2147483695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319677623" sldId="2147483696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394047747" sldId="2147483697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7CC0614F-4FCA-4241-9464-E67663DA4A29}"/>
    <pc:docChg chg="modSld">
      <pc:chgData name="Mokarram dorri, Bahareh" userId="S::bahareh.mokarramdorri@unt.edu::b65613e7-b782-4797-afbc-3ac9b2e9b774" providerId="AD" clId="Web-{7CC0614F-4FCA-4241-9464-E67663DA4A29}" dt="2023-10-12T19:29:50.965" v="6" actId="20577"/>
      <pc:docMkLst>
        <pc:docMk/>
      </pc:docMkLst>
      <pc:sldChg chg="modSp modNotes">
        <pc:chgData name="Mokarram dorri, Bahareh" userId="S::bahareh.mokarramdorri@unt.edu::b65613e7-b782-4797-afbc-3ac9b2e9b774" providerId="AD" clId="Web-{7CC0614F-4FCA-4241-9464-E67663DA4A29}" dt="2023-10-12T19:29:50.965" v="6" actId="20577"/>
        <pc:sldMkLst>
          <pc:docMk/>
          <pc:sldMk cId="2016478400" sldId="283"/>
        </pc:sldMkLst>
      </pc:sldChg>
    </pc:docChg>
  </pc:docChgLst>
  <pc:docChgLst>
    <pc:chgData name="Mokarram Dorri, Bahareh" userId="b65613e7-b782-4797-afbc-3ac9b2e9b774" providerId="ADAL" clId="{9CB5543D-6A3C-4F03-B6C7-636388755688}"/>
    <pc:docChg chg="undo custSel addSld delSld modSld sldOrd delMainMaster modMainMaster">
      <pc:chgData name="Mokarram Dorri, Bahareh" userId="b65613e7-b782-4797-afbc-3ac9b2e9b774" providerId="ADAL" clId="{9CB5543D-6A3C-4F03-B6C7-636388755688}" dt="2025-03-23T22:26:33.449" v="9902" actId="113"/>
      <pc:docMkLst>
        <pc:docMk/>
      </pc:docMkLst>
      <pc:sldChg chg="delSp modSp mod">
        <pc:chgData name="Mokarram Dorri, Bahareh" userId="b65613e7-b782-4797-afbc-3ac9b2e9b774" providerId="ADAL" clId="{9CB5543D-6A3C-4F03-B6C7-636388755688}" dt="2024-03-02T19:14:08.137" v="7874" actId="478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9CB5543D-6A3C-4F03-B6C7-636388755688}" dt="2024-03-02T19:13:48.684" v="7869" actId="1076"/>
        <pc:sldMkLst>
          <pc:docMk/>
          <pc:sldMk cId="2639393532" sldId="257"/>
        </pc:sldMkLst>
      </pc:sldChg>
      <pc:sldChg chg="modSp mod modAnim">
        <pc:chgData name="Mokarram Dorri, Bahareh" userId="b65613e7-b782-4797-afbc-3ac9b2e9b774" providerId="ADAL" clId="{9CB5543D-6A3C-4F03-B6C7-636388755688}" dt="2025-03-18T21:59:34.256" v="9250"/>
        <pc:sldMkLst>
          <pc:docMk/>
          <pc:sldMk cId="3139989689" sldId="258"/>
        </pc:sldMkLst>
      </pc:sldChg>
      <pc:sldChg chg="modSp del mod modAnim">
        <pc:chgData name="Mokarram Dorri, Bahareh" userId="b65613e7-b782-4797-afbc-3ac9b2e9b774" providerId="ADAL" clId="{9CB5543D-6A3C-4F03-B6C7-636388755688}" dt="2025-03-18T22:08:45.711" v="9338" actId="2696"/>
        <pc:sldMkLst>
          <pc:docMk/>
          <pc:sldMk cId="4008257223" sldId="260"/>
        </pc:sldMkLst>
      </pc:sldChg>
      <pc:sldChg chg="modSp del mod modAnim">
        <pc:chgData name="Mokarram Dorri, Bahareh" userId="b65613e7-b782-4797-afbc-3ac9b2e9b774" providerId="ADAL" clId="{9CB5543D-6A3C-4F03-B6C7-636388755688}" dt="2025-03-18T22:08:40.006" v="9337" actId="2696"/>
        <pc:sldMkLst>
          <pc:docMk/>
          <pc:sldMk cId="2702735186" sldId="261"/>
        </pc:sldMkLst>
      </pc:sldChg>
      <pc:sldChg chg="addSp delSp modSp mod modAnim">
        <pc:chgData name="Mokarram Dorri, Bahareh" userId="b65613e7-b782-4797-afbc-3ac9b2e9b774" providerId="ADAL" clId="{9CB5543D-6A3C-4F03-B6C7-636388755688}" dt="2024-03-02T19:33:42.026" v="7984" actId="33524"/>
        <pc:sldMkLst>
          <pc:docMk/>
          <pc:sldMk cId="702058501" sldId="262"/>
        </pc:sldMkLst>
      </pc:sldChg>
      <pc:sldChg chg="addSp modSp mod modAnim modNotesTx">
        <pc:chgData name="Mokarram Dorri, Bahareh" userId="b65613e7-b782-4797-afbc-3ac9b2e9b774" providerId="ADAL" clId="{9CB5543D-6A3C-4F03-B6C7-636388755688}" dt="2024-03-02T19:36:35.364" v="8010" actId="20577"/>
        <pc:sldMkLst>
          <pc:docMk/>
          <pc:sldMk cId="0" sldId="263"/>
        </pc:sldMkLst>
      </pc:sldChg>
      <pc:sldChg chg="delSp modSp mod modAnim">
        <pc:chgData name="Mokarram Dorri, Bahareh" userId="b65613e7-b782-4797-afbc-3ac9b2e9b774" providerId="ADAL" clId="{9CB5543D-6A3C-4F03-B6C7-636388755688}" dt="2025-03-18T22:09:14.384" v="9342" actId="20577"/>
        <pc:sldMkLst>
          <pc:docMk/>
          <pc:sldMk cId="0" sldId="264"/>
        </pc:sldMkLst>
      </pc:sldChg>
      <pc:sldChg chg="modSp mod modAnim">
        <pc:chgData name="Mokarram Dorri, Bahareh" userId="b65613e7-b782-4797-afbc-3ac9b2e9b774" providerId="ADAL" clId="{9CB5543D-6A3C-4F03-B6C7-636388755688}" dt="2024-03-02T19:37:07.114" v="8013" actId="20578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9CB5543D-6A3C-4F03-B6C7-636388755688}" dt="2024-03-02T19:37:39.414" v="8017" actId="1076"/>
        <pc:sldMkLst>
          <pc:docMk/>
          <pc:sldMk cId="0" sldId="266"/>
        </pc:sldMkLst>
      </pc:sldChg>
      <pc:sldChg chg="modSp add mod">
        <pc:chgData name="Mokarram Dorri, Bahareh" userId="b65613e7-b782-4797-afbc-3ac9b2e9b774" providerId="ADAL" clId="{9CB5543D-6A3C-4F03-B6C7-636388755688}" dt="2025-03-23T22:26:33.449" v="9902" actId="113"/>
        <pc:sldMkLst>
          <pc:docMk/>
          <pc:sldMk cId="279171263" sldId="267"/>
        </pc:sldMkLst>
        <pc:spChg chg="mod">
          <ac:chgData name="Mokarram Dorri, Bahareh" userId="b65613e7-b782-4797-afbc-3ac9b2e9b774" providerId="ADAL" clId="{9CB5543D-6A3C-4F03-B6C7-636388755688}" dt="2025-03-23T22:26:33.449" v="9902" actId="113"/>
          <ac:spMkLst>
            <pc:docMk/>
            <pc:sldMk cId="279171263" sldId="267"/>
            <ac:spMk id="2" creationId="{9FB8F035-3AB6-6FA9-22AA-8079C68CC9E2}"/>
          </ac:spMkLst>
        </pc:spChg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593768768" sldId="268"/>
        </pc:sldMkLst>
      </pc:sldChg>
      <pc:sldChg chg="modSp mod modShow">
        <pc:chgData name="Mokarram Dorri, Bahareh" userId="b65613e7-b782-4797-afbc-3ac9b2e9b774" providerId="ADAL" clId="{9CB5543D-6A3C-4F03-B6C7-636388755688}" dt="2023-10-10T05:29:55.004" v="2629" actId="13926"/>
        <pc:sldMkLst>
          <pc:docMk/>
          <pc:sldMk cId="350752174" sldId="269"/>
        </pc:sldMkLst>
      </pc:sldChg>
      <pc:sldChg chg="modSp del mod modShow">
        <pc:chgData name="Mokarram Dorri, Bahareh" userId="b65613e7-b782-4797-afbc-3ac9b2e9b774" providerId="ADAL" clId="{9CB5543D-6A3C-4F03-B6C7-636388755688}" dt="2023-10-09T03:55:37.265" v="1764" actId="2696"/>
        <pc:sldMkLst>
          <pc:docMk/>
          <pc:sldMk cId="4208287712" sldId="270"/>
        </pc:sldMkLst>
      </pc:sldChg>
      <pc:sldChg chg="modSp mod modShow">
        <pc:chgData name="Mokarram Dorri, Bahareh" userId="b65613e7-b782-4797-afbc-3ac9b2e9b774" providerId="ADAL" clId="{9CB5543D-6A3C-4F03-B6C7-636388755688}" dt="2023-10-10T00:56:44.482" v="1773" actId="404"/>
        <pc:sldMkLst>
          <pc:docMk/>
          <pc:sldMk cId="350752174" sldId="271"/>
        </pc:sldMkLst>
      </pc:sldChg>
      <pc:sldChg chg="mod modShow">
        <pc:chgData name="Mokarram Dorri, Bahareh" userId="b65613e7-b782-4797-afbc-3ac9b2e9b774" providerId="ADAL" clId="{9CB5543D-6A3C-4F03-B6C7-636388755688}" dt="2023-10-08T23:11:26.732" v="911" actId="729"/>
        <pc:sldMkLst>
          <pc:docMk/>
          <pc:sldMk cId="0" sldId="272"/>
        </pc:sldMkLst>
      </pc:sldChg>
      <pc:sldChg chg="del mod modShow">
        <pc:chgData name="Mokarram Dorri, Bahareh" userId="b65613e7-b782-4797-afbc-3ac9b2e9b774" providerId="ADAL" clId="{9CB5543D-6A3C-4F03-B6C7-636388755688}" dt="2023-10-12T03:48:31.153" v="3841" actId="2696"/>
        <pc:sldMkLst>
          <pc:docMk/>
          <pc:sldMk cId="0" sldId="273"/>
        </pc:sldMkLst>
      </pc:sldChg>
      <pc:sldChg chg="modSp mod modShow">
        <pc:chgData name="Mokarram Dorri, Bahareh" userId="b65613e7-b782-4797-afbc-3ac9b2e9b774" providerId="ADAL" clId="{9CB5543D-6A3C-4F03-B6C7-636388755688}" dt="2023-10-10T04:03:36.550" v="1966" actId="729"/>
        <pc:sldMkLst>
          <pc:docMk/>
          <pc:sldMk cId="668083587" sldId="274"/>
        </pc:sldMkLst>
      </pc:sldChg>
      <pc:sldChg chg="delSp modSp add del mod">
        <pc:chgData name="Mokarram Dorri, Bahareh" userId="b65613e7-b782-4797-afbc-3ac9b2e9b774" providerId="ADAL" clId="{9CB5543D-6A3C-4F03-B6C7-636388755688}" dt="2023-10-17T00:14:52.833" v="4381" actId="47"/>
        <pc:sldMkLst>
          <pc:docMk/>
          <pc:sldMk cId="0" sldId="275"/>
        </pc:sldMkLst>
      </pc:sldChg>
      <pc:sldChg chg="modSp del mod modShow">
        <pc:chgData name="Mokarram Dorri, Bahareh" userId="b65613e7-b782-4797-afbc-3ac9b2e9b774" providerId="ADAL" clId="{9CB5543D-6A3C-4F03-B6C7-636388755688}" dt="2023-10-12T03:48:40.596" v="3844" actId="2696"/>
        <pc:sldMkLst>
          <pc:docMk/>
          <pc:sldMk cId="2059373823" sldId="276"/>
        </pc:sldMkLst>
      </pc:sldChg>
      <pc:sldChg chg="modSp add del mod">
        <pc:chgData name="Mokarram Dorri, Bahareh" userId="b65613e7-b782-4797-afbc-3ac9b2e9b774" providerId="ADAL" clId="{9CB5543D-6A3C-4F03-B6C7-636388755688}" dt="2023-10-17T00:05:28.531" v="4288" actId="47"/>
        <pc:sldMkLst>
          <pc:docMk/>
          <pc:sldMk cId="0" sldId="278"/>
        </pc:sldMkLst>
      </pc:sldChg>
      <pc:sldChg chg="modSp add del mod">
        <pc:chgData name="Mokarram Dorri, Bahareh" userId="b65613e7-b782-4797-afbc-3ac9b2e9b774" providerId="ADAL" clId="{9CB5543D-6A3C-4F03-B6C7-636388755688}" dt="2023-10-17T00:14:50.800" v="4380" actId="47"/>
        <pc:sldMkLst>
          <pc:docMk/>
          <pc:sldMk cId="0" sldId="279"/>
        </pc:sldMkLst>
      </pc:sldChg>
      <pc:sldChg chg="del mod modShow">
        <pc:chgData name="Mokarram Dorri, Bahareh" userId="b65613e7-b782-4797-afbc-3ac9b2e9b774" providerId="ADAL" clId="{9CB5543D-6A3C-4F03-B6C7-636388755688}" dt="2023-10-12T03:48:33.634" v="3842" actId="2696"/>
        <pc:sldMkLst>
          <pc:docMk/>
          <pc:sldMk cId="4012468272" sldId="279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3174946388" sldId="280"/>
        </pc:sldMkLst>
      </pc:sldChg>
      <pc:sldChg chg="addSp delSp modSp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128910819" sldId="281"/>
        </pc:sldMkLst>
      </pc:sldChg>
      <pc:sldChg chg="addSp modSp del mod modAnim">
        <pc:chgData name="Mokarram Dorri, Bahareh" userId="b65613e7-b782-4797-afbc-3ac9b2e9b774" providerId="ADAL" clId="{9CB5543D-6A3C-4F03-B6C7-636388755688}" dt="2024-10-23T15:57:48.099" v="8901" actId="108"/>
        <pc:sldMkLst>
          <pc:docMk/>
          <pc:sldMk cId="562133028" sldId="282"/>
        </pc:sldMkLst>
      </pc:sldChg>
      <pc:sldChg chg="addSp delSp modSp add mod delAnim modAnim">
        <pc:chgData name="Mokarram Dorri, Bahareh" userId="b65613e7-b782-4797-afbc-3ac9b2e9b774" providerId="ADAL" clId="{9CB5543D-6A3C-4F03-B6C7-636388755688}" dt="2024-10-24T01:05:52.665" v="9205" actId="478"/>
        <pc:sldMkLst>
          <pc:docMk/>
          <pc:sldMk cId="2016478400" sldId="283"/>
        </pc:sldMkLst>
      </pc:sldChg>
      <pc:sldChg chg="modSp add">
        <pc:chgData name="Mokarram Dorri, Bahareh" userId="b65613e7-b782-4797-afbc-3ac9b2e9b774" providerId="ADAL" clId="{9CB5543D-6A3C-4F03-B6C7-636388755688}" dt="2024-03-06T05:05:31.037" v="8585" actId="207"/>
        <pc:sldMkLst>
          <pc:docMk/>
          <pc:sldMk cId="2288116155" sldId="284"/>
        </pc:sldMkLst>
      </pc:sldChg>
      <pc:sldChg chg="modSp del mod">
        <pc:chgData name="Mokarram Dorri, Bahareh" userId="b65613e7-b782-4797-afbc-3ac9b2e9b774" providerId="ADAL" clId="{9CB5543D-6A3C-4F03-B6C7-636388755688}" dt="2023-10-19T04:00:33.862" v="7140" actId="47"/>
        <pc:sldMkLst>
          <pc:docMk/>
          <pc:sldMk cId="3488348148" sldId="285"/>
        </pc:sldMkLst>
      </pc:sldChg>
      <pc:sldChg chg="addSp modSp del mod modAnim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881544732" sldId="286"/>
        </pc:sldMkLst>
      </pc:sldChg>
      <pc:sldChg chg="delSp modSp del mod delAnim modAnim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759829174" sldId="287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4250340663" sldId="288"/>
        </pc:sldMkLst>
      </pc:sldChg>
      <pc:sldChg chg="modSp del mod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89"/>
        </pc:sldMkLst>
      </pc:sldChg>
      <pc:sldChg chg="modSp add del mod">
        <pc:chgData name="Mokarram Dorri, Bahareh" userId="b65613e7-b782-4797-afbc-3ac9b2e9b774" providerId="ADAL" clId="{9CB5543D-6A3C-4F03-B6C7-636388755688}" dt="2023-10-12T04:39:58.632" v="3938" actId="47"/>
        <pc:sldMkLst>
          <pc:docMk/>
          <pc:sldMk cId="2375448724" sldId="289"/>
        </pc:sldMkLst>
      </pc:sldChg>
      <pc:sldChg chg="modSp del mod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699954361" sldId="290"/>
        </pc:sldMkLst>
      </pc:sldChg>
      <pc:sldChg chg="delSp modSp mod modAnim">
        <pc:chgData name="Mokarram Dorri, Bahareh" userId="b65613e7-b782-4797-afbc-3ac9b2e9b774" providerId="ADAL" clId="{9CB5543D-6A3C-4F03-B6C7-636388755688}" dt="2025-03-19T03:39:48.086" v="9696" actId="20577"/>
        <pc:sldMkLst>
          <pc:docMk/>
          <pc:sldMk cId="0" sldId="291"/>
        </pc:sldMkLst>
      </pc:sldChg>
      <pc:sldChg chg="addSp delSp modSp add mod modAnim">
        <pc:chgData name="Mokarram Dorri, Bahareh" userId="b65613e7-b782-4797-afbc-3ac9b2e9b774" providerId="ADAL" clId="{9CB5543D-6A3C-4F03-B6C7-636388755688}" dt="2025-03-19T03:46:08.965" v="9705" actId="207"/>
        <pc:sldMkLst>
          <pc:docMk/>
          <pc:sldMk cId="231645496" sldId="293"/>
        </pc:sldMkLst>
      </pc:sldChg>
      <pc:sldChg chg="modSp del mod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2156662204" sldId="295"/>
        </pc:sldMkLst>
      </pc:sldChg>
      <pc:sldChg chg="modSp add mod">
        <pc:chgData name="Mokarram Dorri, Bahareh" userId="b65613e7-b782-4797-afbc-3ac9b2e9b774" providerId="ADAL" clId="{9CB5543D-6A3C-4F03-B6C7-636388755688}" dt="2025-03-18T22:13:35.416" v="9349" actId="108"/>
        <pc:sldMkLst>
          <pc:docMk/>
          <pc:sldMk cId="2400550592" sldId="295"/>
        </pc:sldMkLst>
      </pc:sldChg>
      <pc:sldChg chg="addSp modSp add del mod ord modAnim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2738519815" sldId="296"/>
        </pc:sldMkLst>
      </pc:sldChg>
      <pc:sldChg chg="addSp delSp modSp add mod ord addAnim delAnim modAnim">
        <pc:chgData name="Mokarram Dorri, Bahareh" userId="b65613e7-b782-4797-afbc-3ac9b2e9b774" providerId="ADAL" clId="{9CB5543D-6A3C-4F03-B6C7-636388755688}" dt="2025-03-19T03:07:07.194" v="9594"/>
        <pc:sldMkLst>
          <pc:docMk/>
          <pc:sldMk cId="3306733441" sldId="296"/>
        </pc:sldMkLst>
      </pc:sldChg>
      <pc:sldChg chg="del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97"/>
        </pc:sldMkLst>
      </pc:sldChg>
      <pc:sldChg chg="add del">
        <pc:chgData name="Mokarram Dorri, Bahareh" userId="b65613e7-b782-4797-afbc-3ac9b2e9b774" providerId="ADAL" clId="{9CB5543D-6A3C-4F03-B6C7-636388755688}" dt="2023-10-12T04:56:36.441" v="4273" actId="2696"/>
        <pc:sldMkLst>
          <pc:docMk/>
          <pc:sldMk cId="491522102" sldId="297"/>
        </pc:sldMkLst>
      </pc:sldChg>
      <pc:sldChg chg="del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98"/>
        </pc:sldMkLst>
      </pc:sldChg>
      <pc:sldChg chg="add del">
        <pc:chgData name="Mokarram Dorri, Bahareh" userId="b65613e7-b782-4797-afbc-3ac9b2e9b774" providerId="ADAL" clId="{9CB5543D-6A3C-4F03-B6C7-636388755688}" dt="2023-10-12T04:56:42.841" v="4274" actId="2696"/>
        <pc:sldMkLst>
          <pc:docMk/>
          <pc:sldMk cId="3077874444" sldId="298"/>
        </pc:sldMkLst>
      </pc:sldChg>
      <pc:sldChg chg="modSp mod modAnim">
        <pc:chgData name="Mokarram Dorri, Bahareh" userId="b65613e7-b782-4797-afbc-3ac9b2e9b774" providerId="ADAL" clId="{9CB5543D-6A3C-4F03-B6C7-636388755688}" dt="2025-03-18T22:02:21.540" v="9259" actId="20577"/>
        <pc:sldMkLst>
          <pc:docMk/>
          <pc:sldMk cId="2833069730" sldId="299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1821064881" sldId="300"/>
        </pc:sldMkLst>
      </pc:sldChg>
      <pc:sldChg chg="addSp delSp modSp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256813134" sldId="300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591378919" sldId="301"/>
        </pc:sldMkLst>
      </pc:sldChg>
      <pc:sldChg chg="modSp add">
        <pc:chgData name="Mokarram Dorri, Bahareh" userId="b65613e7-b782-4797-afbc-3ac9b2e9b774" providerId="ADAL" clId="{9CB5543D-6A3C-4F03-B6C7-636388755688}" dt="2024-10-17T04:28:20.611" v="8824" actId="33524"/>
        <pc:sldMkLst>
          <pc:docMk/>
          <pc:sldMk cId="2070950706" sldId="301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1636106728" sldId="302"/>
        </pc:sldMkLst>
      </pc:sldChg>
      <pc:sldChg chg="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113999636" sldId="302"/>
        </pc:sldMkLst>
      </pc:sldChg>
      <pc:sldChg chg="modSp add del mod modShow">
        <pc:chgData name="Mokarram Dorri, Bahareh" userId="b65613e7-b782-4797-afbc-3ac9b2e9b774" providerId="ADAL" clId="{9CB5543D-6A3C-4F03-B6C7-636388755688}" dt="2023-10-10T14:35:23.218" v="2794" actId="2696"/>
        <pc:sldMkLst>
          <pc:docMk/>
          <pc:sldMk cId="1304954048" sldId="303"/>
        </pc:sldMkLst>
      </pc:sldChg>
      <pc:sldChg chg="addSp delSp modSp new mod modShow">
        <pc:chgData name="Mokarram Dorri, Bahareh" userId="b65613e7-b782-4797-afbc-3ac9b2e9b774" providerId="ADAL" clId="{9CB5543D-6A3C-4F03-B6C7-636388755688}" dt="2023-10-09T03:29:24.147" v="1599" actId="729"/>
        <pc:sldMkLst>
          <pc:docMk/>
          <pc:sldMk cId="3204874410" sldId="304"/>
        </pc:sldMkLst>
      </pc:sldChg>
      <pc:sldChg chg="modSp add del mod modAnim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1517894675" sldId="361"/>
        </pc:sldMkLst>
      </pc:sldChg>
      <pc:sldChg chg="modSp add mod">
        <pc:chgData name="Mokarram Dorri, Bahareh" userId="b65613e7-b782-4797-afbc-3ac9b2e9b774" providerId="ADAL" clId="{9CB5543D-6A3C-4F03-B6C7-636388755688}" dt="2025-03-18T22:15:06.749" v="9350" actId="20577"/>
        <pc:sldMkLst>
          <pc:docMk/>
          <pc:sldMk cId="3308138777" sldId="361"/>
        </pc:sldMkLst>
      </pc:sldChg>
      <pc:sldChg chg="addSp delSp modSp mod modAnim">
        <pc:chgData name="Mokarram Dorri, Bahareh" userId="b65613e7-b782-4797-afbc-3ac9b2e9b774" providerId="ADAL" clId="{9CB5543D-6A3C-4F03-B6C7-636388755688}" dt="2024-03-02T20:07:01.563" v="8101" actId="1076"/>
        <pc:sldMkLst>
          <pc:docMk/>
          <pc:sldMk cId="0" sldId="490"/>
        </pc:sldMkLst>
      </pc:sldChg>
      <pc:sldChg chg="addSp modSp del">
        <pc:chgData name="Mokarram Dorri, Bahareh" userId="b65613e7-b782-4797-afbc-3ac9b2e9b774" providerId="ADAL" clId="{9CB5543D-6A3C-4F03-B6C7-636388755688}" dt="2023-10-17T05:03:00.004" v="5375" actId="47"/>
        <pc:sldMkLst>
          <pc:docMk/>
          <pc:sldMk cId="0" sldId="492"/>
        </pc:sldMkLst>
      </pc:sldChg>
      <pc:sldChg chg="addSp modSp del mod">
        <pc:chgData name="Mokarram Dorri, Bahareh" userId="b65613e7-b782-4797-afbc-3ac9b2e9b774" providerId="ADAL" clId="{9CB5543D-6A3C-4F03-B6C7-636388755688}" dt="2023-10-17T05:03:30.364" v="5395" actId="47"/>
        <pc:sldMkLst>
          <pc:docMk/>
          <pc:sldMk cId="0" sldId="494"/>
        </pc:sldMkLst>
      </pc:sldChg>
      <pc:sldChg chg="modSp del mod">
        <pc:chgData name="Mokarram Dorri, Bahareh" userId="b65613e7-b782-4797-afbc-3ac9b2e9b774" providerId="ADAL" clId="{9CB5543D-6A3C-4F03-B6C7-636388755688}" dt="2023-10-17T05:06:03.694" v="5415" actId="47"/>
        <pc:sldMkLst>
          <pc:docMk/>
          <pc:sldMk cId="0" sldId="495"/>
        </pc:sldMkLst>
      </pc:sldChg>
      <pc:sldChg chg="addSp modSp del mod">
        <pc:chgData name="Mokarram Dorri, Bahareh" userId="b65613e7-b782-4797-afbc-3ac9b2e9b774" providerId="ADAL" clId="{9CB5543D-6A3C-4F03-B6C7-636388755688}" dt="2023-10-17T05:06:39.970" v="5426" actId="47"/>
        <pc:sldMkLst>
          <pc:docMk/>
          <pc:sldMk cId="0" sldId="496"/>
        </pc:sldMkLst>
      </pc:sldChg>
      <pc:sldChg chg="addSp modSp del mod">
        <pc:chgData name="Mokarram Dorri, Bahareh" userId="b65613e7-b782-4797-afbc-3ac9b2e9b774" providerId="ADAL" clId="{9CB5543D-6A3C-4F03-B6C7-636388755688}" dt="2023-10-17T05:06:55.904" v="5429" actId="47"/>
        <pc:sldMkLst>
          <pc:docMk/>
          <pc:sldMk cId="0" sldId="497"/>
        </pc:sldMkLst>
      </pc:sldChg>
      <pc:sldChg chg="addSp modSp del mod">
        <pc:chgData name="Mokarram Dorri, Bahareh" userId="b65613e7-b782-4797-afbc-3ac9b2e9b774" providerId="ADAL" clId="{9CB5543D-6A3C-4F03-B6C7-636388755688}" dt="2023-10-17T05:14:16.045" v="5537" actId="47"/>
        <pc:sldMkLst>
          <pc:docMk/>
          <pc:sldMk cId="0" sldId="498"/>
        </pc:sldMkLst>
      </pc:sldChg>
      <pc:sldChg chg="modSp del mod">
        <pc:chgData name="Mokarram Dorri, Bahareh" userId="b65613e7-b782-4797-afbc-3ac9b2e9b774" providerId="ADAL" clId="{9CB5543D-6A3C-4F03-B6C7-636388755688}" dt="2023-10-17T05:15:20.933" v="5553" actId="47"/>
        <pc:sldMkLst>
          <pc:docMk/>
          <pc:sldMk cId="0" sldId="499"/>
        </pc:sldMkLst>
      </pc:sldChg>
      <pc:sldChg chg="addSp modSp del mod">
        <pc:chgData name="Mokarram Dorri, Bahareh" userId="b65613e7-b782-4797-afbc-3ac9b2e9b774" providerId="ADAL" clId="{9CB5543D-6A3C-4F03-B6C7-636388755688}" dt="2023-10-17T05:21:03.372" v="5753" actId="47"/>
        <pc:sldMkLst>
          <pc:docMk/>
          <pc:sldMk cId="0" sldId="500"/>
        </pc:sldMkLst>
      </pc:sldChg>
      <pc:sldChg chg="addSp modSp del mod">
        <pc:chgData name="Mokarram Dorri, Bahareh" userId="b65613e7-b782-4797-afbc-3ac9b2e9b774" providerId="ADAL" clId="{9CB5543D-6A3C-4F03-B6C7-636388755688}" dt="2023-10-17T05:21:25.757" v="5759" actId="47"/>
        <pc:sldMkLst>
          <pc:docMk/>
          <pc:sldMk cId="0" sldId="501"/>
        </pc:sldMkLst>
      </pc:sldChg>
      <pc:sldChg chg="addSp modSp del mod">
        <pc:chgData name="Mokarram Dorri, Bahareh" userId="b65613e7-b782-4797-afbc-3ac9b2e9b774" providerId="ADAL" clId="{9CB5543D-6A3C-4F03-B6C7-636388755688}" dt="2023-10-17T05:25:24.195" v="5806" actId="47"/>
        <pc:sldMkLst>
          <pc:docMk/>
          <pc:sldMk cId="0" sldId="502"/>
        </pc:sldMkLst>
      </pc:sldChg>
      <pc:sldChg chg="addSp modSp del mod">
        <pc:chgData name="Mokarram Dorri, Bahareh" userId="b65613e7-b782-4797-afbc-3ac9b2e9b774" providerId="ADAL" clId="{9CB5543D-6A3C-4F03-B6C7-636388755688}" dt="2023-10-17T05:26:05.121" v="5819" actId="47"/>
        <pc:sldMkLst>
          <pc:docMk/>
          <pc:sldMk cId="0" sldId="503"/>
        </pc:sldMkLst>
      </pc:sldChg>
      <pc:sldChg chg="addSp modSp del mod">
        <pc:chgData name="Mokarram Dorri, Bahareh" userId="b65613e7-b782-4797-afbc-3ac9b2e9b774" providerId="ADAL" clId="{9CB5543D-6A3C-4F03-B6C7-636388755688}" dt="2023-10-17T05:30:42.541" v="5861" actId="47"/>
        <pc:sldMkLst>
          <pc:docMk/>
          <pc:sldMk cId="0" sldId="504"/>
        </pc:sldMkLst>
      </pc:sldChg>
      <pc:sldChg chg="modSp del mod">
        <pc:chgData name="Mokarram Dorri, Bahareh" userId="b65613e7-b782-4797-afbc-3ac9b2e9b774" providerId="ADAL" clId="{9CB5543D-6A3C-4F03-B6C7-636388755688}" dt="2023-10-17T05:31:34.370" v="5886" actId="47"/>
        <pc:sldMkLst>
          <pc:docMk/>
          <pc:sldMk cId="0" sldId="505"/>
        </pc:sldMkLst>
      </pc:sldChg>
      <pc:sldChg chg="del">
        <pc:chgData name="Mokarram Dorri, Bahareh" userId="b65613e7-b782-4797-afbc-3ac9b2e9b774" providerId="ADAL" clId="{9CB5543D-6A3C-4F03-B6C7-636388755688}" dt="2023-10-17T05:32:40.050" v="5894" actId="47"/>
        <pc:sldMkLst>
          <pc:docMk/>
          <pc:sldMk cId="0" sldId="506"/>
        </pc:sldMkLst>
      </pc:sldChg>
      <pc:sldChg chg="addSp modSp del mod">
        <pc:chgData name="Mokarram Dorri, Bahareh" userId="b65613e7-b782-4797-afbc-3ac9b2e9b774" providerId="ADAL" clId="{9CB5543D-6A3C-4F03-B6C7-636388755688}" dt="2023-10-17T05:33:15.021" v="5902" actId="47"/>
        <pc:sldMkLst>
          <pc:docMk/>
          <pc:sldMk cId="0" sldId="507"/>
        </pc:sldMkLst>
      </pc:sldChg>
      <pc:sldChg chg="del">
        <pc:chgData name="Mokarram Dorri, Bahareh" userId="b65613e7-b782-4797-afbc-3ac9b2e9b774" providerId="ADAL" clId="{9CB5543D-6A3C-4F03-B6C7-636388755688}" dt="2023-10-17T05:34:01.160" v="5911" actId="47"/>
        <pc:sldMkLst>
          <pc:docMk/>
          <pc:sldMk cId="0" sldId="508"/>
        </pc:sldMkLst>
      </pc:sldChg>
      <pc:sldChg chg="modSp del mod">
        <pc:chgData name="Mokarram Dorri, Bahareh" userId="b65613e7-b782-4797-afbc-3ac9b2e9b774" providerId="ADAL" clId="{9CB5543D-6A3C-4F03-B6C7-636388755688}" dt="2023-10-17T04:58:53.433" v="5299" actId="47"/>
        <pc:sldMkLst>
          <pc:docMk/>
          <pc:sldMk cId="0" sldId="509"/>
        </pc:sldMkLst>
      </pc:sldChg>
      <pc:sldChg chg="modSp del mod">
        <pc:chgData name="Mokarram Dorri, Bahareh" userId="b65613e7-b782-4797-afbc-3ac9b2e9b774" providerId="ADAL" clId="{9CB5543D-6A3C-4F03-B6C7-636388755688}" dt="2023-10-17T04:59:11.114" v="5300" actId="47"/>
        <pc:sldMkLst>
          <pc:docMk/>
          <pc:sldMk cId="0" sldId="510"/>
        </pc:sldMkLst>
      </pc:sldChg>
      <pc:sldChg chg="addSp modSp mod">
        <pc:chgData name="Mokarram Dorri, Bahareh" userId="b65613e7-b782-4797-afbc-3ac9b2e9b774" providerId="ADAL" clId="{9CB5543D-6A3C-4F03-B6C7-636388755688}" dt="2024-03-02T20:07:16.087" v="8106" actId="207"/>
        <pc:sldMkLst>
          <pc:docMk/>
          <pc:sldMk cId="0" sldId="511"/>
        </pc:sldMkLst>
      </pc:sldChg>
      <pc:sldChg chg="addSp delSp modSp add del mod or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114148668" sldId="512"/>
        </pc:sldMkLst>
      </pc:sldChg>
      <pc:sldChg chg="addSp delSp modSp add del mod or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398984135" sldId="513"/>
        </pc:sldMkLst>
      </pc:sldChg>
      <pc:sldChg chg="modSp add">
        <pc:chgData name="Mokarram Dorri, Bahareh" userId="b65613e7-b782-4797-afbc-3ac9b2e9b774" providerId="ADAL" clId="{9CB5543D-6A3C-4F03-B6C7-636388755688}" dt="2024-10-22T00:25:59.329" v="8831" actId="207"/>
        <pc:sldMkLst>
          <pc:docMk/>
          <pc:sldMk cId="3841665713" sldId="513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105538184" sldId="514"/>
        </pc:sldMkLst>
      </pc:sldChg>
      <pc:sldChg chg="delSp modSp add mod modAnim">
        <pc:chgData name="Mokarram Dorri, Bahareh" userId="b65613e7-b782-4797-afbc-3ac9b2e9b774" providerId="ADAL" clId="{9CB5543D-6A3C-4F03-B6C7-636388755688}" dt="2024-10-23T15:58:40.604" v="8903" actId="478"/>
        <pc:sldMkLst>
          <pc:docMk/>
          <pc:sldMk cId="879507186" sldId="514"/>
        </pc:sldMkLst>
      </pc:sldChg>
      <pc:sldChg chg="addSp delSp modSp add del mod modAnim modNotesTx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1151843498" sldId="515"/>
        </pc:sldMkLst>
      </pc:sldChg>
      <pc:sldChg chg="delSp modSp add mod delAnim modAnim">
        <pc:chgData name="Mokarram Dorri, Bahareh" userId="b65613e7-b782-4797-afbc-3ac9b2e9b774" providerId="ADAL" clId="{9CB5543D-6A3C-4F03-B6C7-636388755688}" dt="2024-10-22T15:54:55.981" v="8839" actId="21"/>
        <pc:sldMkLst>
          <pc:docMk/>
          <pc:sldMk cId="2592284382" sldId="515"/>
        </pc:sldMkLst>
      </pc:sldChg>
      <pc:sldChg chg="modSp add del mod ord modAnim">
        <pc:chgData name="Mokarram Dorri, Bahareh" userId="b65613e7-b782-4797-afbc-3ac9b2e9b774" providerId="ADAL" clId="{9CB5543D-6A3C-4F03-B6C7-636388755688}" dt="2023-10-10T04:57:43.495" v="2457" actId="47"/>
        <pc:sldMkLst>
          <pc:docMk/>
          <pc:sldMk cId="710406480" sldId="516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3463901856" sldId="517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688653969" sldId="517"/>
        </pc:sldMkLst>
      </pc:sldChg>
      <pc:sldChg chg="addSp delSp modSp add del mod delAnim modShow">
        <pc:chgData name="Mokarram Dorri, Bahareh" userId="b65613e7-b782-4797-afbc-3ac9b2e9b774" providerId="ADAL" clId="{9CB5543D-6A3C-4F03-B6C7-636388755688}" dt="2023-10-12T03:48:38.294" v="3843" actId="2696"/>
        <pc:sldMkLst>
          <pc:docMk/>
          <pc:sldMk cId="3851530272" sldId="518"/>
        </pc:sldMkLst>
      </pc:sldChg>
      <pc:sldChg chg="addSp delSp modSp add mod">
        <pc:chgData name="Mokarram Dorri, Bahareh" userId="b65613e7-b782-4797-afbc-3ac9b2e9b774" providerId="ADAL" clId="{9CB5543D-6A3C-4F03-B6C7-636388755688}" dt="2024-10-23T16:10:02.759" v="8953" actId="14100"/>
        <pc:sldMkLst>
          <pc:docMk/>
          <pc:sldMk cId="1088883303" sldId="519"/>
        </pc:sldMkLst>
      </pc:sldChg>
      <pc:sldChg chg="delSp modSp add del mo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283523111" sldId="519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490018040" sldId="520"/>
        </pc:sldMkLst>
      </pc:sldChg>
      <pc:sldChg chg="add mod modShow">
        <pc:chgData name="Mokarram Dorri, Bahareh" userId="b65613e7-b782-4797-afbc-3ac9b2e9b774" providerId="ADAL" clId="{9CB5543D-6A3C-4F03-B6C7-636388755688}" dt="2024-10-24T01:02:53.957" v="9195" actId="729"/>
        <pc:sldMkLst>
          <pc:docMk/>
          <pc:sldMk cId="1785985401" sldId="520"/>
        </pc:sldMkLst>
      </pc:sldChg>
      <pc:sldChg chg="modSp add del mod">
        <pc:chgData name="Mokarram Dorri, Bahareh" userId="b65613e7-b782-4797-afbc-3ac9b2e9b774" providerId="ADAL" clId="{9CB5543D-6A3C-4F03-B6C7-636388755688}" dt="2023-10-12T04:40:24.832" v="3947" actId="47"/>
        <pc:sldMkLst>
          <pc:docMk/>
          <pc:sldMk cId="588389100" sldId="521"/>
        </pc:sldMkLst>
      </pc:sldChg>
      <pc:sldChg chg="modSp add mod modAnim">
        <pc:chgData name="Mokarram Dorri, Bahareh" userId="b65613e7-b782-4797-afbc-3ac9b2e9b774" providerId="ADAL" clId="{9CB5543D-6A3C-4F03-B6C7-636388755688}" dt="2025-03-19T03:11:56.038" v="9619" actId="14100"/>
        <pc:sldMkLst>
          <pc:docMk/>
          <pc:sldMk cId="1932307256" sldId="521"/>
        </pc:sldMkLst>
      </pc:sldChg>
      <pc:sldChg chg="addSp delSp modSp del mod ord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700816019" sldId="521"/>
        </pc:sldMkLst>
      </pc:sldChg>
      <pc:sldChg chg="del">
        <pc:chgData name="Mokarram Dorri, Bahareh" userId="b65613e7-b782-4797-afbc-3ac9b2e9b774" providerId="ADAL" clId="{9CB5543D-6A3C-4F03-B6C7-636388755688}" dt="2023-10-17T04:14:40.961" v="5210" actId="47"/>
        <pc:sldMkLst>
          <pc:docMk/>
          <pc:sldMk cId="2935724670" sldId="522"/>
        </pc:sldMkLst>
      </pc:sldChg>
      <pc:sldChg chg="addSp delSp modSp mod modAnim">
        <pc:chgData name="Mokarram Dorri, Bahareh" userId="b65613e7-b782-4797-afbc-3ac9b2e9b774" providerId="ADAL" clId="{9CB5543D-6A3C-4F03-B6C7-636388755688}" dt="2025-03-23T22:14:45.534" v="9900" actId="1076"/>
        <pc:sldMkLst>
          <pc:docMk/>
          <pc:sldMk cId="3442689539" sldId="523"/>
        </pc:sldMkLst>
        <pc:spChg chg="mod">
          <ac:chgData name="Mokarram Dorri, Bahareh" userId="b65613e7-b782-4797-afbc-3ac9b2e9b774" providerId="ADAL" clId="{9CB5543D-6A3C-4F03-B6C7-636388755688}" dt="2025-03-23T22:14:45.534" v="9900" actId="1076"/>
          <ac:spMkLst>
            <pc:docMk/>
            <pc:sldMk cId="3442689539" sldId="523"/>
            <ac:spMk id="3" creationId="{C2877938-3D5E-EB1C-197C-879FF1500DF6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6" creationId="{CC8A7B12-FFAF-53F4-C748-F7CF8328EAEB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7" creationId="{2C7E64F0-A1A8-0D04-853F-01DE4B412291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12" creationId="{8CD66597-86F5-220C-3BF5-B1848F219C22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15" creationId="{E077BF58-D131-29F2-0AFA-F624C3BB42D5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18" creationId="{11376463-9D0A-8A36-B1AD-6730A1DC7FB5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19" creationId="{864947F4-8194-C38A-F7C6-CFF1CCC0C03E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23" creationId="{609C1098-C298-E0C2-FCF7-FBE84C516AF8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26" creationId="{5F852A81-D2F8-0E9B-02D4-0D0F5C448B34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27" creationId="{2DE48501-CDFB-C1A4-3CB7-7F87954023C2}"/>
          </ac:spMkLst>
        </pc:spChg>
        <pc:spChg chg="mod">
          <ac:chgData name="Mokarram Dorri, Bahareh" userId="b65613e7-b782-4797-afbc-3ac9b2e9b774" providerId="ADAL" clId="{9CB5543D-6A3C-4F03-B6C7-636388755688}" dt="2025-03-23T22:14:38.822" v="9897" actId="1076"/>
          <ac:spMkLst>
            <pc:docMk/>
            <pc:sldMk cId="3442689539" sldId="523"/>
            <ac:spMk id="28" creationId="{DAF0B6F5-60BA-2657-72DC-465C932BEDAC}"/>
          </ac:spMkLst>
        </pc:spChg>
      </pc:sldChg>
      <pc:sldChg chg="modSp add del mod">
        <pc:chgData name="Mokarram Dorri, Bahareh" userId="b65613e7-b782-4797-afbc-3ac9b2e9b774" providerId="ADAL" clId="{9CB5543D-6A3C-4F03-B6C7-636388755688}" dt="2023-10-17T04:06:59.052" v="5059" actId="47"/>
        <pc:sldMkLst>
          <pc:docMk/>
          <pc:sldMk cId="0" sldId="525"/>
        </pc:sldMkLst>
      </pc:sldChg>
      <pc:sldChg chg="modSp add del mod">
        <pc:chgData name="Mokarram Dorri, Bahareh" userId="b65613e7-b782-4797-afbc-3ac9b2e9b774" providerId="ADAL" clId="{9CB5543D-6A3C-4F03-B6C7-636388755688}" dt="2023-10-17T04:08:09.661" v="5063" actId="47"/>
        <pc:sldMkLst>
          <pc:docMk/>
          <pc:sldMk cId="0" sldId="526"/>
        </pc:sldMkLst>
      </pc:sldChg>
      <pc:sldChg chg="modSp add del mod modShow">
        <pc:chgData name="Mokarram Dorri, Bahareh" userId="b65613e7-b782-4797-afbc-3ac9b2e9b774" providerId="ADAL" clId="{9CB5543D-6A3C-4F03-B6C7-636388755688}" dt="2023-10-17T04:08:22.581" v="5066" actId="729"/>
        <pc:sldMkLst>
          <pc:docMk/>
          <pc:sldMk cId="0" sldId="527"/>
        </pc:sldMkLst>
      </pc:sldChg>
      <pc:sldChg chg="modSp add del mod ord">
        <pc:chgData name="Mokarram Dorri, Bahareh" userId="b65613e7-b782-4797-afbc-3ac9b2e9b774" providerId="ADAL" clId="{9CB5543D-6A3C-4F03-B6C7-636388755688}" dt="2023-10-17T04:11:56.551" v="5120" actId="47"/>
        <pc:sldMkLst>
          <pc:docMk/>
          <pc:sldMk cId="0" sldId="528"/>
        </pc:sldMkLst>
      </pc:sldChg>
      <pc:sldChg chg="addSp delSp modSp new mod modAnim">
        <pc:chgData name="Mokarram Dorri, Bahareh" userId="b65613e7-b782-4797-afbc-3ac9b2e9b774" providerId="ADAL" clId="{9CB5543D-6A3C-4F03-B6C7-636388755688}" dt="2025-03-23T22:13:13.338" v="9872" actId="1076"/>
        <pc:sldMkLst>
          <pc:docMk/>
          <pc:sldMk cId="3149512338" sldId="529"/>
        </pc:sldMkLst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4" creationId="{71A0F726-BADE-5DC9-B1B4-D7511390DD14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5" creationId="{36FE5723-58CD-6874-C325-9B9871ED3437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15" creationId="{1FD9BDFA-83FB-0D01-305E-4523931557A6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16" creationId="{880F9D5B-1BF3-296E-4FE1-5DC2921D6C25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17" creationId="{81D658E9-91B8-B28D-2E1A-1639306BA888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20" creationId="{70E623C2-BAB7-9E6F-3943-179251334F71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24" creationId="{D4CE4F5A-F779-3A63-9B83-9653A3E469C8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30" creationId="{18200D4D-DF86-BED6-963A-EF8DBF7F60FC}"/>
          </ac:spMkLst>
        </pc:spChg>
        <pc:spChg chg="mod">
          <ac:chgData name="Mokarram Dorri, Bahareh" userId="b65613e7-b782-4797-afbc-3ac9b2e9b774" providerId="ADAL" clId="{9CB5543D-6A3C-4F03-B6C7-636388755688}" dt="2025-03-23T22:07:24.863" v="9804" actId="1076"/>
          <ac:spMkLst>
            <pc:docMk/>
            <pc:sldMk cId="3149512338" sldId="529"/>
            <ac:spMk id="33" creationId="{90A9DFF9-1364-A773-6AD6-A709E981D781}"/>
          </ac:spMkLst>
        </pc:spChg>
        <pc:spChg chg="add mod">
          <ac:chgData name="Mokarram Dorri, Bahareh" userId="b65613e7-b782-4797-afbc-3ac9b2e9b774" providerId="ADAL" clId="{9CB5543D-6A3C-4F03-B6C7-636388755688}" dt="2025-03-23T22:13:13.338" v="9872" actId="1076"/>
          <ac:spMkLst>
            <pc:docMk/>
            <pc:sldMk cId="3149512338" sldId="529"/>
            <ac:spMk id="34" creationId="{855D4254-E6B3-E8C4-1C08-D8FE5BF30C77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37" creationId="{FDAAD078-D1D9-58E0-9AFC-5B78D92E1D7C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39" creationId="{287F5311-16D6-0895-958E-F27018BB7B87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46" creationId="{D3377B29-FCA4-A826-4362-E336FC068368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47" creationId="{8E31B0EF-CF60-D77F-4961-7BAC24D1BE25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51" creationId="{D0584B58-1C4A-5B64-2406-02E72F48CB59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58" creationId="{EDAAE1EB-72D9-686A-6E15-B3AA599FD330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59" creationId="{C214553C-F7F8-523C-FAB4-EDD367725652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61" creationId="{EA945E52-5368-23B6-C27B-EB797BBD9104}"/>
          </ac:spMkLst>
        </pc:spChg>
        <pc:spChg chg="mod">
          <ac:chgData name="Mokarram Dorri, Bahareh" userId="b65613e7-b782-4797-afbc-3ac9b2e9b774" providerId="ADAL" clId="{9CB5543D-6A3C-4F03-B6C7-636388755688}" dt="2025-03-23T22:05:12.649" v="9769" actId="1076"/>
          <ac:spMkLst>
            <pc:docMk/>
            <pc:sldMk cId="3149512338" sldId="529"/>
            <ac:spMk id="65" creationId="{045E1874-B4BB-14C4-C2DF-FA907B02A852}"/>
          </ac:spMkLst>
        </pc:spChg>
        <pc:spChg chg="del mod">
          <ac:chgData name="Mokarram Dorri, Bahareh" userId="b65613e7-b782-4797-afbc-3ac9b2e9b774" providerId="ADAL" clId="{9CB5543D-6A3C-4F03-B6C7-636388755688}" dt="2025-03-23T22:07:20.908" v="9802" actId="478"/>
          <ac:spMkLst>
            <pc:docMk/>
            <pc:sldMk cId="3149512338" sldId="529"/>
            <ac:spMk id="160" creationId="{D392F91E-FB5F-65C3-39C0-D0EE2107675F}"/>
          </ac:spMkLst>
        </pc:spChg>
        <pc:spChg chg="del">
          <ac:chgData name="Mokarram Dorri, Bahareh" userId="b65613e7-b782-4797-afbc-3ac9b2e9b774" providerId="ADAL" clId="{9CB5543D-6A3C-4F03-B6C7-636388755688}" dt="2025-03-23T22:04:26.066" v="9761" actId="478"/>
          <ac:spMkLst>
            <pc:docMk/>
            <pc:sldMk cId="3149512338" sldId="529"/>
            <ac:spMk id="161" creationId="{289B81F0-0CF2-E11F-21E4-ED8B4155EE2A}"/>
          </ac:spMkLst>
        </pc:spChg>
        <pc:spChg chg="del">
          <ac:chgData name="Mokarram Dorri, Bahareh" userId="b65613e7-b782-4797-afbc-3ac9b2e9b774" providerId="ADAL" clId="{9CB5543D-6A3C-4F03-B6C7-636388755688}" dt="2025-03-23T22:04:29.837" v="9763" actId="478"/>
          <ac:spMkLst>
            <pc:docMk/>
            <pc:sldMk cId="3149512338" sldId="529"/>
            <ac:spMk id="162" creationId="{C42522FA-0BBC-8E65-10C4-2670C8CCAE15}"/>
          </ac:spMkLst>
        </pc:spChg>
        <pc:spChg chg="del">
          <ac:chgData name="Mokarram Dorri, Bahareh" userId="b65613e7-b782-4797-afbc-3ac9b2e9b774" providerId="ADAL" clId="{9CB5543D-6A3C-4F03-B6C7-636388755688}" dt="2025-03-23T22:04:32.426" v="9765" actId="478"/>
          <ac:spMkLst>
            <pc:docMk/>
            <pc:sldMk cId="3149512338" sldId="529"/>
            <ac:spMk id="163" creationId="{190D7F10-1F6B-30BB-5EF1-AA89692F79E7}"/>
          </ac:spMkLst>
        </pc:spChg>
        <pc:spChg chg="mod">
          <ac:chgData name="Mokarram Dorri, Bahareh" userId="b65613e7-b782-4797-afbc-3ac9b2e9b774" providerId="ADAL" clId="{9CB5543D-6A3C-4F03-B6C7-636388755688}" dt="2025-03-23T22:12:46.257" v="9866" actId="27636"/>
          <ac:spMkLst>
            <pc:docMk/>
            <pc:sldMk cId="3149512338" sldId="529"/>
            <ac:spMk id="164" creationId="{49AED733-EDA1-EE53-F913-BE27BA3D6FB6}"/>
          </ac:spMkLst>
        </pc:spChg>
        <pc:grpChg chg="del">
          <ac:chgData name="Mokarram Dorri, Bahareh" userId="b65613e7-b782-4797-afbc-3ac9b2e9b774" providerId="ADAL" clId="{9CB5543D-6A3C-4F03-B6C7-636388755688}" dt="2025-03-23T22:07:20.908" v="9802" actId="478"/>
          <ac:grpSpMkLst>
            <pc:docMk/>
            <pc:sldMk cId="3149512338" sldId="529"/>
            <ac:grpSpMk id="36" creationId="{6FF01DE1-23B1-0B35-1348-901920A3827C}"/>
          </ac:grpSpMkLst>
        </pc:grpChg>
        <pc:grpChg chg="del">
          <ac:chgData name="Mokarram Dorri, Bahareh" userId="b65613e7-b782-4797-afbc-3ac9b2e9b774" providerId="ADAL" clId="{9CB5543D-6A3C-4F03-B6C7-636388755688}" dt="2025-03-23T22:04:24.838" v="9760" actId="478"/>
          <ac:grpSpMkLst>
            <pc:docMk/>
            <pc:sldMk cId="3149512338" sldId="529"/>
            <ac:grpSpMk id="67" creationId="{710AC34D-7E61-BA15-A4DD-7883DDEC5590}"/>
          </ac:grpSpMkLst>
        </pc:grpChg>
        <pc:grpChg chg="del">
          <ac:chgData name="Mokarram Dorri, Bahareh" userId="b65613e7-b782-4797-afbc-3ac9b2e9b774" providerId="ADAL" clId="{9CB5543D-6A3C-4F03-B6C7-636388755688}" dt="2025-03-23T22:04:28.053" v="9762" actId="478"/>
          <ac:grpSpMkLst>
            <pc:docMk/>
            <pc:sldMk cId="3149512338" sldId="529"/>
            <ac:grpSpMk id="98" creationId="{CFEDC944-B33E-A666-6A93-8A0D407863F9}"/>
          </ac:grpSpMkLst>
        </pc:grpChg>
        <pc:grpChg chg="del">
          <ac:chgData name="Mokarram Dorri, Bahareh" userId="b65613e7-b782-4797-afbc-3ac9b2e9b774" providerId="ADAL" clId="{9CB5543D-6A3C-4F03-B6C7-636388755688}" dt="2025-03-23T22:04:30.743" v="9764" actId="478"/>
          <ac:grpSpMkLst>
            <pc:docMk/>
            <pc:sldMk cId="3149512338" sldId="529"/>
            <ac:grpSpMk id="129" creationId="{FAFEA3F0-EFB0-0F1E-CEBF-D5529374D7C3}"/>
          </ac:grpSpMkLst>
        </pc:grpChg>
        <pc:graphicFrameChg chg="add mod modGraphic">
          <ac:chgData name="Mokarram Dorri, Bahareh" userId="b65613e7-b782-4797-afbc-3ac9b2e9b774" providerId="ADAL" clId="{9CB5543D-6A3C-4F03-B6C7-636388755688}" dt="2025-03-23T22:08:21.383" v="9816"/>
          <ac:graphicFrameMkLst>
            <pc:docMk/>
            <pc:sldMk cId="3149512338" sldId="529"/>
            <ac:graphicFrameMk id="2" creationId="{EBAB2AB1-5744-3493-FC18-C0C9907BE366}"/>
          </ac:graphicFrameMkLst>
        </pc:graphicFrameChg>
      </pc:sldChg>
      <pc:sldChg chg="add del">
        <pc:chgData name="Mokarram Dorri, Bahareh" userId="b65613e7-b782-4797-afbc-3ac9b2e9b774" providerId="ADAL" clId="{9CB5543D-6A3C-4F03-B6C7-636388755688}" dt="2023-10-17T00:18:14.639" v="4414" actId="2696"/>
        <pc:sldMkLst>
          <pc:docMk/>
          <pc:sldMk cId="1368931202" sldId="530"/>
        </pc:sldMkLst>
      </pc:sldChg>
      <pc:sldChg chg="addSp delSp modSp add mod modAnim">
        <pc:chgData name="Mokarram Dorri, Bahareh" userId="b65613e7-b782-4797-afbc-3ac9b2e9b774" providerId="ADAL" clId="{9CB5543D-6A3C-4F03-B6C7-636388755688}" dt="2024-03-06T05:09:06.497" v="8590" actId="14100"/>
        <pc:sldMkLst>
          <pc:docMk/>
          <pc:sldMk cId="3186674623" sldId="530"/>
        </pc:sldMkLst>
      </pc:sldChg>
      <pc:sldChg chg="addSp delSp modSp add mod ord">
        <pc:chgData name="Mokarram Dorri, Bahareh" userId="b65613e7-b782-4797-afbc-3ac9b2e9b774" providerId="ADAL" clId="{9CB5543D-6A3C-4F03-B6C7-636388755688}" dt="2024-03-06T05:13:03.766" v="8620"/>
        <pc:sldMkLst>
          <pc:docMk/>
          <pc:sldMk cId="1662493439" sldId="531"/>
        </pc:sldMkLst>
      </pc:sldChg>
      <pc:sldChg chg="addSp delSp modSp add mod modAnim">
        <pc:chgData name="Mokarram Dorri, Bahareh" userId="b65613e7-b782-4797-afbc-3ac9b2e9b774" providerId="ADAL" clId="{9CB5543D-6A3C-4F03-B6C7-636388755688}" dt="2025-03-23T22:13:50.312" v="9880"/>
        <pc:sldMkLst>
          <pc:docMk/>
          <pc:sldMk cId="1462688833" sldId="532"/>
        </pc:sldMkLst>
        <pc:spChg chg="mod">
          <ac:chgData name="Mokarram Dorri, Bahareh" userId="b65613e7-b782-4797-afbc-3ac9b2e9b774" providerId="ADAL" clId="{9CB5543D-6A3C-4F03-B6C7-636388755688}" dt="2025-03-23T22:13:36.223" v="9876" actId="1076"/>
          <ac:spMkLst>
            <pc:docMk/>
            <pc:sldMk cId="1462688833" sldId="532"/>
            <ac:spMk id="2" creationId="{7355B25E-7851-BE30-7D7D-335483DCCDB7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11" creationId="{EEC1640D-3170-3BC1-1AC0-BA6DD997AC4A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14" creationId="{2807FDAF-A747-3885-E400-55851581D4CF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15" creationId="{5386E03A-B61F-CFB2-65B5-1319703A412D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16" creationId="{33E61909-82FE-4588-A9A8-F4F931F38653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19" creationId="{EA3C8307-E6E3-ED53-B35D-73EF9DF8FBCC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21" creationId="{7E2511E6-9DA0-9978-96B9-89BE11CEF725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22" creationId="{166ADC6B-FAC5-828B-B46A-53B46F7D593C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29" creationId="{B7B0C4AC-BFE0-F461-387D-4FBFCA64B7BD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33" creationId="{6166D408-CD4C-A5A7-8122-01D423E17862}"/>
          </ac:spMkLst>
        </pc:spChg>
        <pc:spChg chg="mod">
          <ac:chgData name="Mokarram Dorri, Bahareh" userId="b65613e7-b782-4797-afbc-3ac9b2e9b774" providerId="ADAL" clId="{9CB5543D-6A3C-4F03-B6C7-636388755688}" dt="2025-03-23T22:11:22.613" v="9845" actId="1076"/>
          <ac:spMkLst>
            <pc:docMk/>
            <pc:sldMk cId="1462688833" sldId="532"/>
            <ac:spMk id="34" creationId="{501D4D24-49B6-7BF9-BAAA-0F351C4082CA}"/>
          </ac:spMkLst>
        </pc:spChg>
        <pc:spChg chg="del mod">
          <ac:chgData name="Mokarram Dorri, Bahareh" userId="b65613e7-b782-4797-afbc-3ac9b2e9b774" providerId="ADAL" clId="{9CB5543D-6A3C-4F03-B6C7-636388755688}" dt="2025-03-23T22:13:50.312" v="9880"/>
          <ac:spMkLst>
            <pc:docMk/>
            <pc:sldMk cId="1462688833" sldId="532"/>
            <ac:spMk id="36" creationId="{96FE7DF6-4F1A-C191-A722-AE2C15C5925D}"/>
          </ac:spMkLst>
        </pc:spChg>
        <pc:graphicFrameChg chg="add">
          <ac:chgData name="Mokarram Dorri, Bahareh" userId="b65613e7-b782-4797-afbc-3ac9b2e9b774" providerId="ADAL" clId="{9CB5543D-6A3C-4F03-B6C7-636388755688}" dt="2025-03-23T22:11:12.694" v="9843"/>
          <ac:graphicFrameMkLst>
            <pc:docMk/>
            <pc:sldMk cId="1462688833" sldId="532"/>
            <ac:graphicFrameMk id="4" creationId="{CA53B805-08A0-1FCB-2206-5291BECC1A30}"/>
          </ac:graphicFrameMkLst>
        </pc:graphicFrameChg>
        <pc:graphicFrameChg chg="add del mod">
          <ac:chgData name="Mokarram Dorri, Bahareh" userId="b65613e7-b782-4797-afbc-3ac9b2e9b774" providerId="ADAL" clId="{9CB5543D-6A3C-4F03-B6C7-636388755688}" dt="2025-03-23T22:12:09.365" v="9855" actId="478"/>
          <ac:graphicFrameMkLst>
            <pc:docMk/>
            <pc:sldMk cId="1462688833" sldId="532"/>
            <ac:graphicFrameMk id="37" creationId="{920CF2FB-3236-09CA-A9AE-FCF76D31742F}"/>
          </ac:graphicFrameMkLst>
        </pc:graphicFrameChg>
        <pc:graphicFrameChg chg="add mod">
          <ac:chgData name="Mokarram Dorri, Bahareh" userId="b65613e7-b782-4797-afbc-3ac9b2e9b774" providerId="ADAL" clId="{9CB5543D-6A3C-4F03-B6C7-636388755688}" dt="2025-03-23T22:13:39.471" v="9877" actId="1076"/>
          <ac:graphicFrameMkLst>
            <pc:docMk/>
            <pc:sldMk cId="1462688833" sldId="532"/>
            <ac:graphicFrameMk id="38" creationId="{50B10308-4181-7BE0-BE86-E8964854D981}"/>
          </ac:graphicFrameMkLst>
        </pc:graphicFrameChg>
      </pc:sldChg>
      <pc:sldChg chg="addSp delSp modSp add mod ord">
        <pc:chgData name="Mokarram Dorri, Bahareh" userId="b65613e7-b782-4797-afbc-3ac9b2e9b774" providerId="ADAL" clId="{9CB5543D-6A3C-4F03-B6C7-636388755688}" dt="2024-03-06T05:13:18.136" v="8624" actId="27636"/>
        <pc:sldMkLst>
          <pc:docMk/>
          <pc:sldMk cId="3111814321" sldId="53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78041050" sldId="534"/>
        </pc:sldMkLst>
      </pc:sldChg>
      <pc:sldChg chg="modSp mod">
        <pc:chgData name="Mokarram Dorri, Bahareh" userId="b65613e7-b782-4797-afbc-3ac9b2e9b774" providerId="ADAL" clId="{9CB5543D-6A3C-4F03-B6C7-636388755688}" dt="2025-03-19T04:00:51.865" v="9756" actId="255"/>
        <pc:sldMkLst>
          <pc:docMk/>
          <pc:sldMk cId="897101651" sldId="534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788515044" sldId="534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99768293" sldId="535"/>
        </pc:sldMkLst>
      </pc:sldChg>
      <pc:sldChg chg="addSp 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88617921" sldId="535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726051068" sldId="535"/>
        </pc:sldMkLst>
      </pc:sldChg>
      <pc:sldChg chg="modSp new del mod">
        <pc:chgData name="Mokarram Dorri, Bahareh" userId="b65613e7-b782-4797-afbc-3ac9b2e9b774" providerId="ADAL" clId="{9CB5543D-6A3C-4F03-B6C7-636388755688}" dt="2023-10-19T00:46:53.155" v="6040" actId="2696"/>
        <pc:sldMkLst>
          <pc:docMk/>
          <pc:sldMk cId="1467242308" sldId="535"/>
        </pc:sldMkLst>
      </pc:sldChg>
      <pc:sldChg chg="modSp add mod">
        <pc:chgData name="Mokarram Dorri, Bahareh" userId="b65613e7-b782-4797-afbc-3ac9b2e9b774" providerId="ADAL" clId="{9CB5543D-6A3C-4F03-B6C7-636388755688}" dt="2025-03-19T03:22:44.147" v="9661" actId="12"/>
        <pc:sldMkLst>
          <pc:docMk/>
          <pc:sldMk cId="1639182508" sldId="535"/>
        </pc:sldMkLst>
      </pc:sldChg>
      <pc:sldChg chg="new del">
        <pc:chgData name="Mokarram Dorri, Bahareh" userId="b65613e7-b782-4797-afbc-3ac9b2e9b774" providerId="ADAL" clId="{9CB5543D-6A3C-4F03-B6C7-636388755688}" dt="2023-10-19T01:05:08.880" v="6051" actId="47"/>
        <pc:sldMkLst>
          <pc:docMk/>
          <pc:sldMk cId="3389294456" sldId="535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713090348" sldId="53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768523343" sldId="536"/>
        </pc:sldMkLst>
      </pc:sldChg>
      <pc:sldChg chg="addSp delSp modSp add del mod">
        <pc:chgData name="Mokarram Dorri, Bahareh" userId="b65613e7-b782-4797-afbc-3ac9b2e9b774" providerId="ADAL" clId="{9CB5543D-6A3C-4F03-B6C7-636388755688}" dt="2023-10-19T00:46:53.155" v="6040" actId="2696"/>
        <pc:sldMkLst>
          <pc:docMk/>
          <pc:sldMk cId="3988617752" sldId="536"/>
        </pc:sldMkLst>
      </pc:sldChg>
      <pc:sldChg chg="add del">
        <pc:chgData name="Mokarram Dorri, Bahareh" userId="b65613e7-b782-4797-afbc-3ac9b2e9b774" providerId="ADAL" clId="{9CB5543D-6A3C-4F03-B6C7-636388755688}" dt="2023-10-19T03:44:30.355" v="7133" actId="47"/>
        <pc:sldMkLst>
          <pc:docMk/>
          <pc:sldMk cId="4272101338" sldId="536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619327399" sldId="537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757034115" sldId="537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3775393148" sldId="537"/>
        </pc:sldMkLst>
      </pc:sldChg>
      <pc:sldChg chg="add del">
        <pc:chgData name="Mokarram Dorri, Bahareh" userId="b65613e7-b782-4797-afbc-3ac9b2e9b774" providerId="ADAL" clId="{9CB5543D-6A3C-4F03-B6C7-636388755688}" dt="2023-10-19T03:44:31.469" v="7134" actId="47"/>
        <pc:sldMkLst>
          <pc:docMk/>
          <pc:sldMk cId="4132129324" sldId="537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2088203363" sldId="538"/>
        </pc:sldMkLst>
      </pc:sldChg>
      <pc:sldChg chg="add del">
        <pc:chgData name="Mokarram Dorri, Bahareh" userId="b65613e7-b782-4797-afbc-3ac9b2e9b774" providerId="ADAL" clId="{9CB5543D-6A3C-4F03-B6C7-636388755688}" dt="2023-10-19T03:44:32.975" v="7135" actId="47"/>
        <pc:sldMkLst>
          <pc:docMk/>
          <pc:sldMk cId="3548638511" sldId="53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030622450" sldId="538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4206309958" sldId="53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18285897" sldId="539"/>
        </pc:sldMkLst>
      </pc:sldChg>
      <pc:sldChg chg="modSp add mod">
        <pc:chgData name="Mokarram Dorri, Bahareh" userId="b65613e7-b782-4797-afbc-3ac9b2e9b774" providerId="ADAL" clId="{9CB5543D-6A3C-4F03-B6C7-636388755688}" dt="2024-03-03T03:50:02.855" v="8460" actId="1076"/>
        <pc:sldMkLst>
          <pc:docMk/>
          <pc:sldMk cId="1510107276" sldId="539"/>
        </pc:sldMkLst>
      </pc:sldChg>
      <pc:sldChg chg="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608132339" sldId="539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2066376981" sldId="539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117413077" sldId="539"/>
        </pc:sldMkLst>
      </pc:sldChg>
      <pc:sldChg chg="modSp add mod modAnim">
        <pc:chgData name="Mokarram Dorri, Bahareh" userId="b65613e7-b782-4797-afbc-3ac9b2e9b774" providerId="ADAL" clId="{9CB5543D-6A3C-4F03-B6C7-636388755688}" dt="2025-03-19T03:17:44.144" v="9644" actId="1036"/>
        <pc:sldMkLst>
          <pc:docMk/>
          <pc:sldMk cId="838561820" sldId="54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908212686" sldId="540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1506111557" sldId="540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135853289" sldId="540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4044839088" sldId="540"/>
        </pc:sldMkLst>
      </pc:sldChg>
      <pc:sldChg chg="modSp add mod">
        <pc:chgData name="Mokarram Dorri, Bahareh" userId="b65613e7-b782-4797-afbc-3ac9b2e9b774" providerId="ADAL" clId="{9CB5543D-6A3C-4F03-B6C7-636388755688}" dt="2025-03-19T03:19:45.046" v="9647" actId="207"/>
        <pc:sldMkLst>
          <pc:docMk/>
          <pc:sldMk cId="795144348" sldId="541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852313498" sldId="541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390019095" sldId="54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449250886" sldId="541"/>
        </pc:sldMkLst>
      </pc:sldChg>
      <pc:sldChg chg="add ord">
        <pc:chgData name="Mokarram Dorri, Bahareh" userId="b65613e7-b782-4797-afbc-3ac9b2e9b774" providerId="ADAL" clId="{9CB5543D-6A3C-4F03-B6C7-636388755688}" dt="2024-03-03T04:46:24.982" v="8496"/>
        <pc:sldMkLst>
          <pc:docMk/>
          <pc:sldMk cId="970912936" sldId="542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125379092" sldId="542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248506658" sldId="542"/>
        </pc:sldMkLst>
      </pc:sldChg>
      <pc:sldChg chg="addSp modSp add del mod modShow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274903003" sldId="542"/>
        </pc:sldMkLst>
      </pc:sldChg>
      <pc:sldChg chg="modSp add">
        <pc:chgData name="Mokarram Dorri, Bahareh" userId="b65613e7-b782-4797-afbc-3ac9b2e9b774" providerId="ADAL" clId="{9CB5543D-6A3C-4F03-B6C7-636388755688}" dt="2025-03-19T03:23:56.721" v="9685" actId="20577"/>
        <pc:sldMkLst>
          <pc:docMk/>
          <pc:sldMk cId="726311626" sldId="543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349200075" sldId="543"/>
        </pc:sldMkLst>
      </pc:sldChg>
      <pc:sldChg chg="addSp delSp modSp add del mod or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471702251" sldId="54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825185732" sldId="54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04875433" sldId="544"/>
        </pc:sldMkLst>
      </pc:sldChg>
      <pc:sldChg chg="modSp add">
        <pc:chgData name="Mokarram Dorri, Bahareh" userId="b65613e7-b782-4797-afbc-3ac9b2e9b774" providerId="ADAL" clId="{9CB5543D-6A3C-4F03-B6C7-636388755688}" dt="2025-03-19T03:48:42.728" v="9715" actId="20577"/>
        <pc:sldMkLst>
          <pc:docMk/>
          <pc:sldMk cId="962339644" sldId="544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200417773" sldId="544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285333161" sldId="544"/>
        </pc:sldMkLst>
      </pc:sldChg>
      <pc:sldChg chg="modSp add mod">
        <pc:chgData name="Mokarram Dorri, Bahareh" userId="b65613e7-b782-4797-afbc-3ac9b2e9b774" providerId="ADAL" clId="{9CB5543D-6A3C-4F03-B6C7-636388755688}" dt="2024-03-03T04:04:46.233" v="8492" actId="1076"/>
        <pc:sldMkLst>
          <pc:docMk/>
          <pc:sldMk cId="1174615269" sldId="545"/>
        </pc:sldMkLst>
      </pc:sldChg>
      <pc:sldChg chg="modSp add del">
        <pc:chgData name="Mokarram Dorri, Bahareh" userId="b65613e7-b782-4797-afbc-3ac9b2e9b774" providerId="ADAL" clId="{9CB5543D-6A3C-4F03-B6C7-636388755688}" dt="2023-10-19T03:40:51.395" v="7072" actId="47"/>
        <pc:sldMkLst>
          <pc:docMk/>
          <pc:sldMk cId="1881416600" sldId="545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920029414" sldId="545"/>
        </pc:sldMkLst>
      </pc:sldChg>
      <pc:sldChg chg="addSp delSp modSp add del mod delAnim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960907242" sldId="545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893872638" sldId="545"/>
        </pc:sldMkLst>
      </pc:sldChg>
      <pc:sldChg chg="add del">
        <pc:chgData name="Mokarram Dorri, Bahareh" userId="b65613e7-b782-4797-afbc-3ac9b2e9b774" providerId="ADAL" clId="{9CB5543D-6A3C-4F03-B6C7-636388755688}" dt="2023-10-19T04:49:34.866" v="7319"/>
        <pc:sldMkLst>
          <pc:docMk/>
          <pc:sldMk cId="0" sldId="546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019220193" sldId="54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449834957" sldId="54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2095342" sldId="547"/>
        </pc:sldMkLst>
      </pc:sldChg>
      <pc:sldChg chg="addSp delSp modSp new del mod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2112844739" sldId="547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618333094" sldId="547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3971941668" sldId="547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492480648" sldId="54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178315064" sldId="548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2781700243" sldId="548"/>
        </pc:sldMkLst>
      </pc:sldChg>
      <pc:sldChg chg="addSp delSp modSp add del mod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4085940623" sldId="548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192083838" sldId="549"/>
        </pc:sldMkLst>
      </pc:sldChg>
      <pc:sldChg chg="del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481721477" sldId="549"/>
        </pc:sldMkLst>
      </pc:sldChg>
      <pc:sldChg chg="modSp add mod modShow">
        <pc:chgData name="Mokarram Dorri, Bahareh" userId="b65613e7-b782-4797-afbc-3ac9b2e9b774" providerId="ADAL" clId="{9CB5543D-6A3C-4F03-B6C7-636388755688}" dt="2024-03-03T01:58:39.196" v="8176" actId="729"/>
        <pc:sldMkLst>
          <pc:docMk/>
          <pc:sldMk cId="3349604892" sldId="549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061891853" sldId="549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094907545" sldId="55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457711740" sldId="550"/>
        </pc:sldMkLst>
      </pc:sldChg>
      <pc:sldChg chg="del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482343324" sldId="550"/>
        </pc:sldMkLst>
      </pc:sldChg>
      <pc:sldChg chg="modSp add mod modShow">
        <pc:chgData name="Mokarram Dorri, Bahareh" userId="b65613e7-b782-4797-afbc-3ac9b2e9b774" providerId="ADAL" clId="{9CB5543D-6A3C-4F03-B6C7-636388755688}" dt="2024-03-03T01:58:41.576" v="8177" actId="729"/>
        <pc:sldMkLst>
          <pc:docMk/>
          <pc:sldMk cId="3164888912" sldId="55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412610915" sldId="551"/>
        </pc:sldMkLst>
      </pc:sldChg>
      <pc:sldChg chg="modSp new mod">
        <pc:chgData name="Mokarram Dorri, Bahareh" userId="b65613e7-b782-4797-afbc-3ac9b2e9b774" providerId="ADAL" clId="{9CB5543D-6A3C-4F03-B6C7-636388755688}" dt="2024-03-03T03:13:39.314" v="8299" actId="20577"/>
        <pc:sldMkLst>
          <pc:docMk/>
          <pc:sldMk cId="1516571467" sldId="55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299759023" sldId="55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640740931" sldId="552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333079281" sldId="552"/>
        </pc:sldMkLst>
      </pc:sldChg>
      <pc:sldChg chg="modSp add modAnim">
        <pc:chgData name="Mokarram Dorri, Bahareh" userId="b65613e7-b782-4797-afbc-3ac9b2e9b774" providerId="ADAL" clId="{9CB5543D-6A3C-4F03-B6C7-636388755688}" dt="2024-03-06T05:24:50.646" v="8686" actId="20577"/>
        <pc:sldMkLst>
          <pc:docMk/>
          <pc:sldMk cId="1584301355" sldId="552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73146353" sldId="55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490749016" sldId="553"/>
        </pc:sldMkLst>
      </pc:sldChg>
      <pc:sldChg chg="add del">
        <pc:chgData name="Mokarram Dorri, Bahareh" userId="b65613e7-b782-4797-afbc-3ac9b2e9b774" providerId="ADAL" clId="{9CB5543D-6A3C-4F03-B6C7-636388755688}" dt="2023-10-17T04:56:17.202" v="5252" actId="47"/>
        <pc:sldMkLst>
          <pc:docMk/>
          <pc:sldMk cId="1874244869" sldId="554"/>
        </pc:sldMkLst>
      </pc:sldChg>
      <pc:sldChg chg="modSp mod">
        <pc:chgData name="Mokarram Dorri, Bahareh" userId="b65613e7-b782-4797-afbc-3ac9b2e9b774" providerId="ADAL" clId="{9CB5543D-6A3C-4F03-B6C7-636388755688}" dt="2025-03-19T03:38:07.176" v="9693" actId="20577"/>
        <pc:sldMkLst>
          <pc:docMk/>
          <pc:sldMk cId="4230040450" sldId="554"/>
        </pc:sldMkLst>
      </pc:sldChg>
      <pc:sldChg chg="modSp mod">
        <pc:chgData name="Mokarram Dorri, Bahareh" userId="b65613e7-b782-4797-afbc-3ac9b2e9b774" providerId="ADAL" clId="{9CB5543D-6A3C-4F03-B6C7-636388755688}" dt="2025-03-23T21:35:40.064" v="9758" actId="115"/>
        <pc:sldMkLst>
          <pc:docMk/>
          <pc:sldMk cId="2086687341" sldId="555"/>
        </pc:sldMkLst>
        <pc:spChg chg="mod">
          <ac:chgData name="Mokarram Dorri, Bahareh" userId="b65613e7-b782-4797-afbc-3ac9b2e9b774" providerId="ADAL" clId="{9CB5543D-6A3C-4F03-B6C7-636388755688}" dt="2025-03-23T21:35:40.064" v="9758" actId="115"/>
          <ac:spMkLst>
            <pc:docMk/>
            <pc:sldMk cId="2086687341" sldId="555"/>
            <ac:spMk id="3" creationId="{754D6269-2B65-BA19-3C20-898E90C968DF}"/>
          </ac:spMkLst>
        </pc:spChg>
      </pc:sldChg>
      <pc:sldChg chg="addSp delSp modSp new mod modAnim">
        <pc:chgData name="Mokarram Dorri, Bahareh" userId="b65613e7-b782-4797-afbc-3ac9b2e9b774" providerId="ADAL" clId="{9CB5543D-6A3C-4F03-B6C7-636388755688}" dt="2024-10-17T04:27:06.809" v="8823"/>
        <pc:sldMkLst>
          <pc:docMk/>
          <pc:sldMk cId="3485382273" sldId="556"/>
        </pc:sldMkLst>
      </pc:sldChg>
      <pc:sldChg chg="addSp delSp modSp mod modAnim">
        <pc:chgData name="Mokarram Dorri, Bahareh" userId="b65613e7-b782-4797-afbc-3ac9b2e9b774" providerId="ADAL" clId="{9CB5543D-6A3C-4F03-B6C7-636388755688}" dt="2024-10-22T15:55:09.218" v="8844"/>
        <pc:sldMkLst>
          <pc:docMk/>
          <pc:sldMk cId="3105100797" sldId="557"/>
        </pc:sldMkLst>
      </pc:sldChg>
      <pc:sldChg chg="addSp delSp modSp new mod modAnim">
        <pc:chgData name="Mokarram Dorri, Bahareh" userId="b65613e7-b782-4797-afbc-3ac9b2e9b774" providerId="ADAL" clId="{9CB5543D-6A3C-4F03-B6C7-636388755688}" dt="2024-10-23T16:01:38.191" v="8922" actId="478"/>
        <pc:sldMkLst>
          <pc:docMk/>
          <pc:sldMk cId="3405126809" sldId="558"/>
        </pc:sldMkLst>
      </pc:sldChg>
      <pc:sldChg chg="addSp delSp modSp add mod delAnim modAnim">
        <pc:chgData name="Mokarram Dorri, Bahareh" userId="b65613e7-b782-4797-afbc-3ac9b2e9b774" providerId="ADAL" clId="{9CB5543D-6A3C-4F03-B6C7-636388755688}" dt="2024-10-24T01:02:47.765" v="9194" actId="1076"/>
        <pc:sldMkLst>
          <pc:docMk/>
          <pc:sldMk cId="2495515394" sldId="559"/>
        </pc:sldMkLst>
      </pc:sldChg>
      <pc:sldChg chg="modSp add mod modAnim">
        <pc:chgData name="Mokarram Dorri, Bahareh" userId="b65613e7-b782-4797-afbc-3ac9b2e9b774" providerId="ADAL" clId="{9CB5543D-6A3C-4F03-B6C7-636388755688}" dt="2025-03-18T22:08:26.219" v="9336" actId="255"/>
        <pc:sldMkLst>
          <pc:docMk/>
          <pc:sldMk cId="1308821528" sldId="560"/>
        </pc:sldMkLst>
      </pc:sldChg>
      <pc:sldChg chg="delSp modSp add del mod ord delAnim modAnim">
        <pc:chgData name="Mokarram Dorri, Bahareh" userId="b65613e7-b782-4797-afbc-3ac9b2e9b774" providerId="ADAL" clId="{9CB5543D-6A3C-4F03-B6C7-636388755688}" dt="2025-03-18T22:23:05.990" v="9474" actId="2696"/>
        <pc:sldMkLst>
          <pc:docMk/>
          <pc:sldMk cId="1109394872" sldId="561"/>
        </pc:sldMkLst>
      </pc:sldChg>
      <pc:sldChg chg="addSp delSp modSp add mod ord addAnim delAnim modAnim">
        <pc:chgData name="Mokarram Dorri, Bahareh" userId="b65613e7-b782-4797-afbc-3ac9b2e9b774" providerId="ADAL" clId="{9CB5543D-6A3C-4F03-B6C7-636388755688}" dt="2025-03-19T03:09:53.182" v="9615" actId="1076"/>
        <pc:sldMkLst>
          <pc:docMk/>
          <pc:sldMk cId="3866326031" sldId="562"/>
        </pc:sldMkLst>
      </pc:sldChg>
      <pc:sldChg chg="add del mod ord modShow">
        <pc:chgData name="Mokarram Dorri, Bahareh" userId="b65613e7-b782-4797-afbc-3ac9b2e9b774" providerId="ADAL" clId="{9CB5543D-6A3C-4F03-B6C7-636388755688}" dt="2025-03-23T22:16:25.980" v="9901" actId="2696"/>
        <pc:sldMkLst>
          <pc:docMk/>
          <pc:sldMk cId="533704642" sldId="563"/>
        </pc:sldMkLst>
      </pc:sldChg>
      <pc:sldChg chg="add del">
        <pc:chgData name="Mokarram Dorri, Bahareh" userId="b65613e7-b782-4797-afbc-3ac9b2e9b774" providerId="ADAL" clId="{9CB5543D-6A3C-4F03-B6C7-636388755688}" dt="2025-03-18T22:28:10.215" v="9578" actId="2696"/>
        <pc:sldMkLst>
          <pc:docMk/>
          <pc:sldMk cId="2469267387" sldId="563"/>
        </pc:sldMkLst>
      </pc:sldChg>
      <pc:sldChg chg="modSp add mod ord">
        <pc:chgData name="Mokarram Dorri, Bahareh" userId="b65613e7-b782-4797-afbc-3ac9b2e9b774" providerId="ADAL" clId="{9CB5543D-6A3C-4F03-B6C7-636388755688}" dt="2025-03-23T22:13:09.016" v="9871" actId="1076"/>
        <pc:sldMkLst>
          <pc:docMk/>
          <pc:sldMk cId="4276768957" sldId="564"/>
        </pc:sldMkLst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43" creationId="{08715FA8-2CED-3DC9-4561-EF6DF63F7E4A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46" creationId="{6B4CB9CA-50CC-2E92-7E3E-234C81AC63AE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49" creationId="{5979564C-7C05-E668-5998-9B839F204413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50" creationId="{15D47345-16F7-5E0C-D45D-99BEC945AF15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53" creationId="{196A9946-96BA-54AC-7365-63E31C0A0376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54" creationId="{54A0CDA3-16DB-6B9D-7967-A2490D6EB98A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61" creationId="{161F8A27-0780-F81D-E957-CC7BF294BC38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62" creationId="{1AC31D7B-4F1B-E369-52B8-9359656E163D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63" creationId="{9E44D8E3-70C6-CEA8-1235-FB6F580277B6}"/>
          </ac:spMkLst>
        </pc:spChg>
        <pc:spChg chg="mod">
          <ac:chgData name="Mokarram Dorri, Bahareh" userId="b65613e7-b782-4797-afbc-3ac9b2e9b774" providerId="ADAL" clId="{9CB5543D-6A3C-4F03-B6C7-636388755688}" dt="2025-03-23T22:13:09.016" v="9871" actId="1076"/>
          <ac:spMkLst>
            <pc:docMk/>
            <pc:sldMk cId="4276768957" sldId="564"/>
            <ac:spMk id="65" creationId="{2284472F-24BE-9C9D-9BFB-21E751344DAC}"/>
          </ac:spMkLst>
        </pc:spChg>
        <pc:spChg chg="mod">
          <ac:chgData name="Mokarram Dorri, Bahareh" userId="b65613e7-b782-4797-afbc-3ac9b2e9b774" providerId="ADAL" clId="{9CB5543D-6A3C-4F03-B6C7-636388755688}" dt="2025-03-23T22:13:06.951" v="9870" actId="1076"/>
          <ac:spMkLst>
            <pc:docMk/>
            <pc:sldMk cId="4276768957" sldId="564"/>
            <ac:spMk id="160" creationId="{ECDA7256-CA5A-DA74-CEA2-CD2FF24805DE}"/>
          </ac:spMkLst>
        </pc:spChg>
        <pc:spChg chg="mod">
          <ac:chgData name="Mokarram Dorri, Bahareh" userId="b65613e7-b782-4797-afbc-3ac9b2e9b774" providerId="ADAL" clId="{9CB5543D-6A3C-4F03-B6C7-636388755688}" dt="2025-03-23T22:12:52.905" v="9869"/>
          <ac:spMkLst>
            <pc:docMk/>
            <pc:sldMk cId="4276768957" sldId="564"/>
            <ac:spMk id="164" creationId="{9C454A66-B917-5A6C-A197-DF279C8D56A8}"/>
          </ac:spMkLst>
        </pc:spChg>
        <pc:graphicFrameChg chg="modGraphic">
          <ac:chgData name="Mokarram Dorri, Bahareh" userId="b65613e7-b782-4797-afbc-3ac9b2e9b774" providerId="ADAL" clId="{9CB5543D-6A3C-4F03-B6C7-636388755688}" dt="2025-03-23T22:06:54.828" v="9798" actId="20577"/>
          <ac:graphicFrameMkLst>
            <pc:docMk/>
            <pc:sldMk cId="4276768957" sldId="564"/>
            <ac:graphicFrameMk id="2" creationId="{61582E88-E769-13BE-85A4-718D58F1A624}"/>
          </ac:graphicFrameMkLst>
        </pc:graphicFrameChg>
      </pc:sldChg>
      <pc:sldChg chg="addSp delSp modSp add mod modAnim">
        <pc:chgData name="Mokarram Dorri, Bahareh" userId="b65613e7-b782-4797-afbc-3ac9b2e9b774" providerId="ADAL" clId="{9CB5543D-6A3C-4F03-B6C7-636388755688}" dt="2025-03-23T22:13:22.967" v="9873" actId="1076"/>
        <pc:sldMkLst>
          <pc:docMk/>
          <pc:sldMk cId="2320345530" sldId="565"/>
        </pc:sldMkLst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6" creationId="{72704653-E434-381B-377F-F80F3C03C625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14" creationId="{1416D1BF-CBE2-5273-66BA-314F304620AD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15" creationId="{80FA4539-B544-69DC-50D2-12AE2453DA18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17" creationId="{A5108B1A-1980-7D1C-DD43-E83DFEF69861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18" creationId="{CE0F2F33-A4ED-53D3-664A-DB45C6AC6FBC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20" creationId="{88B90C61-7553-09C5-028B-73D3CC13B5E5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26" creationId="{C475325D-1AC7-0238-3FC7-8F7B33EA0748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28" creationId="{C49E6D17-3BAC-381D-FBA6-C6C4FC52833F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32" creationId="{61E10ADE-BBEC-2A85-E90E-CFBD5D105F7A}"/>
          </ac:spMkLst>
        </pc:spChg>
        <pc:spChg chg="mod">
          <ac:chgData name="Mokarram Dorri, Bahareh" userId="b65613e7-b782-4797-afbc-3ac9b2e9b774" providerId="ADAL" clId="{9CB5543D-6A3C-4F03-B6C7-636388755688}" dt="2025-03-23T22:08:52.222" v="9821" actId="1076"/>
          <ac:spMkLst>
            <pc:docMk/>
            <pc:sldMk cId="2320345530" sldId="565"/>
            <ac:spMk id="33" creationId="{7EFB0D7A-C6AF-B992-90E1-61886636D807}"/>
          </ac:spMkLst>
        </pc:spChg>
        <pc:spChg chg="mod">
          <ac:chgData name="Mokarram Dorri, Bahareh" userId="b65613e7-b782-4797-afbc-3ac9b2e9b774" providerId="ADAL" clId="{9CB5543D-6A3C-4F03-B6C7-636388755688}" dt="2025-03-23T22:13:22.967" v="9873" actId="1076"/>
          <ac:spMkLst>
            <pc:docMk/>
            <pc:sldMk cId="2320345530" sldId="565"/>
            <ac:spMk id="34" creationId="{85A2F6FB-6570-31BA-C6BD-4931355E25E4}"/>
          </ac:spMkLst>
        </pc:spChg>
        <pc:spChg chg="del">
          <ac:chgData name="Mokarram Dorri, Bahareh" userId="b65613e7-b782-4797-afbc-3ac9b2e9b774" providerId="ADAL" clId="{9CB5543D-6A3C-4F03-B6C7-636388755688}" dt="2025-03-23T22:08:40.314" v="9819" actId="478"/>
          <ac:spMkLst>
            <pc:docMk/>
            <pc:sldMk cId="2320345530" sldId="565"/>
            <ac:spMk id="160" creationId="{CF56EA93-28F5-E130-16FA-C98ED65D22F4}"/>
          </ac:spMkLst>
        </pc:spChg>
        <pc:spChg chg="mod">
          <ac:chgData name="Mokarram Dorri, Bahareh" userId="b65613e7-b782-4797-afbc-3ac9b2e9b774" providerId="ADAL" clId="{9CB5543D-6A3C-4F03-B6C7-636388755688}" dt="2025-03-23T22:12:42.459" v="9864" actId="27636"/>
          <ac:spMkLst>
            <pc:docMk/>
            <pc:sldMk cId="2320345530" sldId="565"/>
            <ac:spMk id="164" creationId="{E746D793-04B1-6036-BCD6-880EF64DCB87}"/>
          </ac:spMkLst>
        </pc:spChg>
        <pc:grpChg chg="del">
          <ac:chgData name="Mokarram Dorri, Bahareh" userId="b65613e7-b782-4797-afbc-3ac9b2e9b774" providerId="ADAL" clId="{9CB5543D-6A3C-4F03-B6C7-636388755688}" dt="2025-03-23T22:08:40.314" v="9819" actId="478"/>
          <ac:grpSpMkLst>
            <pc:docMk/>
            <pc:sldMk cId="2320345530" sldId="565"/>
            <ac:grpSpMk id="36" creationId="{BA6C08AB-A4FB-9AEE-87B5-C4CBDAA0286C}"/>
          </ac:grpSpMkLst>
        </pc:grpChg>
        <pc:graphicFrameChg chg="mod modGraphic">
          <ac:chgData name="Mokarram Dorri, Bahareh" userId="b65613e7-b782-4797-afbc-3ac9b2e9b774" providerId="ADAL" clId="{9CB5543D-6A3C-4F03-B6C7-636388755688}" dt="2025-03-23T22:09:33.505" v="9829" actId="20577"/>
          <ac:graphicFrameMkLst>
            <pc:docMk/>
            <pc:sldMk cId="2320345530" sldId="565"/>
            <ac:graphicFrameMk id="2" creationId="{EB1CD789-486F-1A76-AD22-2F7703FA5CB3}"/>
          </ac:graphicFrameMkLst>
        </pc:graphicFrameChg>
      </pc:sldChg>
      <pc:sldChg chg="addSp delSp modSp add mod modAnim">
        <pc:chgData name="Mokarram Dorri, Bahareh" userId="b65613e7-b782-4797-afbc-3ac9b2e9b774" providerId="ADAL" clId="{9CB5543D-6A3C-4F03-B6C7-636388755688}" dt="2025-03-23T22:13:27.936" v="9874" actId="1076"/>
        <pc:sldMkLst>
          <pc:docMk/>
          <pc:sldMk cId="3203244706" sldId="566"/>
        </pc:sldMkLst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6" creationId="{367003BB-96A1-4C70-DCE2-06B394157E01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14" creationId="{44F4D857-CB95-EE0F-AF57-1E8D24CFA72E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15" creationId="{1B86A097-5B4C-15F9-8E69-D4575FB6FF90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20" creationId="{1F915C5F-3393-485B-790D-F466FCF0E7F0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21" creationId="{5C3ACEC9-C90E-FD86-42D6-088A2F344422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25" creationId="{28BAFEBF-00CD-E953-191C-4B77BB88C5B1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26" creationId="{0219E50F-6892-48FE-2249-B9F6755DF779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28" creationId="{55007288-F47F-80F5-5DE8-5C794AF65721}"/>
          </ac:spMkLst>
        </pc:spChg>
        <pc:spChg chg="mod">
          <ac:chgData name="Mokarram Dorri, Bahareh" userId="b65613e7-b782-4797-afbc-3ac9b2e9b774" providerId="ADAL" clId="{9CB5543D-6A3C-4F03-B6C7-636388755688}" dt="2025-03-23T22:10:14.055" v="9833" actId="1076"/>
          <ac:spMkLst>
            <pc:docMk/>
            <pc:sldMk cId="3203244706" sldId="566"/>
            <ac:spMk id="29" creationId="{2BBE682E-BE8A-14A1-0AA0-26EAB1E40823}"/>
          </ac:spMkLst>
        </pc:spChg>
        <pc:spChg chg="add mod">
          <ac:chgData name="Mokarram Dorri, Bahareh" userId="b65613e7-b782-4797-afbc-3ac9b2e9b774" providerId="ADAL" clId="{9CB5543D-6A3C-4F03-B6C7-636388755688}" dt="2025-03-23T22:13:27.936" v="9874" actId="1076"/>
          <ac:spMkLst>
            <pc:docMk/>
            <pc:sldMk cId="3203244706" sldId="566"/>
            <ac:spMk id="34" creationId="{0388A566-7841-1E45-F521-C2ACB310CD3B}"/>
          </ac:spMkLst>
        </pc:spChg>
        <pc:spChg chg="del">
          <ac:chgData name="Mokarram Dorri, Bahareh" userId="b65613e7-b782-4797-afbc-3ac9b2e9b774" providerId="ADAL" clId="{9CB5543D-6A3C-4F03-B6C7-636388755688}" dt="2025-03-23T22:09:56.120" v="9831" actId="478"/>
          <ac:spMkLst>
            <pc:docMk/>
            <pc:sldMk cId="3203244706" sldId="566"/>
            <ac:spMk id="160" creationId="{137C07EB-7C67-F124-9AE1-A60ADBFE5066}"/>
          </ac:spMkLst>
        </pc:spChg>
        <pc:spChg chg="mod">
          <ac:chgData name="Mokarram Dorri, Bahareh" userId="b65613e7-b782-4797-afbc-3ac9b2e9b774" providerId="ADAL" clId="{9CB5543D-6A3C-4F03-B6C7-636388755688}" dt="2025-03-23T22:12:38.461" v="9862" actId="27636"/>
          <ac:spMkLst>
            <pc:docMk/>
            <pc:sldMk cId="3203244706" sldId="566"/>
            <ac:spMk id="164" creationId="{D79691B3-C792-DDE4-78D8-8660EC3FC266}"/>
          </ac:spMkLst>
        </pc:spChg>
        <pc:grpChg chg="del">
          <ac:chgData name="Mokarram Dorri, Bahareh" userId="b65613e7-b782-4797-afbc-3ac9b2e9b774" providerId="ADAL" clId="{9CB5543D-6A3C-4F03-B6C7-636388755688}" dt="2025-03-23T22:09:56.120" v="9831" actId="478"/>
          <ac:grpSpMkLst>
            <pc:docMk/>
            <pc:sldMk cId="3203244706" sldId="566"/>
            <ac:grpSpMk id="36" creationId="{D2BA11B4-999D-2AA6-6E76-C018839684CC}"/>
          </ac:grpSpMkLst>
        </pc:grpChg>
        <pc:graphicFrameChg chg="mod modGraphic">
          <ac:chgData name="Mokarram Dorri, Bahareh" userId="b65613e7-b782-4797-afbc-3ac9b2e9b774" providerId="ADAL" clId="{9CB5543D-6A3C-4F03-B6C7-636388755688}" dt="2025-03-23T22:10:42.796" v="9840" actId="20577"/>
          <ac:graphicFrameMkLst>
            <pc:docMk/>
            <pc:sldMk cId="3203244706" sldId="566"/>
            <ac:graphicFrameMk id="2" creationId="{6A15BF5C-83E9-F5C5-62AB-235B27B49198}"/>
          </ac:graphicFrameMkLst>
        </pc:graphicFrameChg>
      </pc:sldChg>
      <pc:sldChg chg="modSp add del mod">
        <pc:chgData name="Mokarram Dorri, Bahareh" userId="b65613e7-b782-4797-afbc-3ac9b2e9b774" providerId="ADAL" clId="{9CB5543D-6A3C-4F03-B6C7-636388755688}" dt="2025-03-23T22:12:16.764" v="9858" actId="2696"/>
        <pc:sldMkLst>
          <pc:docMk/>
          <pc:sldMk cId="294482397" sldId="567"/>
        </pc:sldMkLst>
        <pc:graphicFrameChg chg="mod modGraphic">
          <ac:chgData name="Mokarram Dorri, Bahareh" userId="b65613e7-b782-4797-afbc-3ac9b2e9b774" providerId="ADAL" clId="{9CB5543D-6A3C-4F03-B6C7-636388755688}" dt="2025-03-23T22:11:48.993" v="9854" actId="1076"/>
          <ac:graphicFrameMkLst>
            <pc:docMk/>
            <pc:sldMk cId="294482397" sldId="567"/>
            <ac:graphicFrameMk id="2" creationId="{01A431A7-1281-3353-CE61-D5FC5644F567}"/>
          </ac:graphicFrameMkLst>
        </pc:graphicFrameChg>
      </pc:sldChg>
      <pc:sldMasterChg chg="modSldLayout">
        <pc:chgData name="Mokarram Dorri, Bahareh" userId="b65613e7-b782-4797-afbc-3ac9b2e9b774" providerId="ADAL" clId="{9CB5543D-6A3C-4F03-B6C7-636388755688}" dt="2024-03-02T19:02:51.865" v="7858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9CB5543D-6A3C-4F03-B6C7-636388755688}" dt="2024-03-02T19:02:36.015" v="7851" actId="1076"/>
          <pc:sldLayoutMkLst>
            <pc:docMk/>
            <pc:sldMasterMk cId="0" sldId="2147483648"/>
            <pc:sldLayoutMk cId="0" sldId="2147483650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1.106" v="7852"/>
          <pc:sldLayoutMkLst>
            <pc:docMk/>
            <pc:sldMasterMk cId="0" sldId="2147483648"/>
            <pc:sldLayoutMk cId="0" sldId="2147483651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16.165" v="7777" actId="403"/>
          <pc:sldLayoutMkLst>
            <pc:docMk/>
            <pc:sldMasterMk cId="0" sldId="2147483648"/>
            <pc:sldLayoutMk cId="0" sldId="2147483652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27.926" v="7784" actId="403"/>
          <pc:sldLayoutMkLst>
            <pc:docMk/>
            <pc:sldMasterMk cId="0" sldId="2147483648"/>
            <pc:sldLayoutMk cId="0" sldId="2147483653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39.498" v="7789" actId="404"/>
          <pc:sldLayoutMkLst>
            <pc:docMk/>
            <pc:sldMasterMk cId="0" sldId="2147483648"/>
            <pc:sldLayoutMk cId="0" sldId="2147483654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3.390" v="7853"/>
          <pc:sldLayoutMkLst>
            <pc:docMk/>
            <pc:sldMasterMk cId="0" sldId="2147483648"/>
            <pc:sldLayoutMk cId="0" sldId="2147483655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5.285" v="7854"/>
          <pc:sldLayoutMkLst>
            <pc:docMk/>
            <pc:sldMasterMk cId="0" sldId="2147483648"/>
            <pc:sldLayoutMk cId="0" sldId="2147483656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6.621" v="7855"/>
          <pc:sldLayoutMkLst>
            <pc:docMk/>
            <pc:sldMasterMk cId="0" sldId="2147483648"/>
            <pc:sldLayoutMk cId="0" sldId="2147483657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8.420" v="7856"/>
          <pc:sldLayoutMkLst>
            <pc:docMk/>
            <pc:sldMasterMk cId="0" sldId="2147483648"/>
            <pc:sldLayoutMk cId="0" sldId="2147483658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9.989" v="7857"/>
          <pc:sldLayoutMkLst>
            <pc:docMk/>
            <pc:sldMasterMk cId="0" sldId="2147483648"/>
            <pc:sldLayoutMk cId="0" sldId="2147483659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51.865" v="7858"/>
          <pc:sldLayoutMkLst>
            <pc:docMk/>
            <pc:sldMasterMk cId="0" sldId="2147483648"/>
            <pc:sldLayoutMk cId="489660645" sldId="2147483672"/>
          </pc:sldLayoutMkLst>
        </pc:sldLayoutChg>
      </pc:sldMasterChg>
      <pc:sldMasterChg chg="del delSldLayout">
        <pc:chgData name="Mokarram Dorri, Bahareh" userId="b65613e7-b782-4797-afbc-3ac9b2e9b774" providerId="ADAL" clId="{9CB5543D-6A3C-4F03-B6C7-636388755688}" dt="2024-03-02T20:13:13.633" v="8112" actId="2696"/>
        <pc:sldMasterMkLst>
          <pc:docMk/>
          <pc:sldMasterMk cId="2109309117" sldId="2147483660"/>
        </pc:sldMasterMkLst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4205335853" sldId="2147483661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687405797" sldId="2147483662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688438302" sldId="2147483663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1670160896" sldId="2147483664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78384331" sldId="2147483665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56996948" sldId="2147483666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1525345657" sldId="2147483667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538888439" sldId="2147483668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2329236729" sldId="2147483669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44066995" sldId="2147483670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800558124" sldId="2147483671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CE0DC93D-BF32-50A5-E535-A9A1350D48C3}"/>
    <pc:docChg chg="modSld">
      <pc:chgData name="Mokarram Dorri, Bahareh" userId="S::bahareh.mokarramdorri@unt.edu::b65613e7-b782-4797-afbc-3ac9b2e9b774" providerId="AD" clId="Web-{CE0DC93D-BF32-50A5-E535-A9A1350D48C3}" dt="2024-10-24T18:16:11.403" v="0"/>
      <pc:docMkLst>
        <pc:docMk/>
      </pc:docMkLst>
      <pc:sldChg chg="mod modShow">
        <pc:chgData name="Mokarram Dorri, Bahareh" userId="S::bahareh.mokarramdorri@unt.edu::b65613e7-b782-4797-afbc-3ac9b2e9b774" providerId="AD" clId="Web-{CE0DC93D-BF32-50A5-E535-A9A1350D48C3}" dt="2024-10-24T18:16:11.403" v="0"/>
        <pc:sldMkLst>
          <pc:docMk/>
          <pc:sldMk cId="1088883303" sldId="519"/>
        </pc:sldMkLst>
      </pc:sldChg>
    </pc:docChg>
  </pc:docChgLst>
  <pc:docChgLst>
    <pc:chgData name="Mokarram dorri, Bahareh" userId="S::bahareh.mokarramdorri@unt.edu::b65613e7-b782-4797-afbc-3ac9b2e9b774" providerId="AD" clId="Web-{80E01949-982E-82E1-2A72-FB000E5C587C}"/>
    <pc:docChg chg="modSld">
      <pc:chgData name="Mokarram dorri, Bahareh" userId="S::bahareh.mokarramdorri@unt.edu::b65613e7-b782-4797-afbc-3ac9b2e9b774" providerId="AD" clId="Web-{80E01949-982E-82E1-2A72-FB000E5C587C}" dt="2023-10-09T20:35:29.393" v="84" actId="20577"/>
      <pc:docMkLst>
        <pc:docMk/>
      </pc:docMkLst>
      <pc:sldChg chg="modSp">
        <pc:chgData name="Mokarram dorri, Bahareh" userId="S::bahareh.mokarramdorri@unt.edu::b65613e7-b782-4797-afbc-3ac9b2e9b774" providerId="AD" clId="Web-{80E01949-982E-82E1-2A72-FB000E5C587C}" dt="2023-10-09T19:34:00.308" v="5" actId="1076"/>
        <pc:sldMkLst>
          <pc:docMk/>
          <pc:sldMk cId="593768768" sldId="26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0:49.935" v="66" actId="20577"/>
        <pc:sldMkLst>
          <pc:docMk/>
          <pc:sldMk cId="0" sldId="27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19:34:17.012" v="6" actId="14100"/>
        <pc:sldMkLst>
          <pc:docMk/>
          <pc:sldMk cId="668083587" sldId="274"/>
        </pc:sldMkLst>
      </pc:sldChg>
      <pc:sldChg chg="addSp delSp modSp addAnim delAnim">
        <pc:chgData name="Mokarram dorri, Bahareh" userId="S::bahareh.mokarramdorri@unt.edu::b65613e7-b782-4797-afbc-3ac9b2e9b774" providerId="AD" clId="Web-{80E01949-982E-82E1-2A72-FB000E5C587C}" dt="2023-10-09T20:05:44.713" v="23"/>
        <pc:sldMkLst>
          <pc:docMk/>
          <pc:sldMk cId="2059373823" sldId="276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09:54.451" v="40" actId="20577"/>
        <pc:sldMkLst>
          <pc:docMk/>
          <pc:sldMk cId="4012468272" sldId="279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00:18.080" v="8" actId="20577"/>
        <pc:sldMkLst>
          <pc:docMk/>
          <pc:sldMk cId="2128910819" sldId="281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0:37.074" v="62" actId="20577"/>
        <pc:sldMkLst>
          <pc:docMk/>
          <pc:sldMk cId="2016478400" sldId="28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5.244" v="71" actId="20577"/>
        <pc:sldMkLst>
          <pc:docMk/>
          <pc:sldMk cId="2288116155" sldId="284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8.978" v="72" actId="20577"/>
        <pc:sldMkLst>
          <pc:docMk/>
          <pc:sldMk cId="3488348148" sldId="285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44.026" v="73" actId="20577"/>
        <pc:sldMkLst>
          <pc:docMk/>
          <pc:sldMk cId="881544732" sldId="286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50.292" v="74" actId="20577"/>
        <pc:sldMkLst>
          <pc:docMk/>
          <pc:sldMk cId="759829174" sldId="287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4:37.639" v="76" actId="14100"/>
        <pc:sldMkLst>
          <pc:docMk/>
          <pc:sldMk cId="4250340663" sldId="28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4:43.264" v="77" actId="20577"/>
        <pc:sldMkLst>
          <pc:docMk/>
          <pc:sldMk cId="699954361" sldId="290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09.632" v="67" actId="20577"/>
        <pc:sldMkLst>
          <pc:docMk/>
          <pc:sldMk cId="0" sldId="291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22.868" v="68" actId="20577"/>
        <pc:sldMkLst>
          <pc:docMk/>
          <pc:sldMk cId="0" sldId="292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27.306" v="69" actId="20577"/>
        <pc:sldMkLst>
          <pc:docMk/>
          <pc:sldMk cId="231645496" sldId="29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1.134" v="70" actId="20577"/>
        <pc:sldMkLst>
          <pc:docMk/>
          <pc:sldMk cId="0" sldId="294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5:06.719" v="80" actId="14100"/>
        <pc:sldMkLst>
          <pc:docMk/>
          <pc:sldMk cId="0" sldId="297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5:29.393" v="84" actId="20577"/>
        <pc:sldMkLst>
          <pc:docMk/>
          <pc:sldMk cId="0" sldId="29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19:33:24.682" v="1" actId="1076"/>
        <pc:sldMkLst>
          <pc:docMk/>
          <pc:sldMk cId="3256813134" sldId="300"/>
        </pc:sldMkLst>
      </pc:sldChg>
    </pc:docChg>
  </pc:docChgLst>
  <pc:docChgLst>
    <pc:chgData name="Mokarram Dorri, Bahareh" userId="b65613e7-b782-4797-afbc-3ac9b2e9b774" providerId="ADAL" clId="{8147FEDE-7CC0-4ADD-AAC7-AE0833B481AA}"/>
    <pc:docChg chg="undo custSel addSld delSld modSld">
      <pc:chgData name="Mokarram Dorri, Bahareh" userId="b65613e7-b782-4797-afbc-3ac9b2e9b774" providerId="ADAL" clId="{8147FEDE-7CC0-4ADD-AAC7-AE0833B481AA}" dt="2024-03-18T15:37:24.713" v="253" actId="47"/>
      <pc:docMkLst>
        <pc:docMk/>
      </pc:docMkLst>
      <pc:sldChg chg="modSp">
        <pc:chgData name="Mokarram Dorri, Bahareh" userId="b65613e7-b782-4797-afbc-3ac9b2e9b774" providerId="ADAL" clId="{8147FEDE-7CC0-4ADD-AAC7-AE0833B481AA}" dt="2024-03-04T16:27:35.444" v="1" actId="255"/>
        <pc:sldMkLst>
          <pc:docMk/>
          <pc:sldMk cId="3139989689" sldId="258"/>
        </pc:sldMkLst>
      </pc:sldChg>
      <pc:sldChg chg="modSp mod">
        <pc:chgData name="Mokarram Dorri, Bahareh" userId="b65613e7-b782-4797-afbc-3ac9b2e9b774" providerId="ADAL" clId="{8147FEDE-7CC0-4ADD-AAC7-AE0833B481AA}" dt="2024-03-04T16:30:49.345" v="5" actId="14100"/>
        <pc:sldMkLst>
          <pc:docMk/>
          <pc:sldMk cId="4008257223" sldId="260"/>
        </pc:sldMkLst>
      </pc:sldChg>
      <pc:sldChg chg="modSp mod">
        <pc:chgData name="Mokarram Dorri, Bahareh" userId="b65613e7-b782-4797-afbc-3ac9b2e9b774" providerId="ADAL" clId="{8147FEDE-7CC0-4ADD-AAC7-AE0833B481AA}" dt="2024-03-04T16:37:47.702" v="15" actId="404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8147FEDE-7CC0-4ADD-AAC7-AE0833B481AA}" dt="2024-03-04T16:36:46.217" v="14" actId="20577"/>
        <pc:sldMkLst>
          <pc:docMk/>
          <pc:sldMk cId="0" sldId="264"/>
        </pc:sldMkLst>
      </pc:sldChg>
      <pc:sldChg chg="modSp">
        <pc:chgData name="Mokarram Dorri, Bahareh" userId="b65613e7-b782-4797-afbc-3ac9b2e9b774" providerId="ADAL" clId="{8147FEDE-7CC0-4ADD-AAC7-AE0833B481AA}" dt="2024-03-04T16:39:29.050" v="17" actId="20577"/>
        <pc:sldMkLst>
          <pc:docMk/>
          <pc:sldMk cId="0" sldId="265"/>
        </pc:sldMkLst>
      </pc:sldChg>
      <pc:sldChg chg="delSp modSp mod">
        <pc:chgData name="Mokarram Dorri, Bahareh" userId="b65613e7-b782-4797-afbc-3ac9b2e9b774" providerId="ADAL" clId="{8147FEDE-7CC0-4ADD-AAC7-AE0833B481AA}" dt="2024-03-06T16:52:52.591" v="214" actId="21"/>
        <pc:sldMkLst>
          <pc:docMk/>
          <pc:sldMk cId="593768768" sldId="268"/>
        </pc:sldMkLst>
      </pc:sldChg>
      <pc:sldChg chg="modSp mod modShow">
        <pc:chgData name="Mokarram Dorri, Bahareh" userId="b65613e7-b782-4797-afbc-3ac9b2e9b774" providerId="ADAL" clId="{8147FEDE-7CC0-4ADD-AAC7-AE0833B481AA}" dt="2024-03-06T17:02:51.906" v="219" actId="729"/>
        <pc:sldMkLst>
          <pc:docMk/>
          <pc:sldMk cId="3174946388" sldId="280"/>
        </pc:sldMkLst>
      </pc:sldChg>
      <pc:sldChg chg="mod modShow">
        <pc:chgData name="Mokarram Dorri, Bahareh" userId="b65613e7-b782-4797-afbc-3ac9b2e9b774" providerId="ADAL" clId="{8147FEDE-7CC0-4ADD-AAC7-AE0833B481AA}" dt="2024-03-06T17:02:54.485" v="220" actId="729"/>
        <pc:sldMkLst>
          <pc:docMk/>
          <pc:sldMk cId="2128910819" sldId="281"/>
        </pc:sldMkLst>
      </pc:sldChg>
      <pc:sldChg chg="modSp mod">
        <pc:chgData name="Mokarram Dorri, Bahareh" userId="b65613e7-b782-4797-afbc-3ac9b2e9b774" providerId="ADAL" clId="{8147FEDE-7CC0-4ADD-AAC7-AE0833B481AA}" dt="2024-03-06T17:05:14.977" v="233" actId="1076"/>
        <pc:sldMkLst>
          <pc:docMk/>
          <pc:sldMk cId="562133028" sldId="282"/>
        </pc:sldMkLst>
      </pc:sldChg>
      <pc:sldChg chg="modSp mod">
        <pc:chgData name="Mokarram Dorri, Bahareh" userId="b65613e7-b782-4797-afbc-3ac9b2e9b774" providerId="ADAL" clId="{8147FEDE-7CC0-4ADD-AAC7-AE0833B481AA}" dt="2024-03-06T17:10:12.142" v="237" actId="404"/>
        <pc:sldMkLst>
          <pc:docMk/>
          <pc:sldMk cId="2016478400" sldId="283"/>
        </pc:sldMkLst>
      </pc:sldChg>
      <pc:sldChg chg="modSp mod">
        <pc:chgData name="Mokarram Dorri, Bahareh" userId="b65613e7-b782-4797-afbc-3ac9b2e9b774" providerId="ADAL" clId="{8147FEDE-7CC0-4ADD-AAC7-AE0833B481AA}" dt="2024-03-18T15:31:13.618" v="250" actId="404"/>
        <pc:sldMkLst>
          <pc:docMk/>
          <pc:sldMk cId="0" sldId="291"/>
        </pc:sldMkLst>
      </pc:sldChg>
      <pc:sldChg chg="delSp modSp mod delAnim">
        <pc:chgData name="Mokarram Dorri, Bahareh" userId="b65613e7-b782-4797-afbc-3ac9b2e9b774" providerId="ADAL" clId="{8147FEDE-7CC0-4ADD-AAC7-AE0833B481AA}" dt="2024-03-05T19:27:35.053" v="112" actId="478"/>
        <pc:sldMkLst>
          <pc:docMk/>
          <pc:sldMk cId="231645496" sldId="293"/>
        </pc:sldMkLst>
      </pc:sldChg>
      <pc:sldChg chg="modSp mod">
        <pc:chgData name="Mokarram Dorri, Bahareh" userId="b65613e7-b782-4797-afbc-3ac9b2e9b774" providerId="ADAL" clId="{8147FEDE-7CC0-4ADD-AAC7-AE0833B481AA}" dt="2024-03-04T16:42:17.315" v="25" actId="1076"/>
        <pc:sldMkLst>
          <pc:docMk/>
          <pc:sldMk cId="2400550592" sldId="295"/>
        </pc:sldMkLst>
      </pc:sldChg>
      <pc:sldChg chg="modSp mod">
        <pc:chgData name="Mokarram Dorri, Bahareh" userId="b65613e7-b782-4797-afbc-3ac9b2e9b774" providerId="ADAL" clId="{8147FEDE-7CC0-4ADD-AAC7-AE0833B481AA}" dt="2024-03-04T16:44:46.931" v="63" actId="14100"/>
        <pc:sldMkLst>
          <pc:docMk/>
          <pc:sldMk cId="3306733441" sldId="296"/>
        </pc:sldMkLst>
      </pc:sldChg>
      <pc:sldChg chg="modSp">
        <pc:chgData name="Mokarram Dorri, Bahareh" userId="b65613e7-b782-4797-afbc-3ac9b2e9b774" providerId="ADAL" clId="{8147FEDE-7CC0-4ADD-AAC7-AE0833B481AA}" dt="2024-03-04T16:30:09.507" v="3" actId="20577"/>
        <pc:sldMkLst>
          <pc:docMk/>
          <pc:sldMk cId="2833069730" sldId="299"/>
        </pc:sldMkLst>
      </pc:sldChg>
      <pc:sldChg chg="addSp modSp mod modAnim">
        <pc:chgData name="Mokarram Dorri, Bahareh" userId="b65613e7-b782-4797-afbc-3ac9b2e9b774" providerId="ADAL" clId="{8147FEDE-7CC0-4ADD-AAC7-AE0833B481AA}" dt="2024-03-06T16:41:32.165" v="140" actId="14100"/>
        <pc:sldMkLst>
          <pc:docMk/>
          <pc:sldMk cId="1821064881" sldId="300"/>
        </pc:sldMkLst>
      </pc:sldChg>
      <pc:sldChg chg="delSp mod delAnim">
        <pc:chgData name="Mokarram Dorri, Bahareh" userId="b65613e7-b782-4797-afbc-3ac9b2e9b774" providerId="ADAL" clId="{8147FEDE-7CC0-4ADD-AAC7-AE0833B481AA}" dt="2024-03-06T16:41:20.276" v="135" actId="21"/>
        <pc:sldMkLst>
          <pc:docMk/>
          <pc:sldMk cId="2070950706" sldId="301"/>
        </pc:sldMkLst>
      </pc:sldChg>
      <pc:sldChg chg="modSp mod">
        <pc:chgData name="Mokarram Dorri, Bahareh" userId="b65613e7-b782-4797-afbc-3ac9b2e9b774" providerId="ADAL" clId="{8147FEDE-7CC0-4ADD-AAC7-AE0833B481AA}" dt="2024-03-06T17:20:55.377" v="246" actId="1076"/>
        <pc:sldMkLst>
          <pc:docMk/>
          <pc:sldMk cId="1636106728" sldId="302"/>
        </pc:sldMkLst>
      </pc:sldChg>
      <pc:sldChg chg="modSp mod">
        <pc:chgData name="Mokarram Dorri, Bahareh" userId="b65613e7-b782-4797-afbc-3ac9b2e9b774" providerId="ADAL" clId="{8147FEDE-7CC0-4ADD-AAC7-AE0833B481AA}" dt="2024-03-04T16:43:33.650" v="40" actId="20577"/>
        <pc:sldMkLst>
          <pc:docMk/>
          <pc:sldMk cId="3308138777" sldId="361"/>
        </pc:sldMkLst>
      </pc:sldChg>
      <pc:sldChg chg="delSp modSp mod">
        <pc:chgData name="Mokarram Dorri, Bahareh" userId="b65613e7-b782-4797-afbc-3ac9b2e9b774" providerId="ADAL" clId="{8147FEDE-7CC0-4ADD-AAC7-AE0833B481AA}" dt="2024-03-06T17:22:11.811" v="248" actId="13822"/>
        <pc:sldMkLst>
          <pc:docMk/>
          <pc:sldMk cId="2114148668" sldId="512"/>
        </pc:sldMkLst>
      </pc:sldChg>
      <pc:sldChg chg="addSp delSp modSp mod">
        <pc:chgData name="Mokarram Dorri, Bahareh" userId="b65613e7-b782-4797-afbc-3ac9b2e9b774" providerId="ADAL" clId="{8147FEDE-7CC0-4ADD-AAC7-AE0833B481AA}" dt="2024-03-06T16:44:02.445" v="168" actId="404"/>
        <pc:sldMkLst>
          <pc:docMk/>
          <pc:sldMk cId="3841665713" sldId="513"/>
        </pc:sldMkLst>
      </pc:sldChg>
      <pc:sldChg chg="addSp delSp modSp mod">
        <pc:chgData name="Mokarram Dorri, Bahareh" userId="b65613e7-b782-4797-afbc-3ac9b2e9b774" providerId="ADAL" clId="{8147FEDE-7CC0-4ADD-AAC7-AE0833B481AA}" dt="2024-03-06T16:52:54.905" v="215"/>
        <pc:sldMkLst>
          <pc:docMk/>
          <pc:sldMk cId="879507186" sldId="514"/>
        </pc:sldMkLst>
      </pc:sldChg>
      <pc:sldChg chg="modSp mod">
        <pc:chgData name="Mokarram Dorri, Bahareh" userId="b65613e7-b782-4797-afbc-3ac9b2e9b774" providerId="ADAL" clId="{8147FEDE-7CC0-4ADD-AAC7-AE0833B481AA}" dt="2024-03-06T17:24:01.905" v="249" actId="1076"/>
        <pc:sldMkLst>
          <pc:docMk/>
          <pc:sldMk cId="2592284382" sldId="515"/>
        </pc:sldMkLst>
      </pc:sldChg>
      <pc:sldChg chg="delSp modSp mod">
        <pc:chgData name="Mokarram Dorri, Bahareh" userId="b65613e7-b782-4797-afbc-3ac9b2e9b774" providerId="ADAL" clId="{8147FEDE-7CC0-4ADD-AAC7-AE0833B481AA}" dt="2024-03-06T17:03:25.445" v="227" actId="1076"/>
        <pc:sldMkLst>
          <pc:docMk/>
          <pc:sldMk cId="3463901856" sldId="517"/>
        </pc:sldMkLst>
      </pc:sldChg>
      <pc:sldChg chg="modSp mod">
        <pc:chgData name="Mokarram Dorri, Bahareh" userId="b65613e7-b782-4797-afbc-3ac9b2e9b774" providerId="ADAL" clId="{8147FEDE-7CC0-4ADD-AAC7-AE0833B481AA}" dt="2024-03-06T17:06:37.249" v="234" actId="404"/>
        <pc:sldMkLst>
          <pc:docMk/>
          <pc:sldMk cId="1088883303" sldId="519"/>
        </pc:sldMkLst>
      </pc:sldChg>
      <pc:sldChg chg="modSp mod">
        <pc:chgData name="Mokarram Dorri, Bahareh" userId="b65613e7-b782-4797-afbc-3ac9b2e9b774" providerId="ADAL" clId="{8147FEDE-7CC0-4ADD-AAC7-AE0833B481AA}" dt="2024-03-06T17:09:18.055" v="235" actId="404"/>
        <pc:sldMkLst>
          <pc:docMk/>
          <pc:sldMk cId="1785985401" sldId="520"/>
        </pc:sldMkLst>
      </pc:sldChg>
      <pc:sldChg chg="modSp">
        <pc:chgData name="Mokarram Dorri, Bahareh" userId="b65613e7-b782-4797-afbc-3ac9b2e9b774" providerId="ADAL" clId="{8147FEDE-7CC0-4ADD-AAC7-AE0833B481AA}" dt="2024-03-06T17:19:33.971" v="239" actId="255"/>
        <pc:sldMkLst>
          <pc:docMk/>
          <pc:sldMk cId="3442689539" sldId="523"/>
        </pc:sldMkLst>
      </pc:sldChg>
      <pc:sldChg chg="delSp mod delAnim">
        <pc:chgData name="Mokarram Dorri, Bahareh" userId="b65613e7-b782-4797-afbc-3ac9b2e9b774" providerId="ADAL" clId="{8147FEDE-7CC0-4ADD-AAC7-AE0833B481AA}" dt="2024-03-06T17:20:07.645" v="240" actId="21"/>
        <pc:sldMkLst>
          <pc:docMk/>
          <pc:sldMk cId="1662493439" sldId="531"/>
        </pc:sldMkLst>
      </pc:sldChg>
      <pc:sldChg chg="addSp modSp mod modAnim">
        <pc:chgData name="Mokarram Dorri, Bahareh" userId="b65613e7-b782-4797-afbc-3ac9b2e9b774" providerId="ADAL" clId="{8147FEDE-7CC0-4ADD-AAC7-AE0833B481AA}" dt="2024-03-06T17:20:20.962" v="244" actId="1076"/>
        <pc:sldMkLst>
          <pc:docMk/>
          <pc:sldMk cId="1462688833" sldId="532"/>
        </pc:sldMkLst>
      </pc:sldChg>
      <pc:sldChg chg="addSp modSp mod modAnim modShow">
        <pc:chgData name="Mokarram Dorri, Bahareh" userId="b65613e7-b782-4797-afbc-3ac9b2e9b774" providerId="ADAL" clId="{8147FEDE-7CC0-4ADD-AAC7-AE0833B481AA}" dt="2024-03-06T15:49:01.390" v="134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8147FEDE-7CC0-4ADD-AAC7-AE0833B481AA}" dt="2024-03-18T15:37:13.653" v="251" actId="47"/>
        <pc:sldMkLst>
          <pc:docMk/>
          <pc:sldMk cId="3349604892" sldId="549"/>
        </pc:sldMkLst>
      </pc:sldChg>
      <pc:sldChg chg="add del">
        <pc:chgData name="Mokarram Dorri, Bahareh" userId="b65613e7-b782-4797-afbc-3ac9b2e9b774" providerId="ADAL" clId="{8147FEDE-7CC0-4ADD-AAC7-AE0833B481AA}" dt="2024-03-18T15:37:24.713" v="253" actId="47"/>
        <pc:sldMkLst>
          <pc:docMk/>
          <pc:sldMk cId="3164888912" sldId="550"/>
        </pc:sldMkLst>
      </pc:sldChg>
      <pc:sldChg chg="modSp modAnim">
        <pc:chgData name="Mokarram Dorri, Bahareh" userId="b65613e7-b782-4797-afbc-3ac9b2e9b774" providerId="ADAL" clId="{8147FEDE-7CC0-4ADD-AAC7-AE0833B481AA}" dt="2024-03-04T16:50:09.434" v="67" actId="313"/>
        <pc:sldMkLst>
          <pc:docMk/>
          <pc:sldMk cId="1516571467" sldId="551"/>
        </pc:sldMkLst>
      </pc:sldChg>
    </pc:docChg>
  </pc:docChgLst>
  <pc:docChgLst>
    <pc:chgData name="Bahareh Mokarram dorri" userId="b65613e7-b782-4797-afbc-3ac9b2e9b774" providerId="ADAL" clId="{9CB5543D-6A3C-4F03-B6C7-636388755688}"/>
    <pc:docChg chg="undo custSel addSld delSld modSld sldOrd">
      <pc:chgData name="Bahareh Mokarram dorri" userId="b65613e7-b782-4797-afbc-3ac9b2e9b774" providerId="ADAL" clId="{9CB5543D-6A3C-4F03-B6C7-636388755688}" dt="2023-10-16T04:42:51.240" v="292"/>
      <pc:docMkLst>
        <pc:docMk/>
      </pc:docMkLst>
      <pc:sldChg chg="modSp mod modAnim">
        <pc:chgData name="Bahareh Mokarram dorri" userId="b65613e7-b782-4797-afbc-3ac9b2e9b774" providerId="ADAL" clId="{9CB5543D-6A3C-4F03-B6C7-636388755688}" dt="2023-10-16T04:21:47.644" v="149" actId="1076"/>
        <pc:sldMkLst>
          <pc:docMk/>
          <pc:sldMk cId="0" sldId="291"/>
        </pc:sldMkLst>
      </pc:sldChg>
      <pc:sldChg chg="modSp del mod">
        <pc:chgData name="Bahareh Mokarram dorri" userId="b65613e7-b782-4797-afbc-3ac9b2e9b774" providerId="ADAL" clId="{9CB5543D-6A3C-4F03-B6C7-636388755688}" dt="2023-10-16T02:23:35.731" v="97" actId="47"/>
        <pc:sldMkLst>
          <pc:docMk/>
          <pc:sldMk cId="0" sldId="292"/>
        </pc:sldMkLst>
      </pc:sldChg>
      <pc:sldChg chg="modSp mod">
        <pc:chgData name="Bahareh Mokarram dorri" userId="b65613e7-b782-4797-afbc-3ac9b2e9b774" providerId="ADAL" clId="{9CB5543D-6A3C-4F03-B6C7-636388755688}" dt="2023-10-16T04:42:36.316" v="288" actId="20577"/>
        <pc:sldMkLst>
          <pc:docMk/>
          <pc:sldMk cId="231645496" sldId="293"/>
        </pc:sldMkLst>
      </pc:sldChg>
      <pc:sldChg chg="modSp mod modShow">
        <pc:chgData name="Bahareh Mokarram dorri" userId="b65613e7-b782-4797-afbc-3ac9b2e9b774" providerId="ADAL" clId="{9CB5543D-6A3C-4F03-B6C7-636388755688}" dt="2023-10-16T04:42:04.840" v="264" actId="729"/>
        <pc:sldMkLst>
          <pc:docMk/>
          <pc:sldMk cId="0" sldId="294"/>
        </pc:sldMkLst>
      </pc:sldChg>
      <pc:sldChg chg="modSp add del mod">
        <pc:chgData name="Bahareh Mokarram dorri" userId="b65613e7-b782-4797-afbc-3ac9b2e9b774" providerId="ADAL" clId="{9CB5543D-6A3C-4F03-B6C7-636388755688}" dt="2023-10-16T02:42:30.266" v="124" actId="1076"/>
        <pc:sldMkLst>
          <pc:docMk/>
          <pc:sldMk cId="0" sldId="490"/>
        </pc:sldMkLst>
      </pc:sldChg>
      <pc:sldChg chg="addSp delSp modSp add del">
        <pc:chgData name="Bahareh Mokarram dorri" userId="b65613e7-b782-4797-afbc-3ac9b2e9b774" providerId="ADAL" clId="{9CB5543D-6A3C-4F03-B6C7-636388755688}" dt="2023-10-16T01:37:04" v="36"/>
        <pc:sldMkLst>
          <pc:docMk/>
          <pc:sldMk cId="0" sldId="492"/>
        </pc:sldMkLst>
      </pc:sldChg>
      <pc:sldChg chg="addSp delSp modSp add del">
        <pc:chgData name="Bahareh Mokarram dorri" userId="b65613e7-b782-4797-afbc-3ac9b2e9b774" providerId="ADAL" clId="{9CB5543D-6A3C-4F03-B6C7-636388755688}" dt="2023-10-16T01:37:08.449" v="39"/>
        <pc:sldMkLst>
          <pc:docMk/>
          <pc:sldMk cId="0" sldId="494"/>
        </pc:sldMkLst>
      </pc:sldChg>
      <pc:sldChg chg="addSp delSp modSp add del">
        <pc:chgData name="Bahareh Mokarram dorri" userId="b65613e7-b782-4797-afbc-3ac9b2e9b774" providerId="ADAL" clId="{9CB5543D-6A3C-4F03-B6C7-636388755688}" dt="2023-10-16T01:37:15.250" v="42"/>
        <pc:sldMkLst>
          <pc:docMk/>
          <pc:sldMk cId="0" sldId="495"/>
        </pc:sldMkLst>
      </pc:sldChg>
      <pc:sldChg chg="addSp delSp modSp add del">
        <pc:chgData name="Bahareh Mokarram dorri" userId="b65613e7-b782-4797-afbc-3ac9b2e9b774" providerId="ADAL" clId="{9CB5543D-6A3C-4F03-B6C7-636388755688}" dt="2023-10-16T01:37:21.280" v="45"/>
        <pc:sldMkLst>
          <pc:docMk/>
          <pc:sldMk cId="0" sldId="496"/>
        </pc:sldMkLst>
      </pc:sldChg>
      <pc:sldChg chg="addSp delSp modSp add del">
        <pc:chgData name="Bahareh Mokarram dorri" userId="b65613e7-b782-4797-afbc-3ac9b2e9b774" providerId="ADAL" clId="{9CB5543D-6A3C-4F03-B6C7-636388755688}" dt="2023-10-16T01:37:27.715" v="48"/>
        <pc:sldMkLst>
          <pc:docMk/>
          <pc:sldMk cId="0" sldId="497"/>
        </pc:sldMkLst>
      </pc:sldChg>
      <pc:sldChg chg="addSp delSp modSp add del">
        <pc:chgData name="Bahareh Mokarram dorri" userId="b65613e7-b782-4797-afbc-3ac9b2e9b774" providerId="ADAL" clId="{9CB5543D-6A3C-4F03-B6C7-636388755688}" dt="2023-10-16T01:37:33.513" v="51"/>
        <pc:sldMkLst>
          <pc:docMk/>
          <pc:sldMk cId="0" sldId="498"/>
        </pc:sldMkLst>
      </pc:sldChg>
      <pc:sldChg chg="addSp delSp modSp add del">
        <pc:chgData name="Bahareh Mokarram dorri" userId="b65613e7-b782-4797-afbc-3ac9b2e9b774" providerId="ADAL" clId="{9CB5543D-6A3C-4F03-B6C7-636388755688}" dt="2023-10-16T01:37:38.499" v="54"/>
        <pc:sldMkLst>
          <pc:docMk/>
          <pc:sldMk cId="0" sldId="499"/>
        </pc:sldMkLst>
      </pc:sldChg>
      <pc:sldChg chg="addSp delSp modSp add del">
        <pc:chgData name="Bahareh Mokarram dorri" userId="b65613e7-b782-4797-afbc-3ac9b2e9b774" providerId="ADAL" clId="{9CB5543D-6A3C-4F03-B6C7-636388755688}" dt="2023-10-16T01:37:44.960" v="57"/>
        <pc:sldMkLst>
          <pc:docMk/>
          <pc:sldMk cId="0" sldId="500"/>
        </pc:sldMkLst>
      </pc:sldChg>
      <pc:sldChg chg="addSp delSp modSp add del">
        <pc:chgData name="Bahareh Mokarram dorri" userId="b65613e7-b782-4797-afbc-3ac9b2e9b774" providerId="ADAL" clId="{9CB5543D-6A3C-4F03-B6C7-636388755688}" dt="2023-10-16T01:37:49.970" v="60"/>
        <pc:sldMkLst>
          <pc:docMk/>
          <pc:sldMk cId="0" sldId="501"/>
        </pc:sldMkLst>
      </pc:sldChg>
      <pc:sldChg chg="addSp delSp modSp add del">
        <pc:chgData name="Bahareh Mokarram dorri" userId="b65613e7-b782-4797-afbc-3ac9b2e9b774" providerId="ADAL" clId="{9CB5543D-6A3C-4F03-B6C7-636388755688}" dt="2023-10-16T01:37:55.220" v="63"/>
        <pc:sldMkLst>
          <pc:docMk/>
          <pc:sldMk cId="0" sldId="502"/>
        </pc:sldMkLst>
      </pc:sldChg>
      <pc:sldChg chg="addSp delSp modSp add del">
        <pc:chgData name="Bahareh Mokarram dorri" userId="b65613e7-b782-4797-afbc-3ac9b2e9b774" providerId="ADAL" clId="{9CB5543D-6A3C-4F03-B6C7-636388755688}" dt="2023-10-16T01:37:59.419" v="66"/>
        <pc:sldMkLst>
          <pc:docMk/>
          <pc:sldMk cId="0" sldId="503"/>
        </pc:sldMkLst>
      </pc:sldChg>
      <pc:sldChg chg="addSp delSp modSp add del">
        <pc:chgData name="Bahareh Mokarram dorri" userId="b65613e7-b782-4797-afbc-3ac9b2e9b774" providerId="ADAL" clId="{9CB5543D-6A3C-4F03-B6C7-636388755688}" dt="2023-10-16T01:38:07.900" v="69"/>
        <pc:sldMkLst>
          <pc:docMk/>
          <pc:sldMk cId="0" sldId="504"/>
        </pc:sldMkLst>
      </pc:sldChg>
      <pc:sldChg chg="addSp delSp modSp add del">
        <pc:chgData name="Bahareh Mokarram dorri" userId="b65613e7-b782-4797-afbc-3ac9b2e9b774" providerId="ADAL" clId="{9CB5543D-6A3C-4F03-B6C7-636388755688}" dt="2023-10-16T01:38:13" v="72"/>
        <pc:sldMkLst>
          <pc:docMk/>
          <pc:sldMk cId="0" sldId="505"/>
        </pc:sldMkLst>
      </pc:sldChg>
      <pc:sldChg chg="addSp delSp modSp add del">
        <pc:chgData name="Bahareh Mokarram dorri" userId="b65613e7-b782-4797-afbc-3ac9b2e9b774" providerId="ADAL" clId="{9CB5543D-6A3C-4F03-B6C7-636388755688}" dt="2023-10-16T01:38:19.269" v="75"/>
        <pc:sldMkLst>
          <pc:docMk/>
          <pc:sldMk cId="0" sldId="506"/>
        </pc:sldMkLst>
      </pc:sldChg>
      <pc:sldChg chg="addSp delSp modSp add del">
        <pc:chgData name="Bahareh Mokarram dorri" userId="b65613e7-b782-4797-afbc-3ac9b2e9b774" providerId="ADAL" clId="{9CB5543D-6A3C-4F03-B6C7-636388755688}" dt="2023-10-16T01:38:25.849" v="78"/>
        <pc:sldMkLst>
          <pc:docMk/>
          <pc:sldMk cId="0" sldId="507"/>
        </pc:sldMkLst>
      </pc:sldChg>
      <pc:sldChg chg="addSp delSp modSp add del">
        <pc:chgData name="Bahareh Mokarram dorri" userId="b65613e7-b782-4797-afbc-3ac9b2e9b774" providerId="ADAL" clId="{9CB5543D-6A3C-4F03-B6C7-636388755688}" dt="2023-10-16T01:38:31.459" v="81"/>
        <pc:sldMkLst>
          <pc:docMk/>
          <pc:sldMk cId="0" sldId="508"/>
        </pc:sldMkLst>
      </pc:sldChg>
      <pc:sldChg chg="addSp delSp modSp add del">
        <pc:chgData name="Bahareh Mokarram dorri" userId="b65613e7-b782-4797-afbc-3ac9b2e9b774" providerId="ADAL" clId="{9CB5543D-6A3C-4F03-B6C7-636388755688}" dt="2023-10-16T01:36:29.025" v="29"/>
        <pc:sldMkLst>
          <pc:docMk/>
          <pc:sldMk cId="0" sldId="509"/>
        </pc:sldMkLst>
      </pc:sldChg>
      <pc:sldChg chg="addSp delSp modSp add del">
        <pc:chgData name="Bahareh Mokarram dorri" userId="b65613e7-b782-4797-afbc-3ac9b2e9b774" providerId="ADAL" clId="{9CB5543D-6A3C-4F03-B6C7-636388755688}" dt="2023-10-16T01:36:39.629" v="32"/>
        <pc:sldMkLst>
          <pc:docMk/>
          <pc:sldMk cId="0" sldId="510"/>
        </pc:sldMkLst>
      </pc:sldChg>
      <pc:sldChg chg="addSp delSp modSp add del mod modAnim">
        <pc:chgData name="Bahareh Mokarram dorri" userId="b65613e7-b782-4797-afbc-3ac9b2e9b774" providerId="ADAL" clId="{9CB5543D-6A3C-4F03-B6C7-636388755688}" dt="2023-10-16T02:23:04.179" v="96" actId="14100"/>
        <pc:sldMkLst>
          <pc:docMk/>
          <pc:sldMk cId="0" sldId="511"/>
        </pc:sldMkLst>
      </pc:sldChg>
      <pc:sldChg chg="modSp new mod">
        <pc:chgData name="Bahareh Mokarram dorri" userId="b65613e7-b782-4797-afbc-3ac9b2e9b774" providerId="ADAL" clId="{9CB5543D-6A3C-4F03-B6C7-636388755688}" dt="2023-10-16T03:04:08.973" v="129" actId="207"/>
        <pc:sldMkLst>
          <pc:docMk/>
          <pc:sldMk cId="3700816019" sldId="521"/>
        </pc:sldMkLst>
      </pc:sldChg>
      <pc:sldChg chg="new">
        <pc:chgData name="Bahareh Mokarram dorri" userId="b65613e7-b782-4797-afbc-3ac9b2e9b774" providerId="ADAL" clId="{9CB5543D-6A3C-4F03-B6C7-636388755688}" dt="2023-10-16T04:22:00.263" v="150" actId="680"/>
        <pc:sldMkLst>
          <pc:docMk/>
          <pc:sldMk cId="2935724670" sldId="522"/>
        </pc:sldMkLst>
      </pc:sldChg>
      <pc:sldChg chg="modSp new mod ord">
        <pc:chgData name="Bahareh Mokarram dorri" userId="b65613e7-b782-4797-afbc-3ac9b2e9b774" providerId="ADAL" clId="{9CB5543D-6A3C-4F03-B6C7-636388755688}" dt="2023-10-16T04:42:51.240" v="292"/>
        <pc:sldMkLst>
          <pc:docMk/>
          <pc:sldMk cId="3442689539" sldId="523"/>
        </pc:sldMkLst>
      </pc:sldChg>
      <pc:sldChg chg="addSp delSp modSp add mod ord modAnim">
        <pc:chgData name="Bahareh Mokarram dorri" userId="b65613e7-b782-4797-afbc-3ac9b2e9b774" providerId="ADAL" clId="{9CB5543D-6A3C-4F03-B6C7-636388755688}" dt="2023-10-16T04:42:08.410" v="266"/>
        <pc:sldMkLst>
          <pc:docMk/>
          <pc:sldMk cId="1734301047" sldId="524"/>
        </pc:sldMkLst>
      </pc:sldChg>
    </pc:docChg>
  </pc:docChgLst>
  <pc:docChgLst>
    <pc:chgData name="Mokarram Dorri, Bahareh" userId="b65613e7-b782-4797-afbc-3ac9b2e9b774" providerId="ADAL" clId="{765B361D-BBEF-4EB8-9A84-366C858C17E9}"/>
    <pc:docChg chg="custSel addSld modSld">
      <pc:chgData name="Mokarram Dorri, Bahareh" userId="b65613e7-b782-4797-afbc-3ac9b2e9b774" providerId="ADAL" clId="{765B361D-BBEF-4EB8-9A84-366C858C17E9}" dt="2023-10-06T21:44:03.603" v="306" actId="1076"/>
      <pc:docMkLst>
        <pc:docMk/>
      </pc:docMkLst>
      <pc:sldChg chg="modSp mod">
        <pc:chgData name="Mokarram Dorri, Bahareh" userId="b65613e7-b782-4797-afbc-3ac9b2e9b774" providerId="ADAL" clId="{765B361D-BBEF-4EB8-9A84-366C858C17E9}" dt="2023-10-06T21:21:32.195" v="246" actId="20577"/>
        <pc:sldMkLst>
          <pc:docMk/>
          <pc:sldMk cId="3139989689" sldId="258"/>
        </pc:sldMkLst>
      </pc:sldChg>
      <pc:sldChg chg="addSp modSp mod modAnim">
        <pc:chgData name="Mokarram Dorri, Bahareh" userId="b65613e7-b782-4797-afbc-3ac9b2e9b774" providerId="ADAL" clId="{765B361D-BBEF-4EB8-9A84-366C858C17E9}" dt="2023-10-06T21:44:03.603" v="306" actId="1076"/>
        <pc:sldMkLst>
          <pc:docMk/>
          <pc:sldMk cId="279171263" sldId="267"/>
        </pc:sldMkLst>
      </pc:sldChg>
      <pc:sldChg chg="modSp mod">
        <pc:chgData name="Mokarram Dorri, Bahareh" userId="b65613e7-b782-4797-afbc-3ac9b2e9b774" providerId="ADAL" clId="{765B361D-BBEF-4EB8-9A84-366C858C17E9}" dt="2023-10-06T17:54:35.223" v="2" actId="14100"/>
        <pc:sldMkLst>
          <pc:docMk/>
          <pc:sldMk cId="593768768" sldId="268"/>
        </pc:sldMkLst>
      </pc:sldChg>
      <pc:sldChg chg="modSp mod">
        <pc:chgData name="Mokarram Dorri, Bahareh" userId="b65613e7-b782-4797-afbc-3ac9b2e9b774" providerId="ADAL" clId="{765B361D-BBEF-4EB8-9A84-366C858C17E9}" dt="2023-10-06T17:53:11.910" v="0" actId="207"/>
        <pc:sldMkLst>
          <pc:docMk/>
          <pc:sldMk cId="350752174" sldId="269"/>
        </pc:sldMkLst>
      </pc:sldChg>
      <pc:sldChg chg="modSp mod">
        <pc:chgData name="Mokarram Dorri, Bahareh" userId="b65613e7-b782-4797-afbc-3ac9b2e9b774" providerId="ADAL" clId="{765B361D-BBEF-4EB8-9A84-366C858C17E9}" dt="2023-10-06T17:55:48.694" v="3" actId="207"/>
        <pc:sldMkLst>
          <pc:docMk/>
          <pc:sldMk cId="4208287712" sldId="270"/>
        </pc:sldMkLst>
      </pc:sldChg>
      <pc:sldChg chg="modSp mod modAnim">
        <pc:chgData name="Mokarram Dorri, Bahareh" userId="b65613e7-b782-4797-afbc-3ac9b2e9b774" providerId="ADAL" clId="{765B361D-BBEF-4EB8-9A84-366C858C17E9}" dt="2023-10-06T17:57:29.884" v="15" actId="20577"/>
        <pc:sldMkLst>
          <pc:docMk/>
          <pc:sldMk cId="350752174" sldId="271"/>
        </pc:sldMkLst>
      </pc:sldChg>
      <pc:sldChg chg="modSp mod">
        <pc:chgData name="Mokarram Dorri, Bahareh" userId="b65613e7-b782-4797-afbc-3ac9b2e9b774" providerId="ADAL" clId="{765B361D-BBEF-4EB8-9A84-366C858C17E9}" dt="2023-10-06T18:04:01.506" v="17" actId="207"/>
        <pc:sldMkLst>
          <pc:docMk/>
          <pc:sldMk cId="0" sldId="272"/>
        </pc:sldMkLst>
      </pc:sldChg>
      <pc:sldChg chg="modSp mod">
        <pc:chgData name="Mokarram Dorri, Bahareh" userId="b65613e7-b782-4797-afbc-3ac9b2e9b774" providerId="ADAL" clId="{765B361D-BBEF-4EB8-9A84-366C858C17E9}" dt="2023-10-06T18:03:18.958" v="16" actId="207"/>
        <pc:sldMkLst>
          <pc:docMk/>
          <pc:sldMk cId="668083587" sldId="274"/>
        </pc:sldMkLst>
      </pc:sldChg>
      <pc:sldChg chg="modSp mod">
        <pc:chgData name="Mokarram Dorri, Bahareh" userId="b65613e7-b782-4797-afbc-3ac9b2e9b774" providerId="ADAL" clId="{765B361D-BBEF-4EB8-9A84-366C858C17E9}" dt="2023-10-06T18:28:13.706" v="24" actId="207"/>
        <pc:sldMkLst>
          <pc:docMk/>
          <pc:sldMk cId="2059373823" sldId="276"/>
        </pc:sldMkLst>
      </pc:sldChg>
      <pc:sldChg chg="modSp mod">
        <pc:chgData name="Mokarram Dorri, Bahareh" userId="b65613e7-b782-4797-afbc-3ac9b2e9b774" providerId="ADAL" clId="{765B361D-BBEF-4EB8-9A84-366C858C17E9}" dt="2023-10-06T18:28:26.489" v="29" actId="1076"/>
        <pc:sldMkLst>
          <pc:docMk/>
          <pc:sldMk cId="4012468272" sldId="279"/>
        </pc:sldMkLst>
      </pc:sldChg>
      <pc:sldChg chg="modSp mod">
        <pc:chgData name="Mokarram Dorri, Bahareh" userId="b65613e7-b782-4797-afbc-3ac9b2e9b774" providerId="ADAL" clId="{765B361D-BBEF-4EB8-9A84-366C858C17E9}" dt="2023-10-06T18:26:09.214" v="18" actId="207"/>
        <pc:sldMkLst>
          <pc:docMk/>
          <pc:sldMk cId="3174946388" sldId="280"/>
        </pc:sldMkLst>
      </pc:sldChg>
      <pc:sldChg chg="modSp mod">
        <pc:chgData name="Mokarram Dorri, Bahareh" userId="b65613e7-b782-4797-afbc-3ac9b2e9b774" providerId="ADAL" clId="{765B361D-BBEF-4EB8-9A84-366C858C17E9}" dt="2023-10-06T18:27:36.881" v="22" actId="20577"/>
        <pc:sldMkLst>
          <pc:docMk/>
          <pc:sldMk cId="2128910819" sldId="281"/>
        </pc:sldMkLst>
      </pc:sldChg>
      <pc:sldChg chg="modSp mod">
        <pc:chgData name="Mokarram Dorri, Bahareh" userId="b65613e7-b782-4797-afbc-3ac9b2e9b774" providerId="ADAL" clId="{765B361D-BBEF-4EB8-9A84-366C858C17E9}" dt="2023-10-06T18:27:57.734" v="23" actId="207"/>
        <pc:sldMkLst>
          <pc:docMk/>
          <pc:sldMk cId="562133028" sldId="282"/>
        </pc:sldMkLst>
      </pc:sldChg>
      <pc:sldChg chg="modSp add mod">
        <pc:chgData name="Mokarram Dorri, Bahareh" userId="b65613e7-b782-4797-afbc-3ac9b2e9b774" providerId="ADAL" clId="{765B361D-BBEF-4EB8-9A84-366C858C17E9}" dt="2023-10-06T21:23:23.988" v="290" actId="255"/>
        <pc:sldMkLst>
          <pc:docMk/>
          <pc:sldMk cId="2833069730" sldId="299"/>
        </pc:sldMkLst>
      </pc:sldChg>
      <pc:sldChg chg="add">
        <pc:chgData name="Mokarram Dorri, Bahareh" userId="b65613e7-b782-4797-afbc-3ac9b2e9b774" providerId="ADAL" clId="{765B361D-BBEF-4EB8-9A84-366C858C17E9}" dt="2023-10-06T21:41:06.797" v="291"/>
        <pc:sldMkLst>
          <pc:docMk/>
          <pc:sldMk cId="3256813134" sldId="300"/>
        </pc:sldMkLst>
      </pc:sldChg>
    </pc:docChg>
  </pc:docChgLst>
  <pc:docChgLst>
    <pc:chgData name="Mokarram dorri, Bahareh" userId="S::bahareh.mokarramdorri@unt.edu::b65613e7-b782-4797-afbc-3ac9b2e9b774" providerId="AD" clId="Web-{DDCC89E7-91B4-421F-847B-C59E7D0F26EC}"/>
    <pc:docChg chg="modSld">
      <pc:chgData name="Mokarram dorri, Bahareh" userId="S::bahareh.mokarramdorri@unt.edu::b65613e7-b782-4797-afbc-3ac9b2e9b774" providerId="AD" clId="Web-{DDCC89E7-91B4-421F-847B-C59E7D0F26EC}" dt="2023-10-12T18:54:51.122" v="6" actId="1076"/>
      <pc:docMkLst>
        <pc:docMk/>
      </pc:docMkLst>
      <pc:sldChg chg="modSp">
        <pc:chgData name="Mokarram dorri, Bahareh" userId="S::bahareh.mokarramdorri@unt.edu::b65613e7-b782-4797-afbc-3ac9b2e9b774" providerId="AD" clId="Web-{DDCC89E7-91B4-421F-847B-C59E7D0F26EC}" dt="2023-10-12T18:54:51.122" v="6" actId="1076"/>
        <pc:sldMkLst>
          <pc:docMk/>
          <pc:sldMk cId="2016478400" sldId="283"/>
        </pc:sldMkLst>
      </pc:sldChg>
    </pc:docChg>
  </pc:docChgLst>
  <pc:docChgLst>
    <pc:chgData name="Mokarram Dorri, Bahareh" userId="b65613e7-b782-4797-afbc-3ac9b2e9b774" providerId="ADAL" clId="{A202D47D-51C8-4F9E-B01F-06D760A14835}"/>
    <pc:docChg chg="custSel delSld modSld delMainMaster">
      <pc:chgData name="Mokarram Dorri, Bahareh" userId="b65613e7-b782-4797-afbc-3ac9b2e9b774" providerId="ADAL" clId="{A202D47D-51C8-4F9E-B01F-06D760A14835}" dt="2025-03-24T04:12:29.608" v="3" actId="478"/>
      <pc:docMkLst>
        <pc:docMk/>
      </pc:docMkLst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2639393532" sldId="257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3139989689" sldId="258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702058501" sldId="262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263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264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265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79171263" sldId="267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593768768" sldId="268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174946388" sldId="280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128910819" sldId="281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562133028" sldId="282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016478400" sldId="283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288116155" sldId="284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881544732" sldId="286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759829174" sldId="287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4250340663" sldId="288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699954361" sldId="290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231645496" sldId="293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2400550592" sldId="295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3306733441" sldId="296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2833069730" sldId="299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1821064881" sldId="300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070950706" sldId="301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1636106728" sldId="302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3308138777" sldId="361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490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0" sldId="511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114148668" sldId="512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841665713" sldId="513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879507186" sldId="514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592284382" sldId="515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463901856" sldId="517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1088883303" sldId="519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1785985401" sldId="520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1932307256" sldId="521"/>
        </pc:sldMkLst>
      </pc:sldChg>
      <pc:sldChg chg="delSp mod delAnim">
        <pc:chgData name="Mokarram Dorri, Bahareh" userId="b65613e7-b782-4797-afbc-3ac9b2e9b774" providerId="ADAL" clId="{A202D47D-51C8-4F9E-B01F-06D760A14835}" dt="2025-03-24T04:12:29.608" v="3" actId="478"/>
        <pc:sldMkLst>
          <pc:docMk/>
          <pc:sldMk cId="1662493439" sldId="531"/>
        </pc:sldMkLst>
        <pc:spChg chg="del">
          <ac:chgData name="Mokarram Dorri, Bahareh" userId="b65613e7-b782-4797-afbc-3ac9b2e9b774" providerId="ADAL" clId="{A202D47D-51C8-4F9E-B01F-06D760A14835}" dt="2025-03-24T04:12:29.608" v="3" actId="478"/>
          <ac:spMkLst>
            <pc:docMk/>
            <pc:sldMk cId="1662493439" sldId="531"/>
            <ac:spMk id="5" creationId="{354054BE-79D6-7C95-5620-B715FA7B594D}"/>
          </ac:spMkLst>
        </pc:spChg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1639182508" sldId="535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1510107276" sldId="539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838561820" sldId="540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795144348" sldId="541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970912936" sldId="542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726311626" sldId="543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962339644" sldId="544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1174615269" sldId="545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971941668" sldId="547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781700243" sldId="548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164888912" sldId="550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1516571467" sldId="551"/>
        </pc:sldMkLst>
      </pc:sldChg>
      <pc:sldChg chg="del">
        <pc:chgData name="Mokarram Dorri, Bahareh" userId="b65613e7-b782-4797-afbc-3ac9b2e9b774" providerId="ADAL" clId="{A202D47D-51C8-4F9E-B01F-06D760A14835}" dt="2025-03-24T04:12:14.503" v="1" actId="47"/>
        <pc:sldMkLst>
          <pc:docMk/>
          <pc:sldMk cId="1584301355" sldId="552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2703615190" sldId="553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4230040450" sldId="554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105100797" sldId="557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3405126809" sldId="558"/>
        </pc:sldMkLst>
      </pc:sldChg>
      <pc:sldChg chg="del">
        <pc:chgData name="Mokarram Dorri, Bahareh" userId="b65613e7-b782-4797-afbc-3ac9b2e9b774" providerId="ADAL" clId="{A202D47D-51C8-4F9E-B01F-06D760A14835}" dt="2025-03-24T04:12:26.838" v="2" actId="47"/>
        <pc:sldMkLst>
          <pc:docMk/>
          <pc:sldMk cId="2495515394" sldId="559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1308821528" sldId="560"/>
        </pc:sldMkLst>
      </pc:sldChg>
      <pc:sldChg chg="del">
        <pc:chgData name="Mokarram Dorri, Bahareh" userId="b65613e7-b782-4797-afbc-3ac9b2e9b774" providerId="ADAL" clId="{A202D47D-51C8-4F9E-B01F-06D760A14835}" dt="2025-03-24T04:12:10.071" v="0" actId="47"/>
        <pc:sldMkLst>
          <pc:docMk/>
          <pc:sldMk cId="3866326031" sldId="562"/>
        </pc:sldMkLst>
      </pc:sldChg>
      <pc:sldMasterChg chg="del delSldLayout">
        <pc:chgData name="Mokarram Dorri, Bahareh" userId="b65613e7-b782-4797-afbc-3ac9b2e9b774" providerId="ADAL" clId="{A202D47D-51C8-4F9E-B01F-06D760A14835}" dt="2025-03-24T04:12:10.071" v="0" actId="47"/>
        <pc:sldMasterMkLst>
          <pc:docMk/>
          <pc:sldMasterMk cId="2248050778" sldId="2147483673"/>
        </pc:sldMasterMkLst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1439387280" sldId="2147483674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4195892209" sldId="2147483675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1488044378" sldId="2147483676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386647586" sldId="2147483677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3398058411" sldId="2147483678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2037615848" sldId="2147483679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1572014539" sldId="2147483680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1585010562" sldId="2147483681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3048082320" sldId="2147483682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2951196706" sldId="2147483683"/>
          </pc:sldLayoutMkLst>
        </pc:sldLayoutChg>
        <pc:sldLayoutChg chg="del">
          <pc:chgData name="Mokarram Dorri, Bahareh" userId="b65613e7-b782-4797-afbc-3ac9b2e9b774" providerId="ADAL" clId="{A202D47D-51C8-4F9E-B01F-06D760A14835}" dt="2025-03-24T04:12:10.071" v="0" actId="47"/>
          <pc:sldLayoutMkLst>
            <pc:docMk/>
            <pc:sldMasterMk cId="2248050778" sldId="2147483673"/>
            <pc:sldLayoutMk cId="4124883866" sldId="2147483684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C4BA5200-BAAB-A4A4-16E3-7F0DC4A57EAE}"/>
    <pc:docChg chg="modSld">
      <pc:chgData name="Mokarram dorri, Bahareh" userId="S::bahareh.mokarramdorri@unt.edu::b65613e7-b782-4797-afbc-3ac9b2e9b774" providerId="AD" clId="Web-{C4BA5200-BAAB-A4A4-16E3-7F0DC4A57EAE}" dt="2023-10-10T18:57:13.158" v="3"/>
      <pc:docMkLst>
        <pc:docMk/>
      </pc:docMkLst>
      <pc:sldChg chg="addSp delSp modSp">
        <pc:chgData name="Mokarram dorri, Bahareh" userId="S::bahareh.mokarramdorri@unt.edu::b65613e7-b782-4797-afbc-3ac9b2e9b774" providerId="AD" clId="Web-{C4BA5200-BAAB-A4A4-16E3-7F0DC4A57EAE}" dt="2023-10-10T18:57:13.158" v="3"/>
        <pc:sldMkLst>
          <pc:docMk/>
          <pc:sldMk cId="2114148668" sldId="5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B470AA-884E-C432-B6DA-B3B899A54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F1E63-0594-2A3C-C5A1-9EE9D5188C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BB9F6-3524-4154-8084-6CDB258F9C8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3E02-9B06-0DF1-3F49-78F7768A2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1150-D4EC-4C3C-316A-240999FA1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2033-6894-4891-AA6B-728FAA96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5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7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AA994-E1AE-FD23-AA75-255A3EE68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6DD3E-BC94-D251-D5F0-4B1C511AA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FB931-2FCC-5EDB-9051-CCEC7D09E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0A63-34DE-4CDD-EAD1-1D0099579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EDB40-2D1D-1646-FC51-FAF5075DD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85A9E-029F-110C-8148-AE229247F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A6C2-81D9-7355-B85A-3EC87B40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A602-8B4E-4C8E-DB4F-179F228BA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71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9963E-8DEC-D2DD-50EE-CD8252D1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ED1D5-E46D-5EBC-0EE1-E9F9012C8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1D086-2AC7-EDC3-6BDA-31C450099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87F4B-B562-7C06-F94A-5D72626B3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70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3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65D1A-E5DB-CD0D-89E2-EDDB073DE10D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F06D-05CC-CC0F-FCE2-DC7CF0EE6E6A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AE44C3-97AB-10AC-E9D3-BF7FBEFA077B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96606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63319-93F0-8D43-B00B-8E4ED56E6BEC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51C26-91D7-6ECE-5785-6176BFB548A3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0BFC67-82C2-4958-01C2-226B5CD44295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159828-189B-A220-516D-0B81B8B7A103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9C7F3D-6958-D53D-5E11-A310E1860F0E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31D65-FAF3-D966-5373-AB5C2E624DE7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C52C0-DA09-BC32-0123-F70FEDBBA1D8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6C497-2391-7EFE-C1E2-C09D613187A2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CC66-6A61-ADDE-9AE3-A2D83DE2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8" y="159893"/>
            <a:ext cx="8229600" cy="946921"/>
          </a:xfrm>
        </p:spPr>
        <p:txBody>
          <a:bodyPr>
            <a:normAutofit/>
          </a:bodyPr>
          <a:lstStyle/>
          <a:p>
            <a:r>
              <a:rPr lang="en-US" sz="2800" dirty="0"/>
              <a:t>Dijkstra and negative 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7938-3D5E-EB1C-197C-879FF150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70" y="1504814"/>
            <a:ext cx="8229600" cy="579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Dijkstra algorithm </a:t>
            </a:r>
            <a:r>
              <a:rPr lang="en-US" sz="2200" u="sng"/>
              <a:t>cannot</a:t>
            </a:r>
            <a:r>
              <a:rPr lang="en-US" sz="2200"/>
              <a:t> be applied on the negative weighted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93ABB-9966-7920-BBC7-86CF4EE8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03C8F4-4DDC-CE32-7345-883DC37990E7}"/>
              </a:ext>
            </a:extLst>
          </p:cNvPr>
          <p:cNvGrpSpPr/>
          <p:nvPr/>
        </p:nvGrpSpPr>
        <p:grpSpPr>
          <a:xfrm>
            <a:off x="2438400" y="2721187"/>
            <a:ext cx="2081062" cy="1981200"/>
            <a:chOff x="3245644" y="3492585"/>
            <a:chExt cx="2081062" cy="1981200"/>
          </a:xfrm>
        </p:grpSpPr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B05D5352-07CF-D284-CD89-10937C303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34340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-10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9FAE1929-D82C-FE96-B9CF-5D3D6DA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0891" y="3807928"/>
              <a:ext cx="6600" cy="1074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99FC44-761C-7B52-E5DD-CD1EE0321393}"/>
                </a:ext>
              </a:extLst>
            </p:cNvPr>
            <p:cNvGrpSpPr/>
            <p:nvPr/>
          </p:nvGrpSpPr>
          <p:grpSpPr>
            <a:xfrm>
              <a:off x="3245644" y="3492585"/>
              <a:ext cx="1790701" cy="1981200"/>
              <a:chOff x="2661443" y="3930609"/>
              <a:chExt cx="1790701" cy="19812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20FAB61-4BD1-9040-F4E0-222DD3815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831" y="3930609"/>
                <a:ext cx="595313" cy="6270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t</a:t>
                </a: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35D7AC9-F5B3-5B86-2088-B7DF9A553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443" y="5306971"/>
                <a:ext cx="628650" cy="6048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y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BA45A1-238F-AB3F-52FF-156F5F1FA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443" y="4544971"/>
                <a:ext cx="628650" cy="60325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800" b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2" name="AutoShape 12">
                <a:extLst>
                  <a:ext uri="{FF2B5EF4-FFF2-40B4-BE49-F238E27FC236}">
                    <a16:creationId xmlns:a16="http://schemas.microsoft.com/office/drawing/2014/main" id="{C8343914-25C1-B14D-0B91-15F28163F09E}"/>
                  </a:ext>
                </a:extLst>
              </p:cNvPr>
              <p:cNvCxnSpPr>
                <a:cxnSpLocks noChangeShapeType="1"/>
                <a:stCxn id="39" idx="2"/>
                <a:endCxn id="41" idx="7"/>
              </p:cNvCxnSpPr>
              <p:nvPr/>
            </p:nvCxnSpPr>
            <p:spPr bwMode="auto">
              <a:xfrm flipH="1">
                <a:off x="3198018" y="4244934"/>
                <a:ext cx="658813" cy="3889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3">
                <a:extLst>
                  <a:ext uri="{FF2B5EF4-FFF2-40B4-BE49-F238E27FC236}">
                    <a16:creationId xmlns:a16="http://schemas.microsoft.com/office/drawing/2014/main" id="{97934D81-5219-6777-0708-0880CBF89C26}"/>
                  </a:ext>
                </a:extLst>
              </p:cNvPr>
              <p:cNvCxnSpPr>
                <a:cxnSpLocks noChangeShapeType="1"/>
                <a:stCxn id="40" idx="1"/>
                <a:endCxn id="41" idx="5"/>
              </p:cNvCxnSpPr>
              <p:nvPr/>
            </p:nvCxnSpPr>
            <p:spPr bwMode="auto">
              <a:xfrm flipH="1" flipV="1">
                <a:off x="3198018" y="5059321"/>
                <a:ext cx="698500" cy="3349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Text Box 14">
              <a:extLst>
                <a:ext uri="{FF2B5EF4-FFF2-40B4-BE49-F238E27FC236}">
                  <a16:creationId xmlns:a16="http://schemas.microsoft.com/office/drawing/2014/main" id="{DCCF61A4-2FF9-6D77-767A-99BE35942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032" y="3633872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4371EFBB-E5CB-B577-F74A-A00548C5B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6980" y="4821389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862B79E-645A-619A-8D18-181ADC896F95}"/>
              </a:ext>
            </a:extLst>
          </p:cNvPr>
          <p:cNvSpPr txBox="1"/>
          <p:nvPr/>
        </p:nvSpPr>
        <p:spPr>
          <a:xfrm>
            <a:off x="3794737" y="241589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anose="05050102010706020507" pitchFamily="18" charset="2"/>
              </a:rPr>
              <a:t>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26FC20-6936-EF7E-5364-D4E7D1006E0D}"/>
              </a:ext>
            </a:extLst>
          </p:cNvPr>
          <p:cNvSpPr txBox="1"/>
          <p:nvPr/>
        </p:nvSpPr>
        <p:spPr>
          <a:xfrm>
            <a:off x="3720837" y="467733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anose="05050102010706020507" pitchFamily="18" charset="2"/>
              </a:rPr>
              <a:t></a:t>
            </a:r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AAC71A-617A-05AC-C0E9-66C79CEF5C2F}"/>
              </a:ext>
            </a:extLst>
          </p:cNvPr>
          <p:cNvSpPr txBox="1"/>
          <p:nvPr/>
        </p:nvSpPr>
        <p:spPr>
          <a:xfrm>
            <a:off x="2249258" y="3112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ym typeface="Symbol" panose="05050102010706020507" pitchFamily="18" charset="2"/>
              </a:rPr>
              <a:t>0</a:t>
            </a:r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31BEFD-1479-6AA7-EE5A-696E7695BEA1}"/>
              </a:ext>
            </a:extLst>
          </p:cNvPr>
          <p:cNvGrpSpPr/>
          <p:nvPr/>
        </p:nvGrpSpPr>
        <p:grpSpPr>
          <a:xfrm>
            <a:off x="3810000" y="2428356"/>
            <a:ext cx="634832" cy="369332"/>
            <a:chOff x="4766469" y="2935568"/>
            <a:chExt cx="6348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209580-65DF-7AAC-8B5E-F99A0C14573E}"/>
                </a:ext>
              </a:extLst>
            </p:cNvPr>
            <p:cNvSpPr txBox="1"/>
            <p:nvPr/>
          </p:nvSpPr>
          <p:spPr>
            <a:xfrm>
              <a:off x="5099615" y="29355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sym typeface="Symbol" panose="05050102010706020507" pitchFamily="18" charset="2"/>
                </a:rPr>
                <a:t>3</a:t>
              </a:r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AAF719-9597-EAF7-68BC-A86984663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469" y="2991517"/>
              <a:ext cx="311150" cy="2574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55F40-4836-3028-C0FC-65EFF632C8E2}"/>
              </a:ext>
            </a:extLst>
          </p:cNvPr>
          <p:cNvGrpSpPr/>
          <p:nvPr/>
        </p:nvGrpSpPr>
        <p:grpSpPr>
          <a:xfrm>
            <a:off x="3775869" y="4676703"/>
            <a:ext cx="634832" cy="369332"/>
            <a:chOff x="4766469" y="2935568"/>
            <a:chExt cx="6348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B88167-256B-752D-2CB7-0D73A58EF416}"/>
                </a:ext>
              </a:extLst>
            </p:cNvPr>
            <p:cNvSpPr txBox="1"/>
            <p:nvPr/>
          </p:nvSpPr>
          <p:spPr>
            <a:xfrm>
              <a:off x="5099615" y="29355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70C0"/>
                  </a:solidFill>
                  <a:sym typeface="Symbol" panose="05050102010706020507" pitchFamily="18" charset="2"/>
                </a:rPr>
                <a:t>2</a:t>
              </a:r>
              <a:endParaRPr lang="en-US">
                <a:solidFill>
                  <a:srgbClr val="0070C0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B2F1312-4F6D-D72C-BD92-9D851D779D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469" y="2991517"/>
              <a:ext cx="311150" cy="25743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9" name="AutoShape 12">
            <a:extLst>
              <a:ext uri="{FF2B5EF4-FFF2-40B4-BE49-F238E27FC236}">
                <a16:creationId xmlns:a16="http://schemas.microsoft.com/office/drawing/2014/main" id="{F53B3C2A-2250-D733-CA77-B9A8DB4CCA2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86296" y="3043449"/>
            <a:ext cx="658813" cy="388938"/>
          </a:xfrm>
          <a:prstGeom prst="straightConnector1">
            <a:avLst/>
          </a:prstGeom>
          <a:ln w="38100"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AutoShape 13">
            <a:extLst>
              <a:ext uri="{FF2B5EF4-FFF2-40B4-BE49-F238E27FC236}">
                <a16:creationId xmlns:a16="http://schemas.microsoft.com/office/drawing/2014/main" id="{3C694E09-221C-1858-FB78-231D7C244E3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001233" y="3867349"/>
            <a:ext cx="698500" cy="334963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Line 35">
            <a:extLst>
              <a:ext uri="{FF2B5EF4-FFF2-40B4-BE49-F238E27FC236}">
                <a16:creationId xmlns:a16="http://schemas.microsoft.com/office/drawing/2014/main" id="{30FDD60E-0797-C16F-1EFF-03CAA965C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1620" y="3030787"/>
            <a:ext cx="14288" cy="108065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C7F6FB-7600-5B9F-13D0-20CBD856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449" y="2729912"/>
            <a:ext cx="595313" cy="6270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1274D29-2F36-9149-AD1E-6D26AD050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087205"/>
            <a:ext cx="628650" cy="6048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596463-D448-42B5-F2C8-DAAE98DEB36E}"/>
              </a:ext>
            </a:extLst>
          </p:cNvPr>
          <p:cNvSpPr txBox="1"/>
          <p:nvPr/>
        </p:nvSpPr>
        <p:spPr>
          <a:xfrm>
            <a:off x="4699170" y="4924974"/>
            <a:ext cx="3311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or -7?</a:t>
            </a:r>
            <a:r>
              <a:rPr lang="en-US" dirty="0">
                <a:sym typeface="Symbol" panose="05050102010706020507" pitchFamily="18" charset="2"/>
              </a:rPr>
              <a:t>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But y is already extracted from Q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and cannot be changed.</a:t>
            </a:r>
            <a:endParaRPr lang="en-US" dirty="0"/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66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CC66-6A61-ADDE-9AE3-A2D83DE2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/>
              <a:t>Bellman-Ford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7938-3D5E-EB1C-197C-879FF150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156" y="1237434"/>
            <a:ext cx="6553200" cy="5118916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Bellman-Ford(G, w, s)</a:t>
            </a:r>
          </a:p>
          <a:p>
            <a:pPr marL="400050" lvl="1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Initialize-Single-Source(G, s)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00050" lvl="1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for </a:t>
            </a:r>
            <a:r>
              <a:rPr kumimoji="0" lang="en-US" alt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1 to |V| - 1 do			</a:t>
            </a:r>
          </a:p>
          <a:p>
            <a:pPr marL="400050" lvl="1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	for each edge (u, v)  E do	</a:t>
            </a:r>
          </a:p>
          <a:p>
            <a:pPr marL="400050" lvl="1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		Relax(u, v, w);</a:t>
            </a:r>
          </a:p>
          <a:p>
            <a:pPr marL="400050" lvl="1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return True;</a:t>
            </a:r>
          </a:p>
          <a:p>
            <a:pPr marL="0" indent="0"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000000"/>
              </a:buClr>
              <a:buSzPct val="75000"/>
              <a:buNone/>
              <a:tabLst>
                <a:tab pos="863600" algn="l"/>
                <a:tab pos="1371600" algn="l"/>
                <a:tab pos="1828800" algn="l"/>
                <a:tab pos="3543300" algn="l"/>
                <a:tab pos="4064000" algn="l"/>
                <a:tab pos="5943600" algn="l"/>
              </a:tabLst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Relax(u, v, w)</a:t>
            </a:r>
          </a:p>
          <a:p>
            <a:pPr marL="8001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if d[v] &gt; d[u] + w(u, v) then  </a:t>
            </a:r>
            <a:b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d[v] = d[u] + w(u, v);</a:t>
            </a:r>
          </a:p>
          <a:p>
            <a:pPr marL="8001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	   parent[v]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= u;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A413EBE-8BD7-7D02-6B99-8201C2630640}"/>
              </a:ext>
            </a:extLst>
          </p:cNvPr>
          <p:cNvGrpSpPr/>
          <p:nvPr/>
        </p:nvGrpSpPr>
        <p:grpSpPr>
          <a:xfrm>
            <a:off x="4876179" y="4357008"/>
            <a:ext cx="2597649" cy="1745609"/>
            <a:chOff x="5780698" y="4454010"/>
            <a:chExt cx="2830879" cy="1902339"/>
          </a:xfrm>
        </p:grpSpPr>
        <p:cxnSp>
          <p:nvCxnSpPr>
            <p:cNvPr id="31" name="AutoShape 69">
              <a:extLst>
                <a:ext uri="{FF2B5EF4-FFF2-40B4-BE49-F238E27FC236}">
                  <a16:creationId xmlns:a16="http://schemas.microsoft.com/office/drawing/2014/main" id="{D033203D-C7FE-D836-F207-75B2156B738D}"/>
                </a:ext>
              </a:extLst>
            </p:cNvPr>
            <p:cNvCxnSpPr>
              <a:cxnSpLocks noChangeShapeType="1"/>
              <a:stCxn id="29" idx="6"/>
            </p:cNvCxnSpPr>
            <p:nvPr/>
          </p:nvCxnSpPr>
          <p:spPr bwMode="auto">
            <a:xfrm flipV="1">
              <a:off x="7148513" y="5110201"/>
              <a:ext cx="849424" cy="3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8276A97-D8CA-A5F9-64A5-E99344248474}"/>
                </a:ext>
              </a:extLst>
            </p:cNvPr>
            <p:cNvGrpSpPr/>
            <p:nvPr/>
          </p:nvGrpSpPr>
          <p:grpSpPr>
            <a:xfrm>
              <a:off x="5780698" y="4454010"/>
              <a:ext cx="2830879" cy="1902339"/>
              <a:chOff x="5780698" y="4454010"/>
              <a:chExt cx="2830879" cy="1902339"/>
            </a:xfrm>
          </p:grpSpPr>
          <p:sp>
            <p:nvSpPr>
              <p:cNvPr id="29" name="Oval 66">
                <a:extLst>
                  <a:ext uri="{FF2B5EF4-FFF2-40B4-BE49-F238E27FC236}">
                    <a16:creationId xmlns:a16="http://schemas.microsoft.com/office/drawing/2014/main" id="{E2D1B5D1-F81F-8734-500D-A280B08C8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800600"/>
                <a:ext cx="595313" cy="62706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</a:t>
                </a:r>
                <a:endPara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68">
                <a:extLst>
                  <a:ext uri="{FF2B5EF4-FFF2-40B4-BE49-F238E27FC236}">
                    <a16:creationId xmlns:a16="http://schemas.microsoft.com/office/drawing/2014/main" id="{CF049A2B-6D3B-5A69-3FE1-77A47EB39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2927" y="4800600"/>
                <a:ext cx="628650" cy="60483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v</a:t>
                </a:r>
              </a:p>
            </p:txBody>
          </p:sp>
          <p:sp>
            <p:nvSpPr>
              <p:cNvPr id="32" name="Oval 72">
                <a:extLst>
                  <a:ext uri="{FF2B5EF4-FFF2-40B4-BE49-F238E27FC236}">
                    <a16:creationId xmlns:a16="http://schemas.microsoft.com/office/drawing/2014/main" id="{44E782FD-54F6-BF4E-7D6F-43CE55A5F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0698" y="5753099"/>
                <a:ext cx="628650" cy="603250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cxnSp>
            <p:nvCxnSpPr>
              <p:cNvPr id="38" name="AutoShape 73">
                <a:extLst>
                  <a:ext uri="{FF2B5EF4-FFF2-40B4-BE49-F238E27FC236}">
                    <a16:creationId xmlns:a16="http://schemas.microsoft.com/office/drawing/2014/main" id="{CA60C58B-6E87-6C49-C3EA-AC6179D5C44E}"/>
                  </a:ext>
                </a:extLst>
              </p:cNvPr>
              <p:cNvCxnSpPr>
                <a:cxnSpLocks noChangeShapeType="1"/>
                <a:stCxn id="29" idx="3"/>
                <a:endCxn id="32" idx="7"/>
              </p:cNvCxnSpPr>
              <p:nvPr/>
            </p:nvCxnSpPr>
            <p:spPr bwMode="auto">
              <a:xfrm flipH="1">
                <a:off x="6317284" y="5335832"/>
                <a:ext cx="323098" cy="50561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" name="Text Box 77">
                <a:extLst>
                  <a:ext uri="{FF2B5EF4-FFF2-40B4-BE49-F238E27FC236}">
                    <a16:creationId xmlns:a16="http://schemas.microsoft.com/office/drawing/2014/main" id="{1BAD1250-0992-301C-F24B-61D7F4D5A5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1618" y="4454010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d[u]</a:t>
                </a:r>
              </a:p>
            </p:txBody>
          </p:sp>
          <p:sp>
            <p:nvSpPr>
              <p:cNvPr id="43" name="Text Box 77">
                <a:extLst>
                  <a:ext uri="{FF2B5EF4-FFF2-40B4-BE49-F238E27FC236}">
                    <a16:creationId xmlns:a16="http://schemas.microsoft.com/office/drawing/2014/main" id="{6394DD43-1E03-6F5D-1D7D-FBD2F1D0F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8816" y="4460143"/>
                <a:ext cx="56938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d[v]</a:t>
                </a:r>
              </a:p>
            </p:txBody>
          </p:sp>
          <p:sp>
            <p:nvSpPr>
              <p:cNvPr id="44" name="Text Box 77">
                <a:extLst>
                  <a:ext uri="{FF2B5EF4-FFF2-40B4-BE49-F238E27FC236}">
                    <a16:creationId xmlns:a16="http://schemas.microsoft.com/office/drawing/2014/main" id="{CC6BEB9E-2284-7E34-6CBA-EAFDE7CE4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5074" y="4763358"/>
                <a:ext cx="79380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w(</a:t>
                </a:r>
                <a:r>
                  <a:rPr kumimoji="0" lang="en-US" altLang="en-US" sz="1800" b="0" i="0" u="none" strike="noStrike" kern="120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u,v</a:t>
                </a: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)</a:t>
                </a:r>
              </a:p>
            </p:txBody>
          </p:sp>
          <p:cxnSp>
            <p:nvCxnSpPr>
              <p:cNvPr id="46" name="AutoShape 73">
                <a:extLst>
                  <a:ext uri="{FF2B5EF4-FFF2-40B4-BE49-F238E27FC236}">
                    <a16:creationId xmlns:a16="http://schemas.microsoft.com/office/drawing/2014/main" id="{82CF6352-5482-FA39-5075-CC83FC344A05}"/>
                  </a:ext>
                </a:extLst>
              </p:cNvPr>
              <p:cNvCxnSpPr>
                <a:cxnSpLocks noChangeShapeType="1"/>
                <a:endCxn id="32" idx="6"/>
              </p:cNvCxnSpPr>
              <p:nvPr/>
            </p:nvCxnSpPr>
            <p:spPr bwMode="auto">
              <a:xfrm flipH="1">
                <a:off x="6409348" y="5405438"/>
                <a:ext cx="1744052" cy="6492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6C8E81-AFB4-5059-6580-AC4340455110}"/>
              </a:ext>
            </a:extLst>
          </p:cNvPr>
          <p:cNvGrpSpPr/>
          <p:nvPr/>
        </p:nvGrpSpPr>
        <p:grpSpPr>
          <a:xfrm>
            <a:off x="4996056" y="2147788"/>
            <a:ext cx="1432376" cy="400110"/>
            <a:chOff x="5181600" y="1781145"/>
            <a:chExt cx="1432376" cy="40011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3B05961-75F3-3743-0AFE-E41EAF55BFC9}"/>
                </a:ext>
              </a:extLst>
            </p:cNvPr>
            <p:cNvCxnSpPr/>
            <p:nvPr/>
          </p:nvCxnSpPr>
          <p:spPr>
            <a:xfrm>
              <a:off x="5181600" y="1981200"/>
              <a:ext cx="762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C727E5-4778-42F8-7396-0D4539E7CFE7}"/>
                </a:ext>
              </a:extLst>
            </p:cNvPr>
            <p:cNvSpPr txBox="1"/>
            <p:nvPr/>
          </p:nvSpPr>
          <p:spPr>
            <a:xfrm>
              <a:off x="5943600" y="1781145"/>
              <a:ext cx="670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O(V)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8D8E591-645F-2F1C-3CB6-53AD3992A948}"/>
              </a:ext>
            </a:extLst>
          </p:cNvPr>
          <p:cNvSpPr txBox="1"/>
          <p:nvPr/>
        </p:nvSpPr>
        <p:spPr>
          <a:xfrm>
            <a:off x="5786135" y="306653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O(VE)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65E2D-550A-1AA8-DDFA-4346953CC2F2}"/>
              </a:ext>
            </a:extLst>
          </p:cNvPr>
          <p:cNvSpPr txBox="1"/>
          <p:nvPr/>
        </p:nvSpPr>
        <p:spPr>
          <a:xfrm>
            <a:off x="7185399" y="2433019"/>
            <a:ext cx="1037463" cy="52322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O(VE)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E0378EC-E898-026E-9435-879B730462AD}"/>
              </a:ext>
            </a:extLst>
          </p:cNvPr>
          <p:cNvSpPr/>
          <p:nvPr/>
        </p:nvSpPr>
        <p:spPr>
          <a:xfrm>
            <a:off x="5432636" y="2682154"/>
            <a:ext cx="304800" cy="1200963"/>
          </a:xfrm>
          <a:prstGeom prst="rightBrace">
            <a:avLst>
              <a:gd name="adj1" fmla="val 8333"/>
              <a:gd name="adj2" fmla="val 4923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CC66-6A61-ADDE-9AE3-A2D83DE2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3" y="173040"/>
            <a:ext cx="8229600" cy="946921"/>
          </a:xfrm>
        </p:spPr>
        <p:txBody>
          <a:bodyPr>
            <a:normAutofit/>
          </a:bodyPr>
          <a:lstStyle/>
          <a:p>
            <a:r>
              <a:rPr lang="en-US" sz="2800" dirty="0"/>
              <a:t>Bellman-Ford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7938-3D5E-EB1C-197C-879FF1500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34" y="1327548"/>
            <a:ext cx="7726131" cy="2769415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It is a </a:t>
            </a:r>
            <a:r>
              <a:rPr lang="en-US" sz="2200" u="sng" dirty="0"/>
              <a:t>Dynamic programming </a:t>
            </a:r>
            <a:r>
              <a:rPr lang="en-US" sz="2200" dirty="0"/>
              <a:t>approach algorithm to compute shortest paths from a single source vertex to all of the other vertices in a weighted graph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The Bellman-Ford algorithm is an example of a </a:t>
            </a:r>
            <a:r>
              <a:rPr lang="en-US" sz="2200" b="1" dirty="0"/>
              <a:t>tabulation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(bottom-up) dynamic programming approach.</a:t>
            </a:r>
            <a:br>
              <a:rPr lang="en-US" sz="2200" dirty="0"/>
            </a:br>
            <a:endParaRPr lang="en-US" sz="2200" dirty="0"/>
          </a:p>
          <a:p>
            <a:r>
              <a:rPr lang="en-US" altLang="zh-CN" sz="2200" dirty="0"/>
              <a:t>It can be applied on </a:t>
            </a:r>
            <a:r>
              <a:rPr lang="en-US" altLang="zh-CN" sz="2200" b="1" u="sng" dirty="0"/>
              <a:t>negative</a:t>
            </a:r>
            <a:r>
              <a:rPr lang="en-US" altLang="zh-CN" sz="2200" dirty="0"/>
              <a:t> weighted graphs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93ABB-9966-7920-BBC7-86CF4EE8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07B5B9A1-9373-4769-AAD2-6BB7A7CCBE82}"/>
              </a:ext>
            </a:extLst>
          </p:cNvPr>
          <p:cNvGrpSpPr>
            <a:grpSpLocks/>
          </p:cNvGrpSpPr>
          <p:nvPr/>
        </p:nvGrpSpPr>
        <p:grpSpPr bwMode="auto">
          <a:xfrm>
            <a:off x="2143660" y="4157288"/>
            <a:ext cx="4286250" cy="2201863"/>
            <a:chOff x="1152" y="866"/>
            <a:chExt cx="2700" cy="13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C8A7B12-FFAF-53F4-C748-F7CF8328E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t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7E64F0-A1A8-0D04-853F-01DE4B41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9C1FC-5934-E879-B66B-0E16CF3B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x</a:t>
              </a:r>
            </a:p>
          </p:txBody>
        </p: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2DDDC237-47EF-3683-47FE-A735B9C76CC9}"/>
                </a:ext>
              </a:extLst>
            </p:cNvPr>
            <p:cNvCxnSpPr>
              <a:cxnSpLocks noChangeShapeType="1"/>
              <a:stCxn id="6" idx="7"/>
              <a:endCxn id="8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76A1F5F2-A550-7C38-C2A7-6D9EFA1F2C78}"/>
                </a:ext>
              </a:extLst>
            </p:cNvPr>
            <p:cNvCxnSpPr>
              <a:cxnSpLocks noChangeShapeType="1"/>
              <a:stCxn id="7" idx="6"/>
              <a:endCxn id="27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12CA6F32-912C-6916-A584-A0504234944B}"/>
                </a:ext>
              </a:extLst>
            </p:cNvPr>
            <p:cNvCxnSpPr>
              <a:cxnSpLocks noChangeShapeType="1"/>
              <a:stCxn id="8" idx="3"/>
              <a:endCxn id="7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D66597-86F5-220C-3BF5-B1848F219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6B4AF49E-A5A0-68BF-6727-4F585FCE7CB8}"/>
                </a:ext>
              </a:extLst>
            </p:cNvPr>
            <p:cNvCxnSpPr>
              <a:cxnSpLocks noChangeShapeType="1"/>
              <a:stCxn id="6" idx="2"/>
              <a:endCxn id="12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3">
              <a:extLst>
                <a:ext uri="{FF2B5EF4-FFF2-40B4-BE49-F238E27FC236}">
                  <a16:creationId xmlns:a16="http://schemas.microsoft.com/office/drawing/2014/main" id="{814E3AEE-AE16-AE9D-C66A-77C4350650C3}"/>
                </a:ext>
              </a:extLst>
            </p:cNvPr>
            <p:cNvCxnSpPr>
              <a:cxnSpLocks noChangeShapeType="1"/>
              <a:stCxn id="7" idx="1"/>
              <a:endCxn id="12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E077BF58-D131-29F2-0AFA-F624C3BB4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A4BD55EC-A009-CC6F-48ED-B63D242B3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04DFEE2A-7FE5-B82B-DA0A-AF222518C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11376463-9D0A-8A36-B1AD-6730A1DC7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864947F4-8194-C38A-F7C6-CFF1CCC0C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-3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B05D5352-07CF-D284-CD89-10937C303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1397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809DBF77-8FD6-C435-67A9-31140215539F}"/>
                </a:ext>
              </a:extLst>
            </p:cNvPr>
            <p:cNvCxnSpPr>
              <a:cxnSpLocks noChangeShapeType="1"/>
              <a:stCxn id="8" idx="4"/>
              <a:endCxn id="27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D02743A3-9202-51A2-FECD-1A442A7B1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609C1098-C298-E0C2-FCF7-FBE84C516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1541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-4</a:t>
              </a:r>
            </a:p>
          </p:txBody>
        </p: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A5365877-34B6-540D-F79B-6475A921491D}"/>
                </a:ext>
              </a:extLst>
            </p:cNvPr>
            <p:cNvCxnSpPr>
              <a:cxnSpLocks noChangeShapeType="1"/>
              <a:stCxn id="6" idx="5"/>
              <a:endCxn id="27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EE2365B6-226D-D711-FD5F-DE73A4CC9B21}"/>
                </a:ext>
              </a:extLst>
            </p:cNvPr>
            <p:cNvCxnSpPr>
              <a:cxnSpLocks noChangeShapeType="1"/>
              <a:stCxn id="27" idx="2"/>
              <a:endCxn id="12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5F852A81-D2F8-0E9B-02D4-0D0F5C448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E48501-CDFB-C1A4-3CB7-7F8795402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z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AF0B6F5-60BA-2657-72DC-465C932BE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96129F6C-9C1E-D303-6AD7-5D9438BFDD48}"/>
                </a:ext>
              </a:extLst>
            </p:cNvPr>
            <p:cNvCxnSpPr>
              <a:cxnSpLocks noChangeShapeType="1"/>
              <a:stCxn id="6" idx="6"/>
              <a:endCxn id="8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6D0B501E-DCAA-FD41-F6B3-2CE5A818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47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9FAE1929-D82C-FE96-B9CF-5D3D6DA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6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F7D50-F5DD-9477-5421-51279AA74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B8AB-2F66-E118-9237-17E3875D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3" y="173040"/>
            <a:ext cx="8229600" cy="946921"/>
          </a:xfrm>
        </p:spPr>
        <p:txBody>
          <a:bodyPr>
            <a:normAutofit/>
          </a:bodyPr>
          <a:lstStyle/>
          <a:p>
            <a:r>
              <a:rPr lang="en-US" sz="2800" dirty="0"/>
              <a:t>Bellman-Ford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6269-2B65-BA19-3C20-898E90C96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" y="1358084"/>
            <a:ext cx="8528304" cy="53633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Initialization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Set the distance to the source vertex to 0 and all other vertices to infinity.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Relaxation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For each edge, update the distance if a shorter path is found through the current edge.</a:t>
            </a:r>
          </a:p>
          <a:p>
            <a:pPr lvl="1"/>
            <a:r>
              <a:rPr lang="en-US" sz="2000" dirty="0"/>
              <a:t>Repeat this step for all vertices in the graph V−1 times, because the shortest path in a graph can have at most V−1 edges.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Negative Cycle Detection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After V−1 iterations, perform one more pass over all edges. </a:t>
            </a:r>
            <a:br>
              <a:rPr lang="en-US" sz="2000" dirty="0"/>
            </a:br>
            <a:r>
              <a:rPr lang="en-US" sz="2000" dirty="0"/>
              <a:t>If any distance can still be updated, it indicates the presence of </a:t>
            </a:r>
            <a:br>
              <a:rPr lang="en-US" sz="2000" dirty="0"/>
            </a:br>
            <a:r>
              <a:rPr lang="en-US" sz="2000" dirty="0"/>
              <a:t>a </a:t>
            </a:r>
            <a:r>
              <a:rPr lang="en-US" sz="2000" u="sng" dirty="0"/>
              <a:t>negative weight cycle </a:t>
            </a:r>
            <a:r>
              <a:rPr lang="en-US" sz="2000" dirty="0"/>
              <a:t>in the graph.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E5818-A46E-DBDD-C969-E34AE9EE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98F-B429-7B91-61BF-53ECD8D6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94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Negative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113D-387A-7825-4219-1EB549E1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1154"/>
            <a:ext cx="8229600" cy="2591656"/>
          </a:xfrm>
        </p:spPr>
        <p:txBody>
          <a:bodyPr>
            <a:normAutofit/>
          </a:bodyPr>
          <a:lstStyle/>
          <a:p>
            <a:r>
              <a:rPr lang="en-US" sz="2400" b="1" dirty="0"/>
              <a:t>Negative weight cycle</a:t>
            </a:r>
            <a:r>
              <a:rPr lang="en-US" sz="2400" dirty="0"/>
              <a:t> is a cycle where the </a:t>
            </a:r>
            <a:r>
              <a:rPr lang="en-US" sz="2400" u="sng" dirty="0"/>
              <a:t>total sum </a:t>
            </a:r>
            <a:r>
              <a:rPr lang="en-US" sz="2400" dirty="0"/>
              <a:t>of the edge weights is </a:t>
            </a:r>
            <a:r>
              <a:rPr lang="en-US" sz="2400" u="sng" dirty="0"/>
              <a:t>negative</a:t>
            </a:r>
            <a:r>
              <a:rPr lang="en-US" sz="2400" dirty="0"/>
              <a:t>. </a:t>
            </a:r>
          </a:p>
          <a:p>
            <a:r>
              <a:rPr lang="en-US" sz="2400" dirty="0"/>
              <a:t>By keep following the cycle, the total path length can be made arbitrarily small (to negative infinity). </a:t>
            </a:r>
          </a:p>
          <a:p>
            <a:r>
              <a:rPr lang="en-US" sz="2400" dirty="0"/>
              <a:t>The shortest path </a:t>
            </a:r>
            <a:r>
              <a:rPr lang="en-US" sz="2400" u="sng" dirty="0"/>
              <a:t>cannot</a:t>
            </a:r>
            <a:r>
              <a:rPr lang="en-US" sz="2400" dirty="0"/>
              <a:t> be defined because the path cost keeps decreasing each time you go around the cycle.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B5434-86B8-1AA7-E422-FA93B7D4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F9F8C1F-A4FA-A89A-F566-A67C0438CAF7}"/>
              </a:ext>
            </a:extLst>
          </p:cNvPr>
          <p:cNvSpPr/>
          <p:nvPr/>
        </p:nvSpPr>
        <p:spPr>
          <a:xfrm>
            <a:off x="3945278" y="3852811"/>
            <a:ext cx="462335" cy="4616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5DDDC-C0AA-77DA-0AC9-FCD6A6546011}"/>
              </a:ext>
            </a:extLst>
          </p:cNvPr>
          <p:cNvSpPr txBox="1"/>
          <p:nvPr/>
        </p:nvSpPr>
        <p:spPr>
          <a:xfrm>
            <a:off x="1391293" y="4283794"/>
            <a:ext cx="6525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Bellman-Ford algorithm can detect negative cycle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B31BE5-04DB-FD0B-9C5D-967A0AD7A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03" y="4825674"/>
            <a:ext cx="192431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8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2509-48F6-8A4C-0E33-2A881FD68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5">
            <a:extLst>
              <a:ext uri="{FF2B5EF4-FFF2-40B4-BE49-F238E27FC236}">
                <a16:creationId xmlns:a16="http://schemas.microsoft.com/office/drawing/2014/main" id="{67A7CFEE-BCB2-11AA-A72E-475D9AFCFCBA}"/>
              </a:ext>
            </a:extLst>
          </p:cNvPr>
          <p:cNvGrpSpPr>
            <a:grpSpLocks/>
          </p:cNvGrpSpPr>
          <p:nvPr/>
        </p:nvGrpSpPr>
        <p:grpSpPr bwMode="auto">
          <a:xfrm>
            <a:off x="2023103" y="1458603"/>
            <a:ext cx="4335463" cy="2606675"/>
            <a:chOff x="1152" y="768"/>
            <a:chExt cx="2731" cy="1642"/>
          </a:xfrm>
        </p:grpSpPr>
        <p:sp>
          <p:nvSpPr>
            <p:cNvPr id="37" name="Oval 66">
              <a:extLst>
                <a:ext uri="{FF2B5EF4-FFF2-40B4-BE49-F238E27FC236}">
                  <a16:creationId xmlns:a16="http://schemas.microsoft.com/office/drawing/2014/main" id="{10D7B555-0FC5-F180-9078-3C0D6C581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,nil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Oval 67">
              <a:extLst>
                <a:ext uri="{FF2B5EF4-FFF2-40B4-BE49-F238E27FC236}">
                  <a16:creationId xmlns:a16="http://schemas.microsoft.com/office/drawing/2014/main" id="{32272A08-646C-1A26-7971-59ADD6993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39" name="Oval 68">
              <a:extLst>
                <a:ext uri="{FF2B5EF4-FFF2-40B4-BE49-F238E27FC236}">
                  <a16:creationId xmlns:a16="http://schemas.microsoft.com/office/drawing/2014/main" id="{7860B4D9-420D-A86C-3E77-E87B6701E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,nil</a:t>
              </a:r>
            </a:p>
          </p:txBody>
        </p:sp>
        <p:cxnSp>
          <p:nvCxnSpPr>
            <p:cNvPr id="40" name="AutoShape 69">
              <a:extLst>
                <a:ext uri="{FF2B5EF4-FFF2-40B4-BE49-F238E27FC236}">
                  <a16:creationId xmlns:a16="http://schemas.microsoft.com/office/drawing/2014/main" id="{39DA5D7D-6975-B9DC-02F4-9F3FA72DE32D}"/>
                </a:ext>
              </a:extLst>
            </p:cNvPr>
            <p:cNvCxnSpPr>
              <a:cxnSpLocks noChangeShapeType="1"/>
              <a:stCxn id="37" idx="7"/>
              <a:endCxn id="39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70">
              <a:extLst>
                <a:ext uri="{FF2B5EF4-FFF2-40B4-BE49-F238E27FC236}">
                  <a16:creationId xmlns:a16="http://schemas.microsoft.com/office/drawing/2014/main" id="{2D02C77D-451A-DBB1-441E-45FD492125F0}"/>
                </a:ext>
              </a:extLst>
            </p:cNvPr>
            <p:cNvCxnSpPr>
              <a:cxnSpLocks noChangeShapeType="1"/>
              <a:stCxn id="38" idx="6"/>
              <a:endCxn id="58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71">
              <a:extLst>
                <a:ext uri="{FF2B5EF4-FFF2-40B4-BE49-F238E27FC236}">
                  <a16:creationId xmlns:a16="http://schemas.microsoft.com/office/drawing/2014/main" id="{B0A9DC73-EAD7-1487-98D7-2981BA030746}"/>
                </a:ext>
              </a:extLst>
            </p:cNvPr>
            <p:cNvCxnSpPr>
              <a:cxnSpLocks noChangeShapeType="1"/>
              <a:stCxn id="39" idx="3"/>
              <a:endCxn id="38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08715FA8-2CED-3DC9-4561-EF6DF63F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cxnSp>
          <p:nvCxnSpPr>
            <p:cNvPr id="44" name="AutoShape 73">
              <a:extLst>
                <a:ext uri="{FF2B5EF4-FFF2-40B4-BE49-F238E27FC236}">
                  <a16:creationId xmlns:a16="http://schemas.microsoft.com/office/drawing/2014/main" id="{F24FE528-1069-0158-98D9-5CC57437E204}"/>
                </a:ext>
              </a:extLst>
            </p:cNvPr>
            <p:cNvCxnSpPr>
              <a:cxnSpLocks noChangeShapeType="1"/>
              <a:stCxn id="37" idx="2"/>
              <a:endCxn id="43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74">
              <a:extLst>
                <a:ext uri="{FF2B5EF4-FFF2-40B4-BE49-F238E27FC236}">
                  <a16:creationId xmlns:a16="http://schemas.microsoft.com/office/drawing/2014/main" id="{F4053379-0C79-35CC-E6CE-A62D83B1F0A2}"/>
                </a:ext>
              </a:extLst>
            </p:cNvPr>
            <p:cNvCxnSpPr>
              <a:cxnSpLocks noChangeShapeType="1"/>
              <a:stCxn id="38" idx="1"/>
              <a:endCxn id="43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 Box 75">
              <a:extLst>
                <a:ext uri="{FF2B5EF4-FFF2-40B4-BE49-F238E27FC236}">
                  <a16:creationId xmlns:a16="http://schemas.microsoft.com/office/drawing/2014/main" id="{6B4CB9CA-50CC-2E92-7E3E-234C81AC6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7" name="Text Box 76">
              <a:extLst>
                <a:ext uri="{FF2B5EF4-FFF2-40B4-BE49-F238E27FC236}">
                  <a16:creationId xmlns:a16="http://schemas.microsoft.com/office/drawing/2014/main" id="{03708333-991F-8D25-B8B4-3854F8FCC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8" name="Text Box 77">
              <a:extLst>
                <a:ext uri="{FF2B5EF4-FFF2-40B4-BE49-F238E27FC236}">
                  <a16:creationId xmlns:a16="http://schemas.microsoft.com/office/drawing/2014/main" id="{10DB2350-6932-48D5-7F27-56E68FB3A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49" name="Text Box 78">
              <a:extLst>
                <a:ext uri="{FF2B5EF4-FFF2-40B4-BE49-F238E27FC236}">
                  <a16:creationId xmlns:a16="http://schemas.microsoft.com/office/drawing/2014/main" id="{5979564C-7C05-E668-5998-9B839F204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" name="Text Box 79">
              <a:extLst>
                <a:ext uri="{FF2B5EF4-FFF2-40B4-BE49-F238E27FC236}">
                  <a16:creationId xmlns:a16="http://schemas.microsoft.com/office/drawing/2014/main" id="{15D47345-16F7-5E0C-D45D-99BEC945A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-3</a:t>
              </a:r>
            </a:p>
          </p:txBody>
        </p:sp>
        <p:sp>
          <p:nvSpPr>
            <p:cNvPr id="51" name="Text Box 80">
              <a:extLst>
                <a:ext uri="{FF2B5EF4-FFF2-40B4-BE49-F238E27FC236}">
                  <a16:creationId xmlns:a16="http://schemas.microsoft.com/office/drawing/2014/main" id="{CD9D932D-2E93-F3DD-AFDB-32C1A8B41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cxnSp>
          <p:nvCxnSpPr>
            <p:cNvPr id="52" name="AutoShape 81">
              <a:extLst>
                <a:ext uri="{FF2B5EF4-FFF2-40B4-BE49-F238E27FC236}">
                  <a16:creationId xmlns:a16="http://schemas.microsoft.com/office/drawing/2014/main" id="{CA45F714-891E-3D25-958C-ECC79BB7CDAB}"/>
                </a:ext>
              </a:extLst>
            </p:cNvPr>
            <p:cNvCxnSpPr>
              <a:cxnSpLocks noChangeShapeType="1"/>
              <a:stCxn id="39" idx="4"/>
              <a:endCxn id="58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82">
              <a:extLst>
                <a:ext uri="{FF2B5EF4-FFF2-40B4-BE49-F238E27FC236}">
                  <a16:creationId xmlns:a16="http://schemas.microsoft.com/office/drawing/2014/main" id="{196A9946-96BA-54AC-7365-63E31C0A0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4" name="Text Box 83">
              <a:extLst>
                <a:ext uri="{FF2B5EF4-FFF2-40B4-BE49-F238E27FC236}">
                  <a16:creationId xmlns:a16="http://schemas.microsoft.com/office/drawing/2014/main" id="{54A0CDA3-16DB-6B9D-7967-A2490D6EB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-4</a:t>
              </a:r>
            </a:p>
          </p:txBody>
        </p:sp>
        <p:cxnSp>
          <p:nvCxnSpPr>
            <p:cNvPr id="55" name="AutoShape 84">
              <a:extLst>
                <a:ext uri="{FF2B5EF4-FFF2-40B4-BE49-F238E27FC236}">
                  <a16:creationId xmlns:a16="http://schemas.microsoft.com/office/drawing/2014/main" id="{FBCE38CA-552D-04AF-4A6B-BA6F2F933FFA}"/>
                </a:ext>
              </a:extLst>
            </p:cNvPr>
            <p:cNvCxnSpPr>
              <a:cxnSpLocks noChangeShapeType="1"/>
              <a:stCxn id="37" idx="5"/>
              <a:endCxn id="58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85">
              <a:extLst>
                <a:ext uri="{FF2B5EF4-FFF2-40B4-BE49-F238E27FC236}">
                  <a16:creationId xmlns:a16="http://schemas.microsoft.com/office/drawing/2014/main" id="{74D68E59-8924-E792-60FC-1489528E5E5B}"/>
                </a:ext>
              </a:extLst>
            </p:cNvPr>
            <p:cNvCxnSpPr>
              <a:cxnSpLocks noChangeShapeType="1"/>
              <a:stCxn id="58" idx="2"/>
              <a:endCxn id="43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86">
              <a:extLst>
                <a:ext uri="{FF2B5EF4-FFF2-40B4-BE49-F238E27FC236}">
                  <a16:creationId xmlns:a16="http://schemas.microsoft.com/office/drawing/2014/main" id="{CA6832E4-D469-87B0-CF4F-D6A533426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" name="Oval 87">
              <a:extLst>
                <a:ext uri="{FF2B5EF4-FFF2-40B4-BE49-F238E27FC236}">
                  <a16:creationId xmlns:a16="http://schemas.microsoft.com/office/drawing/2014/main" id="{4F0573BB-EE30-6FE1-24A0-5047A8F03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59" name="Text Box 88">
              <a:extLst>
                <a:ext uri="{FF2B5EF4-FFF2-40B4-BE49-F238E27FC236}">
                  <a16:creationId xmlns:a16="http://schemas.microsoft.com/office/drawing/2014/main" id="{6383AAF2-1C43-B743-35DC-42A621EFD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60" name="Text Box 89">
              <a:extLst>
                <a:ext uri="{FF2B5EF4-FFF2-40B4-BE49-F238E27FC236}">
                  <a16:creationId xmlns:a16="http://schemas.microsoft.com/office/drawing/2014/main" id="{2F677B8A-3158-3DA5-7666-7ACD80F1A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60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61" name="Text Box 90">
              <a:extLst>
                <a:ext uri="{FF2B5EF4-FFF2-40B4-BE49-F238E27FC236}">
                  <a16:creationId xmlns:a16="http://schemas.microsoft.com/office/drawing/2014/main" id="{161F8A27-0780-F81D-E957-CC7BF294B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4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62" name="Text Box 91">
              <a:extLst>
                <a:ext uri="{FF2B5EF4-FFF2-40B4-BE49-F238E27FC236}">
                  <a16:creationId xmlns:a16="http://schemas.microsoft.com/office/drawing/2014/main" id="{1AC31D7B-4F1B-E369-52B8-9359656E1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63" name="Text Box 92">
              <a:extLst>
                <a:ext uri="{FF2B5EF4-FFF2-40B4-BE49-F238E27FC236}">
                  <a16:creationId xmlns:a16="http://schemas.microsoft.com/office/drawing/2014/main" id="{9E44D8E3-70C6-CEA8-1235-FB6F58027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cxnSp>
          <p:nvCxnSpPr>
            <p:cNvPr id="64" name="AutoShape 93">
              <a:extLst>
                <a:ext uri="{FF2B5EF4-FFF2-40B4-BE49-F238E27FC236}">
                  <a16:creationId xmlns:a16="http://schemas.microsoft.com/office/drawing/2014/main" id="{7F3EF7F0-FA15-C308-CD08-3790C519CA0E}"/>
                </a:ext>
              </a:extLst>
            </p:cNvPr>
            <p:cNvCxnSpPr>
              <a:cxnSpLocks noChangeShapeType="1"/>
              <a:stCxn id="37" idx="6"/>
              <a:endCxn id="39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94">
              <a:extLst>
                <a:ext uri="{FF2B5EF4-FFF2-40B4-BE49-F238E27FC236}">
                  <a16:creationId xmlns:a16="http://schemas.microsoft.com/office/drawing/2014/main" id="{2284472F-24BE-9C9D-9BFB-21E751344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66" name="Line 95">
              <a:extLst>
                <a:ext uri="{FF2B5EF4-FFF2-40B4-BE49-F238E27FC236}">
                  <a16:creationId xmlns:a16="http://schemas.microsoft.com/office/drawing/2014/main" id="{4B27527C-2AF2-9ED8-D5DA-41D5D2486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0" name="Text Box 127">
            <a:extLst>
              <a:ext uri="{FF2B5EF4-FFF2-40B4-BE49-F238E27FC236}">
                <a16:creationId xmlns:a16="http://schemas.microsoft.com/office/drawing/2014/main" id="{ECDA7256-CA5A-DA74-CEA2-CD2FF248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98" y="1458603"/>
            <a:ext cx="1476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Initialization</a:t>
            </a:r>
          </a:p>
        </p:txBody>
      </p:sp>
      <p:sp>
        <p:nvSpPr>
          <p:cNvPr id="164" name="Title 1">
            <a:extLst>
              <a:ext uri="{FF2B5EF4-FFF2-40B4-BE49-F238E27FC236}">
                <a16:creationId xmlns:a16="http://schemas.microsoft.com/office/drawing/2014/main" id="{9C454A66-B917-5A6C-A197-DF279C8D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8" y="229393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Example: </a:t>
            </a:r>
            <a:r>
              <a:rPr lang="en-US" sz="2700" dirty="0">
                <a:solidFill>
                  <a:schemeClr val="bg1"/>
                </a:solidFill>
              </a:rPr>
              <a:t>Find the shortest paths from S to other vertices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582E88-E769-13BE-85A4-718D58F1A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29642"/>
              </p:ext>
            </p:extLst>
          </p:nvPr>
        </p:nvGraphicFramePr>
        <p:xfrm>
          <a:off x="1483710" y="441660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647368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7623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6357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29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308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664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9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7689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>
            <a:extLst>
              <a:ext uri="{FF2B5EF4-FFF2-40B4-BE49-F238E27FC236}">
                <a16:creationId xmlns:a16="http://schemas.microsoft.com/office/drawing/2014/main" id="{49AED733-EDA1-EE53-F913-BE27BA3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8" y="229393"/>
            <a:ext cx="8229600" cy="6397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Example (cont.)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B2AB1-5744-3493-FC18-C0C9907BE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90806"/>
              </p:ext>
            </p:extLst>
          </p:nvPr>
        </p:nvGraphicFramePr>
        <p:xfrm>
          <a:off x="1612298" y="463199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647368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7623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6357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29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308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664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9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2883"/>
                  </a:ext>
                </a:extLst>
              </a:tr>
            </a:tbl>
          </a:graphicData>
        </a:graphic>
      </p:graphicFrame>
      <p:grpSp>
        <p:nvGrpSpPr>
          <p:cNvPr id="3" name="Group 96">
            <a:extLst>
              <a:ext uri="{FF2B5EF4-FFF2-40B4-BE49-F238E27FC236}">
                <a16:creationId xmlns:a16="http://schemas.microsoft.com/office/drawing/2014/main" id="{569CB0B3-A5C0-AACD-4FC2-52A4897EEF4A}"/>
              </a:ext>
            </a:extLst>
          </p:cNvPr>
          <p:cNvGrpSpPr>
            <a:grpSpLocks/>
          </p:cNvGrpSpPr>
          <p:nvPr/>
        </p:nvGrpSpPr>
        <p:grpSpPr bwMode="auto">
          <a:xfrm>
            <a:off x="2078077" y="1293504"/>
            <a:ext cx="4335463" cy="2606675"/>
            <a:chOff x="1152" y="768"/>
            <a:chExt cx="2731" cy="1642"/>
          </a:xfrm>
        </p:grpSpPr>
        <p:sp>
          <p:nvSpPr>
            <p:cNvPr id="4" name="Oval 97">
              <a:extLst>
                <a:ext uri="{FF2B5EF4-FFF2-40B4-BE49-F238E27FC236}">
                  <a16:creationId xmlns:a16="http://schemas.microsoft.com/office/drawing/2014/main" id="{71A0F726-BADE-5DC9-B1B4-D751139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6,s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Oval 98">
              <a:extLst>
                <a:ext uri="{FF2B5EF4-FFF2-40B4-BE49-F238E27FC236}">
                  <a16:creationId xmlns:a16="http://schemas.microsoft.com/office/drawing/2014/main" id="{36FE5723-58CD-6874-C325-9B9871ED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6" name="Oval 99">
              <a:extLst>
                <a:ext uri="{FF2B5EF4-FFF2-40B4-BE49-F238E27FC236}">
                  <a16:creationId xmlns:a16="http://schemas.microsoft.com/office/drawing/2014/main" id="{9445A74A-6A40-1E3F-4095-80375CFF5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,nil</a:t>
              </a:r>
            </a:p>
          </p:txBody>
        </p:sp>
        <p:cxnSp>
          <p:nvCxnSpPr>
            <p:cNvPr id="7" name="AutoShape 100">
              <a:extLst>
                <a:ext uri="{FF2B5EF4-FFF2-40B4-BE49-F238E27FC236}">
                  <a16:creationId xmlns:a16="http://schemas.microsoft.com/office/drawing/2014/main" id="{3893D656-D82A-B2ED-231C-CD97693E0994}"/>
                </a:ext>
              </a:extLst>
            </p:cNvPr>
            <p:cNvCxnSpPr>
              <a:cxnSpLocks noChangeShapeType="1"/>
              <a:stCxn id="4" idx="7"/>
              <a:endCxn id="6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01">
              <a:extLst>
                <a:ext uri="{FF2B5EF4-FFF2-40B4-BE49-F238E27FC236}">
                  <a16:creationId xmlns:a16="http://schemas.microsoft.com/office/drawing/2014/main" id="{6BEE732B-830F-781C-41D2-5150772623FA}"/>
                </a:ext>
              </a:extLst>
            </p:cNvPr>
            <p:cNvCxnSpPr>
              <a:cxnSpLocks noChangeShapeType="1"/>
              <a:stCxn id="5" idx="6"/>
              <a:endCxn id="25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02">
              <a:extLst>
                <a:ext uri="{FF2B5EF4-FFF2-40B4-BE49-F238E27FC236}">
                  <a16:creationId xmlns:a16="http://schemas.microsoft.com/office/drawing/2014/main" id="{57D9C328-B256-2679-CD65-A2F90B5249D7}"/>
                </a:ext>
              </a:extLst>
            </p:cNvPr>
            <p:cNvCxnSpPr>
              <a:cxnSpLocks noChangeShapeType="1"/>
              <a:stCxn id="6" idx="3"/>
              <a:endCxn id="5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03">
              <a:extLst>
                <a:ext uri="{FF2B5EF4-FFF2-40B4-BE49-F238E27FC236}">
                  <a16:creationId xmlns:a16="http://schemas.microsoft.com/office/drawing/2014/main" id="{05797A85-362E-9D63-7852-3CF536804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cxnSp>
          <p:nvCxnSpPr>
            <p:cNvPr id="11" name="AutoShape 104">
              <a:extLst>
                <a:ext uri="{FF2B5EF4-FFF2-40B4-BE49-F238E27FC236}">
                  <a16:creationId xmlns:a16="http://schemas.microsoft.com/office/drawing/2014/main" id="{5BC25D4E-E065-A113-040D-F4AF3195EC60}"/>
                </a:ext>
              </a:extLst>
            </p:cNvPr>
            <p:cNvCxnSpPr>
              <a:cxnSpLocks noChangeShapeType="1"/>
              <a:stCxn id="4" idx="2"/>
              <a:endCxn id="10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05">
              <a:extLst>
                <a:ext uri="{FF2B5EF4-FFF2-40B4-BE49-F238E27FC236}">
                  <a16:creationId xmlns:a16="http://schemas.microsoft.com/office/drawing/2014/main" id="{820EA544-4011-FAA8-5FBC-8B0F7904ECE2}"/>
                </a:ext>
              </a:extLst>
            </p:cNvPr>
            <p:cNvCxnSpPr>
              <a:cxnSpLocks noChangeShapeType="1"/>
              <a:stCxn id="5" idx="1"/>
              <a:endCxn id="10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06">
              <a:extLst>
                <a:ext uri="{FF2B5EF4-FFF2-40B4-BE49-F238E27FC236}">
                  <a16:creationId xmlns:a16="http://schemas.microsoft.com/office/drawing/2014/main" id="{67256C76-7E07-55A2-58CF-B67074064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Text Box 107">
              <a:extLst>
                <a:ext uri="{FF2B5EF4-FFF2-40B4-BE49-F238E27FC236}">
                  <a16:creationId xmlns:a16="http://schemas.microsoft.com/office/drawing/2014/main" id="{CB3959F3-7365-7CF6-39A8-D110D22CF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108">
              <a:extLst>
                <a:ext uri="{FF2B5EF4-FFF2-40B4-BE49-F238E27FC236}">
                  <a16:creationId xmlns:a16="http://schemas.microsoft.com/office/drawing/2014/main" id="{1FD9BDFA-83FB-0D01-305E-452393155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16" name="Text Box 109">
              <a:extLst>
                <a:ext uri="{FF2B5EF4-FFF2-40B4-BE49-F238E27FC236}">
                  <a16:creationId xmlns:a16="http://schemas.microsoft.com/office/drawing/2014/main" id="{880F9D5B-1BF3-296E-4FE1-5DC2921D6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" name="Text Box 110">
              <a:extLst>
                <a:ext uri="{FF2B5EF4-FFF2-40B4-BE49-F238E27FC236}">
                  <a16:creationId xmlns:a16="http://schemas.microsoft.com/office/drawing/2014/main" id="{81D658E9-91B8-B28D-2E1A-1639306BA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-3</a:t>
              </a:r>
            </a:p>
          </p:txBody>
        </p:sp>
        <p:sp>
          <p:nvSpPr>
            <p:cNvPr id="18" name="Text Box 111">
              <a:extLst>
                <a:ext uri="{FF2B5EF4-FFF2-40B4-BE49-F238E27FC236}">
                  <a16:creationId xmlns:a16="http://schemas.microsoft.com/office/drawing/2014/main" id="{FE7B2025-53B5-ED57-E5C1-A6B1EE792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cxnSp>
          <p:nvCxnSpPr>
            <p:cNvPr id="19" name="AutoShape 112">
              <a:extLst>
                <a:ext uri="{FF2B5EF4-FFF2-40B4-BE49-F238E27FC236}">
                  <a16:creationId xmlns:a16="http://schemas.microsoft.com/office/drawing/2014/main" id="{EBBA7DE7-CF6D-44B5-FF5C-243A7FD2E881}"/>
                </a:ext>
              </a:extLst>
            </p:cNvPr>
            <p:cNvCxnSpPr>
              <a:cxnSpLocks noChangeShapeType="1"/>
              <a:stCxn id="6" idx="4"/>
              <a:endCxn id="25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13">
              <a:extLst>
                <a:ext uri="{FF2B5EF4-FFF2-40B4-BE49-F238E27FC236}">
                  <a16:creationId xmlns:a16="http://schemas.microsoft.com/office/drawing/2014/main" id="{70E623C2-BAB7-9E6F-3943-17925133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1" name="Text Box 114">
              <a:extLst>
                <a:ext uri="{FF2B5EF4-FFF2-40B4-BE49-F238E27FC236}">
                  <a16:creationId xmlns:a16="http://schemas.microsoft.com/office/drawing/2014/main" id="{09BE15D9-0B93-06C9-8362-910099F51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-4</a:t>
              </a:r>
            </a:p>
          </p:txBody>
        </p:sp>
        <p:cxnSp>
          <p:nvCxnSpPr>
            <p:cNvPr id="22" name="AutoShape 115">
              <a:extLst>
                <a:ext uri="{FF2B5EF4-FFF2-40B4-BE49-F238E27FC236}">
                  <a16:creationId xmlns:a16="http://schemas.microsoft.com/office/drawing/2014/main" id="{F00E6F3D-83AE-F49F-D3AB-88C2A8E8610A}"/>
                </a:ext>
              </a:extLst>
            </p:cNvPr>
            <p:cNvCxnSpPr>
              <a:cxnSpLocks noChangeShapeType="1"/>
              <a:stCxn id="4" idx="5"/>
              <a:endCxn id="25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16">
              <a:extLst>
                <a:ext uri="{FF2B5EF4-FFF2-40B4-BE49-F238E27FC236}">
                  <a16:creationId xmlns:a16="http://schemas.microsoft.com/office/drawing/2014/main" id="{2E35DE13-3368-C643-4531-F50367A427D8}"/>
                </a:ext>
              </a:extLst>
            </p:cNvPr>
            <p:cNvCxnSpPr>
              <a:cxnSpLocks noChangeShapeType="1"/>
              <a:stCxn id="25" idx="2"/>
              <a:endCxn id="10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17">
              <a:extLst>
                <a:ext uri="{FF2B5EF4-FFF2-40B4-BE49-F238E27FC236}">
                  <a16:creationId xmlns:a16="http://schemas.microsoft.com/office/drawing/2014/main" id="{D4CE4F5A-F779-3A63-9B83-9653A3E4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118">
              <a:extLst>
                <a:ext uri="{FF2B5EF4-FFF2-40B4-BE49-F238E27FC236}">
                  <a16:creationId xmlns:a16="http://schemas.microsoft.com/office/drawing/2014/main" id="{5729400D-5E03-5DD1-3495-8416476F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,nil</a:t>
              </a: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761A1820-EBE7-AFF6-448E-294736193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27" name="Text Box 120">
              <a:extLst>
                <a:ext uri="{FF2B5EF4-FFF2-40B4-BE49-F238E27FC236}">
                  <a16:creationId xmlns:a16="http://schemas.microsoft.com/office/drawing/2014/main" id="{311BDAF2-8865-188A-C303-99D3D05AD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8" name="Text Box 121">
              <a:extLst>
                <a:ext uri="{FF2B5EF4-FFF2-40B4-BE49-F238E27FC236}">
                  <a16:creationId xmlns:a16="http://schemas.microsoft.com/office/drawing/2014/main" id="{9873E756-0B5D-68CB-B592-72400F903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29" name="Text Box 122">
              <a:extLst>
                <a:ext uri="{FF2B5EF4-FFF2-40B4-BE49-F238E27FC236}">
                  <a16:creationId xmlns:a16="http://schemas.microsoft.com/office/drawing/2014/main" id="{7956E56E-2380-05D4-78B7-F7317269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30" name="Text Box 123">
              <a:extLst>
                <a:ext uri="{FF2B5EF4-FFF2-40B4-BE49-F238E27FC236}">
                  <a16:creationId xmlns:a16="http://schemas.microsoft.com/office/drawing/2014/main" id="{18200D4D-DF86-BED6-963A-EF8DBF7F6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cxnSp>
          <p:nvCxnSpPr>
            <p:cNvPr id="31" name="AutoShape 124">
              <a:extLst>
                <a:ext uri="{FF2B5EF4-FFF2-40B4-BE49-F238E27FC236}">
                  <a16:creationId xmlns:a16="http://schemas.microsoft.com/office/drawing/2014/main" id="{D861B3DE-A71F-B4EC-B535-89DAA144F6C0}"/>
                </a:ext>
              </a:extLst>
            </p:cNvPr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25">
              <a:extLst>
                <a:ext uri="{FF2B5EF4-FFF2-40B4-BE49-F238E27FC236}">
                  <a16:creationId xmlns:a16="http://schemas.microsoft.com/office/drawing/2014/main" id="{6219B5E5-5AD9-CE61-8E98-8A42A1A3F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33" name="Line 126">
              <a:extLst>
                <a:ext uri="{FF2B5EF4-FFF2-40B4-BE49-F238E27FC236}">
                  <a16:creationId xmlns:a16="http://schemas.microsoft.com/office/drawing/2014/main" id="{90A9DFF9-1364-A773-6AD6-A709E981D7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129">
            <a:extLst>
              <a:ext uri="{FF2B5EF4-FFF2-40B4-BE49-F238E27FC236}">
                <a16:creationId xmlns:a16="http://schemas.microsoft.com/office/drawing/2014/main" id="{855D4254-E6B3-E8C4-1C08-D8FE5BF3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622" y="1429063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After pass 1</a:t>
            </a:r>
          </a:p>
        </p:txBody>
      </p:sp>
    </p:spTree>
    <p:extLst>
      <p:ext uri="{BB962C8B-B14F-4D97-AF65-F5344CB8AC3E}">
        <p14:creationId xmlns:p14="http://schemas.microsoft.com/office/powerpoint/2010/main" val="3149512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D08E-A8F2-F191-A319-942755CC5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>
            <a:extLst>
              <a:ext uri="{FF2B5EF4-FFF2-40B4-BE49-F238E27FC236}">
                <a16:creationId xmlns:a16="http://schemas.microsoft.com/office/drawing/2014/main" id="{E746D793-04B1-6036-BCD6-880EF64D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8" y="229393"/>
            <a:ext cx="8229600" cy="6397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Example (cont.)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1CD789-486F-1A76-AD22-2F7703FA5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21848"/>
              </p:ext>
            </p:extLst>
          </p:nvPr>
        </p:nvGraphicFramePr>
        <p:xfrm>
          <a:off x="1483710" y="4416603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647368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7623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6357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29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308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664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9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79560"/>
                  </a:ext>
                </a:extLst>
              </a:tr>
            </a:tbl>
          </a:graphicData>
        </a:graphic>
      </p:graphicFrame>
      <p:grpSp>
        <p:nvGrpSpPr>
          <p:cNvPr id="3" name="Group 130">
            <a:extLst>
              <a:ext uri="{FF2B5EF4-FFF2-40B4-BE49-F238E27FC236}">
                <a16:creationId xmlns:a16="http://schemas.microsoft.com/office/drawing/2014/main" id="{59BA9077-E69E-350C-BB33-82B5D0F66513}"/>
              </a:ext>
            </a:extLst>
          </p:cNvPr>
          <p:cNvGrpSpPr>
            <a:grpSpLocks/>
          </p:cNvGrpSpPr>
          <p:nvPr/>
        </p:nvGrpSpPr>
        <p:grpSpPr bwMode="auto">
          <a:xfrm>
            <a:off x="1797250" y="1284773"/>
            <a:ext cx="4335463" cy="2606675"/>
            <a:chOff x="1152" y="768"/>
            <a:chExt cx="2731" cy="1642"/>
          </a:xfrm>
        </p:grpSpPr>
        <p:sp>
          <p:nvSpPr>
            <p:cNvPr id="4" name="Oval 131">
              <a:extLst>
                <a:ext uri="{FF2B5EF4-FFF2-40B4-BE49-F238E27FC236}">
                  <a16:creationId xmlns:a16="http://schemas.microsoft.com/office/drawing/2014/main" id="{F07EDD0D-2169-9757-A11F-7302A073E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6,s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Oval 132">
              <a:extLst>
                <a:ext uri="{FF2B5EF4-FFF2-40B4-BE49-F238E27FC236}">
                  <a16:creationId xmlns:a16="http://schemas.microsoft.com/office/drawing/2014/main" id="{935EFF05-1A59-243C-F2D1-FA846256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6" name="Oval 133">
              <a:extLst>
                <a:ext uri="{FF2B5EF4-FFF2-40B4-BE49-F238E27FC236}">
                  <a16:creationId xmlns:a16="http://schemas.microsoft.com/office/drawing/2014/main" id="{72704653-E434-381B-377F-F80F3C03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7" name="AutoShape 134">
              <a:extLst>
                <a:ext uri="{FF2B5EF4-FFF2-40B4-BE49-F238E27FC236}">
                  <a16:creationId xmlns:a16="http://schemas.microsoft.com/office/drawing/2014/main" id="{10172DE9-AA35-EE3C-5EE5-7AF841ACC62D}"/>
                </a:ext>
              </a:extLst>
            </p:cNvPr>
            <p:cNvCxnSpPr>
              <a:cxnSpLocks noChangeShapeType="1"/>
              <a:stCxn id="4" idx="7"/>
              <a:endCxn id="6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35">
              <a:extLst>
                <a:ext uri="{FF2B5EF4-FFF2-40B4-BE49-F238E27FC236}">
                  <a16:creationId xmlns:a16="http://schemas.microsoft.com/office/drawing/2014/main" id="{ED9304C8-5E9F-E6FC-DA47-ACB54F3E1614}"/>
                </a:ext>
              </a:extLst>
            </p:cNvPr>
            <p:cNvCxnSpPr>
              <a:cxnSpLocks noChangeShapeType="1"/>
              <a:stCxn id="5" idx="6"/>
              <a:endCxn id="25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36">
              <a:extLst>
                <a:ext uri="{FF2B5EF4-FFF2-40B4-BE49-F238E27FC236}">
                  <a16:creationId xmlns:a16="http://schemas.microsoft.com/office/drawing/2014/main" id="{0E35833D-748D-1837-D368-AE805DC0C4CB}"/>
                </a:ext>
              </a:extLst>
            </p:cNvPr>
            <p:cNvCxnSpPr>
              <a:cxnSpLocks noChangeShapeType="1"/>
              <a:stCxn id="6" idx="3"/>
              <a:endCxn id="5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37">
              <a:extLst>
                <a:ext uri="{FF2B5EF4-FFF2-40B4-BE49-F238E27FC236}">
                  <a16:creationId xmlns:a16="http://schemas.microsoft.com/office/drawing/2014/main" id="{3114868F-C940-082C-C1AE-47E9D854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cxnSp>
          <p:nvCxnSpPr>
            <p:cNvPr id="11" name="AutoShape 138">
              <a:extLst>
                <a:ext uri="{FF2B5EF4-FFF2-40B4-BE49-F238E27FC236}">
                  <a16:creationId xmlns:a16="http://schemas.microsoft.com/office/drawing/2014/main" id="{BA87348C-A9D3-BEBF-B709-C8EFE1AFD16A}"/>
                </a:ext>
              </a:extLst>
            </p:cNvPr>
            <p:cNvCxnSpPr>
              <a:cxnSpLocks noChangeShapeType="1"/>
              <a:stCxn id="4" idx="2"/>
              <a:endCxn id="10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39">
              <a:extLst>
                <a:ext uri="{FF2B5EF4-FFF2-40B4-BE49-F238E27FC236}">
                  <a16:creationId xmlns:a16="http://schemas.microsoft.com/office/drawing/2014/main" id="{E153A848-A24C-E600-87DD-781C9ECA9CB6}"/>
                </a:ext>
              </a:extLst>
            </p:cNvPr>
            <p:cNvCxnSpPr>
              <a:cxnSpLocks noChangeShapeType="1"/>
              <a:stCxn id="5" idx="1"/>
              <a:endCxn id="10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40">
              <a:extLst>
                <a:ext uri="{FF2B5EF4-FFF2-40B4-BE49-F238E27FC236}">
                  <a16:creationId xmlns:a16="http://schemas.microsoft.com/office/drawing/2014/main" id="{2C89E67E-7931-0EBB-39D2-9EA632409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Text Box 141">
              <a:extLst>
                <a:ext uri="{FF2B5EF4-FFF2-40B4-BE49-F238E27FC236}">
                  <a16:creationId xmlns:a16="http://schemas.microsoft.com/office/drawing/2014/main" id="{1416D1BF-CBE2-5273-66BA-314F3046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142">
              <a:extLst>
                <a:ext uri="{FF2B5EF4-FFF2-40B4-BE49-F238E27FC236}">
                  <a16:creationId xmlns:a16="http://schemas.microsoft.com/office/drawing/2014/main" id="{80FA4539-B544-69DC-50D2-12AE2453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16" name="Text Box 143">
              <a:extLst>
                <a:ext uri="{FF2B5EF4-FFF2-40B4-BE49-F238E27FC236}">
                  <a16:creationId xmlns:a16="http://schemas.microsoft.com/office/drawing/2014/main" id="{06B8EA48-FE09-4A58-FF1F-7A36025A2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" name="Text Box 144">
              <a:extLst>
                <a:ext uri="{FF2B5EF4-FFF2-40B4-BE49-F238E27FC236}">
                  <a16:creationId xmlns:a16="http://schemas.microsoft.com/office/drawing/2014/main" id="{A5108B1A-1980-7D1C-DD43-E83DFEF69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-3</a:t>
              </a:r>
            </a:p>
          </p:txBody>
        </p:sp>
        <p:sp>
          <p:nvSpPr>
            <p:cNvPr id="18" name="Text Box 145">
              <a:extLst>
                <a:ext uri="{FF2B5EF4-FFF2-40B4-BE49-F238E27FC236}">
                  <a16:creationId xmlns:a16="http://schemas.microsoft.com/office/drawing/2014/main" id="{CE0F2F33-A4ED-53D3-664A-DB45C6AC6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cxnSp>
          <p:nvCxnSpPr>
            <p:cNvPr id="19" name="AutoShape 146">
              <a:extLst>
                <a:ext uri="{FF2B5EF4-FFF2-40B4-BE49-F238E27FC236}">
                  <a16:creationId xmlns:a16="http://schemas.microsoft.com/office/drawing/2014/main" id="{439AB360-05CC-3D24-A032-50DBBF861184}"/>
                </a:ext>
              </a:extLst>
            </p:cNvPr>
            <p:cNvCxnSpPr>
              <a:cxnSpLocks noChangeShapeType="1"/>
              <a:stCxn id="6" idx="4"/>
              <a:endCxn id="25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47">
              <a:extLst>
                <a:ext uri="{FF2B5EF4-FFF2-40B4-BE49-F238E27FC236}">
                  <a16:creationId xmlns:a16="http://schemas.microsoft.com/office/drawing/2014/main" id="{88B90C61-7553-09C5-028B-73D3CC13B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1" name="Text Box 148">
              <a:extLst>
                <a:ext uri="{FF2B5EF4-FFF2-40B4-BE49-F238E27FC236}">
                  <a16:creationId xmlns:a16="http://schemas.microsoft.com/office/drawing/2014/main" id="{5D33A7C3-2507-083F-2E64-8077655C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-4</a:t>
              </a:r>
            </a:p>
          </p:txBody>
        </p:sp>
        <p:cxnSp>
          <p:nvCxnSpPr>
            <p:cNvPr id="22" name="AutoShape 149">
              <a:extLst>
                <a:ext uri="{FF2B5EF4-FFF2-40B4-BE49-F238E27FC236}">
                  <a16:creationId xmlns:a16="http://schemas.microsoft.com/office/drawing/2014/main" id="{2375127D-1FC5-B5A0-AEFA-5089D2B2008F}"/>
                </a:ext>
              </a:extLst>
            </p:cNvPr>
            <p:cNvCxnSpPr>
              <a:cxnSpLocks noChangeShapeType="1"/>
              <a:stCxn id="4" idx="5"/>
              <a:endCxn id="25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50">
              <a:extLst>
                <a:ext uri="{FF2B5EF4-FFF2-40B4-BE49-F238E27FC236}">
                  <a16:creationId xmlns:a16="http://schemas.microsoft.com/office/drawing/2014/main" id="{9BB7877B-C205-E9BC-91D8-E3DAF08C080A}"/>
                </a:ext>
              </a:extLst>
            </p:cNvPr>
            <p:cNvCxnSpPr>
              <a:cxnSpLocks noChangeShapeType="1"/>
              <a:stCxn id="25" idx="2"/>
              <a:endCxn id="10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51">
              <a:extLst>
                <a:ext uri="{FF2B5EF4-FFF2-40B4-BE49-F238E27FC236}">
                  <a16:creationId xmlns:a16="http://schemas.microsoft.com/office/drawing/2014/main" id="{E004DDBB-A06B-3359-9744-52FF543C9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152">
              <a:extLst>
                <a:ext uri="{FF2B5EF4-FFF2-40B4-BE49-F238E27FC236}">
                  <a16:creationId xmlns:a16="http://schemas.microsoft.com/office/drawing/2014/main" id="{672965EB-713F-B422-4C82-5354C5968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2,t</a:t>
              </a:r>
            </a:p>
          </p:txBody>
        </p:sp>
        <p:sp>
          <p:nvSpPr>
            <p:cNvPr id="26" name="Text Box 153">
              <a:extLst>
                <a:ext uri="{FF2B5EF4-FFF2-40B4-BE49-F238E27FC236}">
                  <a16:creationId xmlns:a16="http://schemas.microsoft.com/office/drawing/2014/main" id="{C475325D-1AC7-0238-3FC7-8F7B33EA0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27" name="Text Box 154">
              <a:extLst>
                <a:ext uri="{FF2B5EF4-FFF2-40B4-BE49-F238E27FC236}">
                  <a16:creationId xmlns:a16="http://schemas.microsoft.com/office/drawing/2014/main" id="{8DED4192-4540-5485-477E-DDA2BC592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8" name="Text Box 155">
              <a:extLst>
                <a:ext uri="{FF2B5EF4-FFF2-40B4-BE49-F238E27FC236}">
                  <a16:creationId xmlns:a16="http://schemas.microsoft.com/office/drawing/2014/main" id="{C49E6D17-3BAC-381D-FBA6-C6C4FC528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57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29" name="Text Box 156">
              <a:extLst>
                <a:ext uri="{FF2B5EF4-FFF2-40B4-BE49-F238E27FC236}">
                  <a16:creationId xmlns:a16="http://schemas.microsoft.com/office/drawing/2014/main" id="{CE655BCE-118D-5B0B-07F2-DBDA714E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30" name="Text Box 157">
              <a:extLst>
                <a:ext uri="{FF2B5EF4-FFF2-40B4-BE49-F238E27FC236}">
                  <a16:creationId xmlns:a16="http://schemas.microsoft.com/office/drawing/2014/main" id="{D04A4D23-4EF4-6851-97CE-9F79D9260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cxnSp>
          <p:nvCxnSpPr>
            <p:cNvPr id="31" name="AutoShape 158">
              <a:extLst>
                <a:ext uri="{FF2B5EF4-FFF2-40B4-BE49-F238E27FC236}">
                  <a16:creationId xmlns:a16="http://schemas.microsoft.com/office/drawing/2014/main" id="{20199B0A-ED86-4F0D-2535-82BC12A21D42}"/>
                </a:ext>
              </a:extLst>
            </p:cNvPr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59">
              <a:extLst>
                <a:ext uri="{FF2B5EF4-FFF2-40B4-BE49-F238E27FC236}">
                  <a16:creationId xmlns:a16="http://schemas.microsoft.com/office/drawing/2014/main" id="{61E10ADE-BBEC-2A85-E90E-CFBD5D105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33" name="Line 160">
              <a:extLst>
                <a:ext uri="{FF2B5EF4-FFF2-40B4-BE49-F238E27FC236}">
                  <a16:creationId xmlns:a16="http://schemas.microsoft.com/office/drawing/2014/main" id="{7EFB0D7A-C6AF-B992-90E1-61886636D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161">
            <a:extLst>
              <a:ext uri="{FF2B5EF4-FFF2-40B4-BE49-F238E27FC236}">
                <a16:creationId xmlns:a16="http://schemas.microsoft.com/office/drawing/2014/main" id="{85A2F6FB-6570-31BA-C6BD-4931355E2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63" y="1415102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After pass 2</a:t>
            </a:r>
          </a:p>
        </p:txBody>
      </p:sp>
    </p:spTree>
    <p:extLst>
      <p:ext uri="{BB962C8B-B14F-4D97-AF65-F5344CB8AC3E}">
        <p14:creationId xmlns:p14="http://schemas.microsoft.com/office/powerpoint/2010/main" val="23203455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9AED-675F-D38C-4A9E-064B6A6CE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>
            <a:extLst>
              <a:ext uri="{FF2B5EF4-FFF2-40B4-BE49-F238E27FC236}">
                <a16:creationId xmlns:a16="http://schemas.microsoft.com/office/drawing/2014/main" id="{D79691B3-C792-DDE4-78D8-8660EC3F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98" y="229393"/>
            <a:ext cx="8229600" cy="6397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Example (cont.)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15BF5C-83E9-F5C5-62AB-235B27B49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01266"/>
              </p:ext>
            </p:extLst>
          </p:nvPr>
        </p:nvGraphicFramePr>
        <p:xfrm>
          <a:off x="1483710" y="4416603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647368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7623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6357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29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308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664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9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7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9768"/>
                  </a:ext>
                </a:extLst>
              </a:tr>
            </a:tbl>
          </a:graphicData>
        </a:graphic>
      </p:graphicFrame>
      <p:grpSp>
        <p:nvGrpSpPr>
          <p:cNvPr id="3" name="Group 162">
            <a:extLst>
              <a:ext uri="{FF2B5EF4-FFF2-40B4-BE49-F238E27FC236}">
                <a16:creationId xmlns:a16="http://schemas.microsoft.com/office/drawing/2014/main" id="{91FC2DA9-5377-3443-71B0-F764217EA454}"/>
              </a:ext>
            </a:extLst>
          </p:cNvPr>
          <p:cNvGrpSpPr>
            <a:grpSpLocks/>
          </p:cNvGrpSpPr>
          <p:nvPr/>
        </p:nvGrpSpPr>
        <p:grpSpPr bwMode="auto">
          <a:xfrm>
            <a:off x="2156614" y="1301441"/>
            <a:ext cx="4335463" cy="2606675"/>
            <a:chOff x="1152" y="768"/>
            <a:chExt cx="2731" cy="1642"/>
          </a:xfrm>
        </p:grpSpPr>
        <p:sp>
          <p:nvSpPr>
            <p:cNvPr id="4" name="Oval 163">
              <a:extLst>
                <a:ext uri="{FF2B5EF4-FFF2-40B4-BE49-F238E27FC236}">
                  <a16:creationId xmlns:a16="http://schemas.microsoft.com/office/drawing/2014/main" id="{0DA8D8E2-3F98-499F-F2D7-C68B35960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2,x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Oval 164">
              <a:extLst>
                <a:ext uri="{FF2B5EF4-FFF2-40B4-BE49-F238E27FC236}">
                  <a16:creationId xmlns:a16="http://schemas.microsoft.com/office/drawing/2014/main" id="{69205C4E-5B2C-C873-A21A-45E88F0B9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6" name="Oval 165">
              <a:extLst>
                <a:ext uri="{FF2B5EF4-FFF2-40B4-BE49-F238E27FC236}">
                  <a16:creationId xmlns:a16="http://schemas.microsoft.com/office/drawing/2014/main" id="{367003BB-96A1-4C70-DCE2-06B394157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7" name="AutoShape 166">
              <a:extLst>
                <a:ext uri="{FF2B5EF4-FFF2-40B4-BE49-F238E27FC236}">
                  <a16:creationId xmlns:a16="http://schemas.microsoft.com/office/drawing/2014/main" id="{71F065AE-BCD6-12C8-D36B-FECF551D29EB}"/>
                </a:ext>
              </a:extLst>
            </p:cNvPr>
            <p:cNvCxnSpPr>
              <a:cxnSpLocks noChangeShapeType="1"/>
              <a:stCxn id="4" idx="7"/>
              <a:endCxn id="6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167">
              <a:extLst>
                <a:ext uri="{FF2B5EF4-FFF2-40B4-BE49-F238E27FC236}">
                  <a16:creationId xmlns:a16="http://schemas.microsoft.com/office/drawing/2014/main" id="{EA42E1CE-4977-2BDE-8330-B08F018118E8}"/>
                </a:ext>
              </a:extLst>
            </p:cNvPr>
            <p:cNvCxnSpPr>
              <a:cxnSpLocks noChangeShapeType="1"/>
              <a:stCxn id="5" idx="6"/>
              <a:endCxn id="25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68">
              <a:extLst>
                <a:ext uri="{FF2B5EF4-FFF2-40B4-BE49-F238E27FC236}">
                  <a16:creationId xmlns:a16="http://schemas.microsoft.com/office/drawing/2014/main" id="{9AAD9E69-4C50-B9D6-EACF-3BC576178FFC}"/>
                </a:ext>
              </a:extLst>
            </p:cNvPr>
            <p:cNvCxnSpPr>
              <a:cxnSpLocks noChangeShapeType="1"/>
              <a:stCxn id="6" idx="3"/>
              <a:endCxn id="5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69">
              <a:extLst>
                <a:ext uri="{FF2B5EF4-FFF2-40B4-BE49-F238E27FC236}">
                  <a16:creationId xmlns:a16="http://schemas.microsoft.com/office/drawing/2014/main" id="{1AEBC2EA-05BB-BC07-D99B-9EB05BD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cxnSp>
          <p:nvCxnSpPr>
            <p:cNvPr id="11" name="AutoShape 170">
              <a:extLst>
                <a:ext uri="{FF2B5EF4-FFF2-40B4-BE49-F238E27FC236}">
                  <a16:creationId xmlns:a16="http://schemas.microsoft.com/office/drawing/2014/main" id="{601E07CB-7DA1-2C7C-54E2-50FB79858762}"/>
                </a:ext>
              </a:extLst>
            </p:cNvPr>
            <p:cNvCxnSpPr>
              <a:cxnSpLocks noChangeShapeType="1"/>
              <a:stCxn id="4" idx="2"/>
              <a:endCxn id="10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71">
              <a:extLst>
                <a:ext uri="{FF2B5EF4-FFF2-40B4-BE49-F238E27FC236}">
                  <a16:creationId xmlns:a16="http://schemas.microsoft.com/office/drawing/2014/main" id="{83DE139F-F2D9-D1C7-581B-55537FAB0538}"/>
                </a:ext>
              </a:extLst>
            </p:cNvPr>
            <p:cNvCxnSpPr>
              <a:cxnSpLocks noChangeShapeType="1"/>
              <a:stCxn id="5" idx="1"/>
              <a:endCxn id="10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72">
              <a:extLst>
                <a:ext uri="{FF2B5EF4-FFF2-40B4-BE49-F238E27FC236}">
                  <a16:creationId xmlns:a16="http://schemas.microsoft.com/office/drawing/2014/main" id="{F024C845-A6E3-22D1-8FEA-14DEC5E73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Text Box 173">
              <a:extLst>
                <a:ext uri="{FF2B5EF4-FFF2-40B4-BE49-F238E27FC236}">
                  <a16:creationId xmlns:a16="http://schemas.microsoft.com/office/drawing/2014/main" id="{44F4D857-CB95-EE0F-AF57-1E8D24CFA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5" name="Text Box 174">
              <a:extLst>
                <a:ext uri="{FF2B5EF4-FFF2-40B4-BE49-F238E27FC236}">
                  <a16:creationId xmlns:a16="http://schemas.microsoft.com/office/drawing/2014/main" id="{1B86A097-5B4C-15F9-8E69-D4575FB6F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16" name="Text Box 175">
              <a:extLst>
                <a:ext uri="{FF2B5EF4-FFF2-40B4-BE49-F238E27FC236}">
                  <a16:creationId xmlns:a16="http://schemas.microsoft.com/office/drawing/2014/main" id="{4DD6EE15-8B82-2557-F79E-B13747668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" name="Text Box 176">
              <a:extLst>
                <a:ext uri="{FF2B5EF4-FFF2-40B4-BE49-F238E27FC236}">
                  <a16:creationId xmlns:a16="http://schemas.microsoft.com/office/drawing/2014/main" id="{EDF71C24-4509-3CE1-E864-35BBCE798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-3</a:t>
              </a:r>
            </a:p>
          </p:txBody>
        </p:sp>
        <p:sp>
          <p:nvSpPr>
            <p:cNvPr id="18" name="Text Box 177">
              <a:extLst>
                <a:ext uri="{FF2B5EF4-FFF2-40B4-BE49-F238E27FC236}">
                  <a16:creationId xmlns:a16="http://schemas.microsoft.com/office/drawing/2014/main" id="{AE0C8E21-FC22-9481-E228-E0FA36035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cxnSp>
          <p:nvCxnSpPr>
            <p:cNvPr id="19" name="AutoShape 178">
              <a:extLst>
                <a:ext uri="{FF2B5EF4-FFF2-40B4-BE49-F238E27FC236}">
                  <a16:creationId xmlns:a16="http://schemas.microsoft.com/office/drawing/2014/main" id="{69419D57-834E-3D54-22FB-53A4B852C794}"/>
                </a:ext>
              </a:extLst>
            </p:cNvPr>
            <p:cNvCxnSpPr>
              <a:cxnSpLocks noChangeShapeType="1"/>
              <a:stCxn id="6" idx="4"/>
              <a:endCxn id="25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9">
              <a:extLst>
                <a:ext uri="{FF2B5EF4-FFF2-40B4-BE49-F238E27FC236}">
                  <a16:creationId xmlns:a16="http://schemas.microsoft.com/office/drawing/2014/main" id="{1F915C5F-3393-485B-790D-F466FCF0E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1" name="Text Box 180">
              <a:extLst>
                <a:ext uri="{FF2B5EF4-FFF2-40B4-BE49-F238E27FC236}">
                  <a16:creationId xmlns:a16="http://schemas.microsoft.com/office/drawing/2014/main" id="{5C3ACEC9-C90E-FD86-42D6-088A2F344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-4</a:t>
              </a:r>
            </a:p>
          </p:txBody>
        </p:sp>
        <p:cxnSp>
          <p:nvCxnSpPr>
            <p:cNvPr id="22" name="AutoShape 181">
              <a:extLst>
                <a:ext uri="{FF2B5EF4-FFF2-40B4-BE49-F238E27FC236}">
                  <a16:creationId xmlns:a16="http://schemas.microsoft.com/office/drawing/2014/main" id="{C64F8811-8AED-A7D1-57D8-8EC56EA5F664}"/>
                </a:ext>
              </a:extLst>
            </p:cNvPr>
            <p:cNvCxnSpPr>
              <a:cxnSpLocks noChangeShapeType="1"/>
              <a:stCxn id="4" idx="5"/>
              <a:endCxn id="25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82">
              <a:extLst>
                <a:ext uri="{FF2B5EF4-FFF2-40B4-BE49-F238E27FC236}">
                  <a16:creationId xmlns:a16="http://schemas.microsoft.com/office/drawing/2014/main" id="{8C98E5F8-C58D-AB81-7BB7-4272BDEFA61D}"/>
                </a:ext>
              </a:extLst>
            </p:cNvPr>
            <p:cNvCxnSpPr>
              <a:cxnSpLocks noChangeShapeType="1"/>
              <a:stCxn id="25" idx="2"/>
              <a:endCxn id="10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83">
              <a:extLst>
                <a:ext uri="{FF2B5EF4-FFF2-40B4-BE49-F238E27FC236}">
                  <a16:creationId xmlns:a16="http://schemas.microsoft.com/office/drawing/2014/main" id="{80AE141A-A348-D602-CC75-FBE61C12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184">
              <a:extLst>
                <a:ext uri="{FF2B5EF4-FFF2-40B4-BE49-F238E27FC236}">
                  <a16:creationId xmlns:a16="http://schemas.microsoft.com/office/drawing/2014/main" id="{28BAFEBF-00CD-E953-191C-4B77BB88C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2,t</a:t>
              </a:r>
            </a:p>
          </p:txBody>
        </p:sp>
        <p:sp>
          <p:nvSpPr>
            <p:cNvPr id="26" name="Text Box 185">
              <a:extLst>
                <a:ext uri="{FF2B5EF4-FFF2-40B4-BE49-F238E27FC236}">
                  <a16:creationId xmlns:a16="http://schemas.microsoft.com/office/drawing/2014/main" id="{0219E50F-6892-48FE-2249-B9F6755DF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27" name="Text Box 186">
              <a:extLst>
                <a:ext uri="{FF2B5EF4-FFF2-40B4-BE49-F238E27FC236}">
                  <a16:creationId xmlns:a16="http://schemas.microsoft.com/office/drawing/2014/main" id="{43BF94BF-0E91-0A13-D16C-37FEC9DDA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8" name="Text Box 187">
              <a:extLst>
                <a:ext uri="{FF2B5EF4-FFF2-40B4-BE49-F238E27FC236}">
                  <a16:creationId xmlns:a16="http://schemas.microsoft.com/office/drawing/2014/main" id="{55007288-F47F-80F5-5DE8-5C794AF65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29" name="Text Box 188">
              <a:extLst>
                <a:ext uri="{FF2B5EF4-FFF2-40B4-BE49-F238E27FC236}">
                  <a16:creationId xmlns:a16="http://schemas.microsoft.com/office/drawing/2014/main" id="{2BBE682E-BE8A-14A1-0AA0-26EAB1E40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30" name="Text Box 189">
              <a:extLst>
                <a:ext uri="{FF2B5EF4-FFF2-40B4-BE49-F238E27FC236}">
                  <a16:creationId xmlns:a16="http://schemas.microsoft.com/office/drawing/2014/main" id="{0CB13B7A-1232-82E0-B98A-A1C1CFD4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cxnSp>
          <p:nvCxnSpPr>
            <p:cNvPr id="31" name="AutoShape 190">
              <a:extLst>
                <a:ext uri="{FF2B5EF4-FFF2-40B4-BE49-F238E27FC236}">
                  <a16:creationId xmlns:a16="http://schemas.microsoft.com/office/drawing/2014/main" id="{D71AAA39-B6C4-3BC2-FAEE-04557EAAEE38}"/>
                </a:ext>
              </a:extLst>
            </p:cNvPr>
            <p:cNvCxnSpPr>
              <a:cxnSpLocks noChangeShapeType="1"/>
              <a:stCxn id="4" idx="6"/>
              <a:endCxn id="6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191">
              <a:extLst>
                <a:ext uri="{FF2B5EF4-FFF2-40B4-BE49-F238E27FC236}">
                  <a16:creationId xmlns:a16="http://schemas.microsoft.com/office/drawing/2014/main" id="{6B98CB89-07AC-69EB-9270-E310E9D80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33" name="Line 192">
              <a:extLst>
                <a:ext uri="{FF2B5EF4-FFF2-40B4-BE49-F238E27FC236}">
                  <a16:creationId xmlns:a16="http://schemas.microsoft.com/office/drawing/2014/main" id="{84B646BA-D5E7-CB8D-3E49-EE22D78A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193">
            <a:extLst>
              <a:ext uri="{FF2B5EF4-FFF2-40B4-BE49-F238E27FC236}">
                <a16:creationId xmlns:a16="http://schemas.microsoft.com/office/drawing/2014/main" id="{0388A566-7841-1E45-F521-C2ACB310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3" y="1428441"/>
            <a:ext cx="1409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After pass 3</a:t>
            </a:r>
          </a:p>
        </p:txBody>
      </p:sp>
    </p:spTree>
    <p:extLst>
      <p:ext uri="{BB962C8B-B14F-4D97-AF65-F5344CB8AC3E}">
        <p14:creationId xmlns:p14="http://schemas.microsoft.com/office/powerpoint/2010/main" val="3203244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0">
            <a:extLst>
              <a:ext uri="{FF2B5EF4-FFF2-40B4-BE49-F238E27FC236}">
                <a16:creationId xmlns:a16="http://schemas.microsoft.com/office/drawing/2014/main" id="{7355B25E-7851-BE30-7D7D-335483DCC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98" y="1381022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After pass 4</a:t>
            </a:r>
          </a:p>
        </p:txBody>
      </p:sp>
      <p:grpSp>
        <p:nvGrpSpPr>
          <p:cNvPr id="3" name="Group 131">
            <a:extLst>
              <a:ext uri="{FF2B5EF4-FFF2-40B4-BE49-F238E27FC236}">
                <a16:creationId xmlns:a16="http://schemas.microsoft.com/office/drawing/2014/main" id="{DAF353F8-7219-67DF-C8D9-C70DD2D648FE}"/>
              </a:ext>
            </a:extLst>
          </p:cNvPr>
          <p:cNvGrpSpPr>
            <a:grpSpLocks/>
          </p:cNvGrpSpPr>
          <p:nvPr/>
        </p:nvGrpSpPr>
        <p:grpSpPr bwMode="auto">
          <a:xfrm>
            <a:off x="2232061" y="1307682"/>
            <a:ext cx="4335463" cy="2606675"/>
            <a:chOff x="1152" y="768"/>
            <a:chExt cx="2731" cy="1642"/>
          </a:xfrm>
        </p:grpSpPr>
        <p:sp>
          <p:nvSpPr>
            <p:cNvPr id="5" name="Oval 132">
              <a:extLst>
                <a:ext uri="{FF2B5EF4-FFF2-40B4-BE49-F238E27FC236}">
                  <a16:creationId xmlns:a16="http://schemas.microsoft.com/office/drawing/2014/main" id="{9AEF17E4-54F0-4A92-75F0-BF61BFFA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1005"/>
              <a:ext cx="375" cy="39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2,x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Oval 133">
              <a:extLst>
                <a:ext uri="{FF2B5EF4-FFF2-40B4-BE49-F238E27FC236}">
                  <a16:creationId xmlns:a16="http://schemas.microsoft.com/office/drawing/2014/main" id="{7B40005F-1E6A-5DD8-958E-426DBBEC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7,s</a:t>
              </a:r>
            </a:p>
          </p:txBody>
        </p:sp>
        <p:sp>
          <p:nvSpPr>
            <p:cNvPr id="7" name="Oval 134">
              <a:extLst>
                <a:ext uri="{FF2B5EF4-FFF2-40B4-BE49-F238E27FC236}">
                  <a16:creationId xmlns:a16="http://schemas.microsoft.com/office/drawing/2014/main" id="{06C64AB8-EDB4-E578-FAF6-A4C6DDAB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005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4,y</a:t>
              </a:r>
            </a:p>
          </p:txBody>
        </p:sp>
        <p:cxnSp>
          <p:nvCxnSpPr>
            <p:cNvPr id="8" name="AutoShape 135">
              <a:extLst>
                <a:ext uri="{FF2B5EF4-FFF2-40B4-BE49-F238E27FC236}">
                  <a16:creationId xmlns:a16="http://schemas.microsoft.com/office/drawing/2014/main" id="{40AE48C5-AAD0-9FD2-2405-852B349A997E}"/>
                </a:ext>
              </a:extLst>
            </p:cNvPr>
            <p:cNvCxnSpPr>
              <a:cxnSpLocks noChangeShapeType="1"/>
              <a:stCxn id="5" idx="7"/>
              <a:endCxn id="7" idx="1"/>
            </p:cNvCxnSpPr>
            <p:nvPr/>
          </p:nvCxnSpPr>
          <p:spPr bwMode="auto">
            <a:xfrm flipV="1">
              <a:off x="2369" y="1061"/>
              <a:ext cx="112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136">
              <a:extLst>
                <a:ext uri="{FF2B5EF4-FFF2-40B4-BE49-F238E27FC236}">
                  <a16:creationId xmlns:a16="http://schemas.microsoft.com/office/drawing/2014/main" id="{5A439768-34BF-9F25-DA51-8507154DA2B4}"/>
                </a:ext>
              </a:extLst>
            </p:cNvPr>
            <p:cNvCxnSpPr>
              <a:cxnSpLocks noChangeShapeType="1"/>
              <a:stCxn id="6" idx="6"/>
              <a:endCxn id="26" idx="2"/>
            </p:cNvCxnSpPr>
            <p:nvPr/>
          </p:nvCxnSpPr>
          <p:spPr bwMode="auto">
            <a:xfrm>
              <a:off x="2412" y="2063"/>
              <a:ext cx="10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37">
              <a:extLst>
                <a:ext uri="{FF2B5EF4-FFF2-40B4-BE49-F238E27FC236}">
                  <a16:creationId xmlns:a16="http://schemas.microsoft.com/office/drawing/2014/main" id="{8CADE6B0-E0AF-A4F2-48D4-F1017378ED6E}"/>
                </a:ext>
              </a:extLst>
            </p:cNvPr>
            <p:cNvCxnSpPr>
              <a:cxnSpLocks noChangeShapeType="1"/>
              <a:stCxn id="7" idx="3"/>
              <a:endCxn id="6" idx="7"/>
            </p:cNvCxnSpPr>
            <p:nvPr/>
          </p:nvCxnSpPr>
          <p:spPr bwMode="auto">
            <a:xfrm flipH="1">
              <a:off x="2354" y="1330"/>
              <a:ext cx="1139" cy="59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38">
              <a:extLst>
                <a:ext uri="{FF2B5EF4-FFF2-40B4-BE49-F238E27FC236}">
                  <a16:creationId xmlns:a16="http://schemas.microsoft.com/office/drawing/2014/main" id="{EEC1640D-3170-3BC1-1AC0-BA6DD997A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396" cy="38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cxnSp>
          <p:nvCxnSpPr>
            <p:cNvPr id="12" name="AutoShape 139">
              <a:extLst>
                <a:ext uri="{FF2B5EF4-FFF2-40B4-BE49-F238E27FC236}">
                  <a16:creationId xmlns:a16="http://schemas.microsoft.com/office/drawing/2014/main" id="{C0FDC40A-B370-DC46-D8C1-5B211ADC40BE}"/>
                </a:ext>
              </a:extLst>
            </p:cNvPr>
            <p:cNvCxnSpPr>
              <a:cxnSpLocks noChangeShapeType="1"/>
              <a:stCxn id="5" idx="2"/>
              <a:endCxn id="11" idx="7"/>
            </p:cNvCxnSpPr>
            <p:nvPr/>
          </p:nvCxnSpPr>
          <p:spPr bwMode="auto">
            <a:xfrm flipH="1">
              <a:off x="1634" y="1203"/>
              <a:ext cx="415" cy="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40">
              <a:extLst>
                <a:ext uri="{FF2B5EF4-FFF2-40B4-BE49-F238E27FC236}">
                  <a16:creationId xmlns:a16="http://schemas.microsoft.com/office/drawing/2014/main" id="{6CB2828E-E4B9-925F-75D7-129F6B1D3732}"/>
                </a:ext>
              </a:extLst>
            </p:cNvPr>
            <p:cNvCxnSpPr>
              <a:cxnSpLocks noChangeShapeType="1"/>
              <a:stCxn id="6" idx="1"/>
              <a:endCxn id="11" idx="5"/>
            </p:cNvCxnSpPr>
            <p:nvPr/>
          </p:nvCxnSpPr>
          <p:spPr bwMode="auto">
            <a:xfrm flipH="1" flipV="1">
              <a:off x="1634" y="1716"/>
              <a:ext cx="440" cy="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41">
              <a:extLst>
                <a:ext uri="{FF2B5EF4-FFF2-40B4-BE49-F238E27FC236}">
                  <a16:creationId xmlns:a16="http://schemas.microsoft.com/office/drawing/2014/main" id="{2807FDAF-A747-3885-E400-55851581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5" name="Text Box 142">
              <a:extLst>
                <a:ext uri="{FF2B5EF4-FFF2-40B4-BE49-F238E27FC236}">
                  <a16:creationId xmlns:a16="http://schemas.microsoft.com/office/drawing/2014/main" id="{5386E03A-B61F-CFB2-65B5-1319703A4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77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6" name="Text Box 143">
              <a:extLst>
                <a:ext uri="{FF2B5EF4-FFF2-40B4-BE49-F238E27FC236}">
                  <a16:creationId xmlns:a16="http://schemas.microsoft.com/office/drawing/2014/main" id="{33E61909-82FE-4588-A9A8-F4F931F38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17" name="Text Box 144">
              <a:extLst>
                <a:ext uri="{FF2B5EF4-FFF2-40B4-BE49-F238E27FC236}">
                  <a16:creationId xmlns:a16="http://schemas.microsoft.com/office/drawing/2014/main" id="{A72C5072-07C6-B68C-A2B5-D1BF532A5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86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" name="Text Box 145">
              <a:extLst>
                <a:ext uri="{FF2B5EF4-FFF2-40B4-BE49-F238E27FC236}">
                  <a16:creationId xmlns:a16="http://schemas.microsoft.com/office/drawing/2014/main" id="{57DA21E2-029A-EB62-C8BD-955344379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" y="129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-3</a:t>
              </a:r>
            </a:p>
          </p:txBody>
        </p:sp>
        <p:sp>
          <p:nvSpPr>
            <p:cNvPr id="19" name="Text Box 146">
              <a:extLst>
                <a:ext uri="{FF2B5EF4-FFF2-40B4-BE49-F238E27FC236}">
                  <a16:creationId xmlns:a16="http://schemas.microsoft.com/office/drawing/2014/main" id="{EA3C8307-E6E3-ED53-B35D-73EF9DF8F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9" y="143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cxnSp>
          <p:nvCxnSpPr>
            <p:cNvPr id="20" name="AutoShape 147">
              <a:extLst>
                <a:ext uri="{FF2B5EF4-FFF2-40B4-BE49-F238E27FC236}">
                  <a16:creationId xmlns:a16="http://schemas.microsoft.com/office/drawing/2014/main" id="{2B788AB3-E615-C4FA-1B38-E48E906E9231}"/>
                </a:ext>
              </a:extLst>
            </p:cNvPr>
            <p:cNvCxnSpPr>
              <a:cxnSpLocks noChangeShapeType="1"/>
              <a:stCxn id="7" idx="4"/>
              <a:endCxn id="26" idx="0"/>
            </p:cNvCxnSpPr>
            <p:nvPr/>
          </p:nvCxnSpPr>
          <p:spPr bwMode="auto">
            <a:xfrm>
              <a:off x="3633" y="1386"/>
              <a:ext cx="21" cy="4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148">
              <a:extLst>
                <a:ext uri="{FF2B5EF4-FFF2-40B4-BE49-F238E27FC236}">
                  <a16:creationId xmlns:a16="http://schemas.microsoft.com/office/drawing/2014/main" id="{7E2511E6-9DA0-9978-96B9-89BE11CEF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2" name="Text Box 149">
              <a:extLst>
                <a:ext uri="{FF2B5EF4-FFF2-40B4-BE49-F238E27FC236}">
                  <a16:creationId xmlns:a16="http://schemas.microsoft.com/office/drawing/2014/main" id="{166ADC6B-FAC5-828B-B46A-53B46F7D5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536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-4</a:t>
              </a:r>
            </a:p>
          </p:txBody>
        </p:sp>
        <p:cxnSp>
          <p:nvCxnSpPr>
            <p:cNvPr id="23" name="AutoShape 150">
              <a:extLst>
                <a:ext uri="{FF2B5EF4-FFF2-40B4-BE49-F238E27FC236}">
                  <a16:creationId xmlns:a16="http://schemas.microsoft.com/office/drawing/2014/main" id="{5ADD425F-41A5-67BF-9C7D-7BD3E9FC6DD4}"/>
                </a:ext>
              </a:extLst>
            </p:cNvPr>
            <p:cNvCxnSpPr>
              <a:cxnSpLocks noChangeShapeType="1"/>
              <a:stCxn id="5" idx="5"/>
              <a:endCxn id="26" idx="0"/>
            </p:cNvCxnSpPr>
            <p:nvPr/>
          </p:nvCxnSpPr>
          <p:spPr bwMode="auto">
            <a:xfrm>
              <a:off x="2369" y="1342"/>
              <a:ext cx="1285" cy="53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151">
              <a:extLst>
                <a:ext uri="{FF2B5EF4-FFF2-40B4-BE49-F238E27FC236}">
                  <a16:creationId xmlns:a16="http://schemas.microsoft.com/office/drawing/2014/main" id="{906086AD-A8C7-761B-CB3D-0B5083D05638}"/>
                </a:ext>
              </a:extLst>
            </p:cNvPr>
            <p:cNvCxnSpPr>
              <a:cxnSpLocks noChangeShapeType="1"/>
              <a:stCxn id="26" idx="2"/>
              <a:endCxn id="11" idx="6"/>
            </p:cNvCxnSpPr>
            <p:nvPr/>
          </p:nvCxnSpPr>
          <p:spPr bwMode="auto">
            <a:xfrm flipH="1" flipV="1">
              <a:off x="1692" y="1582"/>
              <a:ext cx="1764" cy="4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 Box 152">
              <a:extLst>
                <a:ext uri="{FF2B5EF4-FFF2-40B4-BE49-F238E27FC236}">
                  <a16:creationId xmlns:a16="http://schemas.microsoft.com/office/drawing/2014/main" id="{00DAB8D3-FA00-E5ED-80DA-0A48C41D9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6" name="Oval 153">
              <a:extLst>
                <a:ext uri="{FF2B5EF4-FFF2-40B4-BE49-F238E27FC236}">
                  <a16:creationId xmlns:a16="http://schemas.microsoft.com/office/drawing/2014/main" id="{CB30BA68-8C9E-379F-25DB-FE4FD34CC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872"/>
              <a:ext cx="396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-2,t</a:t>
              </a:r>
            </a:p>
          </p:txBody>
        </p:sp>
        <p:sp>
          <p:nvSpPr>
            <p:cNvPr id="27" name="Text Box 154">
              <a:extLst>
                <a:ext uri="{FF2B5EF4-FFF2-40B4-BE49-F238E27FC236}">
                  <a16:creationId xmlns:a16="http://schemas.microsoft.com/office/drawing/2014/main" id="{783A2091-273B-C35C-0086-4850AC506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28" name="Text Box 155">
              <a:extLst>
                <a:ext uri="{FF2B5EF4-FFF2-40B4-BE49-F238E27FC236}">
                  <a16:creationId xmlns:a16="http://schemas.microsoft.com/office/drawing/2014/main" id="{22C1D82F-3166-73E2-AEBA-7B82BF41A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16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29" name="Text Box 156">
              <a:extLst>
                <a:ext uri="{FF2B5EF4-FFF2-40B4-BE49-F238E27FC236}">
                  <a16:creationId xmlns:a16="http://schemas.microsoft.com/office/drawing/2014/main" id="{B7B0C4AC-BFE0-F461-387D-4FBFCA64B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112"/>
              <a:ext cx="1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</a:p>
          </p:txBody>
        </p:sp>
        <p:sp>
          <p:nvSpPr>
            <p:cNvPr id="30" name="Text Box 157">
              <a:extLst>
                <a:ext uri="{FF2B5EF4-FFF2-40B4-BE49-F238E27FC236}">
                  <a16:creationId xmlns:a16="http://schemas.microsoft.com/office/drawing/2014/main" id="{01235114-3C01-A2ED-D2B7-9CFF0556A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68"/>
              <a:ext cx="1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31" name="Text Box 158">
              <a:extLst>
                <a:ext uri="{FF2B5EF4-FFF2-40B4-BE49-F238E27FC236}">
                  <a16:creationId xmlns:a16="http://schemas.microsoft.com/office/drawing/2014/main" id="{2F4DD8AA-9BB9-B2A0-E2A6-AFB44AE17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80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cxnSp>
          <p:nvCxnSpPr>
            <p:cNvPr id="32" name="AutoShape 159">
              <a:extLst>
                <a:ext uri="{FF2B5EF4-FFF2-40B4-BE49-F238E27FC236}">
                  <a16:creationId xmlns:a16="http://schemas.microsoft.com/office/drawing/2014/main" id="{ECFA7767-76F0-ED3F-B3C0-3F42B5B74663}"/>
                </a:ext>
              </a:extLst>
            </p:cNvPr>
            <p:cNvCxnSpPr>
              <a:cxnSpLocks noChangeShapeType="1"/>
              <a:stCxn id="5" idx="6"/>
              <a:endCxn id="7" idx="2"/>
            </p:cNvCxnSpPr>
            <p:nvPr/>
          </p:nvCxnSpPr>
          <p:spPr bwMode="auto">
            <a:xfrm flipV="1">
              <a:off x="2424" y="1196"/>
              <a:ext cx="1011" cy="7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160">
              <a:extLst>
                <a:ext uri="{FF2B5EF4-FFF2-40B4-BE49-F238E27FC236}">
                  <a16:creationId xmlns:a16="http://schemas.microsoft.com/office/drawing/2014/main" id="{6166D408-CD4C-A5A7-8122-01D423E17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4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34" name="Line 161">
              <a:extLst>
                <a:ext uri="{FF2B5EF4-FFF2-40B4-BE49-F238E27FC236}">
                  <a16:creationId xmlns:a16="http://schemas.microsoft.com/office/drawing/2014/main" id="{501D4D24-49B6-7BF9-BAAA-0F351C408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47" y="1386"/>
              <a:ext cx="9" cy="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403EF31B-8771-75F4-8543-3BC5E655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3878"/>
            <a:ext cx="8229600" cy="639762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Example (cont.)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0B10308-4181-7BE0-BE86-E8964854D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28848"/>
              </p:ext>
            </p:extLst>
          </p:nvPr>
        </p:nvGraphicFramePr>
        <p:xfrm>
          <a:off x="1441486" y="418647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9647368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576238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6357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6729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38308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664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59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7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4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88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775</Words>
  <Application>Microsoft Office PowerPoint</Application>
  <PresentationFormat>On-screen Show (4:3)</PresentationFormat>
  <Paragraphs>308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Symbol</vt:lpstr>
      <vt:lpstr>Times New Roman</vt:lpstr>
      <vt:lpstr>Wingdings</vt:lpstr>
      <vt:lpstr>Office Theme</vt:lpstr>
      <vt:lpstr>Dijkstra and negative weighted graphs</vt:lpstr>
      <vt:lpstr>Bellman-Ford Algorithm</vt:lpstr>
      <vt:lpstr>Bellman-Ford Algorithm</vt:lpstr>
      <vt:lpstr>Negative Cycle</vt:lpstr>
      <vt:lpstr>Example: Find the shortest paths from S to other vertices</vt:lpstr>
      <vt:lpstr>Example (cont.)</vt:lpstr>
      <vt:lpstr>Example (cont.)</vt:lpstr>
      <vt:lpstr>Example (cont.)</vt:lpstr>
      <vt:lpstr>Example (cont.)</vt:lpstr>
      <vt:lpstr>Bellman-Ford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2025-03-24T04:12:31Z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2023-07-24T00:20:20Z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4a933a10-835d-480e-9666-89d3dfb726a0</vt:lpwstr>
  </property>
  <property fmtid="{D5CDD505-2E9C-101B-9397-08002B2CF9AE}" pid="8" name="MSIP_Label_638202f9-8d41-4950-b014-f183e397b746_ContentBits">
    <vt:lpwstr>0</vt:lpwstr>
  </property>
</Properties>
</file>