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01" r:id="rId2"/>
    <p:sldId id="267" r:id="rId3"/>
    <p:sldId id="300" r:id="rId4"/>
    <p:sldId id="302" r:id="rId5"/>
    <p:sldId id="512" r:id="rId6"/>
    <p:sldId id="513" r:id="rId7"/>
    <p:sldId id="514" r:id="rId8"/>
    <p:sldId id="558" r:id="rId9"/>
    <p:sldId id="268" r:id="rId10"/>
    <p:sldId id="515" r:id="rId11"/>
    <p:sldId id="517" r:id="rId12"/>
    <p:sldId id="557" r:id="rId13"/>
    <p:sldId id="282" r:id="rId14"/>
    <p:sldId id="559" r:id="rId15"/>
    <p:sldId id="28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9FF"/>
    <a:srgbClr val="003E6C"/>
    <a:srgbClr val="004376"/>
    <a:srgbClr val="004A82"/>
    <a:srgbClr val="2D73FF"/>
    <a:srgbClr val="F66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B5543D-6A3C-4F03-B6C7-636388755688}" v="130" dt="2025-03-29T22:16:28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011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765B361D-BBEF-4EB8-9A84-366C858C17E9}"/>
    <pc:docChg chg="custSel addSld modSld">
      <pc:chgData name="Mokarram Dorri, Bahareh" userId="b65613e7-b782-4797-afbc-3ac9b2e9b774" providerId="ADAL" clId="{765B361D-BBEF-4EB8-9A84-366C858C17E9}" dt="2023-10-06T21:44:03.603" v="306" actId="1076"/>
      <pc:docMkLst>
        <pc:docMk/>
      </pc:docMkLst>
      <pc:sldChg chg="modSp mod">
        <pc:chgData name="Mokarram Dorri, Bahareh" userId="b65613e7-b782-4797-afbc-3ac9b2e9b774" providerId="ADAL" clId="{765B361D-BBEF-4EB8-9A84-366C858C17E9}" dt="2023-10-06T21:21:32.195" v="246" actId="20577"/>
        <pc:sldMkLst>
          <pc:docMk/>
          <pc:sldMk cId="3139989689" sldId="258"/>
        </pc:sldMkLst>
      </pc:sldChg>
      <pc:sldChg chg="addSp modSp mod modAnim">
        <pc:chgData name="Mokarram Dorri, Bahareh" userId="b65613e7-b782-4797-afbc-3ac9b2e9b774" providerId="ADAL" clId="{765B361D-BBEF-4EB8-9A84-366C858C17E9}" dt="2023-10-06T21:44:03.603" v="306" actId="1076"/>
        <pc:sldMkLst>
          <pc:docMk/>
          <pc:sldMk cId="279171263" sldId="267"/>
        </pc:sldMkLst>
      </pc:sldChg>
      <pc:sldChg chg="modSp mod">
        <pc:chgData name="Mokarram Dorri, Bahareh" userId="b65613e7-b782-4797-afbc-3ac9b2e9b774" providerId="ADAL" clId="{765B361D-BBEF-4EB8-9A84-366C858C17E9}" dt="2023-10-06T17:54:35.223" v="2" actId="14100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765B361D-BBEF-4EB8-9A84-366C858C17E9}" dt="2023-10-06T17:53:11.910" v="0" actId="207"/>
        <pc:sldMkLst>
          <pc:docMk/>
          <pc:sldMk cId="350752174" sldId="269"/>
        </pc:sldMkLst>
      </pc:sldChg>
      <pc:sldChg chg="modSp mod">
        <pc:chgData name="Mokarram Dorri, Bahareh" userId="b65613e7-b782-4797-afbc-3ac9b2e9b774" providerId="ADAL" clId="{765B361D-BBEF-4EB8-9A84-366C858C17E9}" dt="2023-10-06T17:55:48.694" v="3" actId="207"/>
        <pc:sldMkLst>
          <pc:docMk/>
          <pc:sldMk cId="4208287712" sldId="270"/>
        </pc:sldMkLst>
      </pc:sldChg>
      <pc:sldChg chg="modSp mod modAnim">
        <pc:chgData name="Mokarram Dorri, Bahareh" userId="b65613e7-b782-4797-afbc-3ac9b2e9b774" providerId="ADAL" clId="{765B361D-BBEF-4EB8-9A84-366C858C17E9}" dt="2023-10-06T17:57:29.884" v="15" actId="20577"/>
        <pc:sldMkLst>
          <pc:docMk/>
          <pc:sldMk cId="350752174" sldId="271"/>
        </pc:sldMkLst>
      </pc:sldChg>
      <pc:sldChg chg="modSp mod">
        <pc:chgData name="Mokarram Dorri, Bahareh" userId="b65613e7-b782-4797-afbc-3ac9b2e9b774" providerId="ADAL" clId="{765B361D-BBEF-4EB8-9A84-366C858C17E9}" dt="2023-10-06T18:04:01.506" v="17" actId="207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765B361D-BBEF-4EB8-9A84-366C858C17E9}" dt="2023-10-06T18:03:18.958" v="16" actId="207"/>
        <pc:sldMkLst>
          <pc:docMk/>
          <pc:sldMk cId="668083587" sldId="274"/>
        </pc:sldMkLst>
      </pc:sldChg>
      <pc:sldChg chg="modSp mod">
        <pc:chgData name="Mokarram Dorri, Bahareh" userId="b65613e7-b782-4797-afbc-3ac9b2e9b774" providerId="ADAL" clId="{765B361D-BBEF-4EB8-9A84-366C858C17E9}" dt="2023-10-06T18:28:13.706" v="24" actId="207"/>
        <pc:sldMkLst>
          <pc:docMk/>
          <pc:sldMk cId="2059373823" sldId="276"/>
        </pc:sldMkLst>
      </pc:sldChg>
      <pc:sldChg chg="modSp mod">
        <pc:chgData name="Mokarram Dorri, Bahareh" userId="b65613e7-b782-4797-afbc-3ac9b2e9b774" providerId="ADAL" clId="{765B361D-BBEF-4EB8-9A84-366C858C17E9}" dt="2023-10-06T18:28:26.489" v="29" actId="1076"/>
        <pc:sldMkLst>
          <pc:docMk/>
          <pc:sldMk cId="4012468272" sldId="279"/>
        </pc:sldMkLst>
      </pc:sldChg>
      <pc:sldChg chg="modSp mod">
        <pc:chgData name="Mokarram Dorri, Bahareh" userId="b65613e7-b782-4797-afbc-3ac9b2e9b774" providerId="ADAL" clId="{765B361D-BBEF-4EB8-9A84-366C858C17E9}" dt="2023-10-06T18:26:09.214" v="18" actId="207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765B361D-BBEF-4EB8-9A84-366C858C17E9}" dt="2023-10-06T18:27:36.881" v="22" actId="20577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765B361D-BBEF-4EB8-9A84-366C858C17E9}" dt="2023-10-06T18:27:57.734" v="23" actId="207"/>
        <pc:sldMkLst>
          <pc:docMk/>
          <pc:sldMk cId="562133028" sldId="282"/>
        </pc:sldMkLst>
      </pc:sldChg>
      <pc:sldChg chg="modSp add mod">
        <pc:chgData name="Mokarram Dorri, Bahareh" userId="b65613e7-b782-4797-afbc-3ac9b2e9b774" providerId="ADAL" clId="{765B361D-BBEF-4EB8-9A84-366C858C17E9}" dt="2023-10-06T21:23:23.988" v="290" actId="255"/>
        <pc:sldMkLst>
          <pc:docMk/>
          <pc:sldMk cId="2833069730" sldId="299"/>
        </pc:sldMkLst>
      </pc:sldChg>
      <pc:sldChg chg="add">
        <pc:chgData name="Mokarram Dorri, Bahareh" userId="b65613e7-b782-4797-afbc-3ac9b2e9b774" providerId="ADAL" clId="{765B361D-BBEF-4EB8-9A84-366C858C17E9}" dt="2023-10-06T21:41:06.797" v="291"/>
        <pc:sldMkLst>
          <pc:docMk/>
          <pc:sldMk cId="3256813134" sldId="300"/>
        </pc:sldMkLst>
      </pc:sldChg>
    </pc:docChg>
  </pc:docChgLst>
  <pc:docChgLst>
    <pc:chgData name="Mokarram Dorri, Bahareh" userId="b65613e7-b782-4797-afbc-3ac9b2e9b774" providerId="ADAL" clId="{B292A1D6-DADF-4FFB-A4AB-41FC71514168}"/>
    <pc:docChg chg="custSel modSld">
      <pc:chgData name="Mokarram Dorri, Bahareh" userId="b65613e7-b782-4797-afbc-3ac9b2e9b774" providerId="ADAL" clId="{B292A1D6-DADF-4FFB-A4AB-41FC71514168}" dt="2025-03-26T00:34:34.272" v="5" actId="207"/>
      <pc:docMkLst>
        <pc:docMk/>
      </pc:docMkLst>
      <pc:sldChg chg="modSp mod">
        <pc:chgData name="Mokarram Dorri, Bahareh" userId="b65613e7-b782-4797-afbc-3ac9b2e9b774" providerId="ADAL" clId="{B292A1D6-DADF-4FFB-A4AB-41FC71514168}" dt="2025-03-26T00:33:40.589" v="0" actId="207"/>
        <pc:sldMkLst>
          <pc:docMk/>
          <pc:sldMk cId="1462688833" sldId="532"/>
        </pc:sldMkLst>
      </pc:sldChg>
      <pc:sldChg chg="modSp mod">
        <pc:chgData name="Mokarram Dorri, Bahareh" userId="b65613e7-b782-4797-afbc-3ac9b2e9b774" providerId="ADAL" clId="{B292A1D6-DADF-4FFB-A4AB-41FC71514168}" dt="2025-03-26T00:34:17.602" v="3" actId="207"/>
        <pc:sldMkLst>
          <pc:docMk/>
          <pc:sldMk cId="2320345530" sldId="565"/>
        </pc:sldMkLst>
      </pc:sldChg>
      <pc:sldChg chg="modSp mod">
        <pc:chgData name="Mokarram Dorri, Bahareh" userId="b65613e7-b782-4797-afbc-3ac9b2e9b774" providerId="ADAL" clId="{B292A1D6-DADF-4FFB-A4AB-41FC71514168}" dt="2025-03-26T00:34:34.272" v="5" actId="207"/>
        <pc:sldMkLst>
          <pc:docMk/>
          <pc:sldMk cId="3203244706" sldId="566"/>
        </pc:sldMkLst>
      </pc:sldChg>
    </pc:docChg>
  </pc:docChgLst>
  <pc:docChgLst>
    <pc:chgData name="Mokarram Dorri, Bahareh" userId="b65613e7-b782-4797-afbc-3ac9b2e9b774" providerId="ADAL" clId="{DCCB903E-AED9-4EE9-9556-84A8BD579D56}"/>
    <pc:docChg chg="modSld">
      <pc:chgData name="Mokarram Dorri, Bahareh" userId="b65613e7-b782-4797-afbc-3ac9b2e9b774" providerId="ADAL" clId="{DCCB903E-AED9-4EE9-9556-84A8BD579D56}" dt="2024-10-12T23:58:13.536" v="22" actId="5793"/>
      <pc:docMkLst>
        <pc:docMk/>
      </pc:docMkLst>
      <pc:sldChg chg="modAnim">
        <pc:chgData name="Mokarram Dorri, Bahareh" userId="b65613e7-b782-4797-afbc-3ac9b2e9b774" providerId="ADAL" clId="{DCCB903E-AED9-4EE9-9556-84A8BD579D56}" dt="2024-10-12T23:23:10.514" v="1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DCCB903E-AED9-4EE9-9556-84A8BD579D56}" dt="2024-10-12T23:58:13.536" v="22" actId="5793"/>
        <pc:sldMkLst>
          <pc:docMk/>
          <pc:sldMk cId="2833069730" sldId="299"/>
        </pc:sldMkLst>
      </pc:sldChg>
    </pc:docChg>
  </pc:docChgLst>
  <pc:docChgLst>
    <pc:chgData name="Mokarram dorri, Bahareh" userId="S::bahareh.mokarramdorri@unt.edu::b65613e7-b782-4797-afbc-3ac9b2e9b774" providerId="AD" clId="Web-{DDCC89E7-91B4-421F-847B-C59E7D0F26EC}"/>
    <pc:docChg chg="modSld">
      <pc:chgData name="Mokarram dorri, Bahareh" userId="S::bahareh.mokarramdorri@unt.edu::b65613e7-b782-4797-afbc-3ac9b2e9b774" providerId="AD" clId="Web-{DDCC89E7-91B4-421F-847B-C59E7D0F26EC}" dt="2023-10-12T18:54:51.122" v="6" actId="1076"/>
      <pc:docMkLst>
        <pc:docMk/>
      </pc:docMkLst>
      <pc:sldChg chg="modSp">
        <pc:chgData name="Mokarram dorri, Bahareh" userId="S::bahareh.mokarramdorri@unt.edu::b65613e7-b782-4797-afbc-3ac9b2e9b774" providerId="AD" clId="Web-{DDCC89E7-91B4-421F-847B-C59E7D0F26EC}" dt="2023-10-12T18:54:51.122" v="6" actId="1076"/>
        <pc:sldMkLst>
          <pc:docMk/>
          <pc:sldMk cId="2016478400" sldId="283"/>
        </pc:sldMkLst>
      </pc:sldChg>
    </pc:docChg>
  </pc:docChgLst>
  <pc:docChgLst>
    <pc:chgData name="Mokarram Dorri, Bahareh" userId="S::bahareh.mokarramdorri@unt.edu::b65613e7-b782-4797-afbc-3ac9b2e9b774" providerId="AD" clId="Web-{CE0DC93D-BF32-50A5-E535-A9A1350D48C3}"/>
    <pc:docChg chg="modSld">
      <pc:chgData name="Mokarram Dorri, Bahareh" userId="S::bahareh.mokarramdorri@unt.edu::b65613e7-b782-4797-afbc-3ac9b2e9b774" providerId="AD" clId="Web-{CE0DC93D-BF32-50A5-E535-A9A1350D48C3}" dt="2024-10-24T18:16:11.403" v="0"/>
      <pc:docMkLst>
        <pc:docMk/>
      </pc:docMkLst>
      <pc:sldChg chg="mod modShow">
        <pc:chgData name="Mokarram Dorri, Bahareh" userId="S::bahareh.mokarramdorri@unt.edu::b65613e7-b782-4797-afbc-3ac9b2e9b774" providerId="AD" clId="Web-{CE0DC93D-BF32-50A5-E535-A9A1350D48C3}" dt="2024-10-24T18:16:11.403" v="0"/>
        <pc:sldMkLst>
          <pc:docMk/>
          <pc:sldMk cId="1088883303" sldId="519"/>
        </pc:sldMkLst>
      </pc:sldChg>
    </pc:docChg>
  </pc:docChgLst>
  <pc:docChgLst>
    <pc:chgData name="Mokarram Dorri, Bahareh" userId="b65613e7-b782-4797-afbc-3ac9b2e9b774" providerId="ADAL" clId="{9CB5543D-6A3C-4F03-B6C7-636388755688}"/>
    <pc:docChg chg="undo custSel addSld delSld modSld sldOrd delMainMaster modMainMaster">
      <pc:chgData name="Mokarram Dorri, Bahareh" userId="b65613e7-b782-4797-afbc-3ac9b2e9b774" providerId="ADAL" clId="{9CB5543D-6A3C-4F03-B6C7-636388755688}" dt="2025-03-29T22:17:19.212" v="10150" actId="1076"/>
      <pc:docMkLst>
        <pc:docMk/>
      </pc:docMkLst>
      <pc:sldChg chg="delSp modSp mod">
        <pc:chgData name="Mokarram Dorri, Bahareh" userId="b65613e7-b782-4797-afbc-3ac9b2e9b774" providerId="ADAL" clId="{9CB5543D-6A3C-4F03-B6C7-636388755688}" dt="2024-03-02T19:14:08.137" v="7874" actId="478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9CB5543D-6A3C-4F03-B6C7-636388755688}" dt="2024-03-02T19:13:48.684" v="7869" actId="1076"/>
        <pc:sldMkLst>
          <pc:docMk/>
          <pc:sldMk cId="2639393532" sldId="257"/>
        </pc:sldMkLst>
      </pc:sldChg>
      <pc:sldChg chg="modSp mod modAnim">
        <pc:chgData name="Mokarram Dorri, Bahareh" userId="b65613e7-b782-4797-afbc-3ac9b2e9b774" providerId="ADAL" clId="{9CB5543D-6A3C-4F03-B6C7-636388755688}" dt="2025-03-18T21:59:34.256" v="9250"/>
        <pc:sldMkLst>
          <pc:docMk/>
          <pc:sldMk cId="3139989689" sldId="258"/>
        </pc:sldMkLst>
      </pc:sldChg>
      <pc:sldChg chg="modSp del mod modAnim">
        <pc:chgData name="Mokarram Dorri, Bahareh" userId="b65613e7-b782-4797-afbc-3ac9b2e9b774" providerId="ADAL" clId="{9CB5543D-6A3C-4F03-B6C7-636388755688}" dt="2025-03-18T22:08:45.711" v="9338" actId="2696"/>
        <pc:sldMkLst>
          <pc:docMk/>
          <pc:sldMk cId="4008257223" sldId="260"/>
        </pc:sldMkLst>
      </pc:sldChg>
      <pc:sldChg chg="modSp del mod modAnim">
        <pc:chgData name="Mokarram Dorri, Bahareh" userId="b65613e7-b782-4797-afbc-3ac9b2e9b774" providerId="ADAL" clId="{9CB5543D-6A3C-4F03-B6C7-636388755688}" dt="2025-03-18T22:08:40.006" v="9337" actId="2696"/>
        <pc:sldMkLst>
          <pc:docMk/>
          <pc:sldMk cId="2702735186" sldId="261"/>
        </pc:sldMkLst>
      </pc:sldChg>
      <pc:sldChg chg="addSp delSp modSp mod modAnim">
        <pc:chgData name="Mokarram Dorri, Bahareh" userId="b65613e7-b782-4797-afbc-3ac9b2e9b774" providerId="ADAL" clId="{9CB5543D-6A3C-4F03-B6C7-636388755688}" dt="2024-03-02T19:33:42.026" v="7984" actId="33524"/>
        <pc:sldMkLst>
          <pc:docMk/>
          <pc:sldMk cId="702058501" sldId="262"/>
        </pc:sldMkLst>
      </pc:sldChg>
      <pc:sldChg chg="addSp modSp mod modAnim modNotesTx">
        <pc:chgData name="Mokarram Dorri, Bahareh" userId="b65613e7-b782-4797-afbc-3ac9b2e9b774" providerId="ADAL" clId="{9CB5543D-6A3C-4F03-B6C7-636388755688}" dt="2024-03-02T19:36:35.364" v="8010" actId="20577"/>
        <pc:sldMkLst>
          <pc:docMk/>
          <pc:sldMk cId="0" sldId="263"/>
        </pc:sldMkLst>
      </pc:sldChg>
      <pc:sldChg chg="delSp modSp mod modAnim">
        <pc:chgData name="Mokarram Dorri, Bahareh" userId="b65613e7-b782-4797-afbc-3ac9b2e9b774" providerId="ADAL" clId="{9CB5543D-6A3C-4F03-B6C7-636388755688}" dt="2025-03-18T22:09:14.384" v="9342" actId="20577"/>
        <pc:sldMkLst>
          <pc:docMk/>
          <pc:sldMk cId="0" sldId="264"/>
        </pc:sldMkLst>
      </pc:sldChg>
      <pc:sldChg chg="modSp mod modAnim">
        <pc:chgData name="Mokarram Dorri, Bahareh" userId="b65613e7-b782-4797-afbc-3ac9b2e9b774" providerId="ADAL" clId="{9CB5543D-6A3C-4F03-B6C7-636388755688}" dt="2024-03-02T19:37:07.114" v="8013" actId="20578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03-02T19:37:39.414" v="8017" actId="1076"/>
        <pc:sldMkLst>
          <pc:docMk/>
          <pc:sldMk cId="0" sldId="266"/>
        </pc:sldMkLst>
      </pc:sldChg>
      <pc:sldChg chg="modSp add mod">
        <pc:chgData name="Mokarram Dorri, Bahareh" userId="b65613e7-b782-4797-afbc-3ac9b2e9b774" providerId="ADAL" clId="{9CB5543D-6A3C-4F03-B6C7-636388755688}" dt="2025-03-23T22:26:33.449" v="9902" actId="113"/>
        <pc:sldMkLst>
          <pc:docMk/>
          <pc:sldMk cId="279171263" sldId="267"/>
        </pc:sldMkLst>
        <pc:spChg chg="mod">
          <ac:chgData name="Mokarram Dorri, Bahareh" userId="b65613e7-b782-4797-afbc-3ac9b2e9b774" providerId="ADAL" clId="{9CB5543D-6A3C-4F03-B6C7-636388755688}" dt="2025-03-23T22:26:33.449" v="9902" actId="113"/>
          <ac:spMkLst>
            <pc:docMk/>
            <pc:sldMk cId="279171263" sldId="267"/>
            <ac:spMk id="2" creationId="{9FB8F035-3AB6-6FA9-22AA-8079C68CC9E2}"/>
          </ac:spMkLst>
        </pc:spChg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9CB5543D-6A3C-4F03-B6C7-636388755688}" dt="2023-10-10T05:29:55.004" v="2629" actId="13926"/>
        <pc:sldMkLst>
          <pc:docMk/>
          <pc:sldMk cId="350752174" sldId="269"/>
        </pc:sldMkLst>
      </pc:sldChg>
      <pc:sldChg chg="modSp del mod modShow">
        <pc:chgData name="Mokarram Dorri, Bahareh" userId="b65613e7-b782-4797-afbc-3ac9b2e9b774" providerId="ADAL" clId="{9CB5543D-6A3C-4F03-B6C7-636388755688}" dt="2023-10-09T03:55:37.265" v="1764" actId="2696"/>
        <pc:sldMkLst>
          <pc:docMk/>
          <pc:sldMk cId="4208287712" sldId="270"/>
        </pc:sldMkLst>
      </pc:sldChg>
      <pc:sldChg chg="modSp mod modShow">
        <pc:chgData name="Mokarram Dorri, Bahareh" userId="b65613e7-b782-4797-afbc-3ac9b2e9b774" providerId="ADAL" clId="{9CB5543D-6A3C-4F03-B6C7-636388755688}" dt="2023-10-10T00:56:44.482" v="1773" actId="404"/>
        <pc:sldMkLst>
          <pc:docMk/>
          <pc:sldMk cId="350752174" sldId="271"/>
        </pc:sldMkLst>
      </pc:sldChg>
      <pc:sldChg chg="mod modShow">
        <pc:chgData name="Mokarram Dorri, Bahareh" userId="b65613e7-b782-4797-afbc-3ac9b2e9b774" providerId="ADAL" clId="{9CB5543D-6A3C-4F03-B6C7-636388755688}" dt="2023-10-08T23:11:26.732" v="911" actId="729"/>
        <pc:sldMkLst>
          <pc:docMk/>
          <pc:sldMk cId="0" sldId="272"/>
        </pc:sldMkLst>
      </pc:sldChg>
      <pc:sldChg chg="del mod modShow">
        <pc:chgData name="Mokarram Dorri, Bahareh" userId="b65613e7-b782-4797-afbc-3ac9b2e9b774" providerId="ADAL" clId="{9CB5543D-6A3C-4F03-B6C7-636388755688}" dt="2023-10-12T03:48:31.153" v="3841" actId="2696"/>
        <pc:sldMkLst>
          <pc:docMk/>
          <pc:sldMk cId="0" sldId="273"/>
        </pc:sldMkLst>
      </pc:sldChg>
      <pc:sldChg chg="modSp mod modShow">
        <pc:chgData name="Mokarram Dorri, Bahareh" userId="b65613e7-b782-4797-afbc-3ac9b2e9b774" providerId="ADAL" clId="{9CB5543D-6A3C-4F03-B6C7-636388755688}" dt="2023-10-10T04:03:36.550" v="1966" actId="729"/>
        <pc:sldMkLst>
          <pc:docMk/>
          <pc:sldMk cId="668083587" sldId="274"/>
        </pc:sldMkLst>
      </pc:sldChg>
      <pc:sldChg chg="delSp modSp add del mod">
        <pc:chgData name="Mokarram Dorri, Bahareh" userId="b65613e7-b782-4797-afbc-3ac9b2e9b774" providerId="ADAL" clId="{9CB5543D-6A3C-4F03-B6C7-636388755688}" dt="2023-10-17T00:14:52.833" v="4381" actId="47"/>
        <pc:sldMkLst>
          <pc:docMk/>
          <pc:sldMk cId="0" sldId="275"/>
        </pc:sldMkLst>
      </pc:sldChg>
      <pc:sldChg chg="modSp del mod modShow">
        <pc:chgData name="Mokarram Dorri, Bahareh" userId="b65613e7-b782-4797-afbc-3ac9b2e9b774" providerId="ADAL" clId="{9CB5543D-6A3C-4F03-B6C7-636388755688}" dt="2023-10-12T03:48:40.596" v="3844" actId="2696"/>
        <pc:sldMkLst>
          <pc:docMk/>
          <pc:sldMk cId="2059373823" sldId="276"/>
        </pc:sldMkLst>
      </pc:sldChg>
      <pc:sldChg chg="modSp add del mod">
        <pc:chgData name="Mokarram Dorri, Bahareh" userId="b65613e7-b782-4797-afbc-3ac9b2e9b774" providerId="ADAL" clId="{9CB5543D-6A3C-4F03-B6C7-636388755688}" dt="2023-10-17T00:05:28.531" v="4288" actId="47"/>
        <pc:sldMkLst>
          <pc:docMk/>
          <pc:sldMk cId="0" sldId="278"/>
        </pc:sldMkLst>
      </pc:sldChg>
      <pc:sldChg chg="modSp add del mod">
        <pc:chgData name="Mokarram Dorri, Bahareh" userId="b65613e7-b782-4797-afbc-3ac9b2e9b774" providerId="ADAL" clId="{9CB5543D-6A3C-4F03-B6C7-636388755688}" dt="2023-10-17T00:14:50.800" v="4380" actId="47"/>
        <pc:sldMkLst>
          <pc:docMk/>
          <pc:sldMk cId="0" sldId="279"/>
        </pc:sldMkLst>
      </pc:sldChg>
      <pc:sldChg chg="del mod modShow">
        <pc:chgData name="Mokarram Dorri, Bahareh" userId="b65613e7-b782-4797-afbc-3ac9b2e9b774" providerId="ADAL" clId="{9CB5543D-6A3C-4F03-B6C7-636388755688}" dt="2023-10-12T03:48:33.634" v="3842" actId="2696"/>
        <pc:sldMkLst>
          <pc:docMk/>
          <pc:sldMk cId="4012468272" sldId="279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3174946388" sldId="28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128910819" sldId="281"/>
        </pc:sldMkLst>
      </pc:sldChg>
      <pc:sldChg chg="addSp delSp modSp del mod modAnim">
        <pc:chgData name="Mokarram Dorri, Bahareh" userId="b65613e7-b782-4797-afbc-3ac9b2e9b774" providerId="ADAL" clId="{9CB5543D-6A3C-4F03-B6C7-636388755688}" dt="2025-03-29T22:05:27.072" v="10115" actId="14100"/>
        <pc:sldMkLst>
          <pc:docMk/>
          <pc:sldMk cId="562133028" sldId="282"/>
        </pc:sldMkLst>
        <pc:spChg chg="mod">
          <ac:chgData name="Mokarram Dorri, Bahareh" userId="b65613e7-b782-4797-afbc-3ac9b2e9b774" providerId="ADAL" clId="{9CB5543D-6A3C-4F03-B6C7-636388755688}" dt="2025-03-29T22:05:27.072" v="10115" actId="14100"/>
          <ac:spMkLst>
            <pc:docMk/>
            <pc:sldMk cId="562133028" sldId="282"/>
            <ac:spMk id="3" creationId="{CBFB12D4-6E96-AFDA-8EC0-716C043F6E18}"/>
          </ac:spMkLst>
        </pc:spChg>
        <pc:spChg chg="del">
          <ac:chgData name="Mokarram Dorri, Bahareh" userId="b65613e7-b782-4797-afbc-3ac9b2e9b774" providerId="ADAL" clId="{9CB5543D-6A3C-4F03-B6C7-636388755688}" dt="2025-03-29T22:01:45.526" v="10088" actId="478"/>
          <ac:spMkLst>
            <pc:docMk/>
            <pc:sldMk cId="562133028" sldId="282"/>
            <ac:spMk id="4" creationId="{E9FD293B-C5E2-7969-1CF6-5E1BC7559620}"/>
          </ac:spMkLst>
        </pc:spChg>
      </pc:sldChg>
      <pc:sldChg chg="addSp delSp modSp add mod delAnim modAnim modNotesTx">
        <pc:chgData name="Mokarram Dorri, Bahareh" userId="b65613e7-b782-4797-afbc-3ac9b2e9b774" providerId="ADAL" clId="{9CB5543D-6A3C-4F03-B6C7-636388755688}" dt="2025-03-29T22:17:19.212" v="10150" actId="1076"/>
        <pc:sldMkLst>
          <pc:docMk/>
          <pc:sldMk cId="2016478400" sldId="283"/>
        </pc:sldMkLst>
        <pc:spChg chg="mod">
          <ac:chgData name="Mokarram Dorri, Bahareh" userId="b65613e7-b782-4797-afbc-3ac9b2e9b774" providerId="ADAL" clId="{9CB5543D-6A3C-4F03-B6C7-636388755688}" dt="2025-03-29T22:13:11.053" v="10130" actId="20577"/>
          <ac:spMkLst>
            <pc:docMk/>
            <pc:sldMk cId="2016478400" sldId="283"/>
            <ac:spMk id="3" creationId="{99832113-2263-54CA-94D2-362806C360E4}"/>
          </ac:spMkLst>
        </pc:spChg>
        <pc:picChg chg="add mod">
          <ac:chgData name="Mokarram Dorri, Bahareh" userId="b65613e7-b782-4797-afbc-3ac9b2e9b774" providerId="ADAL" clId="{9CB5543D-6A3C-4F03-B6C7-636388755688}" dt="2025-03-29T22:17:19.212" v="10150" actId="1076"/>
          <ac:picMkLst>
            <pc:docMk/>
            <pc:sldMk cId="2016478400" sldId="283"/>
            <ac:picMk id="8" creationId="{693A94C7-4A59-818A-1D5E-4F9347B08440}"/>
          </ac:picMkLst>
        </pc:picChg>
        <pc:picChg chg="del mod ord">
          <ac:chgData name="Mokarram Dorri, Bahareh" userId="b65613e7-b782-4797-afbc-3ac9b2e9b774" providerId="ADAL" clId="{9CB5543D-6A3C-4F03-B6C7-636388755688}" dt="2025-03-29T22:16:30.381" v="10147" actId="478"/>
          <ac:picMkLst>
            <pc:docMk/>
            <pc:sldMk cId="2016478400" sldId="283"/>
            <ac:picMk id="10" creationId="{C56A036C-5228-9908-C4BB-B7B358CA308E}"/>
          </ac:picMkLst>
        </pc:picChg>
        <pc:picChg chg="mod ord">
          <ac:chgData name="Mokarram Dorri, Bahareh" userId="b65613e7-b782-4797-afbc-3ac9b2e9b774" providerId="ADAL" clId="{9CB5543D-6A3C-4F03-B6C7-636388755688}" dt="2025-03-29T22:13:26.993" v="10134" actId="167"/>
          <ac:picMkLst>
            <pc:docMk/>
            <pc:sldMk cId="2016478400" sldId="283"/>
            <ac:picMk id="13" creationId="{A02E8218-4989-C52B-BBDD-158A1748DC0B}"/>
          </ac:picMkLst>
        </pc:picChg>
      </pc:sldChg>
      <pc:sldChg chg="modSp add">
        <pc:chgData name="Mokarram Dorri, Bahareh" userId="b65613e7-b782-4797-afbc-3ac9b2e9b774" providerId="ADAL" clId="{9CB5543D-6A3C-4F03-B6C7-636388755688}" dt="2024-03-06T05:05:31.037" v="8585" actId="207"/>
        <pc:sldMkLst>
          <pc:docMk/>
          <pc:sldMk cId="2288116155" sldId="284"/>
        </pc:sldMkLst>
      </pc:sldChg>
      <pc:sldChg chg="modSp del mod">
        <pc:chgData name="Mokarram Dorri, Bahareh" userId="b65613e7-b782-4797-afbc-3ac9b2e9b774" providerId="ADAL" clId="{9CB5543D-6A3C-4F03-B6C7-636388755688}" dt="2023-10-19T04:00:33.862" v="7140" actId="47"/>
        <pc:sldMkLst>
          <pc:docMk/>
          <pc:sldMk cId="3488348148" sldId="285"/>
        </pc:sldMkLst>
      </pc:sldChg>
      <pc:sldChg chg="addSp modSp del mod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881544732" sldId="286"/>
        </pc:sldMkLst>
      </pc:sldChg>
      <pc:sldChg chg="delSp modSp del mod delAnim modAnim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759829174" sldId="28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4250340663" sldId="288"/>
        </pc:sldMkLst>
      </pc:sldChg>
      <pc:sldChg chg="modSp del mod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89"/>
        </pc:sldMkLst>
      </pc:sldChg>
      <pc:sldChg chg="modSp add del mod">
        <pc:chgData name="Mokarram Dorri, Bahareh" userId="b65613e7-b782-4797-afbc-3ac9b2e9b774" providerId="ADAL" clId="{9CB5543D-6A3C-4F03-B6C7-636388755688}" dt="2023-10-12T04:39:58.632" v="3938" actId="47"/>
        <pc:sldMkLst>
          <pc:docMk/>
          <pc:sldMk cId="2375448724" sldId="289"/>
        </pc:sldMkLst>
      </pc:sldChg>
      <pc:sldChg chg="modSp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699954361" sldId="290"/>
        </pc:sldMkLst>
      </pc:sldChg>
      <pc:sldChg chg="delSp modSp mod modAnim">
        <pc:chgData name="Mokarram Dorri, Bahareh" userId="b65613e7-b782-4797-afbc-3ac9b2e9b774" providerId="ADAL" clId="{9CB5543D-6A3C-4F03-B6C7-636388755688}" dt="2025-03-19T03:39:48.086" v="9696" actId="20577"/>
        <pc:sldMkLst>
          <pc:docMk/>
          <pc:sldMk cId="0" sldId="291"/>
        </pc:sldMkLst>
      </pc:sldChg>
      <pc:sldChg chg="addSp delSp modSp add mod modAnim">
        <pc:chgData name="Mokarram Dorri, Bahareh" userId="b65613e7-b782-4797-afbc-3ac9b2e9b774" providerId="ADAL" clId="{9CB5543D-6A3C-4F03-B6C7-636388755688}" dt="2025-03-19T03:46:08.965" v="9705" actId="207"/>
        <pc:sldMkLst>
          <pc:docMk/>
          <pc:sldMk cId="231645496" sldId="293"/>
        </pc:sldMkLst>
      </pc:sldChg>
      <pc:sldChg chg="modSp del mod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156662204" sldId="295"/>
        </pc:sldMkLst>
      </pc:sldChg>
      <pc:sldChg chg="modSp add mod">
        <pc:chgData name="Mokarram Dorri, Bahareh" userId="b65613e7-b782-4797-afbc-3ac9b2e9b774" providerId="ADAL" clId="{9CB5543D-6A3C-4F03-B6C7-636388755688}" dt="2025-03-18T22:13:35.416" v="9349" actId="108"/>
        <pc:sldMkLst>
          <pc:docMk/>
          <pc:sldMk cId="2400550592" sldId="295"/>
        </pc:sldMkLst>
      </pc:sldChg>
      <pc:sldChg chg="addSp modSp add del mod or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2738519815" sldId="296"/>
        </pc:sldMkLst>
      </pc:sldChg>
      <pc:sldChg chg="addSp delSp modSp add mod ord addAnim delAnim modAnim">
        <pc:chgData name="Mokarram Dorri, Bahareh" userId="b65613e7-b782-4797-afbc-3ac9b2e9b774" providerId="ADAL" clId="{9CB5543D-6A3C-4F03-B6C7-636388755688}" dt="2025-03-19T03:07:07.194" v="9594"/>
        <pc:sldMkLst>
          <pc:docMk/>
          <pc:sldMk cId="3306733441" sldId="296"/>
        </pc:sldMkLst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7"/>
        </pc:sldMkLst>
      </pc:sldChg>
      <pc:sldChg chg="add del">
        <pc:chgData name="Mokarram Dorri, Bahareh" userId="b65613e7-b782-4797-afbc-3ac9b2e9b774" providerId="ADAL" clId="{9CB5543D-6A3C-4F03-B6C7-636388755688}" dt="2023-10-12T04:56:36.441" v="4273" actId="2696"/>
        <pc:sldMkLst>
          <pc:docMk/>
          <pc:sldMk cId="491522102" sldId="297"/>
        </pc:sldMkLst>
      </pc:sldChg>
      <pc:sldChg chg="del">
        <pc:chgData name="Mokarram Dorri, Bahareh" userId="b65613e7-b782-4797-afbc-3ac9b2e9b774" providerId="ADAL" clId="{9CB5543D-6A3C-4F03-B6C7-636388755688}" dt="2023-10-12T04:30:58.182" v="3850" actId="2696"/>
        <pc:sldMkLst>
          <pc:docMk/>
          <pc:sldMk cId="0" sldId="298"/>
        </pc:sldMkLst>
      </pc:sldChg>
      <pc:sldChg chg="add del">
        <pc:chgData name="Mokarram Dorri, Bahareh" userId="b65613e7-b782-4797-afbc-3ac9b2e9b774" providerId="ADAL" clId="{9CB5543D-6A3C-4F03-B6C7-636388755688}" dt="2023-10-12T04:56:42.841" v="4274" actId="2696"/>
        <pc:sldMkLst>
          <pc:docMk/>
          <pc:sldMk cId="3077874444" sldId="298"/>
        </pc:sldMkLst>
      </pc:sldChg>
      <pc:sldChg chg="modSp mod modAnim">
        <pc:chgData name="Mokarram Dorri, Bahareh" userId="b65613e7-b782-4797-afbc-3ac9b2e9b774" providerId="ADAL" clId="{9CB5543D-6A3C-4F03-B6C7-636388755688}" dt="2025-03-18T22:02:21.540" v="9259" actId="20577"/>
        <pc:sldMkLst>
          <pc:docMk/>
          <pc:sldMk cId="2833069730" sldId="299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821064881" sldId="300"/>
        </pc:sldMkLst>
      </pc:sldChg>
      <pc:sldChg chg="addSp delSp modSp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56813134" sldId="300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591378919" sldId="301"/>
        </pc:sldMkLst>
      </pc:sldChg>
      <pc:sldChg chg="modSp add">
        <pc:chgData name="Mokarram Dorri, Bahareh" userId="b65613e7-b782-4797-afbc-3ac9b2e9b774" providerId="ADAL" clId="{9CB5543D-6A3C-4F03-B6C7-636388755688}" dt="2024-10-17T04:28:20.611" v="8824" actId="33524"/>
        <pc:sldMkLst>
          <pc:docMk/>
          <pc:sldMk cId="2070950706" sldId="301"/>
        </pc:sldMkLst>
      </pc:sldChg>
      <pc:sldChg chg="add">
        <pc:chgData name="Mokarram Dorri, Bahareh" userId="b65613e7-b782-4797-afbc-3ac9b2e9b774" providerId="ADAL" clId="{9CB5543D-6A3C-4F03-B6C7-636388755688}" dt="2024-03-02T20:13:17.833" v="8113"/>
        <pc:sldMkLst>
          <pc:docMk/>
          <pc:sldMk cId="1636106728" sldId="302"/>
        </pc:sldMkLst>
      </pc:sldChg>
      <pc:sldChg chg="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113999636" sldId="302"/>
        </pc:sldMkLst>
      </pc:sldChg>
      <pc:sldChg chg="modSp add del mod modShow">
        <pc:chgData name="Mokarram Dorri, Bahareh" userId="b65613e7-b782-4797-afbc-3ac9b2e9b774" providerId="ADAL" clId="{9CB5543D-6A3C-4F03-B6C7-636388755688}" dt="2023-10-10T14:35:23.218" v="2794" actId="2696"/>
        <pc:sldMkLst>
          <pc:docMk/>
          <pc:sldMk cId="1304954048" sldId="303"/>
        </pc:sldMkLst>
      </pc:sldChg>
      <pc:sldChg chg="addSp delSp modSp new mod modShow">
        <pc:chgData name="Mokarram Dorri, Bahareh" userId="b65613e7-b782-4797-afbc-3ac9b2e9b774" providerId="ADAL" clId="{9CB5543D-6A3C-4F03-B6C7-636388755688}" dt="2023-10-09T03:29:24.147" v="1599" actId="729"/>
        <pc:sldMkLst>
          <pc:docMk/>
          <pc:sldMk cId="3204874410" sldId="304"/>
        </pc:sldMkLst>
      </pc:sldChg>
      <pc:sldChg chg="modSp add del mod modAnim">
        <pc:chgData name="Mokarram Dorri, Bahareh" userId="b65613e7-b782-4797-afbc-3ac9b2e9b774" providerId="ADAL" clId="{9CB5543D-6A3C-4F03-B6C7-636388755688}" dt="2024-03-02T20:11:39.463" v="8110" actId="2696"/>
        <pc:sldMkLst>
          <pc:docMk/>
          <pc:sldMk cId="1517894675" sldId="361"/>
        </pc:sldMkLst>
      </pc:sldChg>
      <pc:sldChg chg="modSp add mod">
        <pc:chgData name="Mokarram Dorri, Bahareh" userId="b65613e7-b782-4797-afbc-3ac9b2e9b774" providerId="ADAL" clId="{9CB5543D-6A3C-4F03-B6C7-636388755688}" dt="2025-03-18T22:15:06.749" v="9350" actId="20577"/>
        <pc:sldMkLst>
          <pc:docMk/>
          <pc:sldMk cId="3308138777" sldId="361"/>
        </pc:sldMkLst>
      </pc:sldChg>
      <pc:sldChg chg="addSp delSp modSp mod modAnim">
        <pc:chgData name="Mokarram Dorri, Bahareh" userId="b65613e7-b782-4797-afbc-3ac9b2e9b774" providerId="ADAL" clId="{9CB5543D-6A3C-4F03-B6C7-636388755688}" dt="2024-03-02T20:07:01.563" v="8101" actId="1076"/>
        <pc:sldMkLst>
          <pc:docMk/>
          <pc:sldMk cId="0" sldId="490"/>
        </pc:sldMkLst>
      </pc:sldChg>
      <pc:sldChg chg="addSp modSp del">
        <pc:chgData name="Mokarram Dorri, Bahareh" userId="b65613e7-b782-4797-afbc-3ac9b2e9b774" providerId="ADAL" clId="{9CB5543D-6A3C-4F03-B6C7-636388755688}" dt="2023-10-17T05:03:00.004" v="5375" actId="47"/>
        <pc:sldMkLst>
          <pc:docMk/>
          <pc:sldMk cId="0" sldId="492"/>
        </pc:sldMkLst>
      </pc:sldChg>
      <pc:sldChg chg="addSp modSp del mod">
        <pc:chgData name="Mokarram Dorri, Bahareh" userId="b65613e7-b782-4797-afbc-3ac9b2e9b774" providerId="ADAL" clId="{9CB5543D-6A3C-4F03-B6C7-636388755688}" dt="2023-10-17T05:03:30.364" v="5395" actId="47"/>
        <pc:sldMkLst>
          <pc:docMk/>
          <pc:sldMk cId="0" sldId="494"/>
        </pc:sldMkLst>
      </pc:sldChg>
      <pc:sldChg chg="modSp del mod">
        <pc:chgData name="Mokarram Dorri, Bahareh" userId="b65613e7-b782-4797-afbc-3ac9b2e9b774" providerId="ADAL" clId="{9CB5543D-6A3C-4F03-B6C7-636388755688}" dt="2023-10-17T05:06:03.694" v="5415" actId="47"/>
        <pc:sldMkLst>
          <pc:docMk/>
          <pc:sldMk cId="0" sldId="495"/>
        </pc:sldMkLst>
      </pc:sldChg>
      <pc:sldChg chg="addSp modSp del mod">
        <pc:chgData name="Mokarram Dorri, Bahareh" userId="b65613e7-b782-4797-afbc-3ac9b2e9b774" providerId="ADAL" clId="{9CB5543D-6A3C-4F03-B6C7-636388755688}" dt="2023-10-17T05:06:39.970" v="5426" actId="47"/>
        <pc:sldMkLst>
          <pc:docMk/>
          <pc:sldMk cId="0" sldId="496"/>
        </pc:sldMkLst>
      </pc:sldChg>
      <pc:sldChg chg="addSp modSp del mod">
        <pc:chgData name="Mokarram Dorri, Bahareh" userId="b65613e7-b782-4797-afbc-3ac9b2e9b774" providerId="ADAL" clId="{9CB5543D-6A3C-4F03-B6C7-636388755688}" dt="2023-10-17T05:06:55.904" v="5429" actId="47"/>
        <pc:sldMkLst>
          <pc:docMk/>
          <pc:sldMk cId="0" sldId="497"/>
        </pc:sldMkLst>
      </pc:sldChg>
      <pc:sldChg chg="addSp modSp del mod">
        <pc:chgData name="Mokarram Dorri, Bahareh" userId="b65613e7-b782-4797-afbc-3ac9b2e9b774" providerId="ADAL" clId="{9CB5543D-6A3C-4F03-B6C7-636388755688}" dt="2023-10-17T05:14:16.045" v="5537" actId="47"/>
        <pc:sldMkLst>
          <pc:docMk/>
          <pc:sldMk cId="0" sldId="498"/>
        </pc:sldMkLst>
      </pc:sldChg>
      <pc:sldChg chg="modSp del mod">
        <pc:chgData name="Mokarram Dorri, Bahareh" userId="b65613e7-b782-4797-afbc-3ac9b2e9b774" providerId="ADAL" clId="{9CB5543D-6A3C-4F03-B6C7-636388755688}" dt="2023-10-17T05:15:20.933" v="5553" actId="47"/>
        <pc:sldMkLst>
          <pc:docMk/>
          <pc:sldMk cId="0" sldId="499"/>
        </pc:sldMkLst>
      </pc:sldChg>
      <pc:sldChg chg="addSp modSp del mod">
        <pc:chgData name="Mokarram Dorri, Bahareh" userId="b65613e7-b782-4797-afbc-3ac9b2e9b774" providerId="ADAL" clId="{9CB5543D-6A3C-4F03-B6C7-636388755688}" dt="2023-10-17T05:21:03.372" v="5753" actId="47"/>
        <pc:sldMkLst>
          <pc:docMk/>
          <pc:sldMk cId="0" sldId="500"/>
        </pc:sldMkLst>
      </pc:sldChg>
      <pc:sldChg chg="addSp modSp del mod">
        <pc:chgData name="Mokarram Dorri, Bahareh" userId="b65613e7-b782-4797-afbc-3ac9b2e9b774" providerId="ADAL" clId="{9CB5543D-6A3C-4F03-B6C7-636388755688}" dt="2023-10-17T05:21:25.757" v="5759" actId="47"/>
        <pc:sldMkLst>
          <pc:docMk/>
          <pc:sldMk cId="0" sldId="501"/>
        </pc:sldMkLst>
      </pc:sldChg>
      <pc:sldChg chg="addSp modSp del mod">
        <pc:chgData name="Mokarram Dorri, Bahareh" userId="b65613e7-b782-4797-afbc-3ac9b2e9b774" providerId="ADAL" clId="{9CB5543D-6A3C-4F03-B6C7-636388755688}" dt="2023-10-17T05:25:24.195" v="5806" actId="47"/>
        <pc:sldMkLst>
          <pc:docMk/>
          <pc:sldMk cId="0" sldId="502"/>
        </pc:sldMkLst>
      </pc:sldChg>
      <pc:sldChg chg="addSp modSp del mod">
        <pc:chgData name="Mokarram Dorri, Bahareh" userId="b65613e7-b782-4797-afbc-3ac9b2e9b774" providerId="ADAL" clId="{9CB5543D-6A3C-4F03-B6C7-636388755688}" dt="2023-10-17T05:26:05.121" v="5819" actId="47"/>
        <pc:sldMkLst>
          <pc:docMk/>
          <pc:sldMk cId="0" sldId="503"/>
        </pc:sldMkLst>
      </pc:sldChg>
      <pc:sldChg chg="addSp modSp del mod">
        <pc:chgData name="Mokarram Dorri, Bahareh" userId="b65613e7-b782-4797-afbc-3ac9b2e9b774" providerId="ADAL" clId="{9CB5543D-6A3C-4F03-B6C7-636388755688}" dt="2023-10-17T05:30:42.541" v="5861" actId="47"/>
        <pc:sldMkLst>
          <pc:docMk/>
          <pc:sldMk cId="0" sldId="504"/>
        </pc:sldMkLst>
      </pc:sldChg>
      <pc:sldChg chg="modSp del mod">
        <pc:chgData name="Mokarram Dorri, Bahareh" userId="b65613e7-b782-4797-afbc-3ac9b2e9b774" providerId="ADAL" clId="{9CB5543D-6A3C-4F03-B6C7-636388755688}" dt="2023-10-17T05:31:34.370" v="5886" actId="47"/>
        <pc:sldMkLst>
          <pc:docMk/>
          <pc:sldMk cId="0" sldId="505"/>
        </pc:sldMkLst>
      </pc:sldChg>
      <pc:sldChg chg="del">
        <pc:chgData name="Mokarram Dorri, Bahareh" userId="b65613e7-b782-4797-afbc-3ac9b2e9b774" providerId="ADAL" clId="{9CB5543D-6A3C-4F03-B6C7-636388755688}" dt="2023-10-17T05:32:40.050" v="5894" actId="47"/>
        <pc:sldMkLst>
          <pc:docMk/>
          <pc:sldMk cId="0" sldId="506"/>
        </pc:sldMkLst>
      </pc:sldChg>
      <pc:sldChg chg="addSp modSp del mod">
        <pc:chgData name="Mokarram Dorri, Bahareh" userId="b65613e7-b782-4797-afbc-3ac9b2e9b774" providerId="ADAL" clId="{9CB5543D-6A3C-4F03-B6C7-636388755688}" dt="2023-10-17T05:33:15.021" v="5902" actId="47"/>
        <pc:sldMkLst>
          <pc:docMk/>
          <pc:sldMk cId="0" sldId="507"/>
        </pc:sldMkLst>
      </pc:sldChg>
      <pc:sldChg chg="del">
        <pc:chgData name="Mokarram Dorri, Bahareh" userId="b65613e7-b782-4797-afbc-3ac9b2e9b774" providerId="ADAL" clId="{9CB5543D-6A3C-4F03-B6C7-636388755688}" dt="2023-10-17T05:34:01.160" v="5911" actId="47"/>
        <pc:sldMkLst>
          <pc:docMk/>
          <pc:sldMk cId="0" sldId="508"/>
        </pc:sldMkLst>
      </pc:sldChg>
      <pc:sldChg chg="modSp del mod">
        <pc:chgData name="Mokarram Dorri, Bahareh" userId="b65613e7-b782-4797-afbc-3ac9b2e9b774" providerId="ADAL" clId="{9CB5543D-6A3C-4F03-B6C7-636388755688}" dt="2023-10-17T04:58:53.433" v="5299" actId="47"/>
        <pc:sldMkLst>
          <pc:docMk/>
          <pc:sldMk cId="0" sldId="509"/>
        </pc:sldMkLst>
      </pc:sldChg>
      <pc:sldChg chg="modSp del mod">
        <pc:chgData name="Mokarram Dorri, Bahareh" userId="b65613e7-b782-4797-afbc-3ac9b2e9b774" providerId="ADAL" clId="{9CB5543D-6A3C-4F03-B6C7-636388755688}" dt="2023-10-17T04:59:11.114" v="5300" actId="47"/>
        <pc:sldMkLst>
          <pc:docMk/>
          <pc:sldMk cId="0" sldId="510"/>
        </pc:sldMkLst>
      </pc:sldChg>
      <pc:sldChg chg="addSp modSp mod">
        <pc:chgData name="Mokarram Dorri, Bahareh" userId="b65613e7-b782-4797-afbc-3ac9b2e9b774" providerId="ADAL" clId="{9CB5543D-6A3C-4F03-B6C7-636388755688}" dt="2024-03-02T20:07:16.087" v="8106" actId="207"/>
        <pc:sldMkLst>
          <pc:docMk/>
          <pc:sldMk cId="0" sldId="511"/>
        </pc:sldMkLst>
      </pc:sldChg>
      <pc:sldChg chg="addSp delSp modSp add del mod ord modNotesTx">
        <pc:chgData name="Mokarram Dorri, Bahareh" userId="b65613e7-b782-4797-afbc-3ac9b2e9b774" providerId="ADAL" clId="{9CB5543D-6A3C-4F03-B6C7-636388755688}" dt="2025-03-28T21:51:09.683" v="9928" actId="20577"/>
        <pc:sldMkLst>
          <pc:docMk/>
          <pc:sldMk cId="2114148668" sldId="512"/>
        </pc:sldMkLst>
        <pc:spChg chg="mod">
          <ac:chgData name="Mokarram Dorri, Bahareh" userId="b65613e7-b782-4797-afbc-3ac9b2e9b774" providerId="ADAL" clId="{9CB5543D-6A3C-4F03-B6C7-636388755688}" dt="2025-03-28T21:15:28.312" v="9919" actId="692"/>
          <ac:spMkLst>
            <pc:docMk/>
            <pc:sldMk cId="2114148668" sldId="512"/>
            <ac:spMk id="2" creationId="{61573147-01F2-5D71-CC4A-726A091517D9}"/>
          </ac:spMkLst>
        </pc:spChg>
        <pc:spChg chg="mod">
          <ac:chgData name="Mokarram Dorri, Bahareh" userId="b65613e7-b782-4797-afbc-3ac9b2e9b774" providerId="ADAL" clId="{9CB5543D-6A3C-4F03-B6C7-636388755688}" dt="2025-03-28T21:14:40.589" v="9908" actId="115"/>
          <ac:spMkLst>
            <pc:docMk/>
            <pc:sldMk cId="2114148668" sldId="512"/>
            <ac:spMk id="683011" creationId="{A3A63710-882E-171F-2D5F-1B912963C757}"/>
          </ac:spMkLst>
        </pc:spChg>
        <pc:cxnChg chg="mod">
          <ac:chgData name="Mokarram Dorri, Bahareh" userId="b65613e7-b782-4797-afbc-3ac9b2e9b774" providerId="ADAL" clId="{9CB5543D-6A3C-4F03-B6C7-636388755688}" dt="2025-03-28T21:14:29.327" v="9907" actId="208"/>
          <ac:cxnSpMkLst>
            <pc:docMk/>
            <pc:sldMk cId="2114148668" sldId="512"/>
            <ac:cxnSpMk id="683050" creationId="{2C49BF8C-A8E1-567D-09DC-A92B19CEA73C}"/>
          </ac:cxnSpMkLst>
        </pc:cxnChg>
        <pc:cxnChg chg="mod">
          <ac:chgData name="Mokarram Dorri, Bahareh" userId="b65613e7-b782-4797-afbc-3ac9b2e9b774" providerId="ADAL" clId="{9CB5543D-6A3C-4F03-B6C7-636388755688}" dt="2025-03-28T21:14:26.105" v="9906" actId="208"/>
          <ac:cxnSpMkLst>
            <pc:docMk/>
            <pc:sldMk cId="2114148668" sldId="512"/>
            <ac:cxnSpMk id="683051" creationId="{51837666-250E-1A68-A299-9BF04AADA153}"/>
          </ac:cxnSpMkLst>
        </pc:cxnChg>
      </pc:sldChg>
      <pc:sldChg chg="addSp delSp modSp add del mod or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398984135" sldId="513"/>
        </pc:sldMkLst>
      </pc:sldChg>
      <pc:sldChg chg="modSp add mod modNotesTx">
        <pc:chgData name="Mokarram Dorri, Bahareh" userId="b65613e7-b782-4797-afbc-3ac9b2e9b774" providerId="ADAL" clId="{9CB5543D-6A3C-4F03-B6C7-636388755688}" dt="2025-03-28T21:51:01.157" v="9927" actId="20577"/>
        <pc:sldMkLst>
          <pc:docMk/>
          <pc:sldMk cId="3841665713" sldId="513"/>
        </pc:sldMkLst>
        <pc:spChg chg="mod">
          <ac:chgData name="Mokarram Dorri, Bahareh" userId="b65613e7-b782-4797-afbc-3ac9b2e9b774" providerId="ADAL" clId="{9CB5543D-6A3C-4F03-B6C7-636388755688}" dt="2025-03-28T21:16:02.330" v="9921" actId="207"/>
          <ac:spMkLst>
            <pc:docMk/>
            <pc:sldMk cId="3841665713" sldId="513"/>
            <ac:spMk id="3" creationId="{9EADEA4A-2788-B412-B927-6B215342B032}"/>
          </ac:spMkLst>
        </pc:spChg>
        <pc:spChg chg="mod">
          <ac:chgData name="Mokarram Dorri, Bahareh" userId="b65613e7-b782-4797-afbc-3ac9b2e9b774" providerId="ADAL" clId="{9CB5543D-6A3C-4F03-B6C7-636388755688}" dt="2025-03-28T21:50:02.415" v="9926" actId="207"/>
          <ac:spMkLst>
            <pc:docMk/>
            <pc:sldMk cId="3841665713" sldId="513"/>
            <ac:spMk id="29" creationId="{7EE68238-134A-AE0A-0873-E27EF4EF797E}"/>
          </ac:spMkLst>
        </pc:spChg>
        <pc:spChg chg="mod">
          <ac:chgData name="Mokarram Dorri, Bahareh" userId="b65613e7-b782-4797-afbc-3ac9b2e9b774" providerId="ADAL" clId="{9CB5543D-6A3C-4F03-B6C7-636388755688}" dt="2025-03-28T21:42:33.658" v="9924" actId="27636"/>
          <ac:spMkLst>
            <pc:docMk/>
            <pc:sldMk cId="3841665713" sldId="513"/>
            <ac:spMk id="683011" creationId="{75E68F2C-488B-8C36-139D-0C4BF4913512}"/>
          </ac:spMkLst>
        </pc:spChg>
        <pc:inkChg chg="mod">
          <ac:chgData name="Mokarram Dorri, Bahareh" userId="b65613e7-b782-4797-afbc-3ac9b2e9b774" providerId="ADAL" clId="{9CB5543D-6A3C-4F03-B6C7-636388755688}" dt="2025-03-28T21:15:52.569" v="9920" actId="208"/>
          <ac:inkMkLst>
            <pc:docMk/>
            <pc:sldMk cId="3841665713" sldId="513"/>
            <ac:inkMk id="28" creationId="{94049EBF-CC59-A3D3-77B7-373050CE2257}"/>
          </ac:inkMkLst>
        </pc:inkChg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05538184" sldId="514"/>
        </pc:sldMkLst>
      </pc:sldChg>
      <pc:sldChg chg="addSp delSp modSp add mod delAnim modAnim">
        <pc:chgData name="Mokarram Dorri, Bahareh" userId="b65613e7-b782-4797-afbc-3ac9b2e9b774" providerId="ADAL" clId="{9CB5543D-6A3C-4F03-B6C7-636388755688}" dt="2025-03-29T19:50:10.371" v="10036"/>
        <pc:sldMkLst>
          <pc:docMk/>
          <pc:sldMk cId="879507186" sldId="514"/>
        </pc:sldMkLst>
        <pc:spChg chg="mod">
          <ac:chgData name="Mokarram Dorri, Bahareh" userId="b65613e7-b782-4797-afbc-3ac9b2e9b774" providerId="ADAL" clId="{9CB5543D-6A3C-4F03-B6C7-636388755688}" dt="2025-03-28T21:52:16.249" v="9931" actId="20577"/>
          <ac:spMkLst>
            <pc:docMk/>
            <pc:sldMk cId="879507186" sldId="514"/>
            <ac:spMk id="3" creationId="{407667C8-C8C3-B456-6136-89CE31C087FD}"/>
          </ac:spMkLst>
        </pc:spChg>
        <pc:spChg chg="add del mod">
          <ac:chgData name="Mokarram Dorri, Bahareh" userId="b65613e7-b782-4797-afbc-3ac9b2e9b774" providerId="ADAL" clId="{9CB5543D-6A3C-4F03-B6C7-636388755688}" dt="2025-03-28T21:59:03.020" v="9976" actId="478"/>
          <ac:spMkLst>
            <pc:docMk/>
            <pc:sldMk cId="879507186" sldId="514"/>
            <ac:spMk id="4" creationId="{F415406B-5CE7-D859-2D25-A344407619EF}"/>
          </ac:spMkLst>
        </pc:spChg>
        <pc:spChg chg="add mod ord">
          <ac:chgData name="Mokarram Dorri, Bahareh" userId="b65613e7-b782-4797-afbc-3ac9b2e9b774" providerId="ADAL" clId="{9CB5543D-6A3C-4F03-B6C7-636388755688}" dt="2025-03-28T21:58:43.836" v="9973" actId="207"/>
          <ac:spMkLst>
            <pc:docMk/>
            <pc:sldMk cId="879507186" sldId="514"/>
            <ac:spMk id="5" creationId="{40C8E307-F32E-C0B8-5D68-9BB64E9865FA}"/>
          </ac:spMkLst>
        </pc:spChg>
        <pc:spChg chg="del">
          <ac:chgData name="Mokarram Dorri, Bahareh" userId="b65613e7-b782-4797-afbc-3ac9b2e9b774" providerId="ADAL" clId="{9CB5543D-6A3C-4F03-B6C7-636388755688}" dt="2025-03-28T21:54:09.897" v="9933" actId="478"/>
          <ac:spMkLst>
            <pc:docMk/>
            <pc:sldMk cId="879507186" sldId="514"/>
            <ac:spMk id="6" creationId="{58BAD8C0-3608-D86B-CF45-1D1263A16A97}"/>
          </ac:spMkLst>
        </pc:spChg>
        <pc:spChg chg="add mod ord">
          <ac:chgData name="Mokarram Dorri, Bahareh" userId="b65613e7-b782-4797-afbc-3ac9b2e9b774" providerId="ADAL" clId="{9CB5543D-6A3C-4F03-B6C7-636388755688}" dt="2025-03-29T19:45:25.991" v="9996" actId="14100"/>
          <ac:spMkLst>
            <pc:docMk/>
            <pc:sldMk cId="879507186" sldId="514"/>
            <ac:spMk id="7" creationId="{AD04EA1E-395E-7E8E-C0A2-BFC4C939D84C}"/>
          </ac:spMkLst>
        </pc:spChg>
        <pc:spChg chg="mod">
          <ac:chgData name="Mokarram Dorri, Bahareh" userId="b65613e7-b782-4797-afbc-3ac9b2e9b774" providerId="ADAL" clId="{9CB5543D-6A3C-4F03-B6C7-636388755688}" dt="2025-03-28T21:56:08.436" v="9954" actId="1076"/>
          <ac:spMkLst>
            <pc:docMk/>
            <pc:sldMk cId="879507186" sldId="514"/>
            <ac:spMk id="24" creationId="{9703EF53-B291-6957-3188-72F9941ED4ED}"/>
          </ac:spMkLst>
        </pc:spChg>
        <pc:spChg chg="mod">
          <ac:chgData name="Mokarram Dorri, Bahareh" userId="b65613e7-b782-4797-afbc-3ac9b2e9b774" providerId="ADAL" clId="{9CB5543D-6A3C-4F03-B6C7-636388755688}" dt="2025-03-28T21:55:31.764" v="9946" actId="1076"/>
          <ac:spMkLst>
            <pc:docMk/>
            <pc:sldMk cId="879507186" sldId="514"/>
            <ac:spMk id="25" creationId="{853235AD-3A1E-C3B3-C6B0-1B116DCA2AFC}"/>
          </ac:spMkLst>
        </pc:spChg>
        <pc:spChg chg="add mod">
          <ac:chgData name="Mokarram Dorri, Bahareh" userId="b65613e7-b782-4797-afbc-3ac9b2e9b774" providerId="ADAL" clId="{9CB5543D-6A3C-4F03-B6C7-636388755688}" dt="2025-03-29T19:48:05.395" v="10021"/>
          <ac:spMkLst>
            <pc:docMk/>
            <pc:sldMk cId="879507186" sldId="514"/>
            <ac:spMk id="29" creationId="{FD690A24-F06E-F779-F75D-42EE673528BD}"/>
          </ac:spMkLst>
        </pc:spChg>
        <pc:spChg chg="del mod">
          <ac:chgData name="Mokarram Dorri, Bahareh" userId="b65613e7-b782-4797-afbc-3ac9b2e9b774" providerId="ADAL" clId="{9CB5543D-6A3C-4F03-B6C7-636388755688}" dt="2025-03-28T21:58:56.546" v="9974" actId="478"/>
          <ac:spMkLst>
            <pc:docMk/>
            <pc:sldMk cId="879507186" sldId="514"/>
            <ac:spMk id="32" creationId="{45BE89A9-DF07-1F0D-9520-EC84F99301F8}"/>
          </ac:spMkLst>
        </pc:spChg>
        <pc:spChg chg="mod">
          <ac:chgData name="Mokarram Dorri, Bahareh" userId="b65613e7-b782-4797-afbc-3ac9b2e9b774" providerId="ADAL" clId="{9CB5543D-6A3C-4F03-B6C7-636388755688}" dt="2025-03-28T21:56:08.436" v="9954" actId="1076"/>
          <ac:spMkLst>
            <pc:docMk/>
            <pc:sldMk cId="879507186" sldId="514"/>
            <ac:spMk id="33" creationId="{E757E9F4-999B-7FDC-ABCA-2E9D4A42D4BF}"/>
          </ac:spMkLst>
        </pc:spChg>
        <pc:spChg chg="mod">
          <ac:chgData name="Mokarram Dorri, Bahareh" userId="b65613e7-b782-4797-afbc-3ac9b2e9b774" providerId="ADAL" clId="{9CB5543D-6A3C-4F03-B6C7-636388755688}" dt="2025-03-29T19:47:23.562" v="10007" actId="1076"/>
          <ac:spMkLst>
            <pc:docMk/>
            <pc:sldMk cId="879507186" sldId="514"/>
            <ac:spMk id="34" creationId="{39D42E1B-40C6-E833-16E0-BC7523022379}"/>
          </ac:spMkLst>
        </pc:spChg>
        <pc:spChg chg="mod">
          <ac:chgData name="Mokarram Dorri, Bahareh" userId="b65613e7-b782-4797-afbc-3ac9b2e9b774" providerId="ADAL" clId="{9CB5543D-6A3C-4F03-B6C7-636388755688}" dt="2025-03-29T19:47:17.084" v="10004" actId="1076"/>
          <ac:spMkLst>
            <pc:docMk/>
            <pc:sldMk cId="879507186" sldId="514"/>
            <ac:spMk id="35" creationId="{0A61D4BC-2191-1219-EB21-294EF565FE23}"/>
          </ac:spMkLst>
        </pc:spChg>
        <pc:spChg chg="mod">
          <ac:chgData name="Mokarram Dorri, Bahareh" userId="b65613e7-b782-4797-afbc-3ac9b2e9b774" providerId="ADAL" clId="{9CB5543D-6A3C-4F03-B6C7-636388755688}" dt="2025-03-28T21:56:08.436" v="9954" actId="1076"/>
          <ac:spMkLst>
            <pc:docMk/>
            <pc:sldMk cId="879507186" sldId="514"/>
            <ac:spMk id="36" creationId="{37132CEA-5639-5DAA-B419-747106F46F27}"/>
          </ac:spMkLst>
        </pc:spChg>
        <pc:spChg chg="mod">
          <ac:chgData name="Mokarram Dorri, Bahareh" userId="b65613e7-b782-4797-afbc-3ac9b2e9b774" providerId="ADAL" clId="{9CB5543D-6A3C-4F03-B6C7-636388755688}" dt="2025-03-28T21:56:08.436" v="9954" actId="1076"/>
          <ac:spMkLst>
            <pc:docMk/>
            <pc:sldMk cId="879507186" sldId="514"/>
            <ac:spMk id="37" creationId="{3E73B536-4A27-042F-CD9C-6B61780FBBBB}"/>
          </ac:spMkLst>
        </pc:spChg>
        <pc:spChg chg="mod">
          <ac:chgData name="Mokarram Dorri, Bahareh" userId="b65613e7-b782-4797-afbc-3ac9b2e9b774" providerId="ADAL" clId="{9CB5543D-6A3C-4F03-B6C7-636388755688}" dt="2025-03-29T19:47:26.053" v="10008" actId="1076"/>
          <ac:spMkLst>
            <pc:docMk/>
            <pc:sldMk cId="879507186" sldId="514"/>
            <ac:spMk id="38" creationId="{2E694381-3104-788D-873F-DFA4428DFA96}"/>
          </ac:spMkLst>
        </pc:spChg>
        <pc:spChg chg="mod">
          <ac:chgData name="Mokarram Dorri, Bahareh" userId="b65613e7-b782-4797-afbc-3ac9b2e9b774" providerId="ADAL" clId="{9CB5543D-6A3C-4F03-B6C7-636388755688}" dt="2025-03-29T19:47:36.886" v="10013" actId="1076"/>
          <ac:spMkLst>
            <pc:docMk/>
            <pc:sldMk cId="879507186" sldId="514"/>
            <ac:spMk id="39" creationId="{483FBF94-2DAD-00A6-84FA-D93C342BDBFD}"/>
          </ac:spMkLst>
        </pc:spChg>
        <pc:spChg chg="mod">
          <ac:chgData name="Mokarram Dorri, Bahareh" userId="b65613e7-b782-4797-afbc-3ac9b2e9b774" providerId="ADAL" clId="{9CB5543D-6A3C-4F03-B6C7-636388755688}" dt="2025-03-29T19:47:14.582" v="10003" actId="1076"/>
          <ac:spMkLst>
            <pc:docMk/>
            <pc:sldMk cId="879507186" sldId="514"/>
            <ac:spMk id="40" creationId="{6BD7B74B-4E9B-827D-B96C-096A226C6256}"/>
          </ac:spMkLst>
        </pc:spChg>
        <pc:spChg chg="mod">
          <ac:chgData name="Mokarram Dorri, Bahareh" userId="b65613e7-b782-4797-afbc-3ac9b2e9b774" providerId="ADAL" clId="{9CB5543D-6A3C-4F03-B6C7-636388755688}" dt="2025-03-28T21:55:46.410" v="9951" actId="1076"/>
          <ac:spMkLst>
            <pc:docMk/>
            <pc:sldMk cId="879507186" sldId="514"/>
            <ac:spMk id="55" creationId="{F878A4BE-C921-F009-B2A5-3AD56431080C}"/>
          </ac:spMkLst>
        </pc:spChg>
        <pc:spChg chg="mod">
          <ac:chgData name="Mokarram Dorri, Bahareh" userId="b65613e7-b782-4797-afbc-3ac9b2e9b774" providerId="ADAL" clId="{9CB5543D-6A3C-4F03-B6C7-636388755688}" dt="2025-03-28T21:56:08.436" v="9954" actId="1076"/>
          <ac:spMkLst>
            <pc:docMk/>
            <pc:sldMk cId="879507186" sldId="514"/>
            <ac:spMk id="56" creationId="{71527E4B-886E-307A-EB47-A3E0220BF9C4}"/>
          </ac:spMkLst>
        </pc:spChg>
        <pc:cxnChg chg="add mod">
          <ac:chgData name="Mokarram Dorri, Bahareh" userId="b65613e7-b782-4797-afbc-3ac9b2e9b774" providerId="ADAL" clId="{9CB5543D-6A3C-4F03-B6C7-636388755688}" dt="2025-03-29T19:48:41.727" v="10025" actId="14100"/>
          <ac:cxnSpMkLst>
            <pc:docMk/>
            <pc:sldMk cId="879507186" sldId="514"/>
            <ac:cxnSpMk id="30" creationId="{149C768C-BF7C-18CE-035B-C88793CCAB9D}"/>
          </ac:cxnSpMkLst>
        </pc:cxnChg>
        <pc:cxnChg chg="mod">
          <ac:chgData name="Mokarram Dorri, Bahareh" userId="b65613e7-b782-4797-afbc-3ac9b2e9b774" providerId="ADAL" clId="{9CB5543D-6A3C-4F03-B6C7-636388755688}" dt="2025-03-28T21:54:55.425" v="9942" actId="1582"/>
          <ac:cxnSpMkLst>
            <pc:docMk/>
            <pc:sldMk cId="879507186" sldId="514"/>
            <ac:cxnSpMk id="41" creationId="{D7E4A02B-9488-C9E9-93FA-5F6A993E796F}"/>
          </ac:cxnSpMkLst>
        </pc:cxnChg>
        <pc:cxnChg chg="mod">
          <ac:chgData name="Mokarram Dorri, Bahareh" userId="b65613e7-b782-4797-afbc-3ac9b2e9b774" providerId="ADAL" clId="{9CB5543D-6A3C-4F03-B6C7-636388755688}" dt="2025-03-29T19:49:41.474" v="10034" actId="1076"/>
          <ac:cxnSpMkLst>
            <pc:docMk/>
            <pc:sldMk cId="879507186" sldId="514"/>
            <ac:cxnSpMk id="42" creationId="{FFDABDA8-E552-7EF5-61C6-B29C3753D00F}"/>
          </ac:cxnSpMkLst>
        </pc:cxnChg>
        <pc:cxnChg chg="mod">
          <ac:chgData name="Mokarram Dorri, Bahareh" userId="b65613e7-b782-4797-afbc-3ac9b2e9b774" providerId="ADAL" clId="{9CB5543D-6A3C-4F03-B6C7-636388755688}" dt="2025-03-29T19:47:26.053" v="10008" actId="1076"/>
          <ac:cxnSpMkLst>
            <pc:docMk/>
            <pc:sldMk cId="879507186" sldId="514"/>
            <ac:cxnSpMk id="43" creationId="{CEEEFB1B-4170-E71A-00AF-7CA7C9DDDE7E}"/>
          </ac:cxnSpMkLst>
        </pc:cxnChg>
        <pc:cxnChg chg="mod">
          <ac:chgData name="Mokarram Dorri, Bahareh" userId="b65613e7-b782-4797-afbc-3ac9b2e9b774" providerId="ADAL" clId="{9CB5543D-6A3C-4F03-B6C7-636388755688}" dt="2025-03-29T19:47:45.811" v="10017" actId="14100"/>
          <ac:cxnSpMkLst>
            <pc:docMk/>
            <pc:sldMk cId="879507186" sldId="514"/>
            <ac:cxnSpMk id="45" creationId="{279FA909-0636-3E3B-9E77-07A77013BC22}"/>
          </ac:cxnSpMkLst>
        </pc:cxnChg>
        <pc:cxnChg chg="mod">
          <ac:chgData name="Mokarram Dorri, Bahareh" userId="b65613e7-b782-4797-afbc-3ac9b2e9b774" providerId="ADAL" clId="{9CB5543D-6A3C-4F03-B6C7-636388755688}" dt="2025-03-29T19:47:36.886" v="10013" actId="1076"/>
          <ac:cxnSpMkLst>
            <pc:docMk/>
            <pc:sldMk cId="879507186" sldId="514"/>
            <ac:cxnSpMk id="46" creationId="{B413D90B-23F6-BD15-DED5-49D4C8155DA4}"/>
          </ac:cxnSpMkLst>
        </pc:cxnChg>
        <pc:cxnChg chg="mod">
          <ac:chgData name="Mokarram Dorri, Bahareh" userId="b65613e7-b782-4797-afbc-3ac9b2e9b774" providerId="ADAL" clId="{9CB5543D-6A3C-4F03-B6C7-636388755688}" dt="2025-03-29T19:47:14.582" v="10003" actId="1076"/>
          <ac:cxnSpMkLst>
            <pc:docMk/>
            <pc:sldMk cId="879507186" sldId="514"/>
            <ac:cxnSpMk id="47" creationId="{A6D902D3-A52D-8B54-DC9B-EE808022E96D}"/>
          </ac:cxnSpMkLst>
        </pc:cxnChg>
        <pc:cxnChg chg="mod">
          <ac:chgData name="Mokarram Dorri, Bahareh" userId="b65613e7-b782-4797-afbc-3ac9b2e9b774" providerId="ADAL" clId="{9CB5543D-6A3C-4F03-B6C7-636388755688}" dt="2025-03-29T19:47:36.886" v="10013" actId="1076"/>
          <ac:cxnSpMkLst>
            <pc:docMk/>
            <pc:sldMk cId="879507186" sldId="514"/>
            <ac:cxnSpMk id="48" creationId="{D4E39792-3634-73F2-26A2-45EF706D8699}"/>
          </ac:cxnSpMkLst>
        </pc:cxnChg>
        <pc:cxnChg chg="mod">
          <ac:chgData name="Mokarram Dorri, Bahareh" userId="b65613e7-b782-4797-afbc-3ac9b2e9b774" providerId="ADAL" clId="{9CB5543D-6A3C-4F03-B6C7-636388755688}" dt="2025-03-29T19:47:43.136" v="10016" actId="14100"/>
          <ac:cxnSpMkLst>
            <pc:docMk/>
            <pc:sldMk cId="879507186" sldId="514"/>
            <ac:cxnSpMk id="49" creationId="{183F2185-4B82-F072-2805-4240380F2EE4}"/>
          </ac:cxnSpMkLst>
        </pc:cxnChg>
        <pc:cxnChg chg="mod">
          <ac:chgData name="Mokarram Dorri, Bahareh" userId="b65613e7-b782-4797-afbc-3ac9b2e9b774" providerId="ADAL" clId="{9CB5543D-6A3C-4F03-B6C7-636388755688}" dt="2025-03-29T19:47:48.730" v="10018" actId="14100"/>
          <ac:cxnSpMkLst>
            <pc:docMk/>
            <pc:sldMk cId="879507186" sldId="514"/>
            <ac:cxnSpMk id="50" creationId="{41803DF6-9351-0CB9-AABD-3D6915F347FE}"/>
          </ac:cxnSpMkLst>
        </pc:cxnChg>
        <pc:cxnChg chg="mod">
          <ac:chgData name="Mokarram Dorri, Bahareh" userId="b65613e7-b782-4797-afbc-3ac9b2e9b774" providerId="ADAL" clId="{9CB5543D-6A3C-4F03-B6C7-636388755688}" dt="2025-03-29T19:47:26.053" v="10008" actId="1076"/>
          <ac:cxnSpMkLst>
            <pc:docMk/>
            <pc:sldMk cId="879507186" sldId="514"/>
            <ac:cxnSpMk id="51" creationId="{E91BB5EF-9DD0-8417-3ADD-61A28C654EC3}"/>
          </ac:cxnSpMkLst>
        </pc:cxnChg>
        <pc:cxnChg chg="mod">
          <ac:chgData name="Mokarram Dorri, Bahareh" userId="b65613e7-b782-4797-afbc-3ac9b2e9b774" providerId="ADAL" clId="{9CB5543D-6A3C-4F03-B6C7-636388755688}" dt="2025-03-29T19:47:51.820" v="10019" actId="14100"/>
          <ac:cxnSpMkLst>
            <pc:docMk/>
            <pc:sldMk cId="879507186" sldId="514"/>
            <ac:cxnSpMk id="53" creationId="{774FF12C-7109-41D2-9462-193F7D608A50}"/>
          </ac:cxnSpMkLst>
        </pc:cxnChg>
      </pc:sldChg>
      <pc:sldChg chg="addSp delSp modSp add del mod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1151843498" sldId="515"/>
        </pc:sldMkLst>
      </pc:sldChg>
      <pc:sldChg chg="delSp modSp add mod delAnim modAnim">
        <pc:chgData name="Mokarram Dorri, Bahareh" userId="b65613e7-b782-4797-afbc-3ac9b2e9b774" providerId="ADAL" clId="{9CB5543D-6A3C-4F03-B6C7-636388755688}" dt="2024-10-22T15:54:55.981" v="8839" actId="21"/>
        <pc:sldMkLst>
          <pc:docMk/>
          <pc:sldMk cId="2592284382" sldId="515"/>
        </pc:sldMkLst>
      </pc:sldChg>
      <pc:sldChg chg="modSp add del mod ord modAnim">
        <pc:chgData name="Mokarram Dorri, Bahareh" userId="b65613e7-b782-4797-afbc-3ac9b2e9b774" providerId="ADAL" clId="{9CB5543D-6A3C-4F03-B6C7-636388755688}" dt="2023-10-10T04:57:43.495" v="2457" actId="47"/>
        <pc:sldMkLst>
          <pc:docMk/>
          <pc:sldMk cId="710406480" sldId="516"/>
        </pc:sldMkLst>
      </pc:sldChg>
      <pc:sldChg chg="modSp add">
        <pc:chgData name="Mokarram Dorri, Bahareh" userId="b65613e7-b782-4797-afbc-3ac9b2e9b774" providerId="ADAL" clId="{9CB5543D-6A3C-4F03-B6C7-636388755688}" dt="2025-03-29T21:56:56.508" v="10041" actId="20577"/>
        <pc:sldMkLst>
          <pc:docMk/>
          <pc:sldMk cId="3463901856" sldId="517"/>
        </pc:sldMkLst>
        <pc:spChg chg="mod">
          <ac:chgData name="Mokarram Dorri, Bahareh" userId="b65613e7-b782-4797-afbc-3ac9b2e9b774" providerId="ADAL" clId="{9CB5543D-6A3C-4F03-B6C7-636388755688}" dt="2025-03-29T21:56:56.508" v="10041" actId="20577"/>
          <ac:spMkLst>
            <pc:docMk/>
            <pc:sldMk cId="3463901856" sldId="517"/>
            <ac:spMk id="25" creationId="{EB66F827-D7B0-578B-7111-3C244F673829}"/>
          </ac:spMkLst>
        </pc:spChg>
      </pc:sldChg>
      <pc:sldChg chg="addSp delSp modSp add del mod delAnim modAnim modNotesTx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688653969" sldId="517"/>
        </pc:sldMkLst>
      </pc:sldChg>
      <pc:sldChg chg="addSp delSp modSp add del mod delAnim modShow">
        <pc:chgData name="Mokarram Dorri, Bahareh" userId="b65613e7-b782-4797-afbc-3ac9b2e9b774" providerId="ADAL" clId="{9CB5543D-6A3C-4F03-B6C7-636388755688}" dt="2023-10-12T03:48:38.294" v="3843" actId="2696"/>
        <pc:sldMkLst>
          <pc:docMk/>
          <pc:sldMk cId="3851530272" sldId="518"/>
        </pc:sldMkLst>
      </pc:sldChg>
      <pc:sldChg chg="addSp delSp modSp add mod">
        <pc:chgData name="Mokarram Dorri, Bahareh" userId="b65613e7-b782-4797-afbc-3ac9b2e9b774" providerId="ADAL" clId="{9CB5543D-6A3C-4F03-B6C7-636388755688}" dt="2024-10-23T16:10:02.759" v="8953" actId="14100"/>
        <pc:sldMkLst>
          <pc:docMk/>
          <pc:sldMk cId="1088883303" sldId="519"/>
        </pc:sldMkLst>
      </pc:sldChg>
      <pc:sldChg chg="delSp modSp add del mod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3283523111" sldId="519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490018040" sldId="520"/>
        </pc:sldMkLst>
      </pc:sldChg>
      <pc:sldChg chg="add mod modShow">
        <pc:chgData name="Mokarram Dorri, Bahareh" userId="b65613e7-b782-4797-afbc-3ac9b2e9b774" providerId="ADAL" clId="{9CB5543D-6A3C-4F03-B6C7-636388755688}" dt="2024-10-24T01:02:53.957" v="9195" actId="729"/>
        <pc:sldMkLst>
          <pc:docMk/>
          <pc:sldMk cId="1785985401" sldId="520"/>
        </pc:sldMkLst>
      </pc:sldChg>
      <pc:sldChg chg="modSp add del mod">
        <pc:chgData name="Mokarram Dorri, Bahareh" userId="b65613e7-b782-4797-afbc-3ac9b2e9b774" providerId="ADAL" clId="{9CB5543D-6A3C-4F03-B6C7-636388755688}" dt="2023-10-12T04:40:24.832" v="3947" actId="47"/>
        <pc:sldMkLst>
          <pc:docMk/>
          <pc:sldMk cId="588389100" sldId="521"/>
        </pc:sldMkLst>
      </pc:sldChg>
      <pc:sldChg chg="modSp add mod modAnim">
        <pc:chgData name="Mokarram Dorri, Bahareh" userId="b65613e7-b782-4797-afbc-3ac9b2e9b774" providerId="ADAL" clId="{9CB5543D-6A3C-4F03-B6C7-636388755688}" dt="2025-03-19T03:11:56.038" v="9619" actId="14100"/>
        <pc:sldMkLst>
          <pc:docMk/>
          <pc:sldMk cId="1932307256" sldId="521"/>
        </pc:sldMkLst>
      </pc:sldChg>
      <pc:sldChg chg="addSp delSp modSp del mod ord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700816019" sldId="521"/>
        </pc:sldMkLst>
      </pc:sldChg>
      <pc:sldChg chg="del">
        <pc:chgData name="Mokarram Dorri, Bahareh" userId="b65613e7-b782-4797-afbc-3ac9b2e9b774" providerId="ADAL" clId="{9CB5543D-6A3C-4F03-B6C7-636388755688}" dt="2023-10-17T04:14:40.961" v="5210" actId="47"/>
        <pc:sldMkLst>
          <pc:docMk/>
          <pc:sldMk cId="2935724670" sldId="522"/>
        </pc:sldMkLst>
      </pc:sldChg>
      <pc:sldChg chg="addSp delSp modSp mod modAnim">
        <pc:chgData name="Mokarram Dorri, Bahareh" userId="b65613e7-b782-4797-afbc-3ac9b2e9b774" providerId="ADAL" clId="{9CB5543D-6A3C-4F03-B6C7-636388755688}" dt="2025-03-23T22:14:45.534" v="9900" actId="1076"/>
        <pc:sldMkLst>
          <pc:docMk/>
          <pc:sldMk cId="3442689539" sldId="523"/>
        </pc:sldMkLst>
      </pc:sldChg>
      <pc:sldChg chg="modSp add del mod">
        <pc:chgData name="Mokarram Dorri, Bahareh" userId="b65613e7-b782-4797-afbc-3ac9b2e9b774" providerId="ADAL" clId="{9CB5543D-6A3C-4F03-B6C7-636388755688}" dt="2023-10-17T04:06:59.052" v="5059" actId="47"/>
        <pc:sldMkLst>
          <pc:docMk/>
          <pc:sldMk cId="0" sldId="525"/>
        </pc:sldMkLst>
      </pc:sldChg>
      <pc:sldChg chg="modSp add del mod">
        <pc:chgData name="Mokarram Dorri, Bahareh" userId="b65613e7-b782-4797-afbc-3ac9b2e9b774" providerId="ADAL" clId="{9CB5543D-6A3C-4F03-B6C7-636388755688}" dt="2023-10-17T04:08:09.661" v="5063" actId="47"/>
        <pc:sldMkLst>
          <pc:docMk/>
          <pc:sldMk cId="0" sldId="526"/>
        </pc:sldMkLst>
      </pc:sldChg>
      <pc:sldChg chg="modSp add del mod modShow">
        <pc:chgData name="Mokarram Dorri, Bahareh" userId="b65613e7-b782-4797-afbc-3ac9b2e9b774" providerId="ADAL" clId="{9CB5543D-6A3C-4F03-B6C7-636388755688}" dt="2023-10-17T04:08:22.581" v="5066" actId="729"/>
        <pc:sldMkLst>
          <pc:docMk/>
          <pc:sldMk cId="0" sldId="527"/>
        </pc:sldMkLst>
      </pc:sldChg>
      <pc:sldChg chg="modSp add del mod ord">
        <pc:chgData name="Mokarram Dorri, Bahareh" userId="b65613e7-b782-4797-afbc-3ac9b2e9b774" providerId="ADAL" clId="{9CB5543D-6A3C-4F03-B6C7-636388755688}" dt="2023-10-17T04:11:56.551" v="5120" actId="47"/>
        <pc:sldMkLst>
          <pc:docMk/>
          <pc:sldMk cId="0" sldId="528"/>
        </pc:sldMkLst>
      </pc:sldChg>
      <pc:sldChg chg="addSp delSp modSp new mod modAnim">
        <pc:chgData name="Mokarram Dorri, Bahareh" userId="b65613e7-b782-4797-afbc-3ac9b2e9b774" providerId="ADAL" clId="{9CB5543D-6A3C-4F03-B6C7-636388755688}" dt="2025-03-23T22:13:13.338" v="9872" actId="1076"/>
        <pc:sldMkLst>
          <pc:docMk/>
          <pc:sldMk cId="3149512338" sldId="529"/>
        </pc:sldMkLst>
      </pc:sldChg>
      <pc:sldChg chg="add del">
        <pc:chgData name="Mokarram Dorri, Bahareh" userId="b65613e7-b782-4797-afbc-3ac9b2e9b774" providerId="ADAL" clId="{9CB5543D-6A3C-4F03-B6C7-636388755688}" dt="2023-10-17T00:18:14.639" v="4414" actId="2696"/>
        <pc:sldMkLst>
          <pc:docMk/>
          <pc:sldMk cId="1368931202" sldId="530"/>
        </pc:sldMkLst>
      </pc:sldChg>
      <pc:sldChg chg="addSp delSp modSp add mod modAnim">
        <pc:chgData name="Mokarram Dorri, Bahareh" userId="b65613e7-b782-4797-afbc-3ac9b2e9b774" providerId="ADAL" clId="{9CB5543D-6A3C-4F03-B6C7-636388755688}" dt="2024-03-06T05:09:06.497" v="8590" actId="14100"/>
        <pc:sldMkLst>
          <pc:docMk/>
          <pc:sldMk cId="3186674623" sldId="530"/>
        </pc:sldMkLst>
      </pc:sldChg>
      <pc:sldChg chg="addSp delSp modSp add mod ord">
        <pc:chgData name="Mokarram Dorri, Bahareh" userId="b65613e7-b782-4797-afbc-3ac9b2e9b774" providerId="ADAL" clId="{9CB5543D-6A3C-4F03-B6C7-636388755688}" dt="2024-03-06T05:13:03.766" v="8620"/>
        <pc:sldMkLst>
          <pc:docMk/>
          <pc:sldMk cId="1662493439" sldId="531"/>
        </pc:sldMkLst>
      </pc:sldChg>
      <pc:sldChg chg="addSp delSp modSp add mod modAnim">
        <pc:chgData name="Mokarram Dorri, Bahareh" userId="b65613e7-b782-4797-afbc-3ac9b2e9b774" providerId="ADAL" clId="{9CB5543D-6A3C-4F03-B6C7-636388755688}" dt="2025-03-23T22:13:50.312" v="9880"/>
        <pc:sldMkLst>
          <pc:docMk/>
          <pc:sldMk cId="1462688833" sldId="532"/>
        </pc:sldMkLst>
      </pc:sldChg>
      <pc:sldChg chg="addSp delSp modSp add mod ord">
        <pc:chgData name="Mokarram Dorri, Bahareh" userId="b65613e7-b782-4797-afbc-3ac9b2e9b774" providerId="ADAL" clId="{9CB5543D-6A3C-4F03-B6C7-636388755688}" dt="2024-03-06T05:13:18.136" v="8624" actId="27636"/>
        <pc:sldMkLst>
          <pc:docMk/>
          <pc:sldMk cId="3111814321" sldId="53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8041050" sldId="534"/>
        </pc:sldMkLst>
      </pc:sldChg>
      <pc:sldChg chg="modSp mod">
        <pc:chgData name="Mokarram Dorri, Bahareh" userId="b65613e7-b782-4797-afbc-3ac9b2e9b774" providerId="ADAL" clId="{9CB5543D-6A3C-4F03-B6C7-636388755688}" dt="2025-03-19T04:00:51.865" v="9756" actId="255"/>
        <pc:sldMkLst>
          <pc:docMk/>
          <pc:sldMk cId="897101651" sldId="534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88515044" sldId="534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9768293" sldId="535"/>
        </pc:sldMkLst>
      </pc:sldChg>
      <pc:sldChg chg="add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88617921" sldId="53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26051068" sldId="535"/>
        </pc:sldMkLst>
      </pc:sldChg>
      <pc:sldChg chg="modSp new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1467242308" sldId="535"/>
        </pc:sldMkLst>
      </pc:sldChg>
      <pc:sldChg chg="modSp add mod">
        <pc:chgData name="Mokarram Dorri, Bahareh" userId="b65613e7-b782-4797-afbc-3ac9b2e9b774" providerId="ADAL" clId="{9CB5543D-6A3C-4F03-B6C7-636388755688}" dt="2025-03-19T03:22:44.147" v="9661" actId="12"/>
        <pc:sldMkLst>
          <pc:docMk/>
          <pc:sldMk cId="1639182508" sldId="535"/>
        </pc:sldMkLst>
      </pc:sldChg>
      <pc:sldChg chg="new del">
        <pc:chgData name="Mokarram Dorri, Bahareh" userId="b65613e7-b782-4797-afbc-3ac9b2e9b774" providerId="ADAL" clId="{9CB5543D-6A3C-4F03-B6C7-636388755688}" dt="2023-10-19T01:05:08.880" v="6051" actId="47"/>
        <pc:sldMkLst>
          <pc:docMk/>
          <pc:sldMk cId="3389294456" sldId="53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713090348" sldId="53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768523343" sldId="536"/>
        </pc:sldMkLst>
      </pc:sldChg>
      <pc:sldChg chg="addSp delSp modSp add del mod">
        <pc:chgData name="Mokarram Dorri, Bahareh" userId="b65613e7-b782-4797-afbc-3ac9b2e9b774" providerId="ADAL" clId="{9CB5543D-6A3C-4F03-B6C7-636388755688}" dt="2023-10-19T00:46:53.155" v="6040" actId="2696"/>
        <pc:sldMkLst>
          <pc:docMk/>
          <pc:sldMk cId="3988617752" sldId="536"/>
        </pc:sldMkLst>
      </pc:sldChg>
      <pc:sldChg chg="add del">
        <pc:chgData name="Mokarram Dorri, Bahareh" userId="b65613e7-b782-4797-afbc-3ac9b2e9b774" providerId="ADAL" clId="{9CB5543D-6A3C-4F03-B6C7-636388755688}" dt="2023-10-19T03:44:30.355" v="7133" actId="47"/>
        <pc:sldMkLst>
          <pc:docMk/>
          <pc:sldMk cId="4272101338" sldId="53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619327399" sldId="537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757034115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3775393148" sldId="537"/>
        </pc:sldMkLst>
      </pc:sldChg>
      <pc:sldChg chg="add del">
        <pc:chgData name="Mokarram Dorri, Bahareh" userId="b65613e7-b782-4797-afbc-3ac9b2e9b774" providerId="ADAL" clId="{9CB5543D-6A3C-4F03-B6C7-636388755688}" dt="2023-10-19T03:44:31.469" v="7134" actId="47"/>
        <pc:sldMkLst>
          <pc:docMk/>
          <pc:sldMk cId="4132129324" sldId="537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88203363" sldId="538"/>
        </pc:sldMkLst>
      </pc:sldChg>
      <pc:sldChg chg="add del">
        <pc:chgData name="Mokarram Dorri, Bahareh" userId="b65613e7-b782-4797-afbc-3ac9b2e9b774" providerId="ADAL" clId="{9CB5543D-6A3C-4F03-B6C7-636388755688}" dt="2023-10-19T03:44:32.975" v="7135" actId="47"/>
        <pc:sldMkLst>
          <pc:docMk/>
          <pc:sldMk cId="3548638511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30622450" sldId="53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4206309958" sldId="53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8285897" sldId="539"/>
        </pc:sldMkLst>
      </pc:sldChg>
      <pc:sldChg chg="modSp add mod">
        <pc:chgData name="Mokarram Dorri, Bahareh" userId="b65613e7-b782-4797-afbc-3ac9b2e9b774" providerId="ADAL" clId="{9CB5543D-6A3C-4F03-B6C7-636388755688}" dt="2024-03-03T03:50:02.855" v="8460" actId="1076"/>
        <pc:sldMkLst>
          <pc:docMk/>
          <pc:sldMk cId="1510107276" sldId="539"/>
        </pc:sldMkLst>
      </pc:sldChg>
      <pc:sldChg chg="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608132339" sldId="539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2066376981" sldId="539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117413077" sldId="539"/>
        </pc:sldMkLst>
      </pc:sldChg>
      <pc:sldChg chg="modSp add mod modAnim">
        <pc:chgData name="Mokarram Dorri, Bahareh" userId="b65613e7-b782-4797-afbc-3ac9b2e9b774" providerId="ADAL" clId="{9CB5543D-6A3C-4F03-B6C7-636388755688}" dt="2025-03-19T03:17:44.144" v="9644" actId="1036"/>
        <pc:sldMkLst>
          <pc:docMk/>
          <pc:sldMk cId="838561820" sldId="54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908212686" sldId="540"/>
        </pc:sldMkLst>
      </pc:sldChg>
      <pc:sldChg chg="add del">
        <pc:chgData name="Mokarram Dorri, Bahareh" userId="b65613e7-b782-4797-afbc-3ac9b2e9b774" providerId="ADAL" clId="{9CB5543D-6A3C-4F03-B6C7-636388755688}" dt="2023-10-19T00:46:48.748" v="6039" actId="47"/>
        <pc:sldMkLst>
          <pc:docMk/>
          <pc:sldMk cId="1506111557" sldId="540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135853289" sldId="540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4044839088" sldId="540"/>
        </pc:sldMkLst>
      </pc:sldChg>
      <pc:sldChg chg="modSp add mod">
        <pc:chgData name="Mokarram Dorri, Bahareh" userId="b65613e7-b782-4797-afbc-3ac9b2e9b774" providerId="ADAL" clId="{9CB5543D-6A3C-4F03-B6C7-636388755688}" dt="2025-03-19T03:19:45.046" v="9647" actId="207"/>
        <pc:sldMkLst>
          <pc:docMk/>
          <pc:sldMk cId="795144348" sldId="541"/>
        </pc:sldMkLst>
      </pc:sldChg>
      <pc:sldChg chg="addSp delSp modSp add del mo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852313498" sldId="541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390019095" sldId="54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449250886" sldId="541"/>
        </pc:sldMkLst>
      </pc:sldChg>
      <pc:sldChg chg="add ord">
        <pc:chgData name="Mokarram Dorri, Bahareh" userId="b65613e7-b782-4797-afbc-3ac9b2e9b774" providerId="ADAL" clId="{9CB5543D-6A3C-4F03-B6C7-636388755688}" dt="2024-03-03T04:46:24.982" v="8496"/>
        <pc:sldMkLst>
          <pc:docMk/>
          <pc:sldMk cId="970912936" sldId="54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25379092" sldId="54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48506658" sldId="542"/>
        </pc:sldMkLst>
      </pc:sldChg>
      <pc:sldChg chg="addSp modSp add del mod modShow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274903003" sldId="542"/>
        </pc:sldMkLst>
      </pc:sldChg>
      <pc:sldChg chg="modSp add">
        <pc:chgData name="Mokarram Dorri, Bahareh" userId="b65613e7-b782-4797-afbc-3ac9b2e9b774" providerId="ADAL" clId="{9CB5543D-6A3C-4F03-B6C7-636388755688}" dt="2025-03-19T03:23:56.721" v="9685" actId="20577"/>
        <pc:sldMkLst>
          <pc:docMk/>
          <pc:sldMk cId="726311626" sldId="543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349200075" sldId="543"/>
        </pc:sldMkLst>
      </pc:sldChg>
      <pc:sldChg chg="addSp delSp modSp add del mod ord delAnim modAnim modNotesTx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471702251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825185732" sldId="54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4875433" sldId="544"/>
        </pc:sldMkLst>
      </pc:sldChg>
      <pc:sldChg chg="modSp add">
        <pc:chgData name="Mokarram Dorri, Bahareh" userId="b65613e7-b782-4797-afbc-3ac9b2e9b774" providerId="ADAL" clId="{9CB5543D-6A3C-4F03-B6C7-636388755688}" dt="2025-03-19T03:48:42.728" v="9715" actId="20577"/>
        <pc:sldMkLst>
          <pc:docMk/>
          <pc:sldMk cId="962339644" sldId="544"/>
        </pc:sldMkLst>
      </pc:sldChg>
      <pc:sldChg chg="addSp delSp modSp add del mod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3200417773" sldId="544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285333161" sldId="544"/>
        </pc:sldMkLst>
      </pc:sldChg>
      <pc:sldChg chg="modSp add mod">
        <pc:chgData name="Mokarram Dorri, Bahareh" userId="b65613e7-b782-4797-afbc-3ac9b2e9b774" providerId="ADAL" clId="{9CB5543D-6A3C-4F03-B6C7-636388755688}" dt="2024-03-03T04:04:46.233" v="8492" actId="1076"/>
        <pc:sldMkLst>
          <pc:docMk/>
          <pc:sldMk cId="1174615269" sldId="545"/>
        </pc:sldMkLst>
      </pc:sldChg>
      <pc:sldChg chg="modSp add del">
        <pc:chgData name="Mokarram Dorri, Bahareh" userId="b65613e7-b782-4797-afbc-3ac9b2e9b774" providerId="ADAL" clId="{9CB5543D-6A3C-4F03-B6C7-636388755688}" dt="2023-10-19T03:40:51.395" v="7072" actId="47"/>
        <pc:sldMkLst>
          <pc:docMk/>
          <pc:sldMk cId="1881416600" sldId="545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920029414" sldId="545"/>
        </pc:sldMkLst>
      </pc:sldChg>
      <pc:sldChg chg="addSp delSp modSp add del mod delAnim modAnim">
        <pc:chgData name="Mokarram Dorri, Bahareh" userId="b65613e7-b782-4797-afbc-3ac9b2e9b774" providerId="ADAL" clId="{9CB5543D-6A3C-4F03-B6C7-636388755688}" dt="2024-03-03T03:41:27.714" v="8402" actId="2696"/>
        <pc:sldMkLst>
          <pc:docMk/>
          <pc:sldMk cId="1960907242" sldId="545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893872638" sldId="545"/>
        </pc:sldMkLst>
      </pc:sldChg>
      <pc:sldChg chg="add del">
        <pc:chgData name="Mokarram Dorri, Bahareh" userId="b65613e7-b782-4797-afbc-3ac9b2e9b774" providerId="ADAL" clId="{9CB5543D-6A3C-4F03-B6C7-636388755688}" dt="2023-10-19T04:49:34.866" v="7319"/>
        <pc:sldMkLst>
          <pc:docMk/>
          <pc:sldMk cId="0" sldId="546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019220193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449834957" sldId="546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12095342" sldId="547"/>
        </pc:sldMkLst>
      </pc:sldChg>
      <pc:sldChg chg="addSp delSp modSp new del mod modShow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2112844739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618333094" sldId="547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3971941668" sldId="547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92480648" sldId="548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178315064" sldId="548"/>
        </pc:sldMkLst>
      </pc:sldChg>
      <pc:sldChg chg="add">
        <pc:chgData name="Mokarram Dorri, Bahareh" userId="b65613e7-b782-4797-afbc-3ac9b2e9b774" providerId="ADAL" clId="{9CB5543D-6A3C-4F03-B6C7-636388755688}" dt="2024-03-03T01:58:21.030" v="8173"/>
        <pc:sldMkLst>
          <pc:docMk/>
          <pc:sldMk cId="2781700243" sldId="548"/>
        </pc:sldMkLst>
      </pc:sldChg>
      <pc:sldChg chg="addSp delSp modSp add del mod">
        <pc:chgData name="Mokarram Dorri, Bahareh" userId="b65613e7-b782-4797-afbc-3ac9b2e9b774" providerId="ADAL" clId="{9CB5543D-6A3C-4F03-B6C7-636388755688}" dt="2024-03-03T01:58:15.545" v="8172" actId="2696"/>
        <pc:sldMkLst>
          <pc:docMk/>
          <pc:sldMk cId="4085940623" sldId="548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192083838" sldId="549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1721477" sldId="549"/>
        </pc:sldMkLst>
      </pc:sldChg>
      <pc:sldChg chg="modSp add mod modShow">
        <pc:chgData name="Mokarram Dorri, Bahareh" userId="b65613e7-b782-4797-afbc-3ac9b2e9b774" providerId="ADAL" clId="{9CB5543D-6A3C-4F03-B6C7-636388755688}" dt="2024-03-03T01:58:39.196" v="8176" actId="729"/>
        <pc:sldMkLst>
          <pc:docMk/>
          <pc:sldMk cId="3349604892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4061891853" sldId="549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2094907545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57711740" sldId="550"/>
        </pc:sldMkLst>
      </pc:sldChg>
      <pc:sldChg chg="del">
        <pc:chgData name="Mokarram Dorri, Bahareh" userId="b65613e7-b782-4797-afbc-3ac9b2e9b774" providerId="ADAL" clId="{9CB5543D-6A3C-4F03-B6C7-636388755688}" dt="2024-03-02T20:13:13.633" v="8112" actId="2696"/>
        <pc:sldMkLst>
          <pc:docMk/>
          <pc:sldMk cId="2482343324" sldId="550"/>
        </pc:sldMkLst>
      </pc:sldChg>
      <pc:sldChg chg="modSp add mod modShow">
        <pc:chgData name="Mokarram Dorri, Bahareh" userId="b65613e7-b782-4797-afbc-3ac9b2e9b774" providerId="ADAL" clId="{9CB5543D-6A3C-4F03-B6C7-636388755688}" dt="2024-03-03T01:58:41.576" v="8177" actId="729"/>
        <pc:sldMkLst>
          <pc:docMk/>
          <pc:sldMk cId="3164888912" sldId="550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412610915" sldId="551"/>
        </pc:sldMkLst>
      </pc:sldChg>
      <pc:sldChg chg="modSp new mod">
        <pc:chgData name="Mokarram Dorri, Bahareh" userId="b65613e7-b782-4797-afbc-3ac9b2e9b774" providerId="ADAL" clId="{9CB5543D-6A3C-4F03-B6C7-636388755688}" dt="2024-03-03T03:13:39.314" v="8299" actId="20577"/>
        <pc:sldMkLst>
          <pc:docMk/>
          <pc:sldMk cId="1516571467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3299759023" sldId="551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640740931" sldId="552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1333079281" sldId="552"/>
        </pc:sldMkLst>
      </pc:sldChg>
      <pc:sldChg chg="modSp add modAnim">
        <pc:chgData name="Mokarram Dorri, Bahareh" userId="b65613e7-b782-4797-afbc-3ac9b2e9b774" providerId="ADAL" clId="{9CB5543D-6A3C-4F03-B6C7-636388755688}" dt="2024-03-06T05:24:50.646" v="8686" actId="20577"/>
        <pc:sldMkLst>
          <pc:docMk/>
          <pc:sldMk cId="1584301355" sldId="552"/>
        </pc:sldMkLst>
      </pc:sldChg>
      <pc:sldChg chg="add">
        <pc:chgData name="Mokarram Dorri, Bahareh" userId="b65613e7-b782-4797-afbc-3ac9b2e9b774" providerId="ADAL" clId="{9CB5543D-6A3C-4F03-B6C7-636388755688}" dt="2023-10-17T04:55:06.305" v="5237"/>
        <pc:sldMkLst>
          <pc:docMk/>
          <pc:sldMk cId="73146353" sldId="553"/>
        </pc:sldMkLst>
      </pc:sldChg>
      <pc:sldChg chg="modSp add del mod">
        <pc:chgData name="Mokarram Dorri, Bahareh" userId="b65613e7-b782-4797-afbc-3ac9b2e9b774" providerId="ADAL" clId="{9CB5543D-6A3C-4F03-B6C7-636388755688}" dt="2023-10-17T04:54:57.513" v="5236"/>
        <pc:sldMkLst>
          <pc:docMk/>
          <pc:sldMk cId="2490749016" sldId="553"/>
        </pc:sldMkLst>
      </pc:sldChg>
      <pc:sldChg chg="add del">
        <pc:chgData name="Mokarram Dorri, Bahareh" userId="b65613e7-b782-4797-afbc-3ac9b2e9b774" providerId="ADAL" clId="{9CB5543D-6A3C-4F03-B6C7-636388755688}" dt="2023-10-17T04:56:17.202" v="5252" actId="47"/>
        <pc:sldMkLst>
          <pc:docMk/>
          <pc:sldMk cId="1874244869" sldId="554"/>
        </pc:sldMkLst>
      </pc:sldChg>
      <pc:sldChg chg="modSp mod">
        <pc:chgData name="Mokarram Dorri, Bahareh" userId="b65613e7-b782-4797-afbc-3ac9b2e9b774" providerId="ADAL" clId="{9CB5543D-6A3C-4F03-B6C7-636388755688}" dt="2025-03-19T03:38:07.176" v="9693" actId="20577"/>
        <pc:sldMkLst>
          <pc:docMk/>
          <pc:sldMk cId="4230040450" sldId="554"/>
        </pc:sldMkLst>
      </pc:sldChg>
      <pc:sldChg chg="modSp mod">
        <pc:chgData name="Mokarram Dorri, Bahareh" userId="b65613e7-b782-4797-afbc-3ac9b2e9b774" providerId="ADAL" clId="{9CB5543D-6A3C-4F03-B6C7-636388755688}" dt="2025-03-23T21:35:40.064" v="9758" actId="115"/>
        <pc:sldMkLst>
          <pc:docMk/>
          <pc:sldMk cId="2086687341" sldId="555"/>
        </pc:sldMkLst>
      </pc:sldChg>
      <pc:sldChg chg="addSp delSp modSp new mod modAnim">
        <pc:chgData name="Mokarram Dorri, Bahareh" userId="b65613e7-b782-4797-afbc-3ac9b2e9b774" providerId="ADAL" clId="{9CB5543D-6A3C-4F03-B6C7-636388755688}" dt="2024-10-17T04:27:06.809" v="8823"/>
        <pc:sldMkLst>
          <pc:docMk/>
          <pc:sldMk cId="3485382273" sldId="556"/>
        </pc:sldMkLst>
      </pc:sldChg>
      <pc:sldChg chg="addSp delSp modSp mod modAnim">
        <pc:chgData name="Mokarram Dorri, Bahareh" userId="b65613e7-b782-4797-afbc-3ac9b2e9b774" providerId="ADAL" clId="{9CB5543D-6A3C-4F03-B6C7-636388755688}" dt="2025-03-29T21:58:34.004" v="10087" actId="14100"/>
        <pc:sldMkLst>
          <pc:docMk/>
          <pc:sldMk cId="3105100797" sldId="557"/>
        </pc:sldMkLst>
        <pc:spChg chg="mod">
          <ac:chgData name="Mokarram Dorri, Bahareh" userId="b65613e7-b782-4797-afbc-3ac9b2e9b774" providerId="ADAL" clId="{9CB5543D-6A3C-4F03-B6C7-636388755688}" dt="2025-03-29T21:58:34.004" v="10087" actId="14100"/>
          <ac:spMkLst>
            <pc:docMk/>
            <pc:sldMk cId="3105100797" sldId="557"/>
            <ac:spMk id="3" creationId="{030CE1F3-A7FA-5D99-CFE4-0909D673571D}"/>
          </ac:spMkLst>
        </pc:spChg>
        <pc:spChg chg="add mod">
          <ac:chgData name="Mokarram Dorri, Bahareh" userId="b65613e7-b782-4797-afbc-3ac9b2e9b774" providerId="ADAL" clId="{9CB5543D-6A3C-4F03-B6C7-636388755688}" dt="2025-03-29T21:57:32.363" v="10044" actId="1076"/>
          <ac:spMkLst>
            <pc:docMk/>
            <pc:sldMk cId="3105100797" sldId="557"/>
            <ac:spMk id="4" creationId="{87A38ECB-0D59-A63E-9EB4-90723990CBB2}"/>
          </ac:spMkLst>
        </pc:spChg>
      </pc:sldChg>
      <pc:sldChg chg="addSp delSp modSp new mod modAnim">
        <pc:chgData name="Mokarram Dorri, Bahareh" userId="b65613e7-b782-4797-afbc-3ac9b2e9b774" providerId="ADAL" clId="{9CB5543D-6A3C-4F03-B6C7-636388755688}" dt="2025-03-29T20:16:37.411" v="10038" actId="20577"/>
        <pc:sldMkLst>
          <pc:docMk/>
          <pc:sldMk cId="3405126809" sldId="558"/>
        </pc:sldMkLst>
        <pc:spChg chg="mod">
          <ac:chgData name="Mokarram Dorri, Bahareh" userId="b65613e7-b782-4797-afbc-3ac9b2e9b774" providerId="ADAL" clId="{9CB5543D-6A3C-4F03-B6C7-636388755688}" dt="2025-03-29T20:16:37.411" v="10038" actId="20577"/>
          <ac:spMkLst>
            <pc:docMk/>
            <pc:sldMk cId="3405126809" sldId="558"/>
            <ac:spMk id="2" creationId="{FCD03809-7946-6BE5-176D-57D7B4F84B22}"/>
          </ac:spMkLst>
        </pc:spChg>
      </pc:sldChg>
      <pc:sldChg chg="addSp delSp modSp add mod delAnim modAnim">
        <pc:chgData name="Mokarram Dorri, Bahareh" userId="b65613e7-b782-4797-afbc-3ac9b2e9b774" providerId="ADAL" clId="{9CB5543D-6A3C-4F03-B6C7-636388755688}" dt="2025-03-29T22:12:26.313" v="10128" actId="1076"/>
        <pc:sldMkLst>
          <pc:docMk/>
          <pc:sldMk cId="2495515394" sldId="559"/>
        </pc:sldMkLst>
        <pc:spChg chg="mod">
          <ac:chgData name="Mokarram Dorri, Bahareh" userId="b65613e7-b782-4797-afbc-3ac9b2e9b774" providerId="ADAL" clId="{9CB5543D-6A3C-4F03-B6C7-636388755688}" dt="2025-03-29T22:10:19.591" v="10124" actId="20577"/>
          <ac:spMkLst>
            <pc:docMk/>
            <pc:sldMk cId="2495515394" sldId="559"/>
            <ac:spMk id="10" creationId="{3AA8A35B-6B22-BF84-5C95-9E096D0D34C0}"/>
          </ac:spMkLst>
        </pc:spChg>
        <pc:spChg chg="mod">
          <ac:chgData name="Mokarram Dorri, Bahareh" userId="b65613e7-b782-4797-afbc-3ac9b2e9b774" providerId="ADAL" clId="{9CB5543D-6A3C-4F03-B6C7-636388755688}" dt="2025-03-29T22:12:04.301" v="10127" actId="6549"/>
          <ac:spMkLst>
            <pc:docMk/>
            <pc:sldMk cId="2495515394" sldId="559"/>
            <ac:spMk id="23" creationId="{F4782152-3BD1-CCB7-762E-C116B927267E}"/>
          </ac:spMkLst>
        </pc:spChg>
        <pc:spChg chg="mod">
          <ac:chgData name="Mokarram Dorri, Bahareh" userId="b65613e7-b782-4797-afbc-3ac9b2e9b774" providerId="ADAL" clId="{9CB5543D-6A3C-4F03-B6C7-636388755688}" dt="2025-03-29T22:12:26.313" v="10128" actId="1076"/>
          <ac:spMkLst>
            <pc:docMk/>
            <pc:sldMk cId="2495515394" sldId="559"/>
            <ac:spMk id="32" creationId="{8B1322B4-D0D8-5567-BA59-D3FAD7AC2179}"/>
          </ac:spMkLst>
        </pc:spChg>
        <pc:grpChg chg="del">
          <ac:chgData name="Mokarram Dorri, Bahareh" userId="b65613e7-b782-4797-afbc-3ac9b2e9b774" providerId="ADAL" clId="{9CB5543D-6A3C-4F03-B6C7-636388755688}" dt="2025-03-29T22:10:03.046" v="10116" actId="478"/>
          <ac:grpSpMkLst>
            <pc:docMk/>
            <pc:sldMk cId="2495515394" sldId="559"/>
            <ac:grpSpMk id="24" creationId="{E152C178-B718-48A4-693A-0BB50256ADE6}"/>
          </ac:grpSpMkLst>
        </pc:grpChg>
        <pc:grpChg chg="mod">
          <ac:chgData name="Mokarram Dorri, Bahareh" userId="b65613e7-b782-4797-afbc-3ac9b2e9b774" providerId="ADAL" clId="{9CB5543D-6A3C-4F03-B6C7-636388755688}" dt="2025-03-29T22:10:12.993" v="10120" actId="1076"/>
          <ac:grpSpMkLst>
            <pc:docMk/>
            <pc:sldMk cId="2495515394" sldId="559"/>
            <ac:grpSpMk id="31" creationId="{2756F555-5D29-938B-5431-2E531E3E99AC}"/>
          </ac:grpSpMkLst>
        </pc:grpChg>
      </pc:sldChg>
      <pc:sldChg chg="modSp add mod modAnim">
        <pc:chgData name="Mokarram Dorri, Bahareh" userId="b65613e7-b782-4797-afbc-3ac9b2e9b774" providerId="ADAL" clId="{9CB5543D-6A3C-4F03-B6C7-636388755688}" dt="2025-03-18T22:08:26.219" v="9336" actId="255"/>
        <pc:sldMkLst>
          <pc:docMk/>
          <pc:sldMk cId="1308821528" sldId="560"/>
        </pc:sldMkLst>
      </pc:sldChg>
      <pc:sldChg chg="delSp modSp add del mod ord delAnim modAnim">
        <pc:chgData name="Mokarram Dorri, Bahareh" userId="b65613e7-b782-4797-afbc-3ac9b2e9b774" providerId="ADAL" clId="{9CB5543D-6A3C-4F03-B6C7-636388755688}" dt="2025-03-18T22:23:05.990" v="9474" actId="2696"/>
        <pc:sldMkLst>
          <pc:docMk/>
          <pc:sldMk cId="1109394872" sldId="561"/>
        </pc:sldMkLst>
      </pc:sldChg>
      <pc:sldChg chg="addSp delSp modSp add mod ord addAnim delAnim modAnim">
        <pc:chgData name="Mokarram Dorri, Bahareh" userId="b65613e7-b782-4797-afbc-3ac9b2e9b774" providerId="ADAL" clId="{9CB5543D-6A3C-4F03-B6C7-636388755688}" dt="2025-03-19T03:09:53.182" v="9615" actId="1076"/>
        <pc:sldMkLst>
          <pc:docMk/>
          <pc:sldMk cId="3866326031" sldId="562"/>
        </pc:sldMkLst>
      </pc:sldChg>
      <pc:sldChg chg="add del mod ord modShow">
        <pc:chgData name="Mokarram Dorri, Bahareh" userId="b65613e7-b782-4797-afbc-3ac9b2e9b774" providerId="ADAL" clId="{9CB5543D-6A3C-4F03-B6C7-636388755688}" dt="2025-03-23T22:16:25.980" v="9901" actId="2696"/>
        <pc:sldMkLst>
          <pc:docMk/>
          <pc:sldMk cId="533704642" sldId="563"/>
        </pc:sldMkLst>
      </pc:sldChg>
      <pc:sldChg chg="add del">
        <pc:chgData name="Mokarram Dorri, Bahareh" userId="b65613e7-b782-4797-afbc-3ac9b2e9b774" providerId="ADAL" clId="{9CB5543D-6A3C-4F03-B6C7-636388755688}" dt="2025-03-18T22:28:10.215" v="9578" actId="2696"/>
        <pc:sldMkLst>
          <pc:docMk/>
          <pc:sldMk cId="2469267387" sldId="563"/>
        </pc:sldMkLst>
      </pc:sldChg>
      <pc:sldChg chg="modSp add mod ord">
        <pc:chgData name="Mokarram Dorri, Bahareh" userId="b65613e7-b782-4797-afbc-3ac9b2e9b774" providerId="ADAL" clId="{9CB5543D-6A3C-4F03-B6C7-636388755688}" dt="2025-03-23T22:13:09.016" v="9871" actId="1076"/>
        <pc:sldMkLst>
          <pc:docMk/>
          <pc:sldMk cId="4276768957" sldId="564"/>
        </pc:sldMkLst>
      </pc:sldChg>
      <pc:sldChg chg="addSp delSp modSp add mod modAnim">
        <pc:chgData name="Mokarram Dorri, Bahareh" userId="b65613e7-b782-4797-afbc-3ac9b2e9b774" providerId="ADAL" clId="{9CB5543D-6A3C-4F03-B6C7-636388755688}" dt="2025-03-23T22:13:22.967" v="9873" actId="1076"/>
        <pc:sldMkLst>
          <pc:docMk/>
          <pc:sldMk cId="2320345530" sldId="565"/>
        </pc:sldMkLst>
      </pc:sldChg>
      <pc:sldChg chg="addSp delSp modSp add mod modAnim">
        <pc:chgData name="Mokarram Dorri, Bahareh" userId="b65613e7-b782-4797-afbc-3ac9b2e9b774" providerId="ADAL" clId="{9CB5543D-6A3C-4F03-B6C7-636388755688}" dt="2025-03-23T22:13:27.936" v="9874" actId="1076"/>
        <pc:sldMkLst>
          <pc:docMk/>
          <pc:sldMk cId="3203244706" sldId="566"/>
        </pc:sldMkLst>
      </pc:sldChg>
      <pc:sldChg chg="modSp add del mod">
        <pc:chgData name="Mokarram Dorri, Bahareh" userId="b65613e7-b782-4797-afbc-3ac9b2e9b774" providerId="ADAL" clId="{9CB5543D-6A3C-4F03-B6C7-636388755688}" dt="2025-03-23T22:12:16.764" v="9858" actId="2696"/>
        <pc:sldMkLst>
          <pc:docMk/>
          <pc:sldMk cId="294482397" sldId="567"/>
        </pc:sldMkLst>
      </pc:sldChg>
      <pc:sldChg chg="delSp add del mod delAnim">
        <pc:chgData name="Mokarram Dorri, Bahareh" userId="b65613e7-b782-4797-afbc-3ac9b2e9b774" providerId="ADAL" clId="{9CB5543D-6A3C-4F03-B6C7-636388755688}" dt="2025-03-29T19:50:16.681" v="10037" actId="2696"/>
        <pc:sldMkLst>
          <pc:docMk/>
          <pc:sldMk cId="2636034352" sldId="567"/>
        </pc:sldMkLst>
        <pc:spChg chg="del">
          <ac:chgData name="Mokarram Dorri, Bahareh" userId="b65613e7-b782-4797-afbc-3ac9b2e9b774" providerId="ADAL" clId="{9CB5543D-6A3C-4F03-B6C7-636388755688}" dt="2025-03-29T19:48:03.521" v="10020" actId="21"/>
          <ac:spMkLst>
            <pc:docMk/>
            <pc:sldMk cId="2636034352" sldId="567"/>
            <ac:spMk id="6" creationId="{FD690A24-F06E-F779-F75D-42EE673528BD}"/>
          </ac:spMkLst>
        </pc:spChg>
      </pc:sldChg>
      <pc:sldMasterChg chg="modSldLayout">
        <pc:chgData name="Mokarram Dorri, Bahareh" userId="b65613e7-b782-4797-afbc-3ac9b2e9b774" providerId="ADAL" clId="{9CB5543D-6A3C-4F03-B6C7-636388755688}" dt="2024-03-02T19:02:51.865" v="7858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9CB5543D-6A3C-4F03-B6C7-636388755688}" dt="2024-03-02T19:02:36.015" v="7851" actId="1076"/>
          <pc:sldLayoutMkLst>
            <pc:docMk/>
            <pc:sldMasterMk cId="0" sldId="2147483648"/>
            <pc:sldLayoutMk cId="0" sldId="2147483650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1.106" v="7852"/>
          <pc:sldLayoutMkLst>
            <pc:docMk/>
            <pc:sldMasterMk cId="0" sldId="2147483648"/>
            <pc:sldLayoutMk cId="0" sldId="2147483651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16.165" v="7777" actId="403"/>
          <pc:sldLayoutMkLst>
            <pc:docMk/>
            <pc:sldMasterMk cId="0" sldId="2147483648"/>
            <pc:sldLayoutMk cId="0" sldId="2147483652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27.926" v="7784" actId="403"/>
          <pc:sldLayoutMkLst>
            <pc:docMk/>
            <pc:sldMasterMk cId="0" sldId="2147483648"/>
            <pc:sldLayoutMk cId="0" sldId="2147483653"/>
          </pc:sldLayoutMkLst>
        </pc:sldLayoutChg>
        <pc:sldLayoutChg chg="addSp modSp mod">
          <pc:chgData name="Mokarram Dorri, Bahareh" userId="b65613e7-b782-4797-afbc-3ac9b2e9b774" providerId="ADAL" clId="{9CB5543D-6A3C-4F03-B6C7-636388755688}" dt="2024-03-02T18:58:39.498" v="7789" actId="404"/>
          <pc:sldLayoutMkLst>
            <pc:docMk/>
            <pc:sldMasterMk cId="0" sldId="2147483648"/>
            <pc:sldLayoutMk cId="0" sldId="2147483654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3.390" v="7853"/>
          <pc:sldLayoutMkLst>
            <pc:docMk/>
            <pc:sldMasterMk cId="0" sldId="2147483648"/>
            <pc:sldLayoutMk cId="0" sldId="2147483655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5.285" v="7854"/>
          <pc:sldLayoutMkLst>
            <pc:docMk/>
            <pc:sldMasterMk cId="0" sldId="2147483648"/>
            <pc:sldLayoutMk cId="0" sldId="2147483656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6.621" v="7855"/>
          <pc:sldLayoutMkLst>
            <pc:docMk/>
            <pc:sldMasterMk cId="0" sldId="2147483648"/>
            <pc:sldLayoutMk cId="0" sldId="2147483657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8.420" v="7856"/>
          <pc:sldLayoutMkLst>
            <pc:docMk/>
            <pc:sldMasterMk cId="0" sldId="2147483648"/>
            <pc:sldLayoutMk cId="0" sldId="2147483658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49.989" v="7857"/>
          <pc:sldLayoutMkLst>
            <pc:docMk/>
            <pc:sldMasterMk cId="0" sldId="2147483648"/>
            <pc:sldLayoutMk cId="0" sldId="2147483659"/>
          </pc:sldLayoutMkLst>
        </pc:sldLayoutChg>
        <pc:sldLayoutChg chg="addSp modSp">
          <pc:chgData name="Mokarram Dorri, Bahareh" userId="b65613e7-b782-4797-afbc-3ac9b2e9b774" providerId="ADAL" clId="{9CB5543D-6A3C-4F03-B6C7-636388755688}" dt="2024-03-02T19:02:51.865" v="7858"/>
          <pc:sldLayoutMkLst>
            <pc:docMk/>
            <pc:sldMasterMk cId="0" sldId="2147483648"/>
            <pc:sldLayoutMk cId="489660645" sldId="2147483672"/>
          </pc:sldLayoutMkLst>
        </pc:sldLayoutChg>
      </pc:sldMasterChg>
      <pc:sldMasterChg chg="del delSldLayout">
        <pc:chgData name="Mokarram Dorri, Bahareh" userId="b65613e7-b782-4797-afbc-3ac9b2e9b774" providerId="ADAL" clId="{9CB5543D-6A3C-4F03-B6C7-636388755688}" dt="2024-03-02T20:13:13.633" v="8112" actId="2696"/>
        <pc:sldMasterMkLst>
          <pc:docMk/>
          <pc:sldMasterMk cId="2109309117" sldId="2147483660"/>
        </pc:sldMasterMkLst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4205335853" sldId="2147483661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7405797" sldId="2147483662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688438302" sldId="2147483663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670160896" sldId="2147483664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78384331" sldId="2147483665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56996948" sldId="2147483666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1525345657" sldId="2147483667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538888439" sldId="2147483668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2329236729" sldId="2147483669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3044066995" sldId="2147483670"/>
          </pc:sldLayoutMkLst>
        </pc:sldLayoutChg>
        <pc:sldLayoutChg chg="del">
          <pc:chgData name="Mokarram Dorri, Bahareh" userId="b65613e7-b782-4797-afbc-3ac9b2e9b774" providerId="ADAL" clId="{9CB5543D-6A3C-4F03-B6C7-636388755688}" dt="2024-03-02T20:13:13.633" v="8112" actId="2696"/>
          <pc:sldLayoutMkLst>
            <pc:docMk/>
            <pc:sldMasterMk cId="2109309117" sldId="2147483660"/>
            <pc:sldLayoutMk cId="800558124" sldId="2147483671"/>
          </pc:sldLayoutMkLst>
        </pc:sldLayoutChg>
      </pc:sldMasterChg>
    </pc:docChg>
  </pc:docChgLst>
  <pc:docChgLst>
    <pc:chgData name="Mokarram dorri, Bahareh" userId="b65613e7-b782-4797-afbc-3ac9b2e9b774" providerId="ADAL" clId="{9CB5543D-6A3C-4F03-B6C7-636388755688}"/>
    <pc:docChg chg="undo custSel addSld delSld modSld">
      <pc:chgData name="Mokarram dorri, Bahareh" userId="b65613e7-b782-4797-afbc-3ac9b2e9b774" providerId="ADAL" clId="{9CB5543D-6A3C-4F03-B6C7-636388755688}" dt="2024-10-19T01:10:54.127" v="761" actId="404"/>
      <pc:docMkLst>
        <pc:docMk/>
      </pc:docMkLst>
      <pc:sldChg chg="modSp mod">
        <pc:chgData name="Mokarram dorri, Bahareh" userId="b65613e7-b782-4797-afbc-3ac9b2e9b774" providerId="ADAL" clId="{9CB5543D-6A3C-4F03-B6C7-636388755688}" dt="2024-10-15T00:28:09.207" v="23" actId="404"/>
        <pc:sldMkLst>
          <pc:docMk/>
          <pc:sldMk cId="4008257223" sldId="260"/>
        </pc:sldMkLst>
      </pc:sldChg>
      <pc:sldChg chg="modSp mod modAnim">
        <pc:chgData name="Mokarram dorri, Bahareh" userId="b65613e7-b782-4797-afbc-3ac9b2e9b774" providerId="ADAL" clId="{9CB5543D-6A3C-4F03-B6C7-636388755688}" dt="2024-10-15T00:29:40.362" v="47" actId="2710"/>
        <pc:sldMkLst>
          <pc:docMk/>
          <pc:sldMk cId="2702735186" sldId="261"/>
        </pc:sldMkLst>
      </pc:sldChg>
      <pc:sldChg chg="modSp mod">
        <pc:chgData name="Mokarram dorri, Bahareh" userId="b65613e7-b782-4797-afbc-3ac9b2e9b774" providerId="ADAL" clId="{9CB5543D-6A3C-4F03-B6C7-636388755688}" dt="2024-10-15T00:39:24.740" v="52" actId="404"/>
        <pc:sldMkLst>
          <pc:docMk/>
          <pc:sldMk cId="702058501" sldId="262"/>
        </pc:sldMkLst>
      </pc:sldChg>
      <pc:sldChg chg="modSp mod">
        <pc:chgData name="Mokarram dorri, Bahareh" userId="b65613e7-b782-4797-afbc-3ac9b2e9b774" providerId="ADAL" clId="{9CB5543D-6A3C-4F03-B6C7-636388755688}" dt="2024-10-15T00:05:44.177" v="10" actId="20577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9CB5543D-6A3C-4F03-B6C7-636388755688}" dt="2024-10-15T00:09:00.022" v="19" actId="107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9CB5543D-6A3C-4F03-B6C7-636388755688}" dt="2024-10-15T00:09:31.372" v="21" actId="1076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9CB5543D-6A3C-4F03-B6C7-636388755688}" dt="2024-10-19T01:09:59.247" v="753" actId="404"/>
        <pc:sldMkLst>
          <pc:docMk/>
          <pc:sldMk cId="3174946388" sldId="280"/>
        </pc:sldMkLst>
      </pc:sldChg>
      <pc:sldChg chg="modSp mod">
        <pc:chgData name="Mokarram dorri, Bahareh" userId="b65613e7-b782-4797-afbc-3ac9b2e9b774" providerId="ADAL" clId="{9CB5543D-6A3C-4F03-B6C7-636388755688}" dt="2024-10-19T01:10:17.311" v="754" actId="404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9CB5543D-6A3C-4F03-B6C7-636388755688}" dt="2024-10-19T01:10:54.127" v="761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9CB5543D-6A3C-4F03-B6C7-636388755688}" dt="2024-10-15T15:17:17.084" v="414" actId="20577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9CB5543D-6A3C-4F03-B6C7-636388755688}" dt="2024-10-15T15:29:02.084" v="589" actId="20577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9CB5543D-6A3C-4F03-B6C7-636388755688}" dt="2024-10-15T00:10:26.252" v="22" actId="1076"/>
        <pc:sldMkLst>
          <pc:docMk/>
          <pc:sldMk cId="2400550592" sldId="295"/>
        </pc:sldMkLst>
      </pc:sldChg>
      <pc:sldChg chg="delSp modSp mod modAnim">
        <pc:chgData name="Mokarram dorri, Bahareh" userId="b65613e7-b782-4797-afbc-3ac9b2e9b774" providerId="ADAL" clId="{9CB5543D-6A3C-4F03-B6C7-636388755688}" dt="2024-10-15T00:46:32.872" v="185" actId="1036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9CB5543D-6A3C-4F03-B6C7-636388755688}" dt="2024-10-15T00:02:18.152" v="6" actId="113"/>
        <pc:sldMkLst>
          <pc:docMk/>
          <pc:sldMk cId="2833069730" sldId="299"/>
        </pc:sldMkLst>
      </pc:sldChg>
      <pc:sldChg chg="modSp mod">
        <pc:chgData name="Mokarram dorri, Bahareh" userId="b65613e7-b782-4797-afbc-3ac9b2e9b774" providerId="ADAL" clId="{9CB5543D-6A3C-4F03-B6C7-636388755688}" dt="2024-10-17T03:59:00.949" v="685" actId="404"/>
        <pc:sldMkLst>
          <pc:docMk/>
          <pc:sldMk cId="2070950706" sldId="301"/>
        </pc:sldMkLst>
      </pc:sldChg>
      <pc:sldChg chg="addSp delSp modSp mod modAnim">
        <pc:chgData name="Mokarram dorri, Bahareh" userId="b65613e7-b782-4797-afbc-3ac9b2e9b774" providerId="ADAL" clId="{9CB5543D-6A3C-4F03-B6C7-636388755688}" dt="2024-10-15T15:25:03.059" v="587" actId="167"/>
        <pc:sldMkLst>
          <pc:docMk/>
          <pc:sldMk cId="0" sldId="490"/>
        </pc:sldMkLst>
      </pc:sldChg>
      <pc:sldChg chg="delSp mod delAnim">
        <pc:chgData name="Mokarram dorri, Bahareh" userId="b65613e7-b782-4797-afbc-3ac9b2e9b774" providerId="ADAL" clId="{9CB5543D-6A3C-4F03-B6C7-636388755688}" dt="2024-10-16T23:23:40.722" v="630" actId="21"/>
        <pc:sldMkLst>
          <pc:docMk/>
          <pc:sldMk cId="0" sldId="511"/>
        </pc:sldMkLst>
      </pc:sldChg>
      <pc:sldChg chg="modSp mod">
        <pc:chgData name="Mokarram dorri, Bahareh" userId="b65613e7-b782-4797-afbc-3ac9b2e9b774" providerId="ADAL" clId="{9CB5543D-6A3C-4F03-B6C7-636388755688}" dt="2024-10-19T01:10:24.837" v="755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9CB5543D-6A3C-4F03-B6C7-636388755688}" dt="2024-10-19T01:10:46.087" v="759" actId="1076"/>
        <pc:sldMkLst>
          <pc:docMk/>
          <pc:sldMk cId="1785985401" sldId="520"/>
        </pc:sldMkLst>
      </pc:sldChg>
      <pc:sldChg chg="modSp mod">
        <pc:chgData name="Mokarram dorri, Bahareh" userId="b65613e7-b782-4797-afbc-3ac9b2e9b774" providerId="ADAL" clId="{9CB5543D-6A3C-4F03-B6C7-636388755688}" dt="2024-10-17T01:09:06.869" v="654" actId="404"/>
        <pc:sldMkLst>
          <pc:docMk/>
          <pc:sldMk cId="3442689539" sldId="523"/>
        </pc:sldMkLst>
      </pc:sldChg>
      <pc:sldChg chg="modSp mod modAnim">
        <pc:chgData name="Mokarram dorri, Bahareh" userId="b65613e7-b782-4797-afbc-3ac9b2e9b774" providerId="ADAL" clId="{9CB5543D-6A3C-4F03-B6C7-636388755688}" dt="2024-10-17T01:08:57.669" v="653" actId="1076"/>
        <pc:sldMkLst>
          <pc:docMk/>
          <pc:sldMk cId="3186674623" sldId="530"/>
        </pc:sldMkLst>
      </pc:sldChg>
      <pc:sldChg chg="addSp delSp modSp mod modAnim">
        <pc:chgData name="Mokarram dorri, Bahareh" userId="b65613e7-b782-4797-afbc-3ac9b2e9b774" providerId="ADAL" clId="{9CB5543D-6A3C-4F03-B6C7-636388755688}" dt="2024-10-17T03:58:31.489" v="682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9CB5543D-6A3C-4F03-B6C7-636388755688}" dt="2024-10-17T03:56:52.579" v="666" actId="21"/>
        <pc:sldMkLst>
          <pc:docMk/>
          <pc:sldMk cId="1462688833" sldId="532"/>
        </pc:sldMkLst>
      </pc:sldChg>
      <pc:sldChg chg="del mod modShow">
        <pc:chgData name="Mokarram dorri, Bahareh" userId="b65613e7-b782-4797-afbc-3ac9b2e9b774" providerId="ADAL" clId="{9CB5543D-6A3C-4F03-B6C7-636388755688}" dt="2024-10-17T03:58:55.791" v="683" actId="47"/>
        <pc:sldMkLst>
          <pc:docMk/>
          <pc:sldMk cId="3111814321" sldId="533"/>
        </pc:sldMkLst>
      </pc:sldChg>
      <pc:sldChg chg="addSp delSp modSp mod modAnim">
        <pc:chgData name="Mokarram dorri, Bahareh" userId="b65613e7-b782-4797-afbc-3ac9b2e9b774" providerId="ADAL" clId="{9CB5543D-6A3C-4F03-B6C7-636388755688}" dt="2024-10-17T01:07:14.899" v="645" actId="14100"/>
        <pc:sldMkLst>
          <pc:docMk/>
          <pc:sldMk cId="897101651" sldId="534"/>
        </pc:sldMkLst>
      </pc:sldChg>
      <pc:sldChg chg="addSp modSp mod modAnim">
        <pc:chgData name="Mokarram dorri, Bahareh" userId="b65613e7-b782-4797-afbc-3ac9b2e9b774" providerId="ADAL" clId="{9CB5543D-6A3C-4F03-B6C7-636388755688}" dt="2024-10-15T03:52:48.305" v="272" actId="14100"/>
        <pc:sldMkLst>
          <pc:docMk/>
          <pc:sldMk cId="1639182508" sldId="535"/>
        </pc:sldMkLst>
      </pc:sldChg>
      <pc:sldChg chg="modSp">
        <pc:chgData name="Mokarram dorri, Bahareh" userId="b65613e7-b782-4797-afbc-3ac9b2e9b774" providerId="ADAL" clId="{9CB5543D-6A3C-4F03-B6C7-636388755688}" dt="2024-10-15T01:44:32.125" v="199" actId="2710"/>
        <pc:sldMkLst>
          <pc:docMk/>
          <pc:sldMk cId="1510107276" sldId="539"/>
        </pc:sldMkLst>
      </pc:sldChg>
      <pc:sldChg chg="modSp mod">
        <pc:chgData name="Mokarram dorri, Bahareh" userId="b65613e7-b782-4797-afbc-3ac9b2e9b774" providerId="ADAL" clId="{9CB5543D-6A3C-4F03-B6C7-636388755688}" dt="2024-10-15T01:43:37.125" v="198" actId="6549"/>
        <pc:sldMkLst>
          <pc:docMk/>
          <pc:sldMk cId="838561820" sldId="540"/>
        </pc:sldMkLst>
      </pc:sldChg>
      <pc:sldChg chg="modSp new mod">
        <pc:chgData name="Mokarram dorri, Bahareh" userId="b65613e7-b782-4797-afbc-3ac9b2e9b774" providerId="ADAL" clId="{9CB5543D-6A3C-4F03-B6C7-636388755688}" dt="2023-10-22T20:48:40.551" v="2" actId="207"/>
        <pc:sldMkLst>
          <pc:docMk/>
          <pc:sldMk cId="2481721477" sldId="549"/>
        </pc:sldMkLst>
      </pc:sldChg>
      <pc:sldChg chg="modSp new mod">
        <pc:chgData name="Mokarram dorri, Bahareh" userId="b65613e7-b782-4797-afbc-3ac9b2e9b774" providerId="ADAL" clId="{9CB5543D-6A3C-4F03-B6C7-636388755688}" dt="2023-10-22T20:49:19.241" v="5" actId="207"/>
        <pc:sldMkLst>
          <pc:docMk/>
          <pc:sldMk cId="2482343324" sldId="550"/>
        </pc:sldMkLst>
      </pc:sldChg>
      <pc:sldChg chg="modSp">
        <pc:chgData name="Mokarram dorri, Bahareh" userId="b65613e7-b782-4797-afbc-3ac9b2e9b774" providerId="ADAL" clId="{9CB5543D-6A3C-4F03-B6C7-636388755688}" dt="2024-10-15T01:39:47.715" v="193" actId="20577"/>
        <pc:sldMkLst>
          <pc:docMk/>
          <pc:sldMk cId="1516571467" sldId="551"/>
        </pc:sldMkLst>
      </pc:sldChg>
      <pc:sldChg chg="modSp mod modShow">
        <pc:chgData name="Mokarram dorri, Bahareh" userId="b65613e7-b782-4797-afbc-3ac9b2e9b774" providerId="ADAL" clId="{9CB5543D-6A3C-4F03-B6C7-636388755688}" dt="2024-10-17T04:09:19.609" v="752" actId="729"/>
        <pc:sldMkLst>
          <pc:docMk/>
          <pc:sldMk cId="1584301355" sldId="552"/>
        </pc:sldMkLst>
      </pc:sldChg>
      <pc:sldChg chg="addSp delSp modSp add mod">
        <pc:chgData name="Mokarram dorri, Bahareh" userId="b65613e7-b782-4797-afbc-3ac9b2e9b774" providerId="ADAL" clId="{9CB5543D-6A3C-4F03-B6C7-636388755688}" dt="2024-10-15T00:41:42.373" v="66" actId="1076"/>
        <pc:sldMkLst>
          <pc:docMk/>
          <pc:sldMk cId="2703615190" sldId="553"/>
        </pc:sldMkLst>
      </pc:sldChg>
      <pc:sldChg chg="addSp modSp new mod modAnim">
        <pc:chgData name="Mokarram dorri, Bahareh" userId="b65613e7-b782-4797-afbc-3ac9b2e9b774" providerId="ADAL" clId="{9CB5543D-6A3C-4F03-B6C7-636388755688}" dt="2024-10-15T03:58:14.625" v="405" actId="1076"/>
        <pc:sldMkLst>
          <pc:docMk/>
          <pc:sldMk cId="4230040450" sldId="554"/>
        </pc:sldMkLst>
      </pc:sldChg>
      <pc:sldChg chg="delSp modSp add mod modAnim">
        <pc:chgData name="Mokarram dorri, Bahareh" userId="b65613e7-b782-4797-afbc-3ac9b2e9b774" providerId="ADAL" clId="{9CB5543D-6A3C-4F03-B6C7-636388755688}" dt="2024-10-17T04:08:23.373" v="751" actId="20577"/>
        <pc:sldMkLst>
          <pc:docMk/>
          <pc:sldMk cId="2086687341" sldId="555"/>
        </pc:sldMkLst>
      </pc:sldChg>
      <pc:sldChg chg="modSp new mod modShow">
        <pc:chgData name="Mokarram dorri, Bahareh" userId="b65613e7-b782-4797-afbc-3ac9b2e9b774" providerId="ADAL" clId="{9CB5543D-6A3C-4F03-B6C7-636388755688}" dt="2024-10-15T16:09:07.392" v="625" actId="729"/>
        <pc:sldMkLst>
          <pc:docMk/>
          <pc:sldMk cId="2794196958" sldId="555"/>
        </pc:sldMkLst>
      </pc:sldChg>
      <pc:sldChg chg="delSp add del mod">
        <pc:chgData name="Mokarram dorri, Bahareh" userId="b65613e7-b782-4797-afbc-3ac9b2e9b774" providerId="ADAL" clId="{9CB5543D-6A3C-4F03-B6C7-636388755688}" dt="2024-10-15T00:39:15.832" v="51" actId="47"/>
        <pc:sldMkLst>
          <pc:docMk/>
          <pc:sldMk cId="1528089852" sldId="1326"/>
        </pc:sldMkLst>
      </pc:sldChg>
    </pc:docChg>
  </pc:docChgLst>
  <pc:docChgLst>
    <pc:chgData name="Mokarram Dorri, Bahareh" userId="b65613e7-b782-4797-afbc-3ac9b2e9b774" providerId="ADAL" clId="{30207E16-97C7-4736-A712-5208DE487C99}"/>
    <pc:docChg chg="undo custSel addSld delSld modSld sldOrd delMainMaster">
      <pc:chgData name="Mokarram Dorri, Bahareh" userId="b65613e7-b782-4797-afbc-3ac9b2e9b774" providerId="ADAL" clId="{30207E16-97C7-4736-A712-5208DE487C99}" dt="2023-10-19T17:03:42.892" v="996"/>
      <pc:docMkLst>
        <pc:docMk/>
      </pc:docMkLst>
      <pc:sldChg chg="modSp mod">
        <pc:chgData name="Mokarram Dorri, Bahareh" userId="b65613e7-b782-4797-afbc-3ac9b2e9b774" providerId="ADAL" clId="{30207E16-97C7-4736-A712-5208DE487C99}" dt="2023-10-06T00:07:35.853" v="0" actId="207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30207E16-97C7-4736-A712-5208DE487C99}" dt="2023-10-06T00:08:02.519" v="1" actId="207"/>
        <pc:sldMkLst>
          <pc:docMk/>
          <pc:sldMk cId="2639393532" sldId="257"/>
        </pc:sldMkLst>
      </pc:sldChg>
      <pc:sldChg chg="modSp mod">
        <pc:chgData name="Mokarram Dorri, Bahareh" userId="b65613e7-b782-4797-afbc-3ac9b2e9b774" providerId="ADAL" clId="{30207E16-97C7-4736-A712-5208DE487C99}" dt="2023-10-10T17:28:51.872" v="150" actId="20577"/>
        <pc:sldMkLst>
          <pc:docMk/>
          <pc:sldMk cId="593768768" sldId="268"/>
        </pc:sldMkLst>
      </pc:sldChg>
      <pc:sldChg chg="del">
        <pc:chgData name="Mokarram Dorri, Bahareh" userId="b65613e7-b782-4797-afbc-3ac9b2e9b774" providerId="ADAL" clId="{30207E16-97C7-4736-A712-5208DE487C99}" dt="2023-10-10T16:28:07.748" v="2" actId="47"/>
        <pc:sldMkLst>
          <pc:docMk/>
          <pc:sldMk cId="350752174" sldId="269"/>
        </pc:sldMkLst>
      </pc:sldChg>
      <pc:sldChg chg="del">
        <pc:chgData name="Mokarram Dorri, Bahareh" userId="b65613e7-b782-4797-afbc-3ac9b2e9b774" providerId="ADAL" clId="{30207E16-97C7-4736-A712-5208DE487C99}" dt="2023-10-10T17:06:51.596" v="94" actId="47"/>
        <pc:sldMkLst>
          <pc:docMk/>
          <pc:sldMk cId="350752174" sldId="271"/>
        </pc:sldMkLst>
      </pc:sldChg>
      <pc:sldChg chg="del">
        <pc:chgData name="Mokarram Dorri, Bahareh" userId="b65613e7-b782-4797-afbc-3ac9b2e9b774" providerId="ADAL" clId="{30207E16-97C7-4736-A712-5208DE487C99}" dt="2023-10-10T17:06:54.541" v="96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30207E16-97C7-4736-A712-5208DE487C99}" dt="2023-10-10T17:06:56.519" v="97" actId="47"/>
        <pc:sldMkLst>
          <pc:docMk/>
          <pc:sldMk cId="668083587" sldId="274"/>
        </pc:sldMkLst>
      </pc:sldChg>
      <pc:sldChg chg="addSp modSp mod ord modAnim">
        <pc:chgData name="Mokarram Dorri, Bahareh" userId="b65613e7-b782-4797-afbc-3ac9b2e9b774" providerId="ADAL" clId="{30207E16-97C7-4736-A712-5208DE487C99}" dt="2023-10-10T17:44:29.748" v="178" actId="14100"/>
        <pc:sldMkLst>
          <pc:docMk/>
          <pc:sldMk cId="3174946388" sldId="280"/>
        </pc:sldMkLst>
      </pc:sldChg>
      <pc:sldChg chg="addSp delSp modSp mod ord modAnim">
        <pc:chgData name="Mokarram Dorri, Bahareh" userId="b65613e7-b782-4797-afbc-3ac9b2e9b774" providerId="ADAL" clId="{30207E16-97C7-4736-A712-5208DE487C99}" dt="2023-10-12T17:21:54.118" v="260" actId="207"/>
        <pc:sldMkLst>
          <pc:docMk/>
          <pc:sldMk cId="2128910819" sldId="281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03.039" v="611" actId="34135"/>
        <pc:sldMkLst>
          <pc:docMk/>
          <pc:sldMk cId="2016478400" sldId="283"/>
        </pc:sldMkLst>
      </pc:sldChg>
      <pc:sldChg chg="modSp mod modAnim">
        <pc:chgData name="Mokarram Dorri, Bahareh" userId="b65613e7-b782-4797-afbc-3ac9b2e9b774" providerId="ADAL" clId="{30207E16-97C7-4736-A712-5208DE487C99}" dt="2023-10-19T16:59:11.492" v="947" actId="1076"/>
        <pc:sldMkLst>
          <pc:docMk/>
          <pc:sldMk cId="2288116155" sldId="284"/>
        </pc:sldMkLst>
      </pc:sldChg>
      <pc:sldChg chg="modSp mod modAnim">
        <pc:chgData name="Mokarram Dorri, Bahareh" userId="b65613e7-b782-4797-afbc-3ac9b2e9b774" providerId="ADAL" clId="{30207E16-97C7-4736-A712-5208DE487C99}" dt="2023-10-19T17:03:42.892" v="996"/>
        <pc:sldMkLst>
          <pc:docMk/>
          <pc:sldMk cId="759829174" sldId="287"/>
        </pc:sldMkLst>
      </pc:sldChg>
      <pc:sldChg chg="modSp mod modAnim modShow">
        <pc:chgData name="Mokarram Dorri, Bahareh" userId="b65613e7-b782-4797-afbc-3ac9b2e9b774" providerId="ADAL" clId="{30207E16-97C7-4736-A712-5208DE487C99}" dt="2023-10-19T17:02:57.464" v="991" actId="729"/>
        <pc:sldMkLst>
          <pc:docMk/>
          <pc:sldMk cId="4250340663" sldId="288"/>
        </pc:sldMkLst>
      </pc:sldChg>
      <pc:sldChg chg="mod modShow">
        <pc:chgData name="Mokarram Dorri, Bahareh" userId="b65613e7-b782-4797-afbc-3ac9b2e9b774" providerId="ADAL" clId="{30207E16-97C7-4736-A712-5208DE487C99}" dt="2023-10-19T16:53:26.045" v="943" actId="729"/>
        <pc:sldMkLst>
          <pc:docMk/>
          <pc:sldMk cId="699954361" sldId="290"/>
        </pc:sldMkLst>
      </pc:sldChg>
      <pc:sldChg chg="addSp delSp modSp mod">
        <pc:chgData name="Mokarram Dorri, Bahareh" userId="b65613e7-b782-4797-afbc-3ac9b2e9b774" providerId="ADAL" clId="{30207E16-97C7-4736-A712-5208DE487C99}" dt="2023-10-17T17:00:14.849" v="655" actId="1076"/>
        <pc:sldMkLst>
          <pc:docMk/>
          <pc:sldMk cId="0" sldId="291"/>
        </pc:sldMkLst>
      </pc:sldChg>
      <pc:sldChg chg="addSp modSp mod ord">
        <pc:chgData name="Mokarram Dorri, Bahareh" userId="b65613e7-b782-4797-afbc-3ac9b2e9b774" providerId="ADAL" clId="{30207E16-97C7-4736-A712-5208DE487C99}" dt="2023-10-17T17:27:15.320" v="804"/>
        <pc:sldMkLst>
          <pc:docMk/>
          <pc:sldMk cId="231645496" sldId="293"/>
        </pc:sldMkLst>
      </pc:sldChg>
      <pc:sldChg chg="del">
        <pc:chgData name="Mokarram Dorri, Bahareh" userId="b65613e7-b782-4797-afbc-3ac9b2e9b774" providerId="ADAL" clId="{30207E16-97C7-4736-A712-5208DE487C99}" dt="2023-10-17T17:26:19.095" v="802" actId="2696"/>
        <pc:sldMkLst>
          <pc:docMk/>
          <pc:sldMk cId="0" sldId="294"/>
        </pc:sldMkLst>
      </pc:sldChg>
      <pc:sldChg chg="addSp delSp modSp mod modAnim">
        <pc:chgData name="Mokarram Dorri, Bahareh" userId="b65613e7-b782-4797-afbc-3ac9b2e9b774" providerId="ADAL" clId="{30207E16-97C7-4736-A712-5208DE487C99}" dt="2023-10-12T17:55:56.961" v="627" actId="1076"/>
        <pc:sldMkLst>
          <pc:docMk/>
          <pc:sldMk cId="2738519815" sldId="296"/>
        </pc:sldMkLst>
      </pc:sldChg>
      <pc:sldChg chg="del">
        <pc:chgData name="Mokarram Dorri, Bahareh" userId="b65613e7-b782-4797-afbc-3ac9b2e9b774" providerId="ADAL" clId="{30207E16-97C7-4736-A712-5208DE487C99}" dt="2023-10-10T17:06:53.343" v="95" actId="47"/>
        <pc:sldMkLst>
          <pc:docMk/>
          <pc:sldMk cId="3204874410" sldId="304"/>
        </pc:sldMkLst>
      </pc:sldChg>
      <pc:sldChg chg="addSp delSp modSp mod">
        <pc:chgData name="Mokarram Dorri, Bahareh" userId="b65613e7-b782-4797-afbc-3ac9b2e9b774" providerId="ADAL" clId="{30207E16-97C7-4736-A712-5208DE487C99}" dt="2023-10-17T17:10:55.054" v="719" actId="1076"/>
        <pc:sldMkLst>
          <pc:docMk/>
          <pc:sldMk cId="0" sldId="511"/>
        </pc:sldMkLst>
      </pc:sldChg>
      <pc:sldChg chg="addSp delSp modSp mod addAnim delAnim modAnim">
        <pc:chgData name="Mokarram Dorri, Bahareh" userId="b65613e7-b782-4797-afbc-3ac9b2e9b774" providerId="ADAL" clId="{30207E16-97C7-4736-A712-5208DE487C99}" dt="2023-10-10T16:32:01.002" v="32" actId="1076"/>
        <pc:sldMkLst>
          <pc:docMk/>
          <pc:sldMk cId="2114148668" sldId="512"/>
        </pc:sldMkLst>
      </pc:sldChg>
      <pc:sldChg chg="addSp modSp mod modAnim">
        <pc:chgData name="Mokarram Dorri, Bahareh" userId="b65613e7-b782-4797-afbc-3ac9b2e9b774" providerId="ADAL" clId="{30207E16-97C7-4736-A712-5208DE487C99}" dt="2023-10-10T17:01:08.923" v="50" actId="20577"/>
        <pc:sldMkLst>
          <pc:docMk/>
          <pc:sldMk cId="2398984135" sldId="513"/>
        </pc:sldMkLst>
      </pc:sldChg>
      <pc:sldChg chg="addSp delSp modSp mod modAnim">
        <pc:chgData name="Mokarram Dorri, Bahareh" userId="b65613e7-b782-4797-afbc-3ac9b2e9b774" providerId="ADAL" clId="{30207E16-97C7-4736-A712-5208DE487C99}" dt="2023-10-10T17:06:23.872" v="92" actId="404"/>
        <pc:sldMkLst>
          <pc:docMk/>
          <pc:sldMk cId="105538184" sldId="514"/>
        </pc:sldMkLst>
      </pc:sldChg>
      <pc:sldChg chg="modSp mod modAnim">
        <pc:chgData name="Mokarram Dorri, Bahareh" userId="b65613e7-b782-4797-afbc-3ac9b2e9b774" providerId="ADAL" clId="{30207E16-97C7-4736-A712-5208DE487C99}" dt="2023-10-12T17:18:23.672" v="254" actId="20577"/>
        <pc:sldMkLst>
          <pc:docMk/>
          <pc:sldMk cId="1151843498" sldId="515"/>
        </pc:sldMkLst>
      </pc:sldChg>
      <pc:sldChg chg="addSp modSp modAnim">
        <pc:chgData name="Mokarram Dorri, Bahareh" userId="b65613e7-b782-4797-afbc-3ac9b2e9b774" providerId="ADAL" clId="{30207E16-97C7-4736-A712-5208DE487C99}" dt="2023-10-12T17:25:22.129" v="266"/>
        <pc:sldMkLst>
          <pc:docMk/>
          <pc:sldMk cId="3688653969" sldId="517"/>
        </pc:sldMkLst>
      </pc:sldChg>
      <pc:sldChg chg="addSp modSp">
        <pc:chgData name="Mokarram Dorri, Bahareh" userId="b65613e7-b782-4797-afbc-3ac9b2e9b774" providerId="ADAL" clId="{30207E16-97C7-4736-A712-5208DE487C99}" dt="2023-10-12T17:34:40.829" v="286"/>
        <pc:sldMkLst>
          <pc:docMk/>
          <pc:sldMk cId="3283523111" sldId="519"/>
        </pc:sldMkLst>
      </pc:sldChg>
      <pc:sldChg chg="addSp delSp modSp mod delAnim modAnim">
        <pc:chgData name="Mokarram Dorri, Bahareh" userId="b65613e7-b782-4797-afbc-3ac9b2e9b774" providerId="ADAL" clId="{30207E16-97C7-4736-A712-5208DE487C99}" dt="2023-10-12T17:54:37.771" v="613" actId="1076"/>
        <pc:sldMkLst>
          <pc:docMk/>
          <pc:sldMk cId="490018040" sldId="520"/>
        </pc:sldMkLst>
      </pc:sldChg>
      <pc:sldChg chg="modSp del mod">
        <pc:chgData name="Mokarram Dorri, Bahareh" userId="b65613e7-b782-4797-afbc-3ac9b2e9b774" providerId="ADAL" clId="{30207E16-97C7-4736-A712-5208DE487C99}" dt="2023-10-17T17:23:25.189" v="774" actId="47"/>
        <pc:sldMkLst>
          <pc:docMk/>
          <pc:sldMk cId="1734301047" sldId="524"/>
        </pc:sldMkLst>
      </pc:sldChg>
      <pc:sldChg chg="del">
        <pc:chgData name="Mokarram Dorri, Bahareh" userId="b65613e7-b782-4797-afbc-3ac9b2e9b774" providerId="ADAL" clId="{30207E16-97C7-4736-A712-5208DE487C99}" dt="2023-10-17T17:44:18.804" v="813" actId="2696"/>
        <pc:sldMkLst>
          <pc:docMk/>
          <pc:sldMk cId="0" sldId="527"/>
        </pc:sldMkLst>
      </pc:sldChg>
      <pc:sldChg chg="modSp mod">
        <pc:chgData name="Mokarram Dorri, Bahareh" userId="b65613e7-b782-4797-afbc-3ac9b2e9b774" providerId="ADAL" clId="{30207E16-97C7-4736-A712-5208DE487C99}" dt="2023-10-17T17:25:38.968" v="801" actId="12"/>
        <pc:sldMkLst>
          <pc:docMk/>
          <pc:sldMk cId="3186674623" sldId="530"/>
        </pc:sldMkLst>
      </pc:sldChg>
      <pc:sldChg chg="addSp modSp mod modAnim">
        <pc:chgData name="Mokarram Dorri, Bahareh" userId="b65613e7-b782-4797-afbc-3ac9b2e9b774" providerId="ADAL" clId="{30207E16-97C7-4736-A712-5208DE487C99}" dt="2023-10-17T17:40:44.618" v="812" actId="1076"/>
        <pc:sldMkLst>
          <pc:docMk/>
          <pc:sldMk cId="1662493439" sldId="531"/>
        </pc:sldMkLst>
      </pc:sldChg>
      <pc:sldChg chg="delSp mod delAnim">
        <pc:chgData name="Mokarram Dorri, Bahareh" userId="b65613e7-b782-4797-afbc-3ac9b2e9b774" providerId="ADAL" clId="{30207E16-97C7-4736-A712-5208DE487C99}" dt="2023-10-17T17:40:38.870" v="810" actId="21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7T17:39:50.678" v="809" actId="729"/>
        <pc:sldMkLst>
          <pc:docMk/>
          <pc:sldMk cId="3111814321" sldId="533"/>
        </pc:sldMkLst>
      </pc:sldChg>
      <pc:sldChg chg="addSp delSp modSp add mod modShow">
        <pc:chgData name="Mokarram Dorri, Bahareh" userId="b65613e7-b782-4797-afbc-3ac9b2e9b774" providerId="ADAL" clId="{30207E16-97C7-4736-A712-5208DE487C99}" dt="2023-10-17T17:39:43.806" v="808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88515044" sldId="53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26051068" sldId="535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768523343" sldId="53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757034115" sldId="53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30622450" sldId="53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8285897" sldId="53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135853289" sldId="54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449250886" sldId="54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48506658" sldId="54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349200075" sldId="543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285333161" sldId="544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893872638" sldId="545"/>
        </pc:sldMkLst>
      </pc:sldChg>
      <pc:sldChg chg="del">
        <pc:chgData name="Mokarram Dorri, Bahareh" userId="b65613e7-b782-4797-afbc-3ac9b2e9b774" providerId="ADAL" clId="{30207E16-97C7-4736-A712-5208DE487C99}" dt="2023-10-19T16:52:53.296" v="942" actId="47"/>
        <pc:sldMkLst>
          <pc:docMk/>
          <pc:sldMk cId="0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449834957" sldId="546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12095342" sldId="547"/>
        </pc:sldMkLst>
      </pc:sldChg>
      <pc:sldChg chg="addSp delSp modSp mod modAnim">
        <pc:chgData name="Mokarram Dorri, Bahareh" userId="b65613e7-b782-4797-afbc-3ac9b2e9b774" providerId="ADAL" clId="{30207E16-97C7-4736-A712-5208DE487C99}" dt="2023-10-19T17:03:07.251" v="992" actId="1076"/>
        <pc:sldMkLst>
          <pc:docMk/>
          <pc:sldMk cId="2112844739" sldId="547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178315064" sldId="548"/>
        </pc:sldMkLst>
      </pc:sldChg>
      <pc:sldChg chg="addSp delSp modSp mod modAnim modShow">
        <pc:chgData name="Mokarram Dorri, Bahareh" userId="b65613e7-b782-4797-afbc-3ac9b2e9b774" providerId="ADAL" clId="{30207E16-97C7-4736-A712-5208DE487C99}" dt="2023-10-19T17:01:50.795" v="972" actId="729"/>
        <pc:sldMkLst>
          <pc:docMk/>
          <pc:sldMk cId="4085940623" sldId="548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4061891853" sldId="549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2094907545" sldId="550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3299759023" sldId="551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640740931" sldId="552"/>
        </pc:sldMkLst>
      </pc:sldChg>
      <pc:sldChg chg="del">
        <pc:chgData name="Mokarram Dorri, Bahareh" userId="b65613e7-b782-4797-afbc-3ac9b2e9b774" providerId="ADAL" clId="{30207E16-97C7-4736-A712-5208DE487C99}" dt="2023-10-17T17:11:04.180" v="720" actId="47"/>
        <pc:sldMkLst>
          <pc:docMk/>
          <pc:sldMk cId="73146353" sldId="553"/>
        </pc:sldMkLst>
      </pc:sldChg>
      <pc:sldMasterChg chg="del delSldLayout">
        <pc:chgData name="Mokarram Dorri, Bahareh" userId="b65613e7-b782-4797-afbc-3ac9b2e9b774" providerId="ADAL" clId="{30207E16-97C7-4736-A712-5208DE487C99}" dt="2023-10-19T16:52:53.296" v="942" actId="47"/>
        <pc:sldMasterMkLst>
          <pc:docMk/>
          <pc:sldMasterMk cId="1527131759" sldId="2147483685"/>
        </pc:sldMasterMkLst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3730236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10035938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533476164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8353939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610285474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3136329127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42114345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40069524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2229773156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449219568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9T16:52:53.296" v="942" actId="47"/>
          <pc:sldLayoutMkLst>
            <pc:docMk/>
            <pc:sldMasterMk cId="1527131759" sldId="2147483685"/>
            <pc:sldLayoutMk cId="157602550" sldId="2147483696"/>
          </pc:sldLayoutMkLst>
        </pc:sldLayoutChg>
      </pc:sldMasterChg>
      <pc:sldMasterChg chg="del delSldLayout">
        <pc:chgData name="Mokarram Dorri, Bahareh" userId="b65613e7-b782-4797-afbc-3ac9b2e9b774" providerId="ADAL" clId="{30207E16-97C7-4736-A712-5208DE487C99}" dt="2023-10-17T17:44:18.804" v="813" actId="2696"/>
        <pc:sldMasterMkLst>
          <pc:docMk/>
          <pc:sldMasterMk cId="3345912333" sldId="2147483685"/>
        </pc:sldMasterMkLst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936454233" sldId="214748368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638165056" sldId="2147483687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537036290" sldId="2147483688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1808898" sldId="2147483689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832122706" sldId="2147483690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83476740" sldId="2147483691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3439880762" sldId="2147483692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76380433" sldId="2147483693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10208660" sldId="2147483694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288677037" sldId="2147483695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19677623" sldId="2147483696"/>
          </pc:sldLayoutMkLst>
        </pc:sldLayoutChg>
        <pc:sldLayoutChg chg="del">
          <pc:chgData name="Mokarram Dorri, Bahareh" userId="b65613e7-b782-4797-afbc-3ac9b2e9b774" providerId="ADAL" clId="{30207E16-97C7-4736-A712-5208DE487C99}" dt="2023-10-17T17:44:18.804" v="813" actId="2696"/>
          <pc:sldLayoutMkLst>
            <pc:docMk/>
            <pc:sldMasterMk cId="3345912333" sldId="2147483685"/>
            <pc:sldLayoutMk cId="2394047747" sldId="2147483697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2B1F3930-172E-F975-8D97-48E5B80292ED}"/>
    <pc:docChg chg="modSld">
      <pc:chgData name="Mokarram Dorri, Bahareh" userId="S::bahareh.mokarramdorri@unt.edu::b65613e7-b782-4797-afbc-3ac9b2e9b774" providerId="AD" clId="Web-{2B1F3930-172E-F975-8D97-48E5B80292ED}" dt="2025-03-19T14:32:23.678" v="2"/>
      <pc:docMkLst>
        <pc:docMk/>
      </pc:docMkLst>
      <pc:sldChg chg="addSp delSp modSp">
        <pc:chgData name="Mokarram Dorri, Bahareh" userId="S::bahareh.mokarramdorri@unt.edu::b65613e7-b782-4797-afbc-3ac9b2e9b774" providerId="AD" clId="Web-{2B1F3930-172E-F975-8D97-48E5B80292ED}" dt="2025-03-19T14:32:23.678" v="2"/>
        <pc:sldMkLst>
          <pc:docMk/>
          <pc:sldMk cId="0" sldId="256"/>
        </pc:sldMkLst>
      </pc:sldChg>
    </pc:docChg>
  </pc:docChgLst>
  <pc:docChgLst>
    <pc:chgData name="Mokarram dorri, Bahareh" userId="S::bahareh.mokarramdorri@unt.edu::b65613e7-b782-4797-afbc-3ac9b2e9b774" providerId="AD" clId="Web-{C4BA5200-BAAB-A4A4-16E3-7F0DC4A57EAE}"/>
    <pc:docChg chg="modSld">
      <pc:chgData name="Mokarram dorri, Bahareh" userId="S::bahareh.mokarramdorri@unt.edu::b65613e7-b782-4797-afbc-3ac9b2e9b774" providerId="AD" clId="Web-{C4BA5200-BAAB-A4A4-16E3-7F0DC4A57EAE}" dt="2023-10-10T18:57:13.158" v="3"/>
      <pc:docMkLst>
        <pc:docMk/>
      </pc:docMkLst>
      <pc:sldChg chg="addSp delSp modSp">
        <pc:chgData name="Mokarram dorri, Bahareh" userId="S::bahareh.mokarramdorri@unt.edu::b65613e7-b782-4797-afbc-3ac9b2e9b774" providerId="AD" clId="Web-{C4BA5200-BAAB-A4A4-16E3-7F0DC4A57EAE}" dt="2023-10-10T18:57:13.158" v="3"/>
        <pc:sldMkLst>
          <pc:docMk/>
          <pc:sldMk cId="2114148668" sldId="512"/>
        </pc:sldMkLst>
      </pc:sldChg>
    </pc:docChg>
  </pc:docChgLst>
  <pc:docChgLst>
    <pc:chgData name="Mokarram dorri, Bahareh" userId="S::bahareh.mokarramdorri@unt.edu::b65613e7-b782-4797-afbc-3ac9b2e9b774" providerId="AD" clId="Web-{2EAB9D72-BDC9-4C94-B085-96CE23D4E065}"/>
    <pc:docChg chg="sldOrd">
      <pc:chgData name="Mokarram dorri, Bahareh" userId="S::bahareh.mokarramdorri@unt.edu::b65613e7-b782-4797-afbc-3ac9b2e9b774" providerId="AD" clId="Web-{2EAB9D72-BDC9-4C94-B085-96CE23D4E065}" dt="2023-10-17T19:01:30.144" v="0"/>
      <pc:docMkLst>
        <pc:docMk/>
      </pc:docMkLst>
      <pc:sldChg chg="ord">
        <pc:chgData name="Mokarram dorri, Bahareh" userId="S::bahareh.mokarramdorri@unt.edu::b65613e7-b782-4797-afbc-3ac9b2e9b774" providerId="AD" clId="Web-{2EAB9D72-BDC9-4C94-B085-96CE23D4E065}" dt="2023-10-17T19:01:30.144" v="0"/>
        <pc:sldMkLst>
          <pc:docMk/>
          <pc:sldMk cId="2288116155" sldId="284"/>
        </pc:sldMkLst>
      </pc:sldChg>
    </pc:docChg>
  </pc:docChgLst>
  <pc:docChgLst>
    <pc:chgData name="Mokarram Dorri, Bahareh" userId="b65613e7-b782-4797-afbc-3ac9b2e9b774" providerId="ADAL" clId="{EB893F73-5C17-49B5-AD79-698FC7B38B1F}"/>
    <pc:docChg chg="undo custSel addSld delSld modSld">
      <pc:chgData name="Mokarram Dorri, Bahareh" userId="b65613e7-b782-4797-afbc-3ac9b2e9b774" providerId="ADAL" clId="{EB893F73-5C17-49B5-AD79-698FC7B38B1F}" dt="2024-10-22T17:46:34.248" v="273" actId="1076"/>
      <pc:docMkLst>
        <pc:docMk/>
      </pc:docMkLst>
      <pc:sldChg chg="modSp mod">
        <pc:chgData name="Mokarram Dorri, Bahareh" userId="b65613e7-b782-4797-afbc-3ac9b2e9b774" providerId="ADAL" clId="{EB893F73-5C17-49B5-AD79-698FC7B38B1F}" dt="2024-10-17T17:34:20.528" v="181" actId="20577"/>
        <pc:sldMkLst>
          <pc:docMk/>
          <pc:sldMk cId="593768768" sldId="268"/>
        </pc:sldMkLst>
      </pc:sldChg>
      <pc:sldChg chg="modSp mod">
        <pc:chgData name="Mokarram Dorri, Bahareh" userId="b65613e7-b782-4797-afbc-3ac9b2e9b774" providerId="ADAL" clId="{EB893F73-5C17-49B5-AD79-698FC7B38B1F}" dt="2024-10-17T17:46:37.673" v="264" actId="404"/>
        <pc:sldMkLst>
          <pc:docMk/>
          <pc:sldMk cId="562133028" sldId="282"/>
        </pc:sldMkLst>
      </pc:sldChg>
      <pc:sldChg chg="modSp mod modAnim">
        <pc:chgData name="Mokarram Dorri, Bahareh" userId="b65613e7-b782-4797-afbc-3ac9b2e9b774" providerId="ADAL" clId="{EB893F73-5C17-49B5-AD79-698FC7B38B1F}" dt="2024-10-17T17:22:14.937" v="132" actId="1076"/>
        <pc:sldMkLst>
          <pc:docMk/>
          <pc:sldMk cId="1821064881" sldId="300"/>
        </pc:sldMkLst>
      </pc:sldChg>
      <pc:sldChg chg="modSp">
        <pc:chgData name="Mokarram Dorri, Bahareh" userId="b65613e7-b782-4797-afbc-3ac9b2e9b774" providerId="ADAL" clId="{EB893F73-5C17-49B5-AD79-698FC7B38B1F}" dt="2024-10-17T17:20:01.957" v="128" actId="115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EB893F73-5C17-49B5-AD79-698FC7B38B1F}" dt="2024-10-17T17:22:43.453" v="133" actId="404"/>
        <pc:sldMkLst>
          <pc:docMk/>
          <pc:sldMk cId="1636106728" sldId="302"/>
        </pc:sldMkLst>
      </pc:sldChg>
      <pc:sldChg chg="addSp delSp modSp mod">
        <pc:chgData name="Mokarram Dorri, Bahareh" userId="b65613e7-b782-4797-afbc-3ac9b2e9b774" providerId="ADAL" clId="{EB893F73-5C17-49B5-AD79-698FC7B38B1F}" dt="2024-10-17T17:24:04.214" v="142" actId="478"/>
        <pc:sldMkLst>
          <pc:docMk/>
          <pc:sldMk cId="2114148668" sldId="512"/>
        </pc:sldMkLst>
      </pc:sldChg>
      <pc:sldChg chg="modSp mod">
        <pc:chgData name="Mokarram Dorri, Bahareh" userId="b65613e7-b782-4797-afbc-3ac9b2e9b774" providerId="ADAL" clId="{EB893F73-5C17-49B5-AD79-698FC7B38B1F}" dt="2024-10-17T17:31:55.505" v="175" actId="20577"/>
        <pc:sldMkLst>
          <pc:docMk/>
          <pc:sldMk cId="3841665713" sldId="513"/>
        </pc:sldMkLst>
      </pc:sldChg>
      <pc:sldChg chg="modSp mod">
        <pc:chgData name="Mokarram Dorri, Bahareh" userId="b65613e7-b782-4797-afbc-3ac9b2e9b774" providerId="ADAL" clId="{EB893F73-5C17-49B5-AD79-698FC7B38B1F}" dt="2024-10-17T17:32:25.298" v="176" actId="404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EB893F73-5C17-49B5-AD79-698FC7B38B1F}" dt="2024-10-17T17:33:46.578" v="178" actId="404"/>
        <pc:sldMkLst>
          <pc:docMk/>
          <pc:sldMk cId="2592284382" sldId="515"/>
        </pc:sldMkLst>
      </pc:sldChg>
      <pc:sldChg chg="modSp">
        <pc:chgData name="Mokarram Dorri, Bahareh" userId="b65613e7-b782-4797-afbc-3ac9b2e9b774" providerId="ADAL" clId="{EB893F73-5C17-49B5-AD79-698FC7B38B1F}" dt="2024-10-17T17:46:17.030" v="261" actId="5793"/>
        <pc:sldMkLst>
          <pc:docMk/>
          <pc:sldMk cId="3463901856" sldId="517"/>
        </pc:sldMkLst>
      </pc:sldChg>
      <pc:sldChg chg="addSp modSp mod">
        <pc:chgData name="Mokarram Dorri, Bahareh" userId="b65613e7-b782-4797-afbc-3ac9b2e9b774" providerId="ADAL" clId="{EB893F73-5C17-49B5-AD79-698FC7B38B1F}" dt="2024-10-22T17:46:34.248" v="273" actId="1076"/>
        <pc:sldMkLst>
          <pc:docMk/>
          <pc:sldMk cId="1462688833" sldId="532"/>
        </pc:sldMkLst>
      </pc:sldChg>
      <pc:sldChg chg="addSp delSp modSp mod modAnim modShow">
        <pc:chgData name="Mokarram Dorri, Bahareh" userId="b65613e7-b782-4797-afbc-3ac9b2e9b774" providerId="ADAL" clId="{EB893F73-5C17-49B5-AD79-698FC7B38B1F}" dt="2024-10-15T17:22:57.272" v="127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EB893F73-5C17-49B5-AD79-698FC7B38B1F}" dt="2024-10-15T17:22:54.803" v="126" actId="47"/>
        <pc:sldMkLst>
          <pc:docMk/>
          <pc:sldMk cId="2794196958" sldId="555"/>
        </pc:sldMkLst>
      </pc:sldChg>
      <pc:sldChg chg="modSp new mod">
        <pc:chgData name="Mokarram Dorri, Bahareh" userId="b65613e7-b782-4797-afbc-3ac9b2e9b774" providerId="ADAL" clId="{EB893F73-5C17-49B5-AD79-698FC7B38B1F}" dt="2024-10-17T17:46:31.518" v="263" actId="14100"/>
        <pc:sldMkLst>
          <pc:docMk/>
          <pc:sldMk cId="3105100797" sldId="557"/>
        </pc:sldMkLst>
      </pc:sldChg>
    </pc:docChg>
  </pc:docChgLst>
  <pc:docChgLst>
    <pc:chgData name="Mokarram dorri, Bahareh" userId="S::bahareh.mokarramdorri@unt.edu::b65613e7-b782-4797-afbc-3ac9b2e9b774" providerId="AD" clId="Web-{80E01949-982E-82E1-2A72-FB000E5C587C}"/>
    <pc:docChg chg="modSld">
      <pc:chgData name="Mokarram dorri, Bahareh" userId="S::bahareh.mokarramdorri@unt.edu::b65613e7-b782-4797-afbc-3ac9b2e9b774" providerId="AD" clId="Web-{80E01949-982E-82E1-2A72-FB000E5C587C}" dt="2023-10-09T20:35:29.393" v="84" actId="20577"/>
      <pc:docMkLst>
        <pc:docMk/>
      </pc:docMkLst>
      <pc:sldChg chg="modSp">
        <pc:chgData name="Mokarram dorri, Bahareh" userId="S::bahareh.mokarramdorri@unt.edu::b65613e7-b782-4797-afbc-3ac9b2e9b774" providerId="AD" clId="Web-{80E01949-982E-82E1-2A72-FB000E5C587C}" dt="2023-10-09T19:34:00.308" v="5" actId="1076"/>
        <pc:sldMkLst>
          <pc:docMk/>
          <pc:sldMk cId="593768768" sldId="26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49.935" v="66" actId="20577"/>
        <pc:sldMkLst>
          <pc:docMk/>
          <pc:sldMk cId="0" sldId="27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4:17.012" v="6" actId="14100"/>
        <pc:sldMkLst>
          <pc:docMk/>
          <pc:sldMk cId="668083587" sldId="274"/>
        </pc:sldMkLst>
      </pc:sldChg>
      <pc:sldChg chg="addSp delSp modSp addAnim delAnim">
        <pc:chgData name="Mokarram dorri, Bahareh" userId="S::bahareh.mokarramdorri@unt.edu::b65613e7-b782-4797-afbc-3ac9b2e9b774" providerId="AD" clId="Web-{80E01949-982E-82E1-2A72-FB000E5C587C}" dt="2023-10-09T20:05:44.713" v="23"/>
        <pc:sldMkLst>
          <pc:docMk/>
          <pc:sldMk cId="2059373823" sldId="27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9:54.451" v="40" actId="20577"/>
        <pc:sldMkLst>
          <pc:docMk/>
          <pc:sldMk cId="4012468272" sldId="279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00:18.080" v="8" actId="20577"/>
        <pc:sldMkLst>
          <pc:docMk/>
          <pc:sldMk cId="2128910819" sldId="28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0:37.074" v="62" actId="20577"/>
        <pc:sldMkLst>
          <pc:docMk/>
          <pc:sldMk cId="2016478400" sldId="28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5.244" v="71" actId="20577"/>
        <pc:sldMkLst>
          <pc:docMk/>
          <pc:sldMk cId="2288116155" sldId="28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8.978" v="72" actId="20577"/>
        <pc:sldMkLst>
          <pc:docMk/>
          <pc:sldMk cId="3488348148" sldId="285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44.026" v="73" actId="20577"/>
        <pc:sldMkLst>
          <pc:docMk/>
          <pc:sldMk cId="881544732" sldId="286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50.292" v="74" actId="20577"/>
        <pc:sldMkLst>
          <pc:docMk/>
          <pc:sldMk cId="759829174" sldId="28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37.639" v="76" actId="14100"/>
        <pc:sldMkLst>
          <pc:docMk/>
          <pc:sldMk cId="4250340663" sldId="28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4:43.264" v="77" actId="20577"/>
        <pc:sldMkLst>
          <pc:docMk/>
          <pc:sldMk cId="699954361" sldId="290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09.632" v="67" actId="20577"/>
        <pc:sldMkLst>
          <pc:docMk/>
          <pc:sldMk cId="0" sldId="291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2.868" v="68" actId="20577"/>
        <pc:sldMkLst>
          <pc:docMk/>
          <pc:sldMk cId="0" sldId="292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27.306" v="69" actId="20577"/>
        <pc:sldMkLst>
          <pc:docMk/>
          <pc:sldMk cId="231645496" sldId="293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3:31.134" v="70" actId="20577"/>
        <pc:sldMkLst>
          <pc:docMk/>
          <pc:sldMk cId="0" sldId="294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06.719" v="80" actId="14100"/>
        <pc:sldMkLst>
          <pc:docMk/>
          <pc:sldMk cId="0" sldId="297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20:35:29.393" v="84" actId="20577"/>
        <pc:sldMkLst>
          <pc:docMk/>
          <pc:sldMk cId="0" sldId="298"/>
        </pc:sldMkLst>
      </pc:sldChg>
      <pc:sldChg chg="modSp">
        <pc:chgData name="Mokarram dorri, Bahareh" userId="S::bahareh.mokarramdorri@unt.edu::b65613e7-b782-4797-afbc-3ac9b2e9b774" providerId="AD" clId="Web-{80E01949-982E-82E1-2A72-FB000E5C587C}" dt="2023-10-09T19:33:24.682" v="1" actId="1076"/>
        <pc:sldMkLst>
          <pc:docMk/>
          <pc:sldMk cId="3256813134" sldId="300"/>
        </pc:sldMkLst>
      </pc:sldChg>
    </pc:docChg>
  </pc:docChgLst>
  <pc:docChgLst>
    <pc:chgData name="Mokarram Dorri, Bahareh" userId="b65613e7-b782-4797-afbc-3ac9b2e9b774" providerId="ADAL" clId="{8147FEDE-7CC0-4ADD-AAC7-AE0833B481AA}"/>
    <pc:docChg chg="undo custSel addSld delSld modSld">
      <pc:chgData name="Mokarram Dorri, Bahareh" userId="b65613e7-b782-4797-afbc-3ac9b2e9b774" providerId="ADAL" clId="{8147FEDE-7CC0-4ADD-AAC7-AE0833B481AA}" dt="2024-03-18T15:37:24.713" v="253" actId="47"/>
      <pc:docMkLst>
        <pc:docMk/>
      </pc:docMkLst>
      <pc:sldChg chg="modSp">
        <pc:chgData name="Mokarram Dorri, Bahareh" userId="b65613e7-b782-4797-afbc-3ac9b2e9b774" providerId="ADAL" clId="{8147FEDE-7CC0-4ADD-AAC7-AE0833B481AA}" dt="2024-03-04T16:27:35.444" v="1" actId="255"/>
        <pc:sldMkLst>
          <pc:docMk/>
          <pc:sldMk cId="3139989689" sldId="258"/>
        </pc:sldMkLst>
      </pc:sldChg>
      <pc:sldChg chg="modSp mod">
        <pc:chgData name="Mokarram Dorri, Bahareh" userId="b65613e7-b782-4797-afbc-3ac9b2e9b774" providerId="ADAL" clId="{8147FEDE-7CC0-4ADD-AAC7-AE0833B481AA}" dt="2024-03-04T16:30:49.345" v="5" actId="14100"/>
        <pc:sldMkLst>
          <pc:docMk/>
          <pc:sldMk cId="4008257223" sldId="260"/>
        </pc:sldMkLst>
      </pc:sldChg>
      <pc:sldChg chg="modSp mod">
        <pc:chgData name="Mokarram Dorri, Bahareh" userId="b65613e7-b782-4797-afbc-3ac9b2e9b774" providerId="ADAL" clId="{8147FEDE-7CC0-4ADD-AAC7-AE0833B481AA}" dt="2024-03-04T16:37:47.702" v="15" actId="404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8147FEDE-7CC0-4ADD-AAC7-AE0833B481AA}" dt="2024-03-04T16:36:46.217" v="14" actId="20577"/>
        <pc:sldMkLst>
          <pc:docMk/>
          <pc:sldMk cId="0" sldId="264"/>
        </pc:sldMkLst>
      </pc:sldChg>
      <pc:sldChg chg="modSp">
        <pc:chgData name="Mokarram Dorri, Bahareh" userId="b65613e7-b782-4797-afbc-3ac9b2e9b774" providerId="ADAL" clId="{8147FEDE-7CC0-4ADD-AAC7-AE0833B481AA}" dt="2024-03-04T16:39:29.050" v="17" actId="20577"/>
        <pc:sldMkLst>
          <pc:docMk/>
          <pc:sldMk cId="0" sldId="265"/>
        </pc:sldMkLst>
      </pc:sldChg>
      <pc:sldChg chg="delSp modSp mod">
        <pc:chgData name="Mokarram Dorri, Bahareh" userId="b65613e7-b782-4797-afbc-3ac9b2e9b774" providerId="ADAL" clId="{8147FEDE-7CC0-4ADD-AAC7-AE0833B481AA}" dt="2024-03-06T16:52:52.591" v="214" actId="21"/>
        <pc:sldMkLst>
          <pc:docMk/>
          <pc:sldMk cId="593768768" sldId="268"/>
        </pc:sldMkLst>
      </pc:sldChg>
      <pc:sldChg chg="modSp mod modShow">
        <pc:chgData name="Mokarram Dorri, Bahareh" userId="b65613e7-b782-4797-afbc-3ac9b2e9b774" providerId="ADAL" clId="{8147FEDE-7CC0-4ADD-AAC7-AE0833B481AA}" dt="2024-03-06T17:02:51.906" v="219" actId="729"/>
        <pc:sldMkLst>
          <pc:docMk/>
          <pc:sldMk cId="3174946388" sldId="280"/>
        </pc:sldMkLst>
      </pc:sldChg>
      <pc:sldChg chg="mod modShow">
        <pc:chgData name="Mokarram Dorri, Bahareh" userId="b65613e7-b782-4797-afbc-3ac9b2e9b774" providerId="ADAL" clId="{8147FEDE-7CC0-4ADD-AAC7-AE0833B481AA}" dt="2024-03-06T17:02:54.485" v="220" actId="729"/>
        <pc:sldMkLst>
          <pc:docMk/>
          <pc:sldMk cId="2128910819" sldId="281"/>
        </pc:sldMkLst>
      </pc:sldChg>
      <pc:sldChg chg="modSp mod">
        <pc:chgData name="Mokarram Dorri, Bahareh" userId="b65613e7-b782-4797-afbc-3ac9b2e9b774" providerId="ADAL" clId="{8147FEDE-7CC0-4ADD-AAC7-AE0833B481AA}" dt="2024-03-06T17:05:14.977" v="233" actId="1076"/>
        <pc:sldMkLst>
          <pc:docMk/>
          <pc:sldMk cId="562133028" sldId="282"/>
        </pc:sldMkLst>
      </pc:sldChg>
      <pc:sldChg chg="modSp mod">
        <pc:chgData name="Mokarram Dorri, Bahareh" userId="b65613e7-b782-4797-afbc-3ac9b2e9b774" providerId="ADAL" clId="{8147FEDE-7CC0-4ADD-AAC7-AE0833B481AA}" dt="2024-03-06T17:10:12.142" v="237" actId="404"/>
        <pc:sldMkLst>
          <pc:docMk/>
          <pc:sldMk cId="2016478400" sldId="283"/>
        </pc:sldMkLst>
      </pc:sldChg>
      <pc:sldChg chg="modSp mod">
        <pc:chgData name="Mokarram Dorri, Bahareh" userId="b65613e7-b782-4797-afbc-3ac9b2e9b774" providerId="ADAL" clId="{8147FEDE-7CC0-4ADD-AAC7-AE0833B481AA}" dt="2024-03-18T15:31:13.618" v="250" actId="404"/>
        <pc:sldMkLst>
          <pc:docMk/>
          <pc:sldMk cId="0" sldId="291"/>
        </pc:sldMkLst>
      </pc:sldChg>
      <pc:sldChg chg="delSp modSp mod delAnim">
        <pc:chgData name="Mokarram Dorri, Bahareh" userId="b65613e7-b782-4797-afbc-3ac9b2e9b774" providerId="ADAL" clId="{8147FEDE-7CC0-4ADD-AAC7-AE0833B481AA}" dt="2024-03-05T19:27:35.053" v="112" actId="478"/>
        <pc:sldMkLst>
          <pc:docMk/>
          <pc:sldMk cId="231645496" sldId="293"/>
        </pc:sldMkLst>
      </pc:sldChg>
      <pc:sldChg chg="modSp mod">
        <pc:chgData name="Mokarram Dorri, Bahareh" userId="b65613e7-b782-4797-afbc-3ac9b2e9b774" providerId="ADAL" clId="{8147FEDE-7CC0-4ADD-AAC7-AE0833B481AA}" dt="2024-03-04T16:42:17.315" v="25" actId="1076"/>
        <pc:sldMkLst>
          <pc:docMk/>
          <pc:sldMk cId="2400550592" sldId="295"/>
        </pc:sldMkLst>
      </pc:sldChg>
      <pc:sldChg chg="modSp mod">
        <pc:chgData name="Mokarram Dorri, Bahareh" userId="b65613e7-b782-4797-afbc-3ac9b2e9b774" providerId="ADAL" clId="{8147FEDE-7CC0-4ADD-AAC7-AE0833B481AA}" dt="2024-03-04T16:44:46.931" v="63" actId="14100"/>
        <pc:sldMkLst>
          <pc:docMk/>
          <pc:sldMk cId="3306733441" sldId="296"/>
        </pc:sldMkLst>
      </pc:sldChg>
      <pc:sldChg chg="modSp">
        <pc:chgData name="Mokarram Dorri, Bahareh" userId="b65613e7-b782-4797-afbc-3ac9b2e9b774" providerId="ADAL" clId="{8147FEDE-7CC0-4ADD-AAC7-AE0833B481AA}" dt="2024-03-04T16:30:09.507" v="3" actId="20577"/>
        <pc:sldMkLst>
          <pc:docMk/>
          <pc:sldMk cId="2833069730" sldId="299"/>
        </pc:sldMkLst>
      </pc:sldChg>
      <pc:sldChg chg="addSp modSp mod modAnim">
        <pc:chgData name="Mokarram Dorri, Bahareh" userId="b65613e7-b782-4797-afbc-3ac9b2e9b774" providerId="ADAL" clId="{8147FEDE-7CC0-4ADD-AAC7-AE0833B481AA}" dt="2024-03-06T16:41:32.165" v="140" actId="14100"/>
        <pc:sldMkLst>
          <pc:docMk/>
          <pc:sldMk cId="1821064881" sldId="300"/>
        </pc:sldMkLst>
      </pc:sldChg>
      <pc:sldChg chg="delSp mod delAnim">
        <pc:chgData name="Mokarram Dorri, Bahareh" userId="b65613e7-b782-4797-afbc-3ac9b2e9b774" providerId="ADAL" clId="{8147FEDE-7CC0-4ADD-AAC7-AE0833B481AA}" dt="2024-03-06T16:41:20.276" v="135" actId="21"/>
        <pc:sldMkLst>
          <pc:docMk/>
          <pc:sldMk cId="2070950706" sldId="301"/>
        </pc:sldMkLst>
      </pc:sldChg>
      <pc:sldChg chg="modSp mod">
        <pc:chgData name="Mokarram Dorri, Bahareh" userId="b65613e7-b782-4797-afbc-3ac9b2e9b774" providerId="ADAL" clId="{8147FEDE-7CC0-4ADD-AAC7-AE0833B481AA}" dt="2024-03-06T17:20:55.377" v="246" actId="1076"/>
        <pc:sldMkLst>
          <pc:docMk/>
          <pc:sldMk cId="1636106728" sldId="302"/>
        </pc:sldMkLst>
      </pc:sldChg>
      <pc:sldChg chg="modSp mod">
        <pc:chgData name="Mokarram Dorri, Bahareh" userId="b65613e7-b782-4797-afbc-3ac9b2e9b774" providerId="ADAL" clId="{8147FEDE-7CC0-4ADD-AAC7-AE0833B481AA}" dt="2024-03-04T16:43:33.650" v="40" actId="20577"/>
        <pc:sldMkLst>
          <pc:docMk/>
          <pc:sldMk cId="3308138777" sldId="361"/>
        </pc:sldMkLst>
      </pc:sldChg>
      <pc:sldChg chg="delSp modSp mod">
        <pc:chgData name="Mokarram Dorri, Bahareh" userId="b65613e7-b782-4797-afbc-3ac9b2e9b774" providerId="ADAL" clId="{8147FEDE-7CC0-4ADD-AAC7-AE0833B481AA}" dt="2024-03-06T17:22:11.811" v="248" actId="13822"/>
        <pc:sldMkLst>
          <pc:docMk/>
          <pc:sldMk cId="2114148668" sldId="512"/>
        </pc:sldMkLst>
      </pc:sldChg>
      <pc:sldChg chg="addSp delSp modSp mod">
        <pc:chgData name="Mokarram Dorri, Bahareh" userId="b65613e7-b782-4797-afbc-3ac9b2e9b774" providerId="ADAL" clId="{8147FEDE-7CC0-4ADD-AAC7-AE0833B481AA}" dt="2024-03-06T16:44:02.445" v="168" actId="404"/>
        <pc:sldMkLst>
          <pc:docMk/>
          <pc:sldMk cId="3841665713" sldId="513"/>
        </pc:sldMkLst>
      </pc:sldChg>
      <pc:sldChg chg="addSp delSp modSp mod">
        <pc:chgData name="Mokarram Dorri, Bahareh" userId="b65613e7-b782-4797-afbc-3ac9b2e9b774" providerId="ADAL" clId="{8147FEDE-7CC0-4ADD-AAC7-AE0833B481AA}" dt="2024-03-06T16:52:54.905" v="215"/>
        <pc:sldMkLst>
          <pc:docMk/>
          <pc:sldMk cId="879507186" sldId="514"/>
        </pc:sldMkLst>
      </pc:sldChg>
      <pc:sldChg chg="modSp mod">
        <pc:chgData name="Mokarram Dorri, Bahareh" userId="b65613e7-b782-4797-afbc-3ac9b2e9b774" providerId="ADAL" clId="{8147FEDE-7CC0-4ADD-AAC7-AE0833B481AA}" dt="2024-03-06T17:24:01.905" v="249" actId="1076"/>
        <pc:sldMkLst>
          <pc:docMk/>
          <pc:sldMk cId="2592284382" sldId="515"/>
        </pc:sldMkLst>
      </pc:sldChg>
      <pc:sldChg chg="delSp modSp mod">
        <pc:chgData name="Mokarram Dorri, Bahareh" userId="b65613e7-b782-4797-afbc-3ac9b2e9b774" providerId="ADAL" clId="{8147FEDE-7CC0-4ADD-AAC7-AE0833B481AA}" dt="2024-03-06T17:03:25.445" v="227" actId="1076"/>
        <pc:sldMkLst>
          <pc:docMk/>
          <pc:sldMk cId="3463901856" sldId="517"/>
        </pc:sldMkLst>
      </pc:sldChg>
      <pc:sldChg chg="modSp mod">
        <pc:chgData name="Mokarram Dorri, Bahareh" userId="b65613e7-b782-4797-afbc-3ac9b2e9b774" providerId="ADAL" clId="{8147FEDE-7CC0-4ADD-AAC7-AE0833B481AA}" dt="2024-03-06T17:06:37.249" v="234" actId="404"/>
        <pc:sldMkLst>
          <pc:docMk/>
          <pc:sldMk cId="1088883303" sldId="519"/>
        </pc:sldMkLst>
      </pc:sldChg>
      <pc:sldChg chg="modSp mod">
        <pc:chgData name="Mokarram Dorri, Bahareh" userId="b65613e7-b782-4797-afbc-3ac9b2e9b774" providerId="ADAL" clId="{8147FEDE-7CC0-4ADD-AAC7-AE0833B481AA}" dt="2024-03-06T17:09:18.055" v="235" actId="404"/>
        <pc:sldMkLst>
          <pc:docMk/>
          <pc:sldMk cId="1785985401" sldId="520"/>
        </pc:sldMkLst>
      </pc:sldChg>
      <pc:sldChg chg="modSp">
        <pc:chgData name="Mokarram Dorri, Bahareh" userId="b65613e7-b782-4797-afbc-3ac9b2e9b774" providerId="ADAL" clId="{8147FEDE-7CC0-4ADD-AAC7-AE0833B481AA}" dt="2024-03-06T17:19:33.971" v="239" actId="255"/>
        <pc:sldMkLst>
          <pc:docMk/>
          <pc:sldMk cId="3442689539" sldId="523"/>
        </pc:sldMkLst>
      </pc:sldChg>
      <pc:sldChg chg="delSp mod delAnim">
        <pc:chgData name="Mokarram Dorri, Bahareh" userId="b65613e7-b782-4797-afbc-3ac9b2e9b774" providerId="ADAL" clId="{8147FEDE-7CC0-4ADD-AAC7-AE0833B481AA}" dt="2024-03-06T17:20:07.645" v="240" actId="21"/>
        <pc:sldMkLst>
          <pc:docMk/>
          <pc:sldMk cId="1662493439" sldId="531"/>
        </pc:sldMkLst>
      </pc:sldChg>
      <pc:sldChg chg="addSp modSp mod modAnim">
        <pc:chgData name="Mokarram Dorri, Bahareh" userId="b65613e7-b782-4797-afbc-3ac9b2e9b774" providerId="ADAL" clId="{8147FEDE-7CC0-4ADD-AAC7-AE0833B481AA}" dt="2024-03-06T17:20:20.962" v="244" actId="1076"/>
        <pc:sldMkLst>
          <pc:docMk/>
          <pc:sldMk cId="1462688833" sldId="532"/>
        </pc:sldMkLst>
      </pc:sldChg>
      <pc:sldChg chg="addSp modSp mod modAnim modShow">
        <pc:chgData name="Mokarram Dorri, Bahareh" userId="b65613e7-b782-4797-afbc-3ac9b2e9b774" providerId="ADAL" clId="{8147FEDE-7CC0-4ADD-AAC7-AE0833B481AA}" dt="2024-03-06T15:49:01.390" v="134" actId="729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8147FEDE-7CC0-4ADD-AAC7-AE0833B481AA}" dt="2024-03-18T15:37:13.653" v="251" actId="47"/>
        <pc:sldMkLst>
          <pc:docMk/>
          <pc:sldMk cId="3349604892" sldId="549"/>
        </pc:sldMkLst>
      </pc:sldChg>
      <pc:sldChg chg="add del">
        <pc:chgData name="Mokarram Dorri, Bahareh" userId="b65613e7-b782-4797-afbc-3ac9b2e9b774" providerId="ADAL" clId="{8147FEDE-7CC0-4ADD-AAC7-AE0833B481AA}" dt="2024-03-18T15:37:24.713" v="253" actId="47"/>
        <pc:sldMkLst>
          <pc:docMk/>
          <pc:sldMk cId="3164888912" sldId="550"/>
        </pc:sldMkLst>
      </pc:sldChg>
      <pc:sldChg chg="modSp modAnim">
        <pc:chgData name="Mokarram Dorri, Bahareh" userId="b65613e7-b782-4797-afbc-3ac9b2e9b774" providerId="ADAL" clId="{8147FEDE-7CC0-4ADD-AAC7-AE0833B481AA}" dt="2024-03-04T16:50:09.434" v="67" actId="313"/>
        <pc:sldMkLst>
          <pc:docMk/>
          <pc:sldMk cId="1516571467" sldId="551"/>
        </pc:sldMkLst>
      </pc:sldChg>
    </pc:docChg>
  </pc:docChgLst>
  <pc:docChgLst>
    <pc:chgData name="Bahareh Mokarram dorri" userId="b65613e7-b782-4797-afbc-3ac9b2e9b774" providerId="ADAL" clId="{9CB5543D-6A3C-4F03-B6C7-636388755688}"/>
    <pc:docChg chg="undo custSel addSld delSld modSld sldOrd">
      <pc:chgData name="Bahareh Mokarram dorri" userId="b65613e7-b782-4797-afbc-3ac9b2e9b774" providerId="ADAL" clId="{9CB5543D-6A3C-4F03-B6C7-636388755688}" dt="2023-10-16T04:42:51.240" v="292"/>
      <pc:docMkLst>
        <pc:docMk/>
      </pc:docMkLst>
      <pc:sldChg chg="modSp mod modAnim">
        <pc:chgData name="Bahareh Mokarram dorri" userId="b65613e7-b782-4797-afbc-3ac9b2e9b774" providerId="ADAL" clId="{9CB5543D-6A3C-4F03-B6C7-636388755688}" dt="2023-10-16T04:21:47.644" v="149" actId="1076"/>
        <pc:sldMkLst>
          <pc:docMk/>
          <pc:sldMk cId="0" sldId="291"/>
        </pc:sldMkLst>
      </pc:sldChg>
      <pc:sldChg chg="modSp del mod">
        <pc:chgData name="Bahareh Mokarram dorri" userId="b65613e7-b782-4797-afbc-3ac9b2e9b774" providerId="ADAL" clId="{9CB5543D-6A3C-4F03-B6C7-636388755688}" dt="2023-10-16T02:23:35.731" v="97" actId="47"/>
        <pc:sldMkLst>
          <pc:docMk/>
          <pc:sldMk cId="0" sldId="292"/>
        </pc:sldMkLst>
      </pc:sldChg>
      <pc:sldChg chg="modSp mod">
        <pc:chgData name="Bahareh Mokarram dorri" userId="b65613e7-b782-4797-afbc-3ac9b2e9b774" providerId="ADAL" clId="{9CB5543D-6A3C-4F03-B6C7-636388755688}" dt="2023-10-16T04:42:36.316" v="288" actId="20577"/>
        <pc:sldMkLst>
          <pc:docMk/>
          <pc:sldMk cId="231645496" sldId="293"/>
        </pc:sldMkLst>
      </pc:sldChg>
      <pc:sldChg chg="modSp mod modShow">
        <pc:chgData name="Bahareh Mokarram dorri" userId="b65613e7-b782-4797-afbc-3ac9b2e9b774" providerId="ADAL" clId="{9CB5543D-6A3C-4F03-B6C7-636388755688}" dt="2023-10-16T04:42:04.840" v="264" actId="729"/>
        <pc:sldMkLst>
          <pc:docMk/>
          <pc:sldMk cId="0" sldId="294"/>
        </pc:sldMkLst>
      </pc:sldChg>
      <pc:sldChg chg="modSp add del mod">
        <pc:chgData name="Bahareh Mokarram dorri" userId="b65613e7-b782-4797-afbc-3ac9b2e9b774" providerId="ADAL" clId="{9CB5543D-6A3C-4F03-B6C7-636388755688}" dt="2023-10-16T02:42:30.266" v="124" actId="1076"/>
        <pc:sldMkLst>
          <pc:docMk/>
          <pc:sldMk cId="0" sldId="490"/>
        </pc:sldMkLst>
      </pc:sldChg>
      <pc:sldChg chg="addSp delSp modSp add del">
        <pc:chgData name="Bahareh Mokarram dorri" userId="b65613e7-b782-4797-afbc-3ac9b2e9b774" providerId="ADAL" clId="{9CB5543D-6A3C-4F03-B6C7-636388755688}" dt="2023-10-16T01:37:04" v="36"/>
        <pc:sldMkLst>
          <pc:docMk/>
          <pc:sldMk cId="0" sldId="492"/>
        </pc:sldMkLst>
      </pc:sldChg>
      <pc:sldChg chg="addSp delSp modSp add del">
        <pc:chgData name="Bahareh Mokarram dorri" userId="b65613e7-b782-4797-afbc-3ac9b2e9b774" providerId="ADAL" clId="{9CB5543D-6A3C-4F03-B6C7-636388755688}" dt="2023-10-16T01:37:08.449" v="39"/>
        <pc:sldMkLst>
          <pc:docMk/>
          <pc:sldMk cId="0" sldId="494"/>
        </pc:sldMkLst>
      </pc:sldChg>
      <pc:sldChg chg="addSp delSp modSp add del">
        <pc:chgData name="Bahareh Mokarram dorri" userId="b65613e7-b782-4797-afbc-3ac9b2e9b774" providerId="ADAL" clId="{9CB5543D-6A3C-4F03-B6C7-636388755688}" dt="2023-10-16T01:37:15.250" v="42"/>
        <pc:sldMkLst>
          <pc:docMk/>
          <pc:sldMk cId="0" sldId="495"/>
        </pc:sldMkLst>
      </pc:sldChg>
      <pc:sldChg chg="addSp delSp modSp add del">
        <pc:chgData name="Bahareh Mokarram dorri" userId="b65613e7-b782-4797-afbc-3ac9b2e9b774" providerId="ADAL" clId="{9CB5543D-6A3C-4F03-B6C7-636388755688}" dt="2023-10-16T01:37:21.280" v="45"/>
        <pc:sldMkLst>
          <pc:docMk/>
          <pc:sldMk cId="0" sldId="496"/>
        </pc:sldMkLst>
      </pc:sldChg>
      <pc:sldChg chg="addSp delSp modSp add del">
        <pc:chgData name="Bahareh Mokarram dorri" userId="b65613e7-b782-4797-afbc-3ac9b2e9b774" providerId="ADAL" clId="{9CB5543D-6A3C-4F03-B6C7-636388755688}" dt="2023-10-16T01:37:27.715" v="48"/>
        <pc:sldMkLst>
          <pc:docMk/>
          <pc:sldMk cId="0" sldId="497"/>
        </pc:sldMkLst>
      </pc:sldChg>
      <pc:sldChg chg="addSp delSp modSp add del">
        <pc:chgData name="Bahareh Mokarram dorri" userId="b65613e7-b782-4797-afbc-3ac9b2e9b774" providerId="ADAL" clId="{9CB5543D-6A3C-4F03-B6C7-636388755688}" dt="2023-10-16T01:37:33.513" v="51"/>
        <pc:sldMkLst>
          <pc:docMk/>
          <pc:sldMk cId="0" sldId="498"/>
        </pc:sldMkLst>
      </pc:sldChg>
      <pc:sldChg chg="addSp delSp modSp add del">
        <pc:chgData name="Bahareh Mokarram dorri" userId="b65613e7-b782-4797-afbc-3ac9b2e9b774" providerId="ADAL" clId="{9CB5543D-6A3C-4F03-B6C7-636388755688}" dt="2023-10-16T01:37:38.499" v="54"/>
        <pc:sldMkLst>
          <pc:docMk/>
          <pc:sldMk cId="0" sldId="499"/>
        </pc:sldMkLst>
      </pc:sldChg>
      <pc:sldChg chg="addSp delSp modSp add del">
        <pc:chgData name="Bahareh Mokarram dorri" userId="b65613e7-b782-4797-afbc-3ac9b2e9b774" providerId="ADAL" clId="{9CB5543D-6A3C-4F03-B6C7-636388755688}" dt="2023-10-16T01:37:44.960" v="57"/>
        <pc:sldMkLst>
          <pc:docMk/>
          <pc:sldMk cId="0" sldId="500"/>
        </pc:sldMkLst>
      </pc:sldChg>
      <pc:sldChg chg="addSp delSp modSp add del">
        <pc:chgData name="Bahareh Mokarram dorri" userId="b65613e7-b782-4797-afbc-3ac9b2e9b774" providerId="ADAL" clId="{9CB5543D-6A3C-4F03-B6C7-636388755688}" dt="2023-10-16T01:37:49.970" v="60"/>
        <pc:sldMkLst>
          <pc:docMk/>
          <pc:sldMk cId="0" sldId="501"/>
        </pc:sldMkLst>
      </pc:sldChg>
      <pc:sldChg chg="addSp delSp modSp add del">
        <pc:chgData name="Bahareh Mokarram dorri" userId="b65613e7-b782-4797-afbc-3ac9b2e9b774" providerId="ADAL" clId="{9CB5543D-6A3C-4F03-B6C7-636388755688}" dt="2023-10-16T01:37:55.220" v="63"/>
        <pc:sldMkLst>
          <pc:docMk/>
          <pc:sldMk cId="0" sldId="502"/>
        </pc:sldMkLst>
      </pc:sldChg>
      <pc:sldChg chg="addSp delSp modSp add del">
        <pc:chgData name="Bahareh Mokarram dorri" userId="b65613e7-b782-4797-afbc-3ac9b2e9b774" providerId="ADAL" clId="{9CB5543D-6A3C-4F03-B6C7-636388755688}" dt="2023-10-16T01:37:59.419" v="66"/>
        <pc:sldMkLst>
          <pc:docMk/>
          <pc:sldMk cId="0" sldId="503"/>
        </pc:sldMkLst>
      </pc:sldChg>
      <pc:sldChg chg="addSp delSp modSp add del">
        <pc:chgData name="Bahareh Mokarram dorri" userId="b65613e7-b782-4797-afbc-3ac9b2e9b774" providerId="ADAL" clId="{9CB5543D-6A3C-4F03-B6C7-636388755688}" dt="2023-10-16T01:38:07.900" v="69"/>
        <pc:sldMkLst>
          <pc:docMk/>
          <pc:sldMk cId="0" sldId="504"/>
        </pc:sldMkLst>
      </pc:sldChg>
      <pc:sldChg chg="addSp delSp modSp add del">
        <pc:chgData name="Bahareh Mokarram dorri" userId="b65613e7-b782-4797-afbc-3ac9b2e9b774" providerId="ADAL" clId="{9CB5543D-6A3C-4F03-B6C7-636388755688}" dt="2023-10-16T01:38:13" v="72"/>
        <pc:sldMkLst>
          <pc:docMk/>
          <pc:sldMk cId="0" sldId="505"/>
        </pc:sldMkLst>
      </pc:sldChg>
      <pc:sldChg chg="addSp delSp modSp add del">
        <pc:chgData name="Bahareh Mokarram dorri" userId="b65613e7-b782-4797-afbc-3ac9b2e9b774" providerId="ADAL" clId="{9CB5543D-6A3C-4F03-B6C7-636388755688}" dt="2023-10-16T01:38:19.269" v="75"/>
        <pc:sldMkLst>
          <pc:docMk/>
          <pc:sldMk cId="0" sldId="506"/>
        </pc:sldMkLst>
      </pc:sldChg>
      <pc:sldChg chg="addSp delSp modSp add del">
        <pc:chgData name="Bahareh Mokarram dorri" userId="b65613e7-b782-4797-afbc-3ac9b2e9b774" providerId="ADAL" clId="{9CB5543D-6A3C-4F03-B6C7-636388755688}" dt="2023-10-16T01:38:25.849" v="78"/>
        <pc:sldMkLst>
          <pc:docMk/>
          <pc:sldMk cId="0" sldId="507"/>
        </pc:sldMkLst>
      </pc:sldChg>
      <pc:sldChg chg="addSp delSp modSp add del">
        <pc:chgData name="Bahareh Mokarram dorri" userId="b65613e7-b782-4797-afbc-3ac9b2e9b774" providerId="ADAL" clId="{9CB5543D-6A3C-4F03-B6C7-636388755688}" dt="2023-10-16T01:38:31.459" v="81"/>
        <pc:sldMkLst>
          <pc:docMk/>
          <pc:sldMk cId="0" sldId="508"/>
        </pc:sldMkLst>
      </pc:sldChg>
      <pc:sldChg chg="addSp delSp modSp add del">
        <pc:chgData name="Bahareh Mokarram dorri" userId="b65613e7-b782-4797-afbc-3ac9b2e9b774" providerId="ADAL" clId="{9CB5543D-6A3C-4F03-B6C7-636388755688}" dt="2023-10-16T01:36:29.025" v="29"/>
        <pc:sldMkLst>
          <pc:docMk/>
          <pc:sldMk cId="0" sldId="509"/>
        </pc:sldMkLst>
      </pc:sldChg>
      <pc:sldChg chg="addSp delSp modSp add del">
        <pc:chgData name="Bahareh Mokarram dorri" userId="b65613e7-b782-4797-afbc-3ac9b2e9b774" providerId="ADAL" clId="{9CB5543D-6A3C-4F03-B6C7-636388755688}" dt="2023-10-16T01:36:39.629" v="32"/>
        <pc:sldMkLst>
          <pc:docMk/>
          <pc:sldMk cId="0" sldId="510"/>
        </pc:sldMkLst>
      </pc:sldChg>
      <pc:sldChg chg="addSp delSp modSp add del mod modAnim">
        <pc:chgData name="Bahareh Mokarram dorri" userId="b65613e7-b782-4797-afbc-3ac9b2e9b774" providerId="ADAL" clId="{9CB5543D-6A3C-4F03-B6C7-636388755688}" dt="2023-10-16T02:23:04.179" v="96" actId="14100"/>
        <pc:sldMkLst>
          <pc:docMk/>
          <pc:sldMk cId="0" sldId="511"/>
        </pc:sldMkLst>
      </pc:sldChg>
      <pc:sldChg chg="modSp new mod">
        <pc:chgData name="Bahareh Mokarram dorri" userId="b65613e7-b782-4797-afbc-3ac9b2e9b774" providerId="ADAL" clId="{9CB5543D-6A3C-4F03-B6C7-636388755688}" dt="2023-10-16T03:04:08.973" v="129" actId="207"/>
        <pc:sldMkLst>
          <pc:docMk/>
          <pc:sldMk cId="3700816019" sldId="521"/>
        </pc:sldMkLst>
      </pc:sldChg>
      <pc:sldChg chg="new">
        <pc:chgData name="Bahareh Mokarram dorri" userId="b65613e7-b782-4797-afbc-3ac9b2e9b774" providerId="ADAL" clId="{9CB5543D-6A3C-4F03-B6C7-636388755688}" dt="2023-10-16T04:22:00.263" v="150" actId="680"/>
        <pc:sldMkLst>
          <pc:docMk/>
          <pc:sldMk cId="2935724670" sldId="522"/>
        </pc:sldMkLst>
      </pc:sldChg>
      <pc:sldChg chg="modSp new mod ord">
        <pc:chgData name="Bahareh Mokarram dorri" userId="b65613e7-b782-4797-afbc-3ac9b2e9b774" providerId="ADAL" clId="{9CB5543D-6A3C-4F03-B6C7-636388755688}" dt="2023-10-16T04:42:51.240" v="292"/>
        <pc:sldMkLst>
          <pc:docMk/>
          <pc:sldMk cId="3442689539" sldId="523"/>
        </pc:sldMkLst>
      </pc:sldChg>
      <pc:sldChg chg="addSp delSp modSp add mod ord modAnim">
        <pc:chgData name="Bahareh Mokarram dorri" userId="b65613e7-b782-4797-afbc-3ac9b2e9b774" providerId="ADAL" clId="{9CB5543D-6A3C-4F03-B6C7-636388755688}" dt="2023-10-16T04:42:08.410" v="266"/>
        <pc:sldMkLst>
          <pc:docMk/>
          <pc:sldMk cId="1734301047" sldId="524"/>
        </pc:sldMkLst>
      </pc:sldChg>
    </pc:docChg>
  </pc:docChgLst>
  <pc:docChgLst>
    <pc:chgData name="Mokarram dorri, Bahareh" userId="S::bahareh.mokarramdorri@unt.edu::b65613e7-b782-4797-afbc-3ac9b2e9b774" providerId="AD" clId="Web-{17A1EED7-D0A8-5EE6-1283-97497D1DED90}"/>
    <pc:docChg chg="modSld">
      <pc:chgData name="Mokarram dorri, Bahareh" userId="S::bahareh.mokarramdorri@unt.edu::b65613e7-b782-4797-afbc-3ac9b2e9b774" providerId="AD" clId="Web-{17A1EED7-D0A8-5EE6-1283-97497D1DED90}" dt="2023-10-10T20:26:40.230" v="0"/>
      <pc:docMkLst>
        <pc:docMk/>
      </pc:docMkLst>
      <pc:sldChg chg="delSp modSp">
        <pc:chgData name="Mokarram dorri, Bahareh" userId="S::bahareh.mokarramdorri@unt.edu::b65613e7-b782-4797-afbc-3ac9b2e9b774" providerId="AD" clId="Web-{17A1EED7-D0A8-5EE6-1283-97497D1DED90}" dt="2023-10-10T20:26:40.230" v="0"/>
        <pc:sldMkLst>
          <pc:docMk/>
          <pc:sldMk cId="2398984135" sldId="513"/>
        </pc:sldMkLst>
      </pc:sldChg>
    </pc:docChg>
  </pc:docChgLst>
  <pc:docChgLst>
    <pc:chgData name="Mokarram Dorri, Bahareh" userId="b65613e7-b782-4797-afbc-3ac9b2e9b774" providerId="ADAL" clId="{1D54C6DB-E6F3-402C-B111-59F68C7C6136}"/>
    <pc:docChg chg="custSel delSld modSld delMainMaster">
      <pc:chgData name="Mokarram Dorri, Bahareh" userId="b65613e7-b782-4797-afbc-3ac9b2e9b774" providerId="ADAL" clId="{1D54C6DB-E6F3-402C-B111-59F68C7C6136}" dt="2025-03-29T22:20:31.985" v="22" actId="478"/>
      <pc:docMkLst>
        <pc:docMk/>
      </pc:docMkLst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639393532" sldId="257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139989689" sldId="258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702058501" sldId="262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64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65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1D54C6DB-E6F3-402C-B111-59F68C7C6136}" dt="2025-03-29T22:19:41.565" v="1" actId="47"/>
        <pc:sldMkLst>
          <pc:docMk/>
          <pc:sldMk cId="3174946388" sldId="280"/>
        </pc:sldMkLst>
      </pc:sldChg>
      <pc:sldChg chg="del">
        <pc:chgData name="Mokarram Dorri, Bahareh" userId="b65613e7-b782-4797-afbc-3ac9b2e9b774" providerId="ADAL" clId="{1D54C6DB-E6F3-402C-B111-59F68C7C6136}" dt="2025-03-29T22:19:42.427" v="2" actId="47"/>
        <pc:sldMkLst>
          <pc:docMk/>
          <pc:sldMk cId="2128910819" sldId="281"/>
        </pc:sldMkLst>
      </pc:sldChg>
      <pc:sldChg chg="delSp mod delAnim">
        <pc:chgData name="Mokarram Dorri, Bahareh" userId="b65613e7-b782-4797-afbc-3ac9b2e9b774" providerId="ADAL" clId="{1D54C6DB-E6F3-402C-B111-59F68C7C6136}" dt="2025-03-29T22:20:06.212" v="17" actId="478"/>
        <pc:sldMkLst>
          <pc:docMk/>
          <pc:sldMk cId="562133028" sldId="282"/>
        </pc:sldMkLst>
        <pc:spChg chg="del">
          <ac:chgData name="Mokarram Dorri, Bahareh" userId="b65613e7-b782-4797-afbc-3ac9b2e9b774" providerId="ADAL" clId="{1D54C6DB-E6F3-402C-B111-59F68C7C6136}" dt="2025-03-29T22:20:06.212" v="17" actId="478"/>
          <ac:spMkLst>
            <pc:docMk/>
            <pc:sldMk cId="562133028" sldId="282"/>
            <ac:spMk id="5" creationId="{6180CACA-0F5B-9FB7-0590-AA579502EB9A}"/>
          </ac:spMkLst>
        </pc:spChg>
      </pc:sldChg>
      <pc:sldChg chg="delSp modSp mod delAnim modNotesTx">
        <pc:chgData name="Mokarram Dorri, Bahareh" userId="b65613e7-b782-4797-afbc-3ac9b2e9b774" providerId="ADAL" clId="{1D54C6DB-E6F3-402C-B111-59F68C7C6136}" dt="2025-03-29T22:20:01.261" v="16" actId="5793"/>
        <pc:sldMkLst>
          <pc:docMk/>
          <pc:sldMk cId="2016478400" sldId="283"/>
        </pc:sldMkLst>
        <pc:grpChg chg="del">
          <ac:chgData name="Mokarram Dorri, Bahareh" userId="b65613e7-b782-4797-afbc-3ac9b2e9b774" providerId="ADAL" clId="{1D54C6DB-E6F3-402C-B111-59F68C7C6136}" dt="2025-03-29T22:19:57.088" v="13" actId="478"/>
          <ac:grpSpMkLst>
            <pc:docMk/>
            <pc:sldMk cId="2016478400" sldId="283"/>
            <ac:grpSpMk id="16" creationId="{EC941993-0BFF-0869-7EA9-A178ADFCD20C}"/>
          </ac:grpSpMkLst>
        </pc:grpChg>
        <pc:cxnChg chg="mod">
          <ac:chgData name="Mokarram Dorri, Bahareh" userId="b65613e7-b782-4797-afbc-3ac9b2e9b774" providerId="ADAL" clId="{1D54C6DB-E6F3-402C-B111-59F68C7C6136}" dt="2025-03-29T22:19:57.088" v="13" actId="478"/>
          <ac:cxnSpMkLst>
            <pc:docMk/>
            <pc:sldMk cId="2016478400" sldId="283"/>
            <ac:cxnSpMk id="11" creationId="{0E1EFA1F-BCD0-CAC3-2B46-9265E2F40066}"/>
          </ac:cxnSpMkLst>
        </pc:cxnChg>
      </pc:sldChg>
      <pc:sldChg chg="del">
        <pc:chgData name="Mokarram Dorri, Bahareh" userId="b65613e7-b782-4797-afbc-3ac9b2e9b774" providerId="ADAL" clId="{1D54C6DB-E6F3-402C-B111-59F68C7C6136}" dt="2025-03-29T22:19:48.111" v="5" actId="47"/>
        <pc:sldMkLst>
          <pc:docMk/>
          <pc:sldMk cId="2288116155" sldId="284"/>
        </pc:sldMkLst>
      </pc:sldChg>
      <pc:sldChg chg="del">
        <pc:chgData name="Mokarram Dorri, Bahareh" userId="b65613e7-b782-4797-afbc-3ac9b2e9b774" providerId="ADAL" clId="{1D54C6DB-E6F3-402C-B111-59F68C7C6136}" dt="2025-03-29T22:19:48.685" v="6" actId="47"/>
        <pc:sldMkLst>
          <pc:docMk/>
          <pc:sldMk cId="881544732" sldId="286"/>
        </pc:sldMkLst>
      </pc:sldChg>
      <pc:sldChg chg="del">
        <pc:chgData name="Mokarram Dorri, Bahareh" userId="b65613e7-b782-4797-afbc-3ac9b2e9b774" providerId="ADAL" clId="{1D54C6DB-E6F3-402C-B111-59F68C7C6136}" dt="2025-03-29T22:19:49.179" v="7" actId="47"/>
        <pc:sldMkLst>
          <pc:docMk/>
          <pc:sldMk cId="759829174" sldId="287"/>
        </pc:sldMkLst>
      </pc:sldChg>
      <pc:sldChg chg="del">
        <pc:chgData name="Mokarram Dorri, Bahareh" userId="b65613e7-b782-4797-afbc-3ac9b2e9b774" providerId="ADAL" clId="{1D54C6DB-E6F3-402C-B111-59F68C7C6136}" dt="2025-03-29T22:19:49.914" v="8" actId="47"/>
        <pc:sldMkLst>
          <pc:docMk/>
          <pc:sldMk cId="4250340663" sldId="288"/>
        </pc:sldMkLst>
      </pc:sldChg>
      <pc:sldChg chg="del">
        <pc:chgData name="Mokarram Dorri, Bahareh" userId="b65613e7-b782-4797-afbc-3ac9b2e9b774" providerId="ADAL" clId="{1D54C6DB-E6F3-402C-B111-59F68C7C6136}" dt="2025-03-29T22:19:52.182" v="11" actId="47"/>
        <pc:sldMkLst>
          <pc:docMk/>
          <pc:sldMk cId="699954361" sldId="29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31645496" sldId="293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400550592" sldId="295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306733441" sldId="296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833069730" sldId="299"/>
        </pc:sldMkLst>
      </pc:sldChg>
      <pc:sldChg chg="delSp mod delAnim">
        <pc:chgData name="Mokarram Dorri, Bahareh" userId="b65613e7-b782-4797-afbc-3ac9b2e9b774" providerId="ADAL" clId="{1D54C6DB-E6F3-402C-B111-59F68C7C6136}" dt="2025-03-29T22:20:31.985" v="22" actId="478"/>
        <pc:sldMkLst>
          <pc:docMk/>
          <pc:sldMk cId="1821064881" sldId="300"/>
        </pc:sldMkLst>
        <pc:spChg chg="del">
          <ac:chgData name="Mokarram Dorri, Bahareh" userId="b65613e7-b782-4797-afbc-3ac9b2e9b774" providerId="ADAL" clId="{1D54C6DB-E6F3-402C-B111-59F68C7C6136}" dt="2025-03-29T22:20:31.985" v="22" actId="478"/>
          <ac:spMkLst>
            <pc:docMk/>
            <pc:sldMk cId="1821064881" sldId="300"/>
            <ac:spMk id="5" creationId="{376BDBCF-5A01-D331-8F0F-E64C03912B95}"/>
          </ac:spMkLst>
        </pc:spChg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308138777" sldId="36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49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0" sldId="511"/>
        </pc:sldMkLst>
      </pc:sldChg>
      <pc:sldChg chg="delSp mod delAnim">
        <pc:chgData name="Mokarram Dorri, Bahareh" userId="b65613e7-b782-4797-afbc-3ac9b2e9b774" providerId="ADAL" clId="{1D54C6DB-E6F3-402C-B111-59F68C7C6136}" dt="2025-03-29T22:20:25.026" v="21" actId="478"/>
        <pc:sldMkLst>
          <pc:docMk/>
          <pc:sldMk cId="879507186" sldId="514"/>
        </pc:sldMkLst>
        <pc:spChg chg="del">
          <ac:chgData name="Mokarram Dorri, Bahareh" userId="b65613e7-b782-4797-afbc-3ac9b2e9b774" providerId="ADAL" clId="{1D54C6DB-E6F3-402C-B111-59F68C7C6136}" dt="2025-03-29T22:20:25.026" v="21" actId="478"/>
          <ac:spMkLst>
            <pc:docMk/>
            <pc:sldMk cId="879507186" sldId="514"/>
            <ac:spMk id="29" creationId="{FD690A24-F06E-F779-F75D-42EE673528BD}"/>
          </ac:spMkLst>
        </pc:spChg>
      </pc:sldChg>
      <pc:sldChg chg="modNotesTx">
        <pc:chgData name="Mokarram Dorri, Bahareh" userId="b65613e7-b782-4797-afbc-3ac9b2e9b774" providerId="ADAL" clId="{1D54C6DB-E6F3-402C-B111-59F68C7C6136}" dt="2025-03-29T22:20:18.295" v="20" actId="20577"/>
        <pc:sldMkLst>
          <pc:docMk/>
          <pc:sldMk cId="2592284382" sldId="515"/>
        </pc:sldMkLst>
      </pc:sldChg>
      <pc:sldChg chg="modNotesTx">
        <pc:chgData name="Mokarram Dorri, Bahareh" userId="b65613e7-b782-4797-afbc-3ac9b2e9b774" providerId="ADAL" clId="{1D54C6DB-E6F3-402C-B111-59F68C7C6136}" dt="2025-03-29T22:20:13.980" v="19" actId="6549"/>
        <pc:sldMkLst>
          <pc:docMk/>
          <pc:sldMk cId="3463901856" sldId="517"/>
        </pc:sldMkLst>
      </pc:sldChg>
      <pc:sldChg chg="del">
        <pc:chgData name="Mokarram Dorri, Bahareh" userId="b65613e7-b782-4797-afbc-3ac9b2e9b774" providerId="ADAL" clId="{1D54C6DB-E6F3-402C-B111-59F68C7C6136}" dt="2025-03-29T22:19:45.009" v="3" actId="47"/>
        <pc:sldMkLst>
          <pc:docMk/>
          <pc:sldMk cId="1088883303" sldId="519"/>
        </pc:sldMkLst>
      </pc:sldChg>
      <pc:sldChg chg="del">
        <pc:chgData name="Mokarram Dorri, Bahareh" userId="b65613e7-b782-4797-afbc-3ac9b2e9b774" providerId="ADAL" clId="{1D54C6DB-E6F3-402C-B111-59F68C7C6136}" dt="2025-03-29T22:19:46.591" v="4" actId="47"/>
        <pc:sldMkLst>
          <pc:docMk/>
          <pc:sldMk cId="1785985401" sldId="52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932307256" sldId="52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442689539" sldId="523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149512338" sldId="529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186674623" sldId="53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662493439" sldId="53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462688833" sldId="532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897101651" sldId="534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639182508" sldId="535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510107276" sldId="539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838561820" sldId="54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795144348" sldId="54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970912936" sldId="542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726311626" sldId="543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962339644" sldId="544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174615269" sldId="545"/>
        </pc:sldMkLst>
      </pc:sldChg>
      <pc:sldChg chg="del">
        <pc:chgData name="Mokarram Dorri, Bahareh" userId="b65613e7-b782-4797-afbc-3ac9b2e9b774" providerId="ADAL" clId="{1D54C6DB-E6F3-402C-B111-59F68C7C6136}" dt="2025-03-29T22:19:50.714" v="9" actId="47"/>
        <pc:sldMkLst>
          <pc:docMk/>
          <pc:sldMk cId="3971941668" sldId="547"/>
        </pc:sldMkLst>
      </pc:sldChg>
      <pc:sldChg chg="del">
        <pc:chgData name="Mokarram Dorri, Bahareh" userId="b65613e7-b782-4797-afbc-3ac9b2e9b774" providerId="ADAL" clId="{1D54C6DB-E6F3-402C-B111-59F68C7C6136}" dt="2025-03-29T22:19:51.400" v="10" actId="47"/>
        <pc:sldMkLst>
          <pc:docMk/>
          <pc:sldMk cId="2781700243" sldId="548"/>
        </pc:sldMkLst>
      </pc:sldChg>
      <pc:sldChg chg="del">
        <pc:chgData name="Mokarram Dorri, Bahareh" userId="b65613e7-b782-4797-afbc-3ac9b2e9b774" providerId="ADAL" clId="{1D54C6DB-E6F3-402C-B111-59F68C7C6136}" dt="2025-03-29T22:19:52.934" v="12" actId="47"/>
        <pc:sldMkLst>
          <pc:docMk/>
          <pc:sldMk cId="3164888912" sldId="55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516571467" sldId="551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584301355" sldId="552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703615190" sldId="553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4230040450" sldId="554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086687341" sldId="555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485382273" sldId="556"/>
        </pc:sldMkLst>
      </pc:sldChg>
      <pc:sldChg chg="delSp mod">
        <pc:chgData name="Mokarram Dorri, Bahareh" userId="b65613e7-b782-4797-afbc-3ac9b2e9b774" providerId="ADAL" clId="{1D54C6DB-E6F3-402C-B111-59F68C7C6136}" dt="2025-03-29T22:20:09.256" v="18" actId="478"/>
        <pc:sldMkLst>
          <pc:docMk/>
          <pc:sldMk cId="3105100797" sldId="557"/>
        </pc:sldMkLst>
        <pc:spChg chg="del">
          <ac:chgData name="Mokarram Dorri, Bahareh" userId="b65613e7-b782-4797-afbc-3ac9b2e9b774" providerId="ADAL" clId="{1D54C6DB-E6F3-402C-B111-59F68C7C6136}" dt="2025-03-29T22:20:09.256" v="18" actId="478"/>
          <ac:spMkLst>
            <pc:docMk/>
            <pc:sldMk cId="3105100797" sldId="557"/>
            <ac:spMk id="13" creationId="{1FD7B653-9C0D-15BC-A9E3-586C5B4A8D03}"/>
          </ac:spMkLst>
        </pc:spChg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1308821528" sldId="560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866326031" sldId="562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4276768957" sldId="564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2320345530" sldId="565"/>
        </pc:sldMkLst>
      </pc:sldChg>
      <pc:sldChg chg="del">
        <pc:chgData name="Mokarram Dorri, Bahareh" userId="b65613e7-b782-4797-afbc-3ac9b2e9b774" providerId="ADAL" clId="{1D54C6DB-E6F3-402C-B111-59F68C7C6136}" dt="2025-03-29T22:19:33.972" v="0" actId="47"/>
        <pc:sldMkLst>
          <pc:docMk/>
          <pc:sldMk cId="3203244706" sldId="566"/>
        </pc:sldMkLst>
      </pc:sldChg>
      <pc:sldMasterChg chg="delSldLayout">
        <pc:chgData name="Mokarram Dorri, Bahareh" userId="b65613e7-b782-4797-afbc-3ac9b2e9b774" providerId="ADAL" clId="{1D54C6DB-E6F3-402C-B111-59F68C7C6136}" dt="2025-03-29T22:19:52.934" v="12" actId="47"/>
        <pc:sldMasterMkLst>
          <pc:docMk/>
          <pc:sldMasterMk cId="0" sldId="2147483648"/>
        </pc:sldMasterMkLst>
        <pc:sldLayoutChg chg="del">
          <pc:chgData name="Mokarram Dorri, Bahareh" userId="b65613e7-b782-4797-afbc-3ac9b2e9b774" providerId="ADAL" clId="{1D54C6DB-E6F3-402C-B111-59F68C7C6136}" dt="2025-03-29T22:19:52.934" v="12" actId="47"/>
          <pc:sldLayoutMkLst>
            <pc:docMk/>
            <pc:sldMasterMk cId="0" sldId="2147483648"/>
            <pc:sldLayoutMk cId="489660645" sldId="2147483672"/>
          </pc:sldLayoutMkLst>
        </pc:sldLayoutChg>
      </pc:sldMasterChg>
      <pc:sldMasterChg chg="del delSldLayout">
        <pc:chgData name="Mokarram Dorri, Bahareh" userId="b65613e7-b782-4797-afbc-3ac9b2e9b774" providerId="ADAL" clId="{1D54C6DB-E6F3-402C-B111-59F68C7C6136}" dt="2025-03-29T22:19:33.972" v="0" actId="47"/>
        <pc:sldMasterMkLst>
          <pc:docMk/>
          <pc:sldMasterMk cId="2248050778" sldId="2147483673"/>
        </pc:sldMasterMkLst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1439387280" sldId="2147483674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4195892209" sldId="2147483675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1488044378" sldId="2147483676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386647586" sldId="2147483677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3398058411" sldId="2147483678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2037615848" sldId="2147483679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1572014539" sldId="2147483680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1585010562" sldId="2147483681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3048082320" sldId="2147483682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2951196706" sldId="2147483683"/>
          </pc:sldLayoutMkLst>
        </pc:sldLayoutChg>
        <pc:sldLayoutChg chg="del">
          <pc:chgData name="Mokarram Dorri, Bahareh" userId="b65613e7-b782-4797-afbc-3ac9b2e9b774" providerId="ADAL" clId="{1D54C6DB-E6F3-402C-B111-59F68C7C6136}" dt="2025-03-29T22:19:33.972" v="0" actId="47"/>
          <pc:sldLayoutMkLst>
            <pc:docMk/>
            <pc:sldMasterMk cId="2248050778" sldId="2147483673"/>
            <pc:sldLayoutMk cId="4124883866" sldId="2147483684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7CC0614F-4FCA-4241-9464-E67663DA4A29}"/>
    <pc:docChg chg="modSld">
      <pc:chgData name="Mokarram dorri, Bahareh" userId="S::bahareh.mokarramdorri@unt.edu::b65613e7-b782-4797-afbc-3ac9b2e9b774" providerId="AD" clId="Web-{7CC0614F-4FCA-4241-9464-E67663DA4A29}" dt="2023-10-12T19:29:50.965" v="6" actId="20577"/>
      <pc:docMkLst>
        <pc:docMk/>
      </pc:docMkLst>
      <pc:sldChg chg="modSp modNotes">
        <pc:chgData name="Mokarram dorri, Bahareh" userId="S::bahareh.mokarramdorri@unt.edu::b65613e7-b782-4797-afbc-3ac9b2e9b774" providerId="AD" clId="Web-{7CC0614F-4FCA-4241-9464-E67663DA4A29}" dt="2023-10-12T19:29:50.965" v="6" actId="20577"/>
        <pc:sldMkLst>
          <pc:docMk/>
          <pc:sldMk cId="2016478400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B470AA-884E-C432-B6DA-B3B899A54E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F1E63-0594-2A3C-C5A1-9EE9D5188C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BB9F6-3524-4154-8084-6CDB258F9C8E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3E02-9B06-0DF1-3F49-78F7768A21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B1150-D4EC-4C3C-316A-240999FA11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E2033-6894-4891-AA6B-728FAA960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25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9T03:49:56.108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6982 801 24575,'-12'0'0,"0"0"0,0-2 0,-1 1 0,1-2 0,0 1 0,0-2 0,1 1 0,-1-2 0,1 1 0,0-2 0,-21-12 0,13 3 0,0 0 0,1-2 0,0 0 0,1-1 0,-14-20 0,-10-15 0,-2 3 0,-2 1 0,-2 3 0,-67-51 0,75 68 0,-243-167 0,258 183 0,-1 1 0,-1 2 0,-39-12 0,15 5 0,19 8 0,-1 0 0,0 2 0,-1 2 0,-53-3 0,-137 10 0,91 1 0,27-5 0,45 0 0,1 2 0,-82 11 0,114-5 0,1 1 0,-1 2 0,-34 16 0,29-11 0,-50 13 0,-184 52 0,226-71 0,-71 6 0,16-3 0,-197 48 0,230-44 0,-102 11 0,148-23 0,0 2 0,0-1 0,1 2 0,-1 0 0,-20 12 0,-16 7 0,-266 81 0,49-18 0,235-78 0,0-1 0,-1-1 0,-1-2 0,-48 2 0,77-8 0,-37 7 0,1 2 0,-63 20 0,26-5 0,-16 1 0,-263 63 0,350-85 0,1-1 0,-1 2 0,1-1 0,0 1 0,0 0 0,0 0 0,1 1 0,0 0 0,-1 1 0,2 0 0,-1 0 0,1 0 0,0 1 0,0-1 0,-5 9 0,0-1 0,-1 0 0,-21 17 0,14-19 0,0-1 0,0-1 0,-1-1 0,-1 0 0,1-2 0,-1 0 0,-40 7 0,-39 13 0,-354 112 0,421-130 0,0 1 0,1 2 0,0 1 0,1 2 0,1 0 0,1 2 0,0 2 0,-32 25 0,33-24 0,-1-1 0,0-2 0,-1 0 0,-1-3 0,-1 0 0,-45 12 0,21-6 0,34-12 0,1 1 0,0 1 0,1 1 0,0 0 0,0 2 0,1 0 0,1 2 0,1 0 0,0 0 0,0 2 0,2 0 0,0 1 0,1 1 0,1 0 0,-13 24 0,24-38 0,-78 166 0,72-149 0,2 0 0,0 0 0,1 0 0,1 0 0,1 1 0,1 30 0,2-10 0,6 177 0,-4-208 0,0-1 0,0 1 0,2 0 0,-1-1 0,1 0 0,1 0 0,0 0 0,12 19 0,6 5 0,33 36 0,-46-59 0,-1-2 0,0-1 0,1 1 0,1-2 0,-1 1 0,1-1 0,1-1 0,0 0 0,0-1 0,0 0 0,0-1 0,18 6 0,16 1 0,91 12 0,-41-8 0,127 19 0,-151-25 0,-63-9 0,54 7 0,-1 3 0,88 28 0,-52-9 0,-59-19 0,0 1 0,-1 2 0,-1 2 0,55 31 0,-26-5 0,434 250 0,-471-279 0,0-1 0,0-2 0,1-1 0,36 7 0,-36-8 0,-1 1 0,0 1 0,-1 2 0,32 17 0,-32-14 0,1-2 0,-1-1 0,2-1 0,32 7 0,73 3 0,-88-15 0,0 1 0,0 3 0,83 28 0,23 15 0,-42-17 0,23 24 0,-61-24 0,-55-28 0,87 40 0,155 49 0,-158-68 0,159 67 0,-209-75 0,-32-13 0,-1 0 0,27 16 0,-18-9 0,0 0 0,1-2 0,0-1 0,1-1 0,1-2 0,38 7 0,145 45 0,-48-13 0,-121-36 0,-17-4 0,0-1 0,48 6 0,-21-6 0,95 24 0,-100-18 0,1-2 0,67 5 0,309-14 0,-204-5 0,-147 4 0,-17 0 0,77-7 0,-117 4 0,0-2 0,0 1 0,-1-2 0,1-1 0,-1 0 0,-1-1 0,1-1 0,19-12 0,67-49 0,47-29 0,-125 84 0,0 1 0,2 1 0,-1 1 0,34-8 0,-36 12 0,-1-1 0,-1-1 0,1-2 0,-2 0 0,0-1 0,0-1 0,31-26 0,-25 17 0,-1-3 0,-2 0 0,-1-1 0,38-53 0,-54 67 0,-1 0 0,0-1 0,-1 0 0,0 0 0,-1-1 0,6-27 0,-4 3 0,2-48 0,-6 46 0,10-47 0,-7 64 0,11-50 0,-3 0 0,-3-1 0,2-96 0,-13 108 0,-4-100 0,2 151 0,0 0 0,-1 1 0,-1-1 0,0 1 0,0-1 0,-10-15 0,7 14 0,1 0 0,1-1 0,-7-22 0,-1-22 0,-2 2 0,-36-88 0,32 95 0,-22-88 0,7 17 0,24 84 0,3-1 0,0 0 0,3 0 0,-1-59 0,-7-53 0,10 129 0,-1 0 0,-1 0 0,-1 0 0,0 1 0,-1 0 0,-1 0 0,-12-21 0,-4-7 0,2 0 0,3-2 0,1 0 0,-12-63 0,-26-72 0,46 157 0,-2 1 0,-1 0 0,-1 0 0,-30-41 0,41 63-114,0 0 1,-1 0-1,1 0 0,-1 0 0,1 0 1,-1 1-1,0-1 0,0 1 0,0 0 1,0 0-1,-7-3 0,-3 3-6712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16:00:2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2000 24575,'0'-9'0,"0"-18"0,0 0 0,2 0 0,0 0 0,11-42 0,2 6 0,13-114 0,-9 40 0,-17 124 0,2 0 0,0 0 0,1 0 0,0 1 0,0 0 0,2 0 0,-1 0 0,10-12 0,12-12 0,35-35 0,-10 12 0,11-12 0,125-108 0,-111 103 0,-57 54 0,0 1 0,1 1 0,1 1 0,50-31 0,299-123 0,-107 54 0,-62 40 0,-184 72 0,-2 0 0,0-1 0,-1 0 0,26-18 0,12-8 0,6 3 0,100-37 0,-129 57 0,1 2 0,0 2 0,1 0 0,0 3 0,44-2 0,-26 5 0,0-1 0,81-16 0,-54 3 0,1 4 0,90-1 0,162 13 0,-126 2 0,1045-3 0,-1064-14 0,-22 1 0,326 11 0,-253 3 0,-229-1 0,-1 0 0,1 1 0,-1 0 0,1 0 0,-1 0 0,0 1 0,0 0 0,1 1 0,-2-1 0,1 2 0,0-1 0,0 1 0,-1 0 0,0 0 0,0 0 0,0 1 0,0 0 0,-1 0 0,0 1 0,0-1 0,0 1 0,-1 0 0,6 11 0,22 35 0,-4 2 0,-1 0 0,-3 2 0,32 109 0,-49-130 0,-1-1 0,3 56 0,3 26 0,-4-53 0,-4 0 0,-5 118 0,1 35 0,4-185 0,1-1 0,14 46 0,-10-45 0,-2 0 0,5 43 0,15 112 0,1 25 0,-22-151 0,21 90 0,0-6 0,-24-116 0,10 61 0,0 117 0,0-37 0,1-31 0,-12-117 0,1 0 0,1 0 0,2 0 0,0-1 0,16 37 0,-13-37 0,-1 1 0,-1 0 0,-1 1 0,-1 0 0,4 34 0,-4 27 0,4-1 0,4 0 0,35 126 0,-40-187 0,1-1 0,18 32 0,-15-30 0,17 42 0,-19-36 0,2 0 0,0-1 0,2 0 0,1-1 0,1-1 0,1 0 0,1-1 0,1-1 0,1-1 0,38 32 0,-25-25 0,37 42 0,-49-49 0,0 0 0,1-1 0,0-1 0,47 30 0,-32-31 0,1-1 0,0-1 0,2-3 0,43 11 0,-41-13 0,4-1 0,-1 2 0,0 2 0,73 36 0,-87-37 0,0-1 0,1-1 0,0-1 0,53 9 0,-50-13 0,0 2 0,-1 1 0,64 29 0,-68-25 0,0-2 0,1-1 0,0-1 0,1-2 0,51 7 0,-53-9 0,-5 0 0,-1 2 0,0 1 0,-1 0 0,0 2 0,-1 1 0,23 15 0,-11-7 0,45 20 0,-50-26 0,-2 1 0,0 2 0,47 37 0,-26-18 0,326 276 0,-319-256 0,-3 3 0,78 114 0,-117-155 0,-4-3 0,0 1 0,0 0 0,-2 1 0,0 0 0,-1 0 0,0 0 0,-2 1 0,4 20 0,8 148 0,-15-182 0,-1 486 0,-1-474 0,-2 0 0,0 0 0,0 0 0,-2 0 0,0-1 0,-1 0 0,0 0 0,-16 26 0,-6 2 0,-49 59 0,58-79 0,-10 8 0,-1-1 0,-1-1 0,-43 29 0,-13 13 0,78-63 0,-1-1 0,-1 0 0,0 0 0,1-1 0,-2-1 0,1 0 0,-1 0 0,0-1 0,0-1 0,0 0 0,0 0 0,-14 0 0,-18 0 0,0-2 0,-50-6 0,-4 1 0,33 4 0,-57 1 0,0-6 0,-176-28 0,141 13 0,100 15 0,-77-18 0,-46-7 0,115 21 0,-81-21 0,49 6 0,0 4 0,-177-13 0,222 27 0,-57-14 0,60 10 0,-86-8 0,-443 15 0,288 6 0,-1761-3 0,2008 0 0,0-3 0,0-1 0,0-3 0,-49-13 0,-95-25 0,-85-25 0,228 56 0,2-3 0,0-1 0,1-2 0,-45-29 0,-67-61 0,103 70 0,-2 3 0,-1 2 0,-84-40 0,67 45 0,24 12 0,-1-3 0,2-1 0,1-3 0,-80-57 0,-241-253 0,327 292 0,2-1 0,2-3 0,2 0 0,-31-62 0,-49-72 0,-58-59 0,155 218 0,1-2 0,1 0 0,2 0 0,-16-47 0,15 39 0,0 1 0,-28-49 0,21 49 0,1-1 0,2-1 0,1-1 0,2 0 0,-18-72 0,17 61 0,-1 0 0,-3 1 0,-1 1 0,-2 0 0,-30-43 0,-37-79 0,76 139 0,2 0 0,1-1 0,0 0 0,-6-47 0,12 52 0,0 0 0,-1 0 0,-1 1 0,-1-1 0,-1 1 0,-12-24 0,7 19 0,1 0 0,1-1 0,2-1 0,0 1 0,2-1 0,1-1 0,-1-30 0,4-207 0,4 151 0,0 19 0,1 37 0,-9-97 0,3 141 0,-1 1 0,0 0 0,-1 1 0,0-1 0,-13-22 0,10 22 0,1 0 0,1 0 0,0-1 0,1 0 0,-4-19 0,5-6 26,2-1 0,4-54 0,0 65-267,-1 0 1,-1 0-1,-2 0 1,-1 0-1,-11-47 1,1 41-6586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BB37-1D92-7777-B84E-1AB7A27D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E7960-7F5A-D38B-A288-61518C96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0E862-380E-52FD-5743-F810B4018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39B51-CBA1-9ADA-7DC8-DF25454F0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69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925D-9E71-6ECB-C991-DD6BFB355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11BC6-DF79-68C7-DB04-AFE5E953C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A0576-DE95-1F1D-5CD8-1630BCF2E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4FEE-22DD-C100-9FF0-760B62F0A1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35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F1F41-A58C-50EA-49C9-7529AB3B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416AEB-61B0-3CB6-C9F0-EE47207EE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E823A-E192-7EA8-999B-B8858D333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9CEC3-4260-DB35-B914-276D51EE5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2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9C890-5A59-98DB-1D40-C0525F7E9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223B7-BA05-1D6E-4DEA-BAC81A7BD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7BCAF-10E9-EE84-BF7D-DB49A8745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Font typeface="Arial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D02FA-3467-417F-B8D1-9417A02B1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4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69514-FD19-2370-6AFC-3C8B5FE04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D2351-7C16-0306-C89E-6DEDE2829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88EF7-AD04-29D6-104C-E69DC569C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E891F-10CD-839B-418E-FD6CCC40C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62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F9335-C43C-FED2-B4AD-482A2F098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527205-0AFB-5A76-32D5-4F4B76B2D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F921B-67D2-BA00-1B3C-BDD30E2F0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B9F27-B637-7C61-20D1-11F758A25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9600E-94B1-DC1D-48EF-43534627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FB88C2-F89F-21B6-43EA-D84F09A0B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21410-637E-6534-B6A0-0460419F3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144C-F6AB-9D5E-7602-B3C49F6BF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9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CA247-5E9A-F4DC-A029-F0E565B0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AD0420D7-13EE-305E-7FD7-62AE26564C2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5F3297AC-6D4A-2A6E-0E0C-DE3E30CD7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162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3D931-589A-E33B-CF39-96613F2E2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C8E9C316-43AD-7827-4C13-F7ACEBDDB77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97347" name="Rectangle 3">
            <a:extLst>
              <a:ext uri="{FF2B5EF4-FFF2-40B4-BE49-F238E27FC236}">
                <a16:creationId xmlns:a16="http://schemas.microsoft.com/office/drawing/2014/main" id="{A6DE1EB0-5722-537C-DF5A-061425801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4023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76B6B-80B3-E243-71B0-407E7280D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63BE1-7847-3680-6211-C0CE06B53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D8EC4-77DC-9629-7C2E-DF4F537EF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9594A-622D-6B26-434C-24B339C9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77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B900-5EDA-19DB-785D-E3089D86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38E5A-60EA-59A1-F298-729420E94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07338-CA0F-2824-6F07-71C48D136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B569F-AD99-D244-45AC-1718925D97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8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3973B-3913-EB22-0FC8-572063BB3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F5F0-5856-6A3C-C1A2-CF251607C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28931-555D-79FA-950C-4E67FE327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4A604-B0E9-5281-42CA-D9B312360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C65D1A-E5DB-CD0D-89E2-EDDB073DE10D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0F06D-05CC-CC0F-FCE2-DC7CF0EE6E6A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563319-93F0-8D43-B00B-8E4ED56E6BEC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C51C26-91D7-6ECE-5785-6176BFB548A3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0BFC67-82C2-4958-01C2-226B5CD44295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3159828-189B-A220-516D-0B81B8B7A103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9C7F3D-6958-D53D-5E11-A310E1860F0E}"/>
              </a:ext>
            </a:extLst>
          </p:cNvPr>
          <p:cNvSpPr/>
          <p:nvPr userDrawn="1"/>
        </p:nvSpPr>
        <p:spPr>
          <a:xfrm>
            <a:off x="457200" y="228600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31D65-FAF3-D966-5373-AB5C2E624DE7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C52C0-DA09-BC32-0123-F70FEDBBA1D8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6C497-2391-7EFE-C1E2-C09D613187A2}"/>
              </a:ext>
            </a:extLst>
          </p:cNvPr>
          <p:cNvSpPr/>
          <p:nvPr userDrawn="1"/>
        </p:nvSpPr>
        <p:spPr>
          <a:xfrm>
            <a:off x="457200" y="136525"/>
            <a:ext cx="8229600" cy="990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buNone/>
            </a:pPr>
            <a:endParaRPr lang="en-US" sz="40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344F9-5913-FF17-B763-00C09874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anning Trees">
            <a:extLst>
              <a:ext uri="{FF2B5EF4-FFF2-40B4-BE49-F238E27FC236}">
                <a16:creationId xmlns:a16="http://schemas.microsoft.com/office/drawing/2014/main" id="{3BC70589-CFDC-5726-278A-31E7B9E3B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393484"/>
            <a:ext cx="4495800" cy="312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C0F21D-5648-D532-28CD-32D033B7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455613"/>
          </a:xfrm>
        </p:spPr>
        <p:txBody>
          <a:bodyPr>
            <a:noAutofit/>
          </a:bodyPr>
          <a:lstStyle/>
          <a:p>
            <a:r>
              <a:rPr lang="en-US" sz="2800" dirty="0"/>
              <a:t>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8ECFB-E936-1503-8F66-5B41F373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084"/>
            <a:ext cx="8534400" cy="2057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 spanning tree is a subset of Graph G&lt;V,E&gt;, which has all the </a:t>
            </a:r>
            <a:br>
              <a:rPr lang="en-US" sz="2200" dirty="0"/>
            </a:br>
            <a:r>
              <a:rPr lang="en-US" sz="2200" dirty="0"/>
              <a:t>vertices (V) covered with </a:t>
            </a:r>
            <a:r>
              <a:rPr lang="en-US" sz="2200" u="sng" dirty="0"/>
              <a:t>minimum possible number of edges</a:t>
            </a:r>
            <a:r>
              <a:rPr lang="en-US" sz="2200" dirty="0"/>
              <a:t>. </a:t>
            </a:r>
          </a:p>
          <a:p>
            <a:pPr lvl="1"/>
            <a:r>
              <a:rPr lang="en-US" sz="2000" dirty="0"/>
              <a:t>In spanning tree S </a:t>
            </a:r>
            <a:r>
              <a:rPr lang="en-US" sz="2000" dirty="0">
                <a:sym typeface="Symbol" panose="05050102010706020507" pitchFamily="18" charset="2"/>
              </a:rPr>
              <a:t> G, S=&lt;V’,E’&gt;: V’=V and |</a:t>
            </a:r>
            <a:r>
              <a:rPr lang="en-US" sz="2000" dirty="0"/>
              <a:t>E’|=|V|-1</a:t>
            </a:r>
            <a:br>
              <a:rPr lang="en-US" sz="2000" dirty="0"/>
            </a:br>
            <a:endParaRPr lang="en-US" sz="1800" dirty="0"/>
          </a:p>
          <a:p>
            <a:r>
              <a:rPr lang="en-US" sz="2200" dirty="0"/>
              <a:t>A spanning tree does not have cycles, and it cannot be disconnected.</a:t>
            </a:r>
          </a:p>
        </p:txBody>
      </p:sp>
    </p:spTree>
    <p:extLst>
      <p:ext uri="{BB962C8B-B14F-4D97-AF65-F5344CB8AC3E}">
        <p14:creationId xmlns:p14="http://schemas.microsoft.com/office/powerpoint/2010/main" val="20709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E1095-E00A-C3F2-0B09-FB6A22DDC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9B5-F7FA-EF82-7607-5DA9FBCD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043"/>
          </a:xfrm>
        </p:spPr>
        <p:txBody>
          <a:bodyPr>
            <a:noAutofit/>
          </a:bodyPr>
          <a:lstStyle/>
          <a:p>
            <a:r>
              <a:rPr lang="en-US" sz="2800" dirty="0"/>
              <a:t>Implement Prim’s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97874-5A9D-CBF4-1B83-5389D04E3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104" y="1166978"/>
            <a:ext cx="5753403" cy="5013462"/>
          </a:xfrm>
          <a:prstGeom prst="rect">
            <a:avLst/>
          </a:prstGeom>
        </p:spPr>
      </p:pic>
      <p:sp>
        <p:nvSpPr>
          <p:cNvPr id="8" name="Callout: Line 7">
            <a:extLst>
              <a:ext uri="{FF2B5EF4-FFF2-40B4-BE49-F238E27FC236}">
                <a16:creationId xmlns:a16="http://schemas.microsoft.com/office/drawing/2014/main" id="{F0EBC19A-7537-8FCD-46A1-B0C67FCCE59E}"/>
              </a:ext>
            </a:extLst>
          </p:cNvPr>
          <p:cNvSpPr/>
          <p:nvPr/>
        </p:nvSpPr>
        <p:spPr>
          <a:xfrm>
            <a:off x="5916304" y="1211512"/>
            <a:ext cx="3048000" cy="617287"/>
          </a:xfrm>
          <a:prstGeom prst="borderCallout1">
            <a:avLst>
              <a:gd name="adj1" fmla="val 25340"/>
              <a:gd name="adj2" fmla="val -1002"/>
              <a:gd name="adj3" fmla="val 43060"/>
              <a:gd name="adj4" fmla="val -241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ysClr val="windowText" lastClr="000000"/>
                </a:solidFill>
              </a:rPr>
              <a:t>r</a:t>
            </a:r>
            <a:r>
              <a:rPr lang="en-US">
                <a:solidFill>
                  <a:sysClr val="windowText" lastClr="000000"/>
                </a:solidFill>
              </a:rPr>
              <a:t> is an arbitrary vertex,</a:t>
            </a:r>
          </a:p>
          <a:p>
            <a:pPr algn="ctr"/>
            <a:r>
              <a:rPr lang="en-US" i="1">
                <a:solidFill>
                  <a:sysClr val="windowText" lastClr="000000"/>
                </a:solidFill>
              </a:rPr>
              <a:t>w</a:t>
            </a:r>
            <a:r>
              <a:rPr lang="en-US">
                <a:solidFill>
                  <a:sysClr val="windowText" lastClr="000000"/>
                </a:solidFill>
              </a:rPr>
              <a:t> is the edges weight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0756849-C3EE-3142-62B4-1B9AB559ED69}"/>
              </a:ext>
            </a:extLst>
          </p:cNvPr>
          <p:cNvSpPr/>
          <p:nvPr/>
        </p:nvSpPr>
        <p:spPr>
          <a:xfrm>
            <a:off x="6202206" y="2538576"/>
            <a:ext cx="2133600" cy="365125"/>
          </a:xfrm>
          <a:prstGeom prst="borderCallout1">
            <a:avLst>
              <a:gd name="adj1" fmla="val 25340"/>
              <a:gd name="adj2" fmla="val -1002"/>
              <a:gd name="adj3" fmla="val 39178"/>
              <a:gd name="adj4" fmla="val -46748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ysClr val="windowText" lastClr="000000"/>
                </a:solidFill>
              </a:rPr>
              <a:t>u.</a:t>
            </a:r>
            <a:r>
              <a:rPr lang="el-GR" i="1">
                <a:solidFill>
                  <a:sysClr val="windowText" lastClr="000000"/>
                </a:solidFill>
              </a:rPr>
              <a:t>π</a:t>
            </a:r>
            <a:r>
              <a:rPr lang="en-US" i="1">
                <a:solidFill>
                  <a:sysClr val="windowText" lastClr="000000"/>
                </a:solidFill>
              </a:rPr>
              <a:t> </a:t>
            </a:r>
            <a:r>
              <a:rPr lang="en-US">
                <a:solidFill>
                  <a:sysClr val="windowText" lastClr="000000"/>
                </a:solidFill>
              </a:rPr>
              <a:t>is the parent of </a:t>
            </a:r>
            <a:r>
              <a:rPr lang="en-US" i="1">
                <a:solidFill>
                  <a:sysClr val="windowText" lastClr="000000"/>
                </a:solidFill>
              </a:rPr>
              <a:t>u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D97528D3-B2C2-DEAD-A2BC-A2767BB50F0D}"/>
              </a:ext>
            </a:extLst>
          </p:cNvPr>
          <p:cNvSpPr/>
          <p:nvPr/>
        </p:nvSpPr>
        <p:spPr>
          <a:xfrm>
            <a:off x="6248400" y="3189998"/>
            <a:ext cx="2743200" cy="365125"/>
          </a:xfrm>
          <a:prstGeom prst="borderCallout1">
            <a:avLst>
              <a:gd name="adj1" fmla="val 25340"/>
              <a:gd name="adj2" fmla="val -1002"/>
              <a:gd name="adj3" fmla="val 58949"/>
              <a:gd name="adj4" fmla="val -62475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>
                <a:solidFill>
                  <a:sysClr val="windowText" lastClr="000000"/>
                </a:solidFill>
              </a:rPr>
              <a:t>Q </a:t>
            </a:r>
            <a:r>
              <a:rPr lang="en-US">
                <a:solidFill>
                  <a:sysClr val="windowText" lastClr="000000"/>
                </a:solidFill>
              </a:rPr>
              <a:t>is the min-priority queue</a:t>
            </a:r>
            <a:endParaRPr lang="en-US" i="1">
              <a:solidFill>
                <a:sysClr val="windowText" lastClr="000000"/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A62D39B4-10F5-64A3-C775-06085FB74DFA}"/>
              </a:ext>
            </a:extLst>
          </p:cNvPr>
          <p:cNvSpPr/>
          <p:nvPr/>
        </p:nvSpPr>
        <p:spPr>
          <a:xfrm>
            <a:off x="2201922" y="1734192"/>
            <a:ext cx="360529" cy="14558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1B57AD-D3BD-CC33-27F8-B8802A92A7CC}"/>
              </a:ext>
            </a:extLst>
          </p:cNvPr>
          <p:cNvSpPr txBox="1"/>
          <p:nvPr/>
        </p:nvSpPr>
        <p:spPr>
          <a:xfrm>
            <a:off x="420370" y="2053694"/>
            <a:ext cx="1724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the key of each vertex to </a:t>
            </a:r>
            <a:r>
              <a:rPr lang="en-US" dirty="0">
                <a:sym typeface="Symbol" panose="05050102010706020507" pitchFamily="18" charset="2"/>
              </a:rPr>
              <a:t></a:t>
            </a:r>
            <a:r>
              <a:rPr lang="en-US" dirty="0"/>
              <a:t> except one </a:t>
            </a:r>
            <a:r>
              <a:rPr lang="en-US" i="1" dirty="0"/>
              <a:t>(r)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898F7-DA72-4E67-9C9A-CF7E9178B9CB}"/>
              </a:ext>
            </a:extLst>
          </p:cNvPr>
          <p:cNvSpPr txBox="1"/>
          <p:nvPr/>
        </p:nvSpPr>
        <p:spPr>
          <a:xfrm>
            <a:off x="163421" y="3886200"/>
            <a:ext cx="220428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EXTRACT-MIN: </a:t>
            </a:r>
            <a:r>
              <a:rPr lang="en-US"/>
              <a:t>Identifies a light edge that crosses the cut. In the first time: </a:t>
            </a:r>
            <a:r>
              <a:rPr lang="en-US" i="1"/>
              <a:t>u=r</a:t>
            </a:r>
            <a:r>
              <a:rPr lang="en-US"/>
              <a:t> </a:t>
            </a:r>
            <a:endParaRPr lang="en-US" i="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2170CA-B2C5-2E25-F326-DFDBB796DD06}"/>
              </a:ext>
            </a:extLst>
          </p:cNvPr>
          <p:cNvCxnSpPr>
            <a:cxnSpLocks/>
          </p:cNvCxnSpPr>
          <p:nvPr/>
        </p:nvCxnSpPr>
        <p:spPr>
          <a:xfrm flipH="1">
            <a:off x="2144621" y="4114800"/>
            <a:ext cx="446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2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98540-AF59-9F84-D935-C42DDBA6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ABC2A-E8C0-C141-3241-FEE1AE82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B178B-3B44-6C4D-ED61-9D9E1E1E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31" y="1417500"/>
            <a:ext cx="5753403" cy="501346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303092-F8A5-8C16-D517-2715FEBF8FAB}"/>
              </a:ext>
            </a:extLst>
          </p:cNvPr>
          <p:cNvCxnSpPr>
            <a:cxnSpLocks/>
          </p:cNvCxnSpPr>
          <p:nvPr/>
        </p:nvCxnSpPr>
        <p:spPr>
          <a:xfrm>
            <a:off x="6574470" y="4347865"/>
            <a:ext cx="617561" cy="0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D59A06-A506-C6DF-888C-A74295CFCACF}"/>
              </a:ext>
            </a:extLst>
          </p:cNvPr>
          <p:cNvSpPr txBox="1"/>
          <p:nvPr/>
        </p:nvSpPr>
        <p:spPr>
          <a:xfrm>
            <a:off x="7198569" y="4114800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O(</a:t>
            </a:r>
            <a:r>
              <a:rPr lang="en-US" sz="2400" b="1" err="1">
                <a:solidFill>
                  <a:srgbClr val="00B050"/>
                </a:solidFill>
              </a:rPr>
              <a:t>VlogV</a:t>
            </a:r>
            <a:r>
              <a:rPr lang="en-US" sz="2400" b="1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EE8712-1600-AB60-1A66-65D6B95AFE96}"/>
              </a:ext>
            </a:extLst>
          </p:cNvPr>
          <p:cNvCxnSpPr>
            <a:cxnSpLocks/>
          </p:cNvCxnSpPr>
          <p:nvPr/>
        </p:nvCxnSpPr>
        <p:spPr>
          <a:xfrm>
            <a:off x="6248400" y="4805065"/>
            <a:ext cx="617561" cy="0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52BD1F-8B96-4ECB-70D9-1BEE40995F57}"/>
              </a:ext>
            </a:extLst>
          </p:cNvPr>
          <p:cNvSpPr txBox="1"/>
          <p:nvPr/>
        </p:nvSpPr>
        <p:spPr>
          <a:xfrm>
            <a:off x="6872499" y="4572000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O(E)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B5AB4F-D5C2-4020-885E-AD4FC1C51E63}"/>
              </a:ext>
            </a:extLst>
          </p:cNvPr>
          <p:cNvSpPr txBox="1"/>
          <p:nvPr/>
        </p:nvSpPr>
        <p:spPr>
          <a:xfrm>
            <a:off x="7309015" y="5642783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O(</a:t>
            </a:r>
            <a:r>
              <a:rPr lang="en-US" sz="2400" err="1">
                <a:solidFill>
                  <a:srgbClr val="00B050"/>
                </a:solidFill>
              </a:rPr>
              <a:t>logV</a:t>
            </a:r>
            <a:r>
              <a:rPr lang="en-US" sz="240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7EFBA51-CFE5-B8BF-DFE2-081008340A81}"/>
              </a:ext>
            </a:extLst>
          </p:cNvPr>
          <p:cNvSpPr/>
          <p:nvPr/>
        </p:nvSpPr>
        <p:spPr>
          <a:xfrm rot="10800000">
            <a:off x="1870130" y="4629780"/>
            <a:ext cx="402030" cy="156433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A4447-5948-40A4-C426-3B155C4C66C3}"/>
              </a:ext>
            </a:extLst>
          </p:cNvPr>
          <p:cNvSpPr txBox="1"/>
          <p:nvPr/>
        </p:nvSpPr>
        <p:spPr>
          <a:xfrm>
            <a:off x="533400" y="5181118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O(</a:t>
            </a:r>
            <a:r>
              <a:rPr lang="en-US" sz="2400" b="1" err="1">
                <a:solidFill>
                  <a:srgbClr val="00B050"/>
                </a:solidFill>
              </a:rPr>
              <a:t>ElogV</a:t>
            </a:r>
            <a:r>
              <a:rPr lang="en-US" sz="2400" b="1">
                <a:solidFill>
                  <a:srgbClr val="00B050"/>
                </a:solidFill>
              </a:rPr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82BC6E-C3CD-4AEE-65F2-F5B95678D24F}"/>
              </a:ext>
            </a:extLst>
          </p:cNvPr>
          <p:cNvCxnSpPr>
            <a:cxnSpLocks/>
          </p:cNvCxnSpPr>
          <p:nvPr/>
        </p:nvCxnSpPr>
        <p:spPr>
          <a:xfrm>
            <a:off x="6691454" y="5873615"/>
            <a:ext cx="617561" cy="0"/>
          </a:xfrm>
          <a:prstGeom prst="straightConnector1">
            <a:avLst/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66F827-D7B0-578B-7111-3C244F673829}"/>
              </a:ext>
            </a:extLst>
          </p:cNvPr>
          <p:cNvSpPr txBox="1"/>
          <p:nvPr/>
        </p:nvSpPr>
        <p:spPr>
          <a:xfrm>
            <a:off x="5646621" y="1700349"/>
            <a:ext cx="234872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</a:t>
            </a:r>
            <a:r>
              <a:rPr lang="en-US" sz="2400" b="1" dirty="0" err="1">
                <a:solidFill>
                  <a:srgbClr val="00B050"/>
                </a:solidFill>
              </a:rPr>
              <a:t>VlogV</a:t>
            </a:r>
            <a:r>
              <a:rPr lang="en-US" sz="2400" b="1" dirty="0">
                <a:solidFill>
                  <a:srgbClr val="00B050"/>
                </a:solidFill>
              </a:rPr>
              <a:t> + </a:t>
            </a:r>
            <a:r>
              <a:rPr lang="en-US" sz="2400" b="1" dirty="0" err="1">
                <a:solidFill>
                  <a:srgbClr val="00B050"/>
                </a:solidFill>
              </a:rPr>
              <a:t>ElogV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6AA1D160-0A1C-AED8-9483-2FC68DBDC78A}"/>
              </a:ext>
            </a:extLst>
          </p:cNvPr>
          <p:cNvSpPr/>
          <p:nvPr/>
        </p:nvSpPr>
        <p:spPr>
          <a:xfrm rot="10800000">
            <a:off x="1877646" y="2007601"/>
            <a:ext cx="394512" cy="173317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27ED05-4AD2-B046-977D-31695892FC11}"/>
              </a:ext>
            </a:extLst>
          </p:cNvPr>
          <p:cNvSpPr txBox="1"/>
          <p:nvPr/>
        </p:nvSpPr>
        <p:spPr>
          <a:xfrm>
            <a:off x="1195440" y="2498428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00B050"/>
                </a:solidFill>
              </a:rPr>
              <a:t>O(V)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AD3F62-86E3-D01F-0287-412E2DECBD0D}"/>
              </a:ext>
            </a:extLst>
          </p:cNvPr>
          <p:cNvSpPr txBox="1"/>
          <p:nvPr/>
        </p:nvSpPr>
        <p:spPr>
          <a:xfrm>
            <a:off x="1912711" y="323096"/>
            <a:ext cx="5497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 Complexity of Prim’s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C460D5-97DD-E482-D62C-AD2CBC440816}"/>
              </a:ext>
            </a:extLst>
          </p:cNvPr>
          <p:cNvGrpSpPr/>
          <p:nvPr/>
        </p:nvGrpSpPr>
        <p:grpSpPr>
          <a:xfrm>
            <a:off x="4572000" y="6104448"/>
            <a:ext cx="3345083" cy="434464"/>
            <a:chOff x="4572000" y="6104448"/>
            <a:chExt cx="3345083" cy="43446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9B7A5C3E-9F16-485D-4A3E-19F59C87063E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6104448"/>
              <a:ext cx="612343" cy="434464"/>
            </a:xfrm>
            <a:prstGeom prst="bentConnector3">
              <a:avLst>
                <a:gd name="adj1" fmla="val -3051"/>
              </a:avLst>
            </a:prstGeom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067037-13B3-1F26-A881-A448005BB80F}"/>
                </a:ext>
              </a:extLst>
            </p:cNvPr>
            <p:cNvSpPr txBox="1"/>
            <p:nvPr/>
          </p:nvSpPr>
          <p:spPr>
            <a:xfrm>
              <a:off x="4582772" y="6114680"/>
              <a:ext cx="33343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00B050"/>
                  </a:solidFill>
                </a:rPr>
                <a:t>DECREASE-KEY from min-heap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90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0" grpId="0"/>
      <p:bldP spid="22" grpId="0" animBg="1"/>
      <p:bldP spid="23" grpId="0"/>
      <p:bldP spid="25" grpId="0" animBg="1"/>
      <p:bldP spid="26" grpId="0" animBg="1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7E435-5C21-7FF0-36F2-0D731584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52" y="6907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 Complexity of Prim’s Algorithm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CE1F3-A7FA-5D99-CFE4-0909D6735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43" y="1981587"/>
            <a:ext cx="8229600" cy="296006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a sparse graph, we can say: E≈V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a dense graph, E can be as large as V</a:t>
            </a:r>
            <a:r>
              <a:rPr lang="en-US" sz="2400" baseline="30000" dirty="0"/>
              <a:t>2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Thus, </a:t>
            </a:r>
            <a:r>
              <a:rPr lang="en-US" sz="2400" b="1" dirty="0"/>
              <a:t>E≥V </a:t>
            </a:r>
            <a:r>
              <a:rPr lang="en-US" sz="2400" dirty="0"/>
              <a:t>in practical scenarios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means that O(</a:t>
            </a:r>
            <a:r>
              <a:rPr lang="en-US" sz="2400" dirty="0" err="1"/>
              <a:t>Vlog⁡V</a:t>
            </a:r>
            <a:r>
              <a:rPr lang="en-US" sz="2400" dirty="0"/>
              <a:t>) is dominated by O(</a:t>
            </a:r>
            <a:r>
              <a:rPr lang="en-US" sz="2400" dirty="0" err="1"/>
              <a:t>Elog⁡V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and the overall complexity can be simplified to: </a:t>
            </a:r>
            <a:r>
              <a:rPr lang="en-US" sz="2400" dirty="0">
                <a:solidFill>
                  <a:srgbClr val="00B050"/>
                </a:solidFill>
              </a:rPr>
              <a:t>O(</a:t>
            </a:r>
            <a:r>
              <a:rPr lang="en-US" sz="2400" dirty="0" err="1">
                <a:solidFill>
                  <a:srgbClr val="00B050"/>
                </a:solidFill>
              </a:rPr>
              <a:t>Elog⁡V</a:t>
            </a:r>
            <a:r>
              <a:rPr lang="en-US" sz="24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38ECB-0D59-A63E-9EB4-90723990CBB2}"/>
              </a:ext>
            </a:extLst>
          </p:cNvPr>
          <p:cNvSpPr txBox="1"/>
          <p:nvPr/>
        </p:nvSpPr>
        <p:spPr>
          <a:xfrm>
            <a:off x="3175795" y="1365998"/>
            <a:ext cx="234872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O(</a:t>
            </a:r>
            <a:r>
              <a:rPr lang="en-US" sz="2400" b="1" dirty="0" err="1">
                <a:solidFill>
                  <a:srgbClr val="00B050"/>
                </a:solidFill>
              </a:rPr>
              <a:t>VlogV</a:t>
            </a:r>
            <a:r>
              <a:rPr lang="en-US" sz="2400" b="1" dirty="0">
                <a:solidFill>
                  <a:srgbClr val="00B050"/>
                </a:solidFill>
              </a:rPr>
              <a:t> + </a:t>
            </a:r>
            <a:r>
              <a:rPr lang="en-US" sz="2400" b="1" dirty="0" err="1">
                <a:solidFill>
                  <a:srgbClr val="00B050"/>
                </a:solidFill>
              </a:rPr>
              <a:t>ElogV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10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E21E-41BB-0481-2EF6-F89C22F0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CF2E-F62F-B297-5DA8-1320DC9B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347"/>
            <a:ext cx="8229600" cy="1143000"/>
          </a:xfrm>
        </p:spPr>
        <p:txBody>
          <a:bodyPr>
            <a:noAutofit/>
          </a:bodyPr>
          <a:lstStyle/>
          <a:p>
            <a:r>
              <a:rPr lang="en-US" sz="2800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12D4-6E96-AFDA-8EC0-716C043F6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67706"/>
            <a:ext cx="8229600" cy="4624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Another greedy algorithm for finding MST: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It starts with partitioning vertices to subsets of one element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It </a:t>
            </a:r>
            <a:r>
              <a:rPr lang="en-US" sz="2400" u="sng" dirty="0"/>
              <a:t>sorts the edges </a:t>
            </a:r>
            <a:r>
              <a:rPr lang="en-US" sz="2400" dirty="0"/>
              <a:t>in the ascending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Starts with the minimum weight edge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At each step it adds a new edge and merges the subsets</a:t>
            </a:r>
          </a:p>
          <a:p>
            <a:pPr marL="914400" lvl="1" indent="-514350"/>
            <a:r>
              <a:rPr lang="en-US" sz="2000" dirty="0"/>
              <a:t>an </a:t>
            </a:r>
            <a:r>
              <a:rPr lang="en-US" sz="2000" b="1" dirty="0"/>
              <a:t>explicit check</a:t>
            </a:r>
            <a:r>
              <a:rPr lang="en-US" sz="2000" dirty="0"/>
              <a:t> is required to avoid cycles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Continues until all subsets are merged into a single set</a:t>
            </a:r>
          </a:p>
        </p:txBody>
      </p:sp>
    </p:spTree>
    <p:extLst>
      <p:ext uri="{BB962C8B-B14F-4D97-AF65-F5344CB8AC3E}">
        <p14:creationId xmlns:p14="http://schemas.microsoft.com/office/powerpoint/2010/main" val="5621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9CCA-1096-1C1B-8D3E-E96D8ECB9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F95E0F-2490-0A0E-66D6-25D88AEBE09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91415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Kruskal’s MST 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8A35B-6B22-BF84-5C95-9E096D0D34C0}"/>
              </a:ext>
            </a:extLst>
          </p:cNvPr>
          <p:cNvSpPr txBox="1"/>
          <p:nvPr/>
        </p:nvSpPr>
        <p:spPr>
          <a:xfrm>
            <a:off x="495728" y="1290103"/>
            <a:ext cx="7869149" cy="410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/>
              <a:t>Kruskal(Graph G):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    A = ∅</a:t>
            </a:r>
            <a:endParaRPr lang="en-US" sz="2300" i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300" dirty="0"/>
              <a:t>    Sort all the edges in G in non-decreasing order by weight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    Initialize a disjoint-set data structure for the vertices of G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    for each edge (u, v) in the sorted list:</a:t>
            </a:r>
          </a:p>
          <a:p>
            <a:pPr>
              <a:lnSpc>
                <a:spcPct val="150000"/>
              </a:lnSpc>
            </a:pPr>
            <a:r>
              <a:rPr lang="en-US" sz="2300" dirty="0"/>
              <a:t>         if Find(u) ≠ Find(v):  </a:t>
            </a:r>
            <a:endParaRPr lang="en-US" sz="2300" i="1" dirty="0"/>
          </a:p>
          <a:p>
            <a:pPr>
              <a:lnSpc>
                <a:spcPct val="150000"/>
              </a:lnSpc>
            </a:pPr>
            <a:r>
              <a:rPr lang="en-US" sz="2300" dirty="0"/>
              <a:t>             Add edge (u, v) to A</a:t>
            </a:r>
            <a:endParaRPr lang="en-US" sz="2000" i="1" dirty="0"/>
          </a:p>
          <a:p>
            <a:pPr>
              <a:lnSpc>
                <a:spcPct val="150000"/>
              </a:lnSpc>
            </a:pPr>
            <a:r>
              <a:rPr lang="en-US" sz="2300" dirty="0"/>
              <a:t>    return A</a:t>
            </a:r>
            <a:endParaRPr lang="en-US" sz="23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63097-0A98-1A20-C937-0A8CD052A111}"/>
              </a:ext>
            </a:extLst>
          </p:cNvPr>
          <p:cNvSpPr txBox="1"/>
          <p:nvPr/>
        </p:nvSpPr>
        <p:spPr>
          <a:xfrm>
            <a:off x="2092504" y="1756882"/>
            <a:ext cx="552749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00B050"/>
                </a:solidFill>
              </a:rPr>
              <a:t>Initialize an empty set A to store the edges of MST: O(1)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E59391-14BB-2465-8DFB-130F004C10F9}"/>
              </a:ext>
            </a:extLst>
          </p:cNvPr>
          <p:cNvSpPr txBox="1"/>
          <p:nvPr/>
        </p:nvSpPr>
        <p:spPr>
          <a:xfrm>
            <a:off x="7619999" y="2326640"/>
            <a:ext cx="9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O(</a:t>
            </a:r>
            <a:r>
              <a:rPr lang="en-US" b="1" dirty="0" err="1">
                <a:solidFill>
                  <a:srgbClr val="00B050"/>
                </a:solidFill>
              </a:rPr>
              <a:t>ElogE</a:t>
            </a:r>
            <a:r>
              <a:rPr lang="en-US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09BC7-F52B-0D6F-D0C0-31A5C97DCDC3}"/>
              </a:ext>
            </a:extLst>
          </p:cNvPr>
          <p:cNvSpPr txBox="1"/>
          <p:nvPr/>
        </p:nvSpPr>
        <p:spPr>
          <a:xfrm>
            <a:off x="7620000" y="2835356"/>
            <a:ext cx="99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O(V)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56F555-5D29-938B-5431-2E531E3E99AC}"/>
              </a:ext>
            </a:extLst>
          </p:cNvPr>
          <p:cNvGrpSpPr/>
          <p:nvPr/>
        </p:nvGrpSpPr>
        <p:grpSpPr>
          <a:xfrm>
            <a:off x="4097539" y="3857389"/>
            <a:ext cx="4267338" cy="646331"/>
            <a:chOff x="4058292" y="4423264"/>
            <a:chExt cx="4267338" cy="64633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782152-3BD1-CCB7-762E-C116B927267E}"/>
                </a:ext>
              </a:extLst>
            </p:cNvPr>
            <p:cNvSpPr txBox="1"/>
            <p:nvPr/>
          </p:nvSpPr>
          <p:spPr>
            <a:xfrm>
              <a:off x="4856252" y="4423264"/>
              <a:ext cx="3469378" cy="64633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50"/>
                  </a:solidFill>
                </a:rPr>
                <a:t>Find(u) ≠ Find(v): Check if u and v are in different components. </a:t>
              </a:r>
              <a:r>
                <a:rPr lang="en-US" b="1" dirty="0">
                  <a:solidFill>
                    <a:srgbClr val="00B050"/>
                  </a:solidFill>
                </a:rPr>
                <a:t>O(E)</a:t>
              </a:r>
              <a:endParaRPr lang="en-US" i="1" dirty="0">
                <a:solidFill>
                  <a:srgbClr val="00B05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D9BB41E-4AEF-0D89-739A-1D17B14372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8292" y="4668595"/>
              <a:ext cx="793040" cy="1657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B1322B4-D0D8-5567-BA59-D3FAD7AC2179}"/>
              </a:ext>
            </a:extLst>
          </p:cNvPr>
          <p:cNvSpPr txBox="1"/>
          <p:nvPr/>
        </p:nvSpPr>
        <p:spPr>
          <a:xfrm>
            <a:off x="3583147" y="5393937"/>
            <a:ext cx="1273105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</a:rPr>
              <a:t>O(</a:t>
            </a:r>
            <a:r>
              <a:rPr lang="en-US" sz="2400" b="1" err="1">
                <a:solidFill>
                  <a:srgbClr val="00B050"/>
                </a:solidFill>
              </a:rPr>
              <a:t>ElogE</a:t>
            </a:r>
            <a:r>
              <a:rPr lang="en-US" sz="2400" b="1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551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5857-6B7B-644C-BB61-CCA631DE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2E8218-4989-C52B-BBDD-158A1748D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426" y="4638748"/>
            <a:ext cx="1495634" cy="11717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8F31B-C114-1AAE-CA1F-4F2E469C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Prim or Kruskal?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2113-2263-54CA-94D2-362806C3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62100"/>
            <a:ext cx="8229600" cy="4000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Which one we should choose?</a:t>
            </a:r>
          </a:p>
          <a:p>
            <a:r>
              <a:rPr lang="en-US" sz="2400" dirty="0">
                <a:sym typeface="Wingdings" pitchFamily="2" charset="2"/>
              </a:rPr>
              <a:t>If the graph is complete or nearly complete, </a:t>
            </a:r>
            <a:br>
              <a:rPr lang="en-US" sz="2400" dirty="0">
                <a:sym typeface="Wingdings" pitchFamily="2" charset="2"/>
              </a:rPr>
            </a:br>
            <a:r>
              <a:rPr lang="en-US" sz="2400" b="1" dirty="0">
                <a:sym typeface="Wingdings" pitchFamily="2" charset="2"/>
              </a:rPr>
              <a:t>Prim</a:t>
            </a:r>
            <a:r>
              <a:rPr lang="en-US" sz="2400" dirty="0">
                <a:sym typeface="Wingdings" pitchFamily="2" charset="2"/>
              </a:rPr>
              <a:t> performs faster O(</a:t>
            </a:r>
            <a:r>
              <a:rPr lang="en-US" sz="2400" dirty="0" err="1">
                <a:sym typeface="Wingdings" pitchFamily="2" charset="2"/>
              </a:rPr>
              <a:t>ElogV</a:t>
            </a:r>
            <a:r>
              <a:rPr lang="en-US" sz="2400" dirty="0">
                <a:sym typeface="Wingdings" pitchFamily="2" charset="2"/>
              </a:rPr>
              <a:t>)</a:t>
            </a:r>
          </a:p>
          <a:p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  <a:p>
            <a:r>
              <a:rPr lang="en-US" sz="2400" dirty="0"/>
              <a:t>In Kruskal: If the graph is spars (few edges), </a:t>
            </a:r>
            <a:br>
              <a:rPr lang="en-US" sz="2400" dirty="0"/>
            </a:br>
            <a:r>
              <a:rPr lang="en-US" sz="2400" b="1" dirty="0"/>
              <a:t>Kruskal</a:t>
            </a:r>
            <a:r>
              <a:rPr lang="en-US" sz="2400" dirty="0"/>
              <a:t> gives </a:t>
            </a:r>
            <a:r>
              <a:rPr lang="en-US" sz="2400" dirty="0">
                <a:sym typeface="Wingdings" pitchFamily="2" charset="2"/>
              </a:rPr>
              <a:t>O(</a:t>
            </a:r>
            <a:r>
              <a:rPr lang="en-US" sz="2400" dirty="0" err="1">
                <a:sym typeface="Wingdings" pitchFamily="2" charset="2"/>
              </a:rPr>
              <a:t>ElogE</a:t>
            </a:r>
            <a:r>
              <a:rPr lang="en-US" sz="2400" dirty="0">
                <a:sym typeface="Wingdings" pitchFamily="2" charset="2"/>
              </a:rPr>
              <a:t>)</a:t>
            </a:r>
          </a:p>
          <a:p>
            <a:endParaRPr lang="en-US" sz="2400" baseline="30000" dirty="0">
              <a:cs typeface="Calibri"/>
            </a:endParaRPr>
          </a:p>
          <a:p>
            <a:pPr lvl="3"/>
            <a:endParaRPr lang="en-US" sz="1600" dirty="0">
              <a:sym typeface="Wingdings" pitchFamily="2" charset="2"/>
            </a:endParaRP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AC424-D6C5-5396-56E3-FF10767E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 descr="A black and white circular pattern&#10;&#10;AI-generated content may be incorrect.">
            <a:extLst>
              <a:ext uri="{FF2B5EF4-FFF2-40B4-BE49-F238E27FC236}">
                <a16:creationId xmlns:a16="http://schemas.microsoft.com/office/drawing/2014/main" id="{693A94C7-4A59-818A-1D5E-4F9347B08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001" y="2504330"/>
            <a:ext cx="1351059" cy="135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7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34C4-6FD5-C02C-4359-0FD70A40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035-3AB6-6FA9-22AA-8079C68CC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55613"/>
          </a:xfrm>
        </p:spPr>
        <p:txBody>
          <a:bodyPr>
            <a:noAutofit/>
          </a:bodyPr>
          <a:lstStyle/>
          <a:p>
            <a:r>
              <a:rPr lang="en-US" sz="2800" dirty="0"/>
              <a:t>One Application of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C4FA-E9FA-F54B-AE83-FFBDF3DB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24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Electronic circuit designs often need to wire the pins of several components together. </a:t>
            </a:r>
            <a:br>
              <a:rPr lang="en-US" sz="2400"/>
            </a:br>
            <a:endParaRPr lang="en-US" sz="1200"/>
          </a:p>
          <a:p>
            <a:r>
              <a:rPr lang="en-US" sz="2400"/>
              <a:t>To connect n pins, we can use an arrangement of n-1 wires. Using the least amount of wire is usually the most desirable.</a:t>
            </a:r>
            <a:br>
              <a:rPr lang="en-US" sz="2400"/>
            </a:br>
            <a:endParaRPr lang="en-US" sz="1200"/>
          </a:p>
          <a:p>
            <a:r>
              <a:rPr lang="en-US" sz="2400"/>
              <a:t>We can model this wiring problem with a connected, undirected graph 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EFCA-A287-B7C8-6433-D834C0AF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21607BF-E679-8E8E-8F4C-D1AC061E87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211617"/>
            <a:ext cx="2133600" cy="21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66547-9C51-9898-F4E1-23CF64D74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6239-EAC0-E205-CDC8-35C321814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30" y="24572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Minimum Spanning Tree (MST)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C43B-AB51-8697-480A-A275A8FE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93" y="1250754"/>
            <a:ext cx="82296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simple (undirected and connected) graph </a:t>
            </a:r>
            <a:r>
              <a:rPr lang="en-US" sz="2400" dirty="0">
                <a:solidFill>
                  <a:srgbClr val="00B050"/>
                </a:solidFill>
              </a:rPr>
              <a:t>G&lt;V,E&gt; </a:t>
            </a:r>
            <a:r>
              <a:rPr lang="en-US" sz="2400" dirty="0"/>
              <a:t>is a graph with a limited set of vertices (V) and a set of edges (E).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 minimum spanning tree in a weighted graph is:</a:t>
            </a:r>
          </a:p>
          <a:p>
            <a:pPr lvl="1"/>
            <a:r>
              <a:rPr lang="en-US" sz="2200" dirty="0"/>
              <a:t>a sub-graph of graph G that is a tree and </a:t>
            </a:r>
          </a:p>
          <a:p>
            <a:pPr lvl="1"/>
            <a:r>
              <a:rPr lang="en-US" sz="2200" dirty="0"/>
              <a:t>includes all vertices and </a:t>
            </a:r>
          </a:p>
          <a:p>
            <a:pPr lvl="1"/>
            <a:r>
              <a:rPr lang="en-US" sz="2200" dirty="0"/>
              <a:t>has the </a:t>
            </a:r>
            <a:r>
              <a:rPr lang="en-US" sz="2200" u="sng" dirty="0"/>
              <a:t>minimum cost </a:t>
            </a:r>
            <a:r>
              <a:rPr lang="en-US" sz="2200" dirty="0"/>
              <a:t>(the sum of the weights in the tree)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How to find a minimum spanning tree in a graph?</a:t>
            </a:r>
          </a:p>
          <a:p>
            <a:pPr lvl="1"/>
            <a:r>
              <a:rPr lang="en-US" sz="2200" dirty="0"/>
              <a:t>Brute-force approach: search all possible spanning trees, </a:t>
            </a:r>
            <a:br>
              <a:rPr lang="en-US" sz="2200" dirty="0"/>
            </a:br>
            <a:r>
              <a:rPr lang="en-US" sz="2200" dirty="0"/>
              <a:t>then pick minimum       exponential cost!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9F58C-3CE8-91BB-A968-636E8D1C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51D13B-C7CA-B189-C370-184C5123A492}"/>
              </a:ext>
            </a:extLst>
          </p:cNvPr>
          <p:cNvCxnSpPr/>
          <p:nvPr/>
        </p:nvCxnSpPr>
        <p:spPr>
          <a:xfrm>
            <a:off x="3563089" y="5399449"/>
            <a:ext cx="3048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0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CB14B-6794-7E4A-2EAB-D43427E0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7835-06F7-253C-F70B-EC326295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756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Greedy: Minimum Spanning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AD18-B715-CA8A-D208-970DE3A4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96" y="1452734"/>
            <a:ext cx="6324600" cy="27692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Using greedy algorithm to find MST:</a:t>
            </a:r>
            <a:br>
              <a:rPr lang="en-US" sz="2400"/>
            </a:br>
            <a:endParaRPr lang="en-US" sz="1600"/>
          </a:p>
          <a:p>
            <a:pPr marL="857250" lvl="1" indent="-457200">
              <a:buFont typeface="+mj-lt"/>
              <a:buAutoNum type="arabicPeriod"/>
            </a:pPr>
            <a:r>
              <a:rPr lang="en-US" sz="2400"/>
              <a:t>Prim’s Algorithm</a:t>
            </a:r>
            <a:br>
              <a:rPr lang="en-US" sz="2400"/>
            </a:br>
            <a:endParaRPr lang="en-US" sz="2400"/>
          </a:p>
          <a:p>
            <a:pPr marL="857250" lvl="1" indent="-457200">
              <a:buFont typeface="+mj-lt"/>
              <a:buAutoNum type="arabicPeriod"/>
            </a:pPr>
            <a:r>
              <a:rPr lang="en-US" sz="2400"/>
              <a:t>Kruskal’s Algorithm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6457C-C02D-B281-369E-F2C9C23C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0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F7790-ABEB-6360-03CB-58880417C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1" name="Rectangle 3">
            <a:extLst>
              <a:ext uri="{FF2B5EF4-FFF2-40B4-BE49-F238E27FC236}">
                <a16:creationId xmlns:a16="http://schemas.microsoft.com/office/drawing/2014/main" id="{A3A63710-882E-171F-2D5F-1B912963C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3729" y="1460775"/>
            <a:ext cx="8020676" cy="162325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 any subset of nodes, and let </a:t>
            </a:r>
            <a:r>
              <a:rPr lang="en-US" altLang="en-US" sz="2400" b="1" i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 the </a:t>
            </a:r>
            <a:r>
              <a:rPr lang="en-US" altLang="en-US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cost edge 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exactly one endpoint in S. T</a:t>
            </a:r>
            <a:r>
              <a:rPr lang="en-US" alt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hen the MST contains 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EBE830-64AA-81AC-0946-24C84B5CB8E8}"/>
              </a:ext>
            </a:extLst>
          </p:cNvPr>
          <p:cNvGrpSpPr/>
          <p:nvPr/>
        </p:nvGrpSpPr>
        <p:grpSpPr>
          <a:xfrm>
            <a:off x="2232730" y="3429000"/>
            <a:ext cx="4965700" cy="2702775"/>
            <a:chOff x="825500" y="4113213"/>
            <a:chExt cx="3629025" cy="1975238"/>
          </a:xfrm>
        </p:grpSpPr>
        <p:sp>
          <p:nvSpPr>
            <p:cNvPr id="683034" name="Freeform 26">
              <a:extLst>
                <a:ext uri="{FF2B5EF4-FFF2-40B4-BE49-F238E27FC236}">
                  <a16:creationId xmlns:a16="http://schemas.microsoft.com/office/drawing/2014/main" id="{06937CCF-AC27-EE27-3DFC-061E91215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463" y="4113213"/>
              <a:ext cx="1897062" cy="1620837"/>
            </a:xfrm>
            <a:custGeom>
              <a:avLst/>
              <a:gdLst>
                <a:gd name="T0" fmla="*/ 970 w 1195"/>
                <a:gd name="T1" fmla="*/ 0 h 1021"/>
                <a:gd name="T2" fmla="*/ 1083 w 1195"/>
                <a:gd name="T3" fmla="*/ 57 h 1021"/>
                <a:gd name="T4" fmla="*/ 1121 w 1195"/>
                <a:gd name="T5" fmla="*/ 82 h 1021"/>
                <a:gd name="T6" fmla="*/ 1089 w 1195"/>
                <a:gd name="T7" fmla="*/ 676 h 1021"/>
                <a:gd name="T8" fmla="*/ 1064 w 1195"/>
                <a:gd name="T9" fmla="*/ 795 h 1021"/>
                <a:gd name="T10" fmla="*/ 970 w 1195"/>
                <a:gd name="T11" fmla="*/ 983 h 1021"/>
                <a:gd name="T12" fmla="*/ 920 w 1195"/>
                <a:gd name="T13" fmla="*/ 1021 h 1021"/>
                <a:gd name="T14" fmla="*/ 745 w 1195"/>
                <a:gd name="T15" fmla="*/ 1014 h 1021"/>
                <a:gd name="T16" fmla="*/ 708 w 1195"/>
                <a:gd name="T17" fmla="*/ 1002 h 1021"/>
                <a:gd name="T18" fmla="*/ 670 w 1195"/>
                <a:gd name="T19" fmla="*/ 977 h 1021"/>
                <a:gd name="T20" fmla="*/ 657 w 1195"/>
                <a:gd name="T21" fmla="*/ 958 h 1021"/>
                <a:gd name="T22" fmla="*/ 582 w 1195"/>
                <a:gd name="T23" fmla="*/ 902 h 1021"/>
                <a:gd name="T24" fmla="*/ 545 w 1195"/>
                <a:gd name="T25" fmla="*/ 870 h 1021"/>
                <a:gd name="T26" fmla="*/ 150 w 1195"/>
                <a:gd name="T27" fmla="*/ 789 h 1021"/>
                <a:gd name="T28" fmla="*/ 113 w 1195"/>
                <a:gd name="T29" fmla="*/ 777 h 1021"/>
                <a:gd name="T30" fmla="*/ 94 w 1195"/>
                <a:gd name="T31" fmla="*/ 770 h 1021"/>
                <a:gd name="T32" fmla="*/ 56 w 1195"/>
                <a:gd name="T33" fmla="*/ 758 h 1021"/>
                <a:gd name="T34" fmla="*/ 38 w 1195"/>
                <a:gd name="T35" fmla="*/ 752 h 1021"/>
                <a:gd name="T36" fmla="*/ 0 w 1195"/>
                <a:gd name="T37" fmla="*/ 695 h 1021"/>
                <a:gd name="T38" fmla="*/ 38 w 1195"/>
                <a:gd name="T39" fmla="*/ 564 h 1021"/>
                <a:gd name="T40" fmla="*/ 81 w 1195"/>
                <a:gd name="T41" fmla="*/ 520 h 1021"/>
                <a:gd name="T42" fmla="*/ 219 w 1195"/>
                <a:gd name="T43" fmla="*/ 495 h 1021"/>
                <a:gd name="T44" fmla="*/ 357 w 1195"/>
                <a:gd name="T45" fmla="*/ 476 h 1021"/>
                <a:gd name="T46" fmla="*/ 513 w 1195"/>
                <a:gd name="T47" fmla="*/ 432 h 1021"/>
                <a:gd name="T48" fmla="*/ 589 w 1195"/>
                <a:gd name="T49" fmla="*/ 351 h 1021"/>
                <a:gd name="T50" fmla="*/ 645 w 1195"/>
                <a:gd name="T51" fmla="*/ 276 h 1021"/>
                <a:gd name="T52" fmla="*/ 726 w 1195"/>
                <a:gd name="T53" fmla="*/ 169 h 1021"/>
                <a:gd name="T54" fmla="*/ 814 w 1195"/>
                <a:gd name="T55" fmla="*/ 94 h 1021"/>
                <a:gd name="T56" fmla="*/ 833 w 1195"/>
                <a:gd name="T57" fmla="*/ 75 h 1021"/>
                <a:gd name="T58" fmla="*/ 852 w 1195"/>
                <a:gd name="T59" fmla="*/ 63 h 1021"/>
                <a:gd name="T60" fmla="*/ 970 w 1195"/>
                <a:gd name="T61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95" h="1021">
                  <a:moveTo>
                    <a:pt x="970" y="0"/>
                  </a:moveTo>
                  <a:cubicBezTo>
                    <a:pt x="1048" y="11"/>
                    <a:pt x="1021" y="16"/>
                    <a:pt x="1083" y="57"/>
                  </a:cubicBezTo>
                  <a:cubicBezTo>
                    <a:pt x="1096" y="65"/>
                    <a:pt x="1121" y="82"/>
                    <a:pt x="1121" y="82"/>
                  </a:cubicBezTo>
                  <a:cubicBezTo>
                    <a:pt x="1195" y="303"/>
                    <a:pt x="1143" y="481"/>
                    <a:pt x="1089" y="676"/>
                  </a:cubicBezTo>
                  <a:cubicBezTo>
                    <a:pt x="1084" y="718"/>
                    <a:pt x="1074" y="754"/>
                    <a:pt x="1064" y="795"/>
                  </a:cubicBezTo>
                  <a:cubicBezTo>
                    <a:pt x="1046" y="867"/>
                    <a:pt x="1038" y="940"/>
                    <a:pt x="970" y="983"/>
                  </a:cubicBezTo>
                  <a:cubicBezTo>
                    <a:pt x="956" y="1006"/>
                    <a:pt x="945" y="1012"/>
                    <a:pt x="920" y="1021"/>
                  </a:cubicBezTo>
                  <a:cubicBezTo>
                    <a:pt x="862" y="1019"/>
                    <a:pt x="803" y="1019"/>
                    <a:pt x="745" y="1014"/>
                  </a:cubicBezTo>
                  <a:cubicBezTo>
                    <a:pt x="732" y="1013"/>
                    <a:pt x="708" y="1002"/>
                    <a:pt x="708" y="1002"/>
                  </a:cubicBezTo>
                  <a:cubicBezTo>
                    <a:pt x="695" y="994"/>
                    <a:pt x="683" y="985"/>
                    <a:pt x="670" y="977"/>
                  </a:cubicBezTo>
                  <a:cubicBezTo>
                    <a:pt x="664" y="973"/>
                    <a:pt x="662" y="964"/>
                    <a:pt x="657" y="958"/>
                  </a:cubicBezTo>
                  <a:cubicBezTo>
                    <a:pt x="639" y="936"/>
                    <a:pt x="609" y="910"/>
                    <a:pt x="582" y="902"/>
                  </a:cubicBezTo>
                  <a:cubicBezTo>
                    <a:pt x="560" y="867"/>
                    <a:pt x="583" y="897"/>
                    <a:pt x="545" y="870"/>
                  </a:cubicBezTo>
                  <a:cubicBezTo>
                    <a:pt x="390" y="761"/>
                    <a:pt x="409" y="795"/>
                    <a:pt x="150" y="789"/>
                  </a:cubicBezTo>
                  <a:cubicBezTo>
                    <a:pt x="138" y="785"/>
                    <a:pt x="125" y="781"/>
                    <a:pt x="113" y="777"/>
                  </a:cubicBezTo>
                  <a:cubicBezTo>
                    <a:pt x="107" y="775"/>
                    <a:pt x="100" y="772"/>
                    <a:pt x="94" y="770"/>
                  </a:cubicBezTo>
                  <a:cubicBezTo>
                    <a:pt x="81" y="766"/>
                    <a:pt x="69" y="762"/>
                    <a:pt x="56" y="758"/>
                  </a:cubicBezTo>
                  <a:cubicBezTo>
                    <a:pt x="50" y="756"/>
                    <a:pt x="38" y="752"/>
                    <a:pt x="38" y="752"/>
                  </a:cubicBezTo>
                  <a:cubicBezTo>
                    <a:pt x="24" y="731"/>
                    <a:pt x="8" y="719"/>
                    <a:pt x="0" y="695"/>
                  </a:cubicBezTo>
                  <a:cubicBezTo>
                    <a:pt x="5" y="626"/>
                    <a:pt x="4" y="614"/>
                    <a:pt x="38" y="564"/>
                  </a:cubicBezTo>
                  <a:cubicBezTo>
                    <a:pt x="68" y="520"/>
                    <a:pt x="48" y="531"/>
                    <a:pt x="81" y="520"/>
                  </a:cubicBezTo>
                  <a:cubicBezTo>
                    <a:pt x="127" y="489"/>
                    <a:pt x="152" y="499"/>
                    <a:pt x="219" y="495"/>
                  </a:cubicBezTo>
                  <a:cubicBezTo>
                    <a:pt x="269" y="479"/>
                    <a:pt x="296" y="480"/>
                    <a:pt x="357" y="476"/>
                  </a:cubicBezTo>
                  <a:cubicBezTo>
                    <a:pt x="409" y="459"/>
                    <a:pt x="460" y="445"/>
                    <a:pt x="513" y="432"/>
                  </a:cubicBezTo>
                  <a:cubicBezTo>
                    <a:pt x="545" y="412"/>
                    <a:pt x="548" y="377"/>
                    <a:pt x="589" y="351"/>
                  </a:cubicBezTo>
                  <a:cubicBezTo>
                    <a:pt x="607" y="323"/>
                    <a:pt x="626" y="302"/>
                    <a:pt x="645" y="276"/>
                  </a:cubicBezTo>
                  <a:cubicBezTo>
                    <a:pt x="660" y="230"/>
                    <a:pt x="686" y="198"/>
                    <a:pt x="726" y="169"/>
                  </a:cubicBezTo>
                  <a:cubicBezTo>
                    <a:pt x="751" y="133"/>
                    <a:pt x="784" y="124"/>
                    <a:pt x="814" y="94"/>
                  </a:cubicBezTo>
                  <a:cubicBezTo>
                    <a:pt x="820" y="88"/>
                    <a:pt x="826" y="81"/>
                    <a:pt x="833" y="75"/>
                  </a:cubicBezTo>
                  <a:cubicBezTo>
                    <a:pt x="839" y="70"/>
                    <a:pt x="846" y="68"/>
                    <a:pt x="852" y="63"/>
                  </a:cubicBezTo>
                  <a:cubicBezTo>
                    <a:pt x="902" y="18"/>
                    <a:pt x="899" y="0"/>
                    <a:pt x="970" y="0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35" name="Freeform 27">
              <a:extLst>
                <a:ext uri="{FF2B5EF4-FFF2-40B4-BE49-F238E27FC236}">
                  <a16:creationId xmlns:a16="http://schemas.microsoft.com/office/drawing/2014/main" id="{F288F725-4655-3320-A996-7B1FB8100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500" y="4216400"/>
              <a:ext cx="1387475" cy="1487488"/>
            </a:xfrm>
            <a:custGeom>
              <a:avLst/>
              <a:gdLst>
                <a:gd name="T0" fmla="*/ 122 w 874"/>
                <a:gd name="T1" fmla="*/ 141 h 937"/>
                <a:gd name="T2" fmla="*/ 236 w 874"/>
                <a:gd name="T3" fmla="*/ 111 h 937"/>
                <a:gd name="T4" fmla="*/ 349 w 874"/>
                <a:gd name="T5" fmla="*/ 48 h 937"/>
                <a:gd name="T6" fmla="*/ 518 w 874"/>
                <a:gd name="T7" fmla="*/ 10 h 937"/>
                <a:gd name="T8" fmla="*/ 793 w 874"/>
                <a:gd name="T9" fmla="*/ 29 h 937"/>
                <a:gd name="T10" fmla="*/ 825 w 874"/>
                <a:gd name="T11" fmla="*/ 111 h 937"/>
                <a:gd name="T12" fmla="*/ 850 w 874"/>
                <a:gd name="T13" fmla="*/ 186 h 937"/>
                <a:gd name="T14" fmla="*/ 837 w 874"/>
                <a:gd name="T15" fmla="*/ 555 h 937"/>
                <a:gd name="T16" fmla="*/ 843 w 874"/>
                <a:gd name="T17" fmla="*/ 611 h 937"/>
                <a:gd name="T18" fmla="*/ 743 w 874"/>
                <a:gd name="T19" fmla="*/ 843 h 937"/>
                <a:gd name="T20" fmla="*/ 662 w 874"/>
                <a:gd name="T21" fmla="*/ 937 h 937"/>
                <a:gd name="T22" fmla="*/ 518 w 874"/>
                <a:gd name="T23" fmla="*/ 912 h 937"/>
                <a:gd name="T24" fmla="*/ 480 w 874"/>
                <a:gd name="T25" fmla="*/ 887 h 937"/>
                <a:gd name="T26" fmla="*/ 468 w 874"/>
                <a:gd name="T27" fmla="*/ 868 h 937"/>
                <a:gd name="T28" fmla="*/ 449 w 874"/>
                <a:gd name="T29" fmla="*/ 856 h 937"/>
                <a:gd name="T30" fmla="*/ 386 w 874"/>
                <a:gd name="T31" fmla="*/ 793 h 937"/>
                <a:gd name="T32" fmla="*/ 374 w 874"/>
                <a:gd name="T33" fmla="*/ 774 h 937"/>
                <a:gd name="T34" fmla="*/ 355 w 874"/>
                <a:gd name="T35" fmla="*/ 762 h 937"/>
                <a:gd name="T36" fmla="*/ 330 w 874"/>
                <a:gd name="T37" fmla="*/ 724 h 937"/>
                <a:gd name="T38" fmla="*/ 311 w 874"/>
                <a:gd name="T39" fmla="*/ 705 h 937"/>
                <a:gd name="T40" fmla="*/ 248 w 874"/>
                <a:gd name="T41" fmla="*/ 665 h 937"/>
                <a:gd name="T42" fmla="*/ 204 w 874"/>
                <a:gd name="T43" fmla="*/ 602 h 937"/>
                <a:gd name="T44" fmla="*/ 151 w 874"/>
                <a:gd name="T45" fmla="*/ 573 h 937"/>
                <a:gd name="T46" fmla="*/ 132 w 874"/>
                <a:gd name="T47" fmla="*/ 539 h 937"/>
                <a:gd name="T48" fmla="*/ 69 w 874"/>
                <a:gd name="T49" fmla="*/ 480 h 937"/>
                <a:gd name="T50" fmla="*/ 6 w 874"/>
                <a:gd name="T51" fmla="*/ 335 h 937"/>
                <a:gd name="T52" fmla="*/ 30 w 874"/>
                <a:gd name="T53" fmla="*/ 219 h 937"/>
                <a:gd name="T54" fmla="*/ 122 w 874"/>
                <a:gd name="T55" fmla="*/ 141 h 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74" h="937">
                  <a:moveTo>
                    <a:pt x="122" y="141"/>
                  </a:moveTo>
                  <a:cubicBezTo>
                    <a:pt x="146" y="129"/>
                    <a:pt x="210" y="117"/>
                    <a:pt x="236" y="111"/>
                  </a:cubicBezTo>
                  <a:cubicBezTo>
                    <a:pt x="270" y="87"/>
                    <a:pt x="311" y="66"/>
                    <a:pt x="349" y="48"/>
                  </a:cubicBezTo>
                  <a:cubicBezTo>
                    <a:pt x="398" y="25"/>
                    <a:pt x="465" y="22"/>
                    <a:pt x="518" y="10"/>
                  </a:cubicBezTo>
                  <a:cubicBezTo>
                    <a:pt x="603" y="13"/>
                    <a:pt x="706" y="0"/>
                    <a:pt x="793" y="29"/>
                  </a:cubicBezTo>
                  <a:cubicBezTo>
                    <a:pt x="804" y="58"/>
                    <a:pt x="807" y="85"/>
                    <a:pt x="825" y="111"/>
                  </a:cubicBezTo>
                  <a:cubicBezTo>
                    <a:pt x="833" y="136"/>
                    <a:pt x="841" y="161"/>
                    <a:pt x="850" y="186"/>
                  </a:cubicBezTo>
                  <a:cubicBezTo>
                    <a:pt x="863" y="308"/>
                    <a:pt x="874" y="437"/>
                    <a:pt x="837" y="555"/>
                  </a:cubicBezTo>
                  <a:cubicBezTo>
                    <a:pt x="839" y="574"/>
                    <a:pt x="843" y="592"/>
                    <a:pt x="843" y="611"/>
                  </a:cubicBezTo>
                  <a:cubicBezTo>
                    <a:pt x="843" y="715"/>
                    <a:pt x="797" y="764"/>
                    <a:pt x="743" y="843"/>
                  </a:cubicBezTo>
                  <a:cubicBezTo>
                    <a:pt x="729" y="886"/>
                    <a:pt x="708" y="922"/>
                    <a:pt x="662" y="937"/>
                  </a:cubicBezTo>
                  <a:cubicBezTo>
                    <a:pt x="610" y="933"/>
                    <a:pt x="567" y="927"/>
                    <a:pt x="518" y="912"/>
                  </a:cubicBezTo>
                  <a:cubicBezTo>
                    <a:pt x="505" y="904"/>
                    <a:pt x="493" y="895"/>
                    <a:pt x="480" y="887"/>
                  </a:cubicBezTo>
                  <a:cubicBezTo>
                    <a:pt x="474" y="883"/>
                    <a:pt x="473" y="873"/>
                    <a:pt x="468" y="868"/>
                  </a:cubicBezTo>
                  <a:cubicBezTo>
                    <a:pt x="463" y="863"/>
                    <a:pt x="455" y="860"/>
                    <a:pt x="449" y="856"/>
                  </a:cubicBezTo>
                  <a:cubicBezTo>
                    <a:pt x="433" y="832"/>
                    <a:pt x="410" y="808"/>
                    <a:pt x="386" y="793"/>
                  </a:cubicBezTo>
                  <a:cubicBezTo>
                    <a:pt x="382" y="787"/>
                    <a:pt x="379" y="779"/>
                    <a:pt x="374" y="774"/>
                  </a:cubicBezTo>
                  <a:cubicBezTo>
                    <a:pt x="369" y="769"/>
                    <a:pt x="360" y="768"/>
                    <a:pt x="355" y="762"/>
                  </a:cubicBezTo>
                  <a:cubicBezTo>
                    <a:pt x="345" y="751"/>
                    <a:pt x="341" y="735"/>
                    <a:pt x="330" y="724"/>
                  </a:cubicBezTo>
                  <a:cubicBezTo>
                    <a:pt x="324" y="718"/>
                    <a:pt x="317" y="711"/>
                    <a:pt x="311" y="705"/>
                  </a:cubicBezTo>
                  <a:cubicBezTo>
                    <a:pt x="294" y="654"/>
                    <a:pt x="280" y="714"/>
                    <a:pt x="248" y="665"/>
                  </a:cubicBezTo>
                  <a:cubicBezTo>
                    <a:pt x="229" y="637"/>
                    <a:pt x="224" y="631"/>
                    <a:pt x="204" y="602"/>
                  </a:cubicBezTo>
                  <a:cubicBezTo>
                    <a:pt x="198" y="583"/>
                    <a:pt x="160" y="590"/>
                    <a:pt x="151" y="573"/>
                  </a:cubicBezTo>
                  <a:cubicBezTo>
                    <a:pt x="142" y="563"/>
                    <a:pt x="146" y="555"/>
                    <a:pt x="132" y="539"/>
                  </a:cubicBezTo>
                  <a:cubicBezTo>
                    <a:pt x="118" y="523"/>
                    <a:pt x="90" y="514"/>
                    <a:pt x="69" y="480"/>
                  </a:cubicBezTo>
                  <a:cubicBezTo>
                    <a:pt x="64" y="446"/>
                    <a:pt x="5" y="372"/>
                    <a:pt x="6" y="335"/>
                  </a:cubicBezTo>
                  <a:cubicBezTo>
                    <a:pt x="0" y="292"/>
                    <a:pt x="11" y="251"/>
                    <a:pt x="30" y="219"/>
                  </a:cubicBezTo>
                  <a:cubicBezTo>
                    <a:pt x="39" y="172"/>
                    <a:pt x="132" y="184"/>
                    <a:pt x="122" y="14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36" name="Oval 28">
              <a:extLst>
                <a:ext uri="{FF2B5EF4-FFF2-40B4-BE49-F238E27FC236}">
                  <a16:creationId xmlns:a16="http://schemas.microsoft.com/office/drawing/2014/main" id="{8AF7CA41-87E7-7FDA-2705-AAC311EC55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23963" y="4532313"/>
              <a:ext cx="179387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37" name="Oval 29">
              <a:extLst>
                <a:ext uri="{FF2B5EF4-FFF2-40B4-BE49-F238E27FC236}">
                  <a16:creationId xmlns:a16="http://schemas.microsoft.com/office/drawing/2014/main" id="{E62BBF61-782B-150A-89BF-F2E4D45DC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87800" y="4364038"/>
              <a:ext cx="180975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38" name="Oval 30">
              <a:extLst>
                <a:ext uri="{FF2B5EF4-FFF2-40B4-BE49-F238E27FC236}">
                  <a16:creationId xmlns:a16="http://schemas.microsoft.com/office/drawing/2014/main" id="{6AE65F68-7E82-59F3-3D52-9367EB75D1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02063" y="5408613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39" name="Oval 31">
              <a:extLst>
                <a:ext uri="{FF2B5EF4-FFF2-40B4-BE49-F238E27FC236}">
                  <a16:creationId xmlns:a16="http://schemas.microsoft.com/office/drawing/2014/main" id="{6AD176B2-90E8-FE91-E41D-692E2EA500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03400" y="4364038"/>
              <a:ext cx="179388" cy="1682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40" name="Oval 32">
              <a:extLst>
                <a:ext uri="{FF2B5EF4-FFF2-40B4-BE49-F238E27FC236}">
                  <a16:creationId xmlns:a16="http://schemas.microsoft.com/office/drawing/2014/main" id="{B81A7D88-6EF4-19D0-5528-AD456C65A8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9600" y="4775200"/>
              <a:ext cx="179388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41" name="Oval 33">
              <a:extLst>
                <a:ext uri="{FF2B5EF4-FFF2-40B4-BE49-F238E27FC236}">
                  <a16:creationId xmlns:a16="http://schemas.microsoft.com/office/drawing/2014/main" id="{B1C3B34D-684A-D644-41E6-A411A0FE97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2438" y="5408613"/>
              <a:ext cx="179387" cy="16986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42" name="Oval 34">
              <a:extLst>
                <a:ext uri="{FF2B5EF4-FFF2-40B4-BE49-F238E27FC236}">
                  <a16:creationId xmlns:a16="http://schemas.microsoft.com/office/drawing/2014/main" id="{02B8527B-C03D-9283-081C-118EB166C2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33775" y="4895850"/>
              <a:ext cx="179388" cy="1714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683043" name="Oval 35">
              <a:extLst>
                <a:ext uri="{FF2B5EF4-FFF2-40B4-BE49-F238E27FC236}">
                  <a16:creationId xmlns:a16="http://schemas.microsoft.com/office/drawing/2014/main" id="{AB3831FA-578F-7829-4827-80DCDF9A89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4963" y="5013325"/>
              <a:ext cx="179387" cy="169863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cxnSp>
          <p:nvCxnSpPr>
            <p:cNvPr id="683050" name="AutoShape 42">
              <a:extLst>
                <a:ext uri="{FF2B5EF4-FFF2-40B4-BE49-F238E27FC236}">
                  <a16:creationId xmlns:a16="http://schemas.microsoft.com/office/drawing/2014/main" id="{2C49BF8C-A8E1-567D-09DC-A92B19CEA73C}"/>
                </a:ext>
              </a:extLst>
            </p:cNvPr>
            <p:cNvCxnSpPr>
              <a:cxnSpLocks noChangeShapeType="1"/>
              <a:stCxn id="683038" idx="2"/>
              <a:endCxn id="683041" idx="6"/>
            </p:cNvCxnSpPr>
            <p:nvPr/>
          </p:nvCxnSpPr>
          <p:spPr bwMode="auto">
            <a:xfrm flipH="1">
              <a:off x="1901825" y="5494338"/>
              <a:ext cx="1900238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051" name="AutoShape 43">
              <a:extLst>
                <a:ext uri="{FF2B5EF4-FFF2-40B4-BE49-F238E27FC236}">
                  <a16:creationId xmlns:a16="http://schemas.microsoft.com/office/drawing/2014/main" id="{51837666-250E-1A68-A299-9BF04AADA153}"/>
                </a:ext>
              </a:extLst>
            </p:cNvPr>
            <p:cNvCxnSpPr>
              <a:cxnSpLocks noChangeShapeType="1"/>
              <a:stCxn id="683039" idx="6"/>
              <a:endCxn id="683037" idx="1"/>
            </p:cNvCxnSpPr>
            <p:nvPr/>
          </p:nvCxnSpPr>
          <p:spPr bwMode="auto">
            <a:xfrm flipV="1">
              <a:off x="1982788" y="4389438"/>
              <a:ext cx="2032000" cy="58737"/>
            </a:xfrm>
            <a:prstGeom prst="straightConnector1">
              <a:avLst/>
            </a:prstGeom>
            <a:ln w="12700">
              <a:solidFill>
                <a:srgbClr val="C00000"/>
              </a:solidFill>
              <a:headEnd/>
              <a:tailE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3055" name="Rectangle 47">
              <a:extLst>
                <a:ext uri="{FF2B5EF4-FFF2-40B4-BE49-F238E27FC236}">
                  <a16:creationId xmlns:a16="http://schemas.microsoft.com/office/drawing/2014/main" id="{C70E1D74-74FE-13FB-138E-4A3D1BFB5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50" y="4595813"/>
              <a:ext cx="257731" cy="3828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1" lang="en-US" altLang="en-US" sz="1600" b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3056" name="AutoShape 48">
              <a:extLst>
                <a:ext uri="{FF2B5EF4-FFF2-40B4-BE49-F238E27FC236}">
                  <a16:creationId xmlns:a16="http://schemas.microsoft.com/office/drawing/2014/main" id="{3E2156C1-8FB8-114B-6761-779F5683A039}"/>
                </a:ext>
              </a:extLst>
            </p:cNvPr>
            <p:cNvCxnSpPr>
              <a:cxnSpLocks noChangeShapeType="1"/>
              <a:stCxn id="683040" idx="6"/>
              <a:endCxn id="683043" idx="2"/>
            </p:cNvCxnSpPr>
            <p:nvPr/>
          </p:nvCxnSpPr>
          <p:spPr bwMode="auto">
            <a:xfrm>
              <a:off x="2058988" y="4860925"/>
              <a:ext cx="815975" cy="238125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83057" name="Rectangle 49">
              <a:extLst>
                <a:ext uri="{FF2B5EF4-FFF2-40B4-BE49-F238E27FC236}">
                  <a16:creationId xmlns:a16="http://schemas.microsoft.com/office/drawing/2014/main" id="{CA754BA0-FC05-5157-AC19-987E3BC7D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287" y="5795574"/>
              <a:ext cx="1249901" cy="2928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 is in the MST</a:t>
              </a:r>
            </a:p>
          </p:txBody>
        </p:sp>
        <p:sp>
          <p:nvSpPr>
            <p:cNvPr id="683054" name="Text Box 46">
              <a:extLst>
                <a:ext uri="{FF2B5EF4-FFF2-40B4-BE49-F238E27FC236}">
                  <a16:creationId xmlns:a16="http://schemas.microsoft.com/office/drawing/2014/main" id="{36AC2811-59D9-F7C6-50C9-F4476CD9B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095" y="4923631"/>
              <a:ext cx="158750" cy="314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kumimoji="1" lang="en-US" altLang="en-US" sz="1400" b="0" i="1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83059" name="AutoShape 51">
              <a:extLst>
                <a:ext uri="{FF2B5EF4-FFF2-40B4-BE49-F238E27FC236}">
                  <a16:creationId xmlns:a16="http://schemas.microsoft.com/office/drawing/2014/main" id="{271138DA-4E49-0EB4-3A6B-26DD9DF77F45}"/>
                </a:ext>
              </a:extLst>
            </p:cNvPr>
            <p:cNvCxnSpPr>
              <a:cxnSpLocks noChangeShapeType="1"/>
              <a:stCxn id="683036" idx="6"/>
              <a:endCxn id="683040" idx="1"/>
            </p:cNvCxnSpPr>
            <p:nvPr/>
          </p:nvCxnSpPr>
          <p:spPr bwMode="auto">
            <a:xfrm>
              <a:off x="1403350" y="4616450"/>
              <a:ext cx="503238" cy="18415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0" name="AutoShape 52">
              <a:extLst>
                <a:ext uri="{FF2B5EF4-FFF2-40B4-BE49-F238E27FC236}">
                  <a16:creationId xmlns:a16="http://schemas.microsoft.com/office/drawing/2014/main" id="{12866201-F193-91B4-28AB-FA45C2A4EDCF}"/>
                </a:ext>
              </a:extLst>
            </p:cNvPr>
            <p:cNvCxnSpPr>
              <a:cxnSpLocks noChangeShapeType="1"/>
              <a:stCxn id="683036" idx="5"/>
              <a:endCxn id="683041" idx="1"/>
            </p:cNvCxnSpPr>
            <p:nvPr/>
          </p:nvCxnSpPr>
          <p:spPr bwMode="auto">
            <a:xfrm>
              <a:off x="1376363" y="4675188"/>
              <a:ext cx="373062" cy="75882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1" name="AutoShape 53">
              <a:extLst>
                <a:ext uri="{FF2B5EF4-FFF2-40B4-BE49-F238E27FC236}">
                  <a16:creationId xmlns:a16="http://schemas.microsoft.com/office/drawing/2014/main" id="{036B74E4-F1F5-F99A-4AAC-F510885EA752}"/>
                </a:ext>
              </a:extLst>
            </p:cNvPr>
            <p:cNvCxnSpPr>
              <a:cxnSpLocks noChangeShapeType="1"/>
              <a:stCxn id="683039" idx="4"/>
              <a:endCxn id="683040" idx="0"/>
            </p:cNvCxnSpPr>
            <p:nvPr/>
          </p:nvCxnSpPr>
          <p:spPr bwMode="auto">
            <a:xfrm>
              <a:off x="1893888" y="4532313"/>
              <a:ext cx="76200" cy="242887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3" name="AutoShape 55">
              <a:extLst>
                <a:ext uri="{FF2B5EF4-FFF2-40B4-BE49-F238E27FC236}">
                  <a16:creationId xmlns:a16="http://schemas.microsoft.com/office/drawing/2014/main" id="{2F0A0979-D42B-C570-854F-D78D6A1CA238}"/>
                </a:ext>
              </a:extLst>
            </p:cNvPr>
            <p:cNvCxnSpPr>
              <a:cxnSpLocks noChangeShapeType="1"/>
              <a:stCxn id="683037" idx="4"/>
              <a:endCxn id="683038" idx="0"/>
            </p:cNvCxnSpPr>
            <p:nvPr/>
          </p:nvCxnSpPr>
          <p:spPr bwMode="auto">
            <a:xfrm flipH="1">
              <a:off x="3892550" y="4532313"/>
              <a:ext cx="185738" cy="876300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83064" name="AutoShape 56">
              <a:extLst>
                <a:ext uri="{FF2B5EF4-FFF2-40B4-BE49-F238E27FC236}">
                  <a16:creationId xmlns:a16="http://schemas.microsoft.com/office/drawing/2014/main" id="{48E0A7D8-D157-A3E0-9D4B-BA11F46EFBCB}"/>
                </a:ext>
              </a:extLst>
            </p:cNvPr>
            <p:cNvCxnSpPr>
              <a:cxnSpLocks noChangeShapeType="1"/>
              <a:stCxn id="683042" idx="2"/>
              <a:endCxn id="683043" idx="6"/>
            </p:cNvCxnSpPr>
            <p:nvPr/>
          </p:nvCxnSpPr>
          <p:spPr bwMode="auto">
            <a:xfrm flipH="1">
              <a:off x="3054350" y="4981575"/>
              <a:ext cx="479425" cy="117475"/>
            </a:xfrm>
            <a:prstGeom prst="straightConnector1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Arc 1">
            <a:extLst>
              <a:ext uri="{FF2B5EF4-FFF2-40B4-BE49-F238E27FC236}">
                <a16:creationId xmlns:a16="http://schemas.microsoft.com/office/drawing/2014/main" id="{61573147-01F2-5D71-CC4A-726A091517D9}"/>
              </a:ext>
            </a:extLst>
          </p:cNvPr>
          <p:cNvSpPr/>
          <p:nvPr/>
        </p:nvSpPr>
        <p:spPr bwMode="auto">
          <a:xfrm rot="2705838">
            <a:off x="1618193" y="3014520"/>
            <a:ext cx="2867619" cy="3393077"/>
          </a:xfrm>
          <a:prstGeom prst="arc">
            <a:avLst/>
          </a:prstGeom>
          <a:noFill/>
          <a:ln w="508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683010" name="Rectangle 2">
            <a:extLst>
              <a:ext uri="{FF2B5EF4-FFF2-40B4-BE49-F238E27FC236}">
                <a16:creationId xmlns:a16="http://schemas.microsoft.com/office/drawing/2014/main" id="{797D1C68-186F-C857-93C7-21E2B6824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7533" y="185452"/>
            <a:ext cx="5162550" cy="914496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 property</a:t>
            </a:r>
          </a:p>
        </p:txBody>
      </p:sp>
    </p:spTree>
    <p:extLst>
      <p:ext uri="{BB962C8B-B14F-4D97-AF65-F5344CB8AC3E}">
        <p14:creationId xmlns:p14="http://schemas.microsoft.com/office/powerpoint/2010/main" val="21141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D09D8-1C3A-0687-95D5-2BD54AD73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9AE11ED4-94A8-6965-3287-1E7AC1961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1304" y="143809"/>
            <a:ext cx="5162550" cy="914496"/>
          </a:xfrm>
        </p:spPr>
        <p:txBody>
          <a:bodyPr>
            <a:normAutofit/>
          </a:bodyPr>
          <a:lstStyle/>
          <a:p>
            <a:r>
              <a:rPr lang="en-US" alt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Cutset</a:t>
            </a:r>
            <a:endParaRPr lang="en-US" alt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3011" name="Rectangle 3">
            <a:extLst>
              <a:ext uri="{FF2B5EF4-FFF2-40B4-BE49-F238E27FC236}">
                <a16:creationId xmlns:a16="http://schemas.microsoft.com/office/drawing/2014/main" id="{75E68F2C-488B-8C36-139D-0C4BF49135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8784" y="1288763"/>
            <a:ext cx="7848600" cy="18466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cut is a subset of nodes in set S. </a:t>
            </a:r>
            <a:b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corresponding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cutset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 is the subset of edges with </a:t>
            </a:r>
            <a:b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exactly one endpoint in 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it is a set of edges that, when removed from a graph, separates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graph into two disjoint subsets.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A1824F3-6971-A394-011A-D3461C72A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084" y="4510417"/>
            <a:ext cx="4106116" cy="855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lIns="92075" tIns="73152" rIns="92075" bIns="73152" anchor="ctr">
            <a:spAutoFit/>
          </a:bodyPr>
          <a:lstStyle/>
          <a:p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S =  { 4, 5, 8 }</a:t>
            </a:r>
          </a:p>
          <a:p>
            <a:r>
              <a:rPr lang="en-US" altLang="en-US" sz="2300" err="1">
                <a:latin typeface="Calibri" panose="020F0502020204030204" pitchFamily="34" charset="0"/>
                <a:cs typeface="Calibri" panose="020F0502020204030204" pitchFamily="34" charset="0"/>
              </a:rPr>
              <a:t>Cutset</a:t>
            </a:r>
            <a:r>
              <a:rPr lang="en-US" altLang="en-US" sz="2300">
                <a:latin typeface="Calibri" panose="020F0502020204030204" pitchFamily="34" charset="0"/>
                <a:cs typeface="Calibri" panose="020F0502020204030204" pitchFamily="34" charset="0"/>
              </a:rPr>
              <a:t> D =  5-6, 5-7, 3-4, 3-5, 7-8</a:t>
            </a:r>
          </a:p>
        </p:txBody>
      </p:sp>
      <p:sp>
        <p:nvSpPr>
          <p:cNvPr id="2" name="Oval 5">
            <a:extLst>
              <a:ext uri="{FF2B5EF4-FFF2-40B4-BE49-F238E27FC236}">
                <a16:creationId xmlns:a16="http://schemas.microsoft.com/office/drawing/2014/main" id="{09C4B9FD-BFA6-BB59-D5AD-82CBDB3DB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4801" y="4164117"/>
            <a:ext cx="285756" cy="2857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1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F38A0FE3-3974-6472-4BB6-A63C1C117F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3528" y="5576300"/>
            <a:ext cx="285756" cy="2857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8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40041C1E-1B9B-22A1-1B8F-EF117E03CB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5755" y="4602889"/>
            <a:ext cx="285756" cy="2857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6</a:t>
            </a:r>
          </a:p>
        </p:txBody>
      </p:sp>
      <p:sp>
        <p:nvSpPr>
          <p:cNvPr id="6" name="Oval 10">
            <a:extLst>
              <a:ext uri="{FF2B5EF4-FFF2-40B4-BE49-F238E27FC236}">
                <a16:creationId xmlns:a16="http://schemas.microsoft.com/office/drawing/2014/main" id="{BCEE8645-BBA4-71AE-7F7B-E74A4B4729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386" y="5635295"/>
            <a:ext cx="285755" cy="28575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7</a:t>
            </a:r>
          </a:p>
        </p:txBody>
      </p:sp>
      <p:sp>
        <p:nvSpPr>
          <p:cNvPr id="7" name="Oval 11">
            <a:extLst>
              <a:ext uri="{FF2B5EF4-FFF2-40B4-BE49-F238E27FC236}">
                <a16:creationId xmlns:a16="http://schemas.microsoft.com/office/drawing/2014/main" id="{F2A7EE8E-1DBF-5056-9F47-D2690A70B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5707" y="4602889"/>
            <a:ext cx="285755" cy="28944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4</a:t>
            </a: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CC9F7F0B-6C94-D93F-1A08-A8877DA8EF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639" y="5045348"/>
            <a:ext cx="285756" cy="2857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 dirty="0"/>
              <a:t>5</a:t>
            </a:r>
          </a:p>
        </p:txBody>
      </p:sp>
      <p:cxnSp>
        <p:nvCxnSpPr>
          <p:cNvPr id="9" name="AutoShape 13">
            <a:extLst>
              <a:ext uri="{FF2B5EF4-FFF2-40B4-BE49-F238E27FC236}">
                <a16:creationId xmlns:a16="http://schemas.microsoft.com/office/drawing/2014/main" id="{C757F8C4-9083-A216-8ACC-98FAAF563C5A}"/>
              </a:ext>
            </a:extLst>
          </p:cNvPr>
          <p:cNvCxnSpPr>
            <a:cxnSpLocks noChangeShapeType="1"/>
            <a:stCxn id="2" idx="6"/>
          </p:cNvCxnSpPr>
          <p:nvPr/>
        </p:nvCxnSpPr>
        <p:spPr bwMode="auto">
          <a:xfrm flipV="1">
            <a:off x="590557" y="4224954"/>
            <a:ext cx="518046" cy="82962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" name="AutoShape 14">
            <a:extLst>
              <a:ext uri="{FF2B5EF4-FFF2-40B4-BE49-F238E27FC236}">
                <a16:creationId xmlns:a16="http://schemas.microsoft.com/office/drawing/2014/main" id="{89BB57D9-54B7-BDED-8766-E5F2E08224EF}"/>
              </a:ext>
            </a:extLst>
          </p:cNvPr>
          <p:cNvCxnSpPr>
            <a:cxnSpLocks noChangeShapeType="1"/>
            <a:stCxn id="2" idx="5"/>
            <a:endCxn id="5" idx="1"/>
          </p:cNvCxnSpPr>
          <p:nvPr/>
        </p:nvCxnSpPr>
        <p:spPr bwMode="auto">
          <a:xfrm>
            <a:off x="548154" y="4407470"/>
            <a:ext cx="990004" cy="237821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" name="AutoShape 15">
            <a:extLst>
              <a:ext uri="{FF2B5EF4-FFF2-40B4-BE49-F238E27FC236}">
                <a16:creationId xmlns:a16="http://schemas.microsoft.com/office/drawing/2014/main" id="{60C03F92-CE6A-8AB1-1ED1-C2957D2D797D}"/>
              </a:ext>
            </a:extLst>
          </p:cNvPr>
          <p:cNvCxnSpPr>
            <a:cxnSpLocks noChangeShapeType="1"/>
            <a:stCxn id="2" idx="4"/>
            <a:endCxn id="6" idx="0"/>
          </p:cNvCxnSpPr>
          <p:nvPr/>
        </p:nvCxnSpPr>
        <p:spPr bwMode="auto">
          <a:xfrm>
            <a:off x="448600" y="4449872"/>
            <a:ext cx="794585" cy="118542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" name="AutoShape 16">
            <a:extLst>
              <a:ext uri="{FF2B5EF4-FFF2-40B4-BE49-F238E27FC236}">
                <a16:creationId xmlns:a16="http://schemas.microsoft.com/office/drawing/2014/main" id="{792A3035-AD61-80DC-FE8E-C1725E884523}"/>
              </a:ext>
            </a:extLst>
          </p:cNvPr>
          <p:cNvCxnSpPr>
            <a:cxnSpLocks noChangeShapeType="1"/>
            <a:stCxn id="5" idx="7"/>
          </p:cNvCxnSpPr>
          <p:nvPr/>
        </p:nvCxnSpPr>
        <p:spPr bwMode="auto">
          <a:xfrm flipV="1">
            <a:off x="1739108" y="4125401"/>
            <a:ext cx="2457494" cy="51989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7">
            <a:extLst>
              <a:ext uri="{FF2B5EF4-FFF2-40B4-BE49-F238E27FC236}">
                <a16:creationId xmlns:a16="http://schemas.microsoft.com/office/drawing/2014/main" id="{F65BFF6A-7242-EE70-4E3F-90C002DCADC3}"/>
              </a:ext>
            </a:extLst>
          </p:cNvPr>
          <p:cNvCxnSpPr>
            <a:cxnSpLocks noChangeShapeType="1"/>
            <a:stCxn id="7" idx="7"/>
          </p:cNvCxnSpPr>
          <p:nvPr/>
        </p:nvCxnSpPr>
        <p:spPr bwMode="auto">
          <a:xfrm flipV="1">
            <a:off x="3979060" y="4267357"/>
            <a:ext cx="361342" cy="377933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" name="AutoShape 18">
            <a:extLst>
              <a:ext uri="{FF2B5EF4-FFF2-40B4-BE49-F238E27FC236}">
                <a16:creationId xmlns:a16="http://schemas.microsoft.com/office/drawing/2014/main" id="{9A9EBC71-FB00-53DA-0357-24E4A6BD9B93}"/>
              </a:ext>
            </a:extLst>
          </p:cNvPr>
          <p:cNvCxnSpPr>
            <a:cxnSpLocks noChangeShapeType="1"/>
            <a:stCxn id="5" idx="5"/>
            <a:endCxn id="8" idx="1"/>
          </p:cNvCxnSpPr>
          <p:nvPr/>
        </p:nvCxnSpPr>
        <p:spPr bwMode="auto">
          <a:xfrm>
            <a:off x="1739108" y="4846242"/>
            <a:ext cx="377935" cy="241509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" name="AutoShape 20">
            <a:extLst>
              <a:ext uri="{FF2B5EF4-FFF2-40B4-BE49-F238E27FC236}">
                <a16:creationId xmlns:a16="http://schemas.microsoft.com/office/drawing/2014/main" id="{7C996F55-D5B8-7212-F61A-4EA106571170}"/>
              </a:ext>
            </a:extLst>
          </p:cNvPr>
          <p:cNvCxnSpPr>
            <a:cxnSpLocks noChangeShapeType="1"/>
            <a:stCxn id="8" idx="6"/>
            <a:endCxn id="7" idx="2"/>
          </p:cNvCxnSpPr>
          <p:nvPr/>
        </p:nvCxnSpPr>
        <p:spPr bwMode="auto">
          <a:xfrm flipV="1">
            <a:off x="2360395" y="4748531"/>
            <a:ext cx="1375312" cy="440616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" name="AutoShape 21">
            <a:extLst>
              <a:ext uri="{FF2B5EF4-FFF2-40B4-BE49-F238E27FC236}">
                <a16:creationId xmlns:a16="http://schemas.microsoft.com/office/drawing/2014/main" id="{B85A8977-C9D1-4634-D0C0-A2F37EBBD594}"/>
              </a:ext>
            </a:extLst>
          </p:cNvPr>
          <p:cNvCxnSpPr>
            <a:cxnSpLocks noChangeShapeType="1"/>
            <a:stCxn id="7" idx="4"/>
            <a:endCxn id="4" idx="0"/>
          </p:cNvCxnSpPr>
          <p:nvPr/>
        </p:nvCxnSpPr>
        <p:spPr bwMode="auto">
          <a:xfrm>
            <a:off x="3879507" y="4892331"/>
            <a:ext cx="237821" cy="683969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" name="AutoShape 22">
            <a:extLst>
              <a:ext uri="{FF2B5EF4-FFF2-40B4-BE49-F238E27FC236}">
                <a16:creationId xmlns:a16="http://schemas.microsoft.com/office/drawing/2014/main" id="{057A246A-5419-9B59-BFC1-55EA6949C987}"/>
              </a:ext>
            </a:extLst>
          </p:cNvPr>
          <p:cNvCxnSpPr>
            <a:cxnSpLocks noChangeAspect="1" noChangeShapeType="1"/>
            <a:endCxn id="8" idx="7"/>
          </p:cNvCxnSpPr>
          <p:nvPr/>
        </p:nvCxnSpPr>
        <p:spPr bwMode="auto">
          <a:xfrm flipH="1">
            <a:off x="2317992" y="4224954"/>
            <a:ext cx="1921012" cy="862796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" name="AutoShape 23">
            <a:extLst>
              <a:ext uri="{FF2B5EF4-FFF2-40B4-BE49-F238E27FC236}">
                <a16:creationId xmlns:a16="http://schemas.microsoft.com/office/drawing/2014/main" id="{97632DF9-9B6E-2E1C-81A9-D1DED38991C7}"/>
              </a:ext>
            </a:extLst>
          </p:cNvPr>
          <p:cNvCxnSpPr>
            <a:cxnSpLocks noChangeShapeType="1"/>
            <a:stCxn id="5" idx="4"/>
            <a:endCxn id="6" idx="7"/>
          </p:cNvCxnSpPr>
          <p:nvPr/>
        </p:nvCxnSpPr>
        <p:spPr bwMode="auto">
          <a:xfrm flipH="1">
            <a:off x="1342738" y="4888643"/>
            <a:ext cx="296816" cy="789053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24">
            <a:extLst>
              <a:ext uri="{FF2B5EF4-FFF2-40B4-BE49-F238E27FC236}">
                <a16:creationId xmlns:a16="http://schemas.microsoft.com/office/drawing/2014/main" id="{B0E7C08A-2ECB-1CBA-F408-5614430147A9}"/>
              </a:ext>
            </a:extLst>
          </p:cNvPr>
          <p:cNvCxnSpPr>
            <a:cxnSpLocks noChangeShapeType="1"/>
            <a:stCxn id="6" idx="6"/>
            <a:endCxn id="8" idx="3"/>
          </p:cNvCxnSpPr>
          <p:nvPr/>
        </p:nvCxnSpPr>
        <p:spPr bwMode="auto">
          <a:xfrm flipV="1">
            <a:off x="1385140" y="5288701"/>
            <a:ext cx="731902" cy="490393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25">
            <a:extLst>
              <a:ext uri="{FF2B5EF4-FFF2-40B4-BE49-F238E27FC236}">
                <a16:creationId xmlns:a16="http://schemas.microsoft.com/office/drawing/2014/main" id="{CAA23C74-3EB9-E2FE-1AA5-BF98EE28768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351955" y="4024005"/>
            <a:ext cx="2887049" cy="101397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6">
            <a:extLst>
              <a:ext uri="{FF2B5EF4-FFF2-40B4-BE49-F238E27FC236}">
                <a16:creationId xmlns:a16="http://schemas.microsoft.com/office/drawing/2014/main" id="{E5B2512F-DA16-7295-237A-2EFF791BCE6F}"/>
              </a:ext>
            </a:extLst>
          </p:cNvPr>
          <p:cNvCxnSpPr>
            <a:cxnSpLocks noChangeShapeType="1"/>
            <a:stCxn id="6" idx="6"/>
            <a:endCxn id="4" idx="3"/>
          </p:cNvCxnSpPr>
          <p:nvPr/>
        </p:nvCxnSpPr>
        <p:spPr bwMode="auto">
          <a:xfrm>
            <a:off x="1385140" y="5779094"/>
            <a:ext cx="2630792" cy="40559"/>
          </a:xfrm>
          <a:prstGeom prst="straightConnector1">
            <a:avLst/>
          </a:prstGeom>
          <a:noFill/>
          <a:ln w="3175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5" name="Oval 6">
            <a:extLst>
              <a:ext uri="{FF2B5EF4-FFF2-40B4-BE49-F238E27FC236}">
                <a16:creationId xmlns:a16="http://schemas.microsoft.com/office/drawing/2014/main" id="{E0726D4E-94CD-AB8E-C8E0-B573D8977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2421" y="3955404"/>
            <a:ext cx="300158" cy="3001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3</a:t>
            </a:r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906C4770-6A83-81A5-289E-2E9EBD25D3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5572" y="4008032"/>
            <a:ext cx="300158" cy="30015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kumimoji="0" lang="en-US" altLang="en-US" sz="1400"/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4049EBF-CC59-A3D3-77B7-373050CE2257}"/>
                  </a:ext>
                </a:extLst>
              </p14:cNvPr>
              <p14:cNvContentPartPr/>
              <p14:nvPr/>
            </p14:nvContentPartPr>
            <p14:xfrm>
              <a:off x="1826436" y="4501795"/>
              <a:ext cx="2747160" cy="1599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4049EBF-CC59-A3D3-77B7-373050CE22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7435" y="4492795"/>
                <a:ext cx="2764802" cy="16174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EE68238-134A-AE0A-0873-E27EF4EF797E}"/>
              </a:ext>
            </a:extLst>
          </p:cNvPr>
          <p:cNvSpPr txBox="1"/>
          <p:nvPr/>
        </p:nvSpPr>
        <p:spPr>
          <a:xfrm>
            <a:off x="3928744" y="478317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ADEA4A-2788-B412-B927-6B215342B032}"/>
              </a:ext>
            </a:extLst>
          </p:cNvPr>
          <p:cNvSpPr txBox="1"/>
          <p:nvPr/>
        </p:nvSpPr>
        <p:spPr>
          <a:xfrm>
            <a:off x="3048051" y="5840921"/>
            <a:ext cx="28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4166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1510C-F773-0DC6-3354-873E94A02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D04EA1E-395E-7E8E-C0A2-BFC4C939D84C}"/>
              </a:ext>
            </a:extLst>
          </p:cNvPr>
          <p:cNvSpPr/>
          <p:nvPr/>
        </p:nvSpPr>
        <p:spPr>
          <a:xfrm>
            <a:off x="2557306" y="3367017"/>
            <a:ext cx="1566293" cy="17887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C8E307-F32E-C0B8-5D68-9BB64E9865FA}"/>
              </a:ext>
            </a:extLst>
          </p:cNvPr>
          <p:cNvSpPr/>
          <p:nvPr/>
        </p:nvSpPr>
        <p:spPr>
          <a:xfrm>
            <a:off x="2766134" y="3429000"/>
            <a:ext cx="1070757" cy="931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7E6C4-1233-9D22-BE38-0795C5AF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69" y="417851"/>
            <a:ext cx="7391231" cy="471079"/>
          </a:xfrm>
        </p:spPr>
        <p:txBody>
          <a:bodyPr>
            <a:noAutofit/>
          </a:bodyPr>
          <a:lstStyle/>
          <a:p>
            <a:r>
              <a:rPr lang="en-US" sz="2800" dirty="0"/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7C8-C8C3-B456-6136-89CE31C0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67" y="1430364"/>
            <a:ext cx="8839369" cy="15003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Initialize S = any node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Apply cut property to 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Add min cost edge to </a:t>
            </a:r>
            <a:r>
              <a:rPr lang="en-US" sz="2200" dirty="0" err="1"/>
              <a:t>cutset</a:t>
            </a:r>
            <a:r>
              <a:rPr lang="en-US" sz="2200" dirty="0"/>
              <a:t>, and add the new explored node u to S</a:t>
            </a:r>
          </a:p>
          <a:p>
            <a:pPr marL="514350" indent="-514350"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E757E9F4-999B-7FDC-ABCA-2E9D4A42D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864" y="3791089"/>
            <a:ext cx="170912" cy="170912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4" name="Oval 6">
            <a:extLst>
              <a:ext uri="{FF2B5EF4-FFF2-40B4-BE49-F238E27FC236}">
                <a16:creationId xmlns:a16="http://schemas.microsoft.com/office/drawing/2014/main" id="{39D42E1B-40C6-E833-16E0-BC7523022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1793" y="3327663"/>
            <a:ext cx="172258" cy="172258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0A61D4BC-2191-1219-EB21-294EF565F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629" y="4698935"/>
            <a:ext cx="172258" cy="172258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6" name="Oval 8">
            <a:extLst>
              <a:ext uri="{FF2B5EF4-FFF2-40B4-BE49-F238E27FC236}">
                <a16:creationId xmlns:a16="http://schemas.microsoft.com/office/drawing/2014/main" id="{37132CEA-5639-5DAA-B419-747106F4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922" y="3490983"/>
            <a:ext cx="172258" cy="170913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7" name="Oval 9">
            <a:extLst>
              <a:ext uri="{FF2B5EF4-FFF2-40B4-BE49-F238E27FC236}">
                <a16:creationId xmlns:a16="http://schemas.microsoft.com/office/drawing/2014/main" id="{3E73B536-4A27-042F-CD9C-6B61780F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882" y="4476083"/>
            <a:ext cx="172258" cy="170913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8" name="Oval 10">
            <a:extLst>
              <a:ext uri="{FF2B5EF4-FFF2-40B4-BE49-F238E27FC236}">
                <a16:creationId xmlns:a16="http://schemas.microsoft.com/office/drawing/2014/main" id="{2E694381-3104-788D-873F-DFA4428DF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452" y="5999490"/>
            <a:ext cx="172258" cy="172258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483FBF94-2DAD-00A6-84FA-D93C342BD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048" y="4922817"/>
            <a:ext cx="169566" cy="169566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6BD7B74B-4E9B-827D-B96C-096A226C6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1002" y="3990707"/>
            <a:ext cx="172258" cy="172258"/>
          </a:xfrm>
          <a:prstGeom prst="ellipse">
            <a:avLst/>
          </a:prstGeom>
          <a:solidFill>
            <a:srgbClr val="C0C0C0"/>
          </a:solidFill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cxnSp>
        <p:nvCxnSpPr>
          <p:cNvPr id="41" name="AutoShape 13">
            <a:extLst>
              <a:ext uri="{FF2B5EF4-FFF2-40B4-BE49-F238E27FC236}">
                <a16:creationId xmlns:a16="http://schemas.microsoft.com/office/drawing/2014/main" id="{D7E4A02B-9488-C9E9-93FA-5F6A993E796F}"/>
              </a:ext>
            </a:extLst>
          </p:cNvPr>
          <p:cNvCxnSpPr>
            <a:cxnSpLocks noChangeShapeType="1"/>
            <a:stCxn id="33" idx="6"/>
            <a:endCxn id="36" idx="3"/>
          </p:cNvCxnSpPr>
          <p:nvPr/>
        </p:nvCxnSpPr>
        <p:spPr bwMode="auto">
          <a:xfrm flipV="1">
            <a:off x="3426775" y="3637672"/>
            <a:ext cx="582717" cy="239546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" name="AutoShape 15">
            <a:extLst>
              <a:ext uri="{FF2B5EF4-FFF2-40B4-BE49-F238E27FC236}">
                <a16:creationId xmlns:a16="http://schemas.microsoft.com/office/drawing/2014/main" id="{CEEEFB1B-4170-E71A-00AF-7CA7C9DDDE7E}"/>
              </a:ext>
            </a:extLst>
          </p:cNvPr>
          <p:cNvCxnSpPr>
            <a:cxnSpLocks noChangeShapeType="1"/>
            <a:stCxn id="33" idx="4"/>
            <a:endCxn id="38" idx="0"/>
          </p:cNvCxnSpPr>
          <p:nvPr/>
        </p:nvCxnSpPr>
        <p:spPr bwMode="auto">
          <a:xfrm>
            <a:off x="3341320" y="3962001"/>
            <a:ext cx="85261" cy="2037489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" name="AutoShape 17">
            <a:extLst>
              <a:ext uri="{FF2B5EF4-FFF2-40B4-BE49-F238E27FC236}">
                <a16:creationId xmlns:a16="http://schemas.microsoft.com/office/drawing/2014/main" id="{279FA909-0636-3E3B-9E77-07A77013BC22}"/>
              </a:ext>
            </a:extLst>
          </p:cNvPr>
          <p:cNvCxnSpPr>
            <a:cxnSpLocks noChangeShapeType="1"/>
            <a:stCxn id="35" idx="7"/>
            <a:endCxn id="34" idx="5"/>
          </p:cNvCxnSpPr>
          <p:nvPr/>
        </p:nvCxnSpPr>
        <p:spPr bwMode="auto">
          <a:xfrm flipH="1" flipV="1">
            <a:off x="6048824" y="3474694"/>
            <a:ext cx="523836" cy="1249468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6" name="AutoShape 18">
            <a:extLst>
              <a:ext uri="{FF2B5EF4-FFF2-40B4-BE49-F238E27FC236}">
                <a16:creationId xmlns:a16="http://schemas.microsoft.com/office/drawing/2014/main" id="{B413D90B-23F6-BD15-DED5-49D4C8155DA4}"/>
              </a:ext>
            </a:extLst>
          </p:cNvPr>
          <p:cNvCxnSpPr>
            <a:cxnSpLocks noChangeShapeType="1"/>
            <a:stCxn id="37" idx="5"/>
            <a:endCxn id="39" idx="2"/>
          </p:cNvCxnSpPr>
          <p:nvPr/>
        </p:nvCxnSpPr>
        <p:spPr bwMode="auto">
          <a:xfrm>
            <a:off x="3873913" y="4621966"/>
            <a:ext cx="1231135" cy="385634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" name="AutoShape 19">
            <a:extLst>
              <a:ext uri="{FF2B5EF4-FFF2-40B4-BE49-F238E27FC236}">
                <a16:creationId xmlns:a16="http://schemas.microsoft.com/office/drawing/2014/main" id="{A6D902D3-A52D-8B54-DC9B-EE808022E96D}"/>
              </a:ext>
            </a:extLst>
          </p:cNvPr>
          <p:cNvCxnSpPr>
            <a:cxnSpLocks noChangeShapeType="1"/>
            <a:stCxn id="36" idx="6"/>
            <a:endCxn id="40" idx="1"/>
          </p:cNvCxnSpPr>
          <p:nvPr/>
        </p:nvCxnSpPr>
        <p:spPr bwMode="auto">
          <a:xfrm>
            <a:off x="4156180" y="3576440"/>
            <a:ext cx="1130049" cy="439494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8" name="AutoShape 20">
            <a:extLst>
              <a:ext uri="{FF2B5EF4-FFF2-40B4-BE49-F238E27FC236}">
                <a16:creationId xmlns:a16="http://schemas.microsoft.com/office/drawing/2014/main" id="{D4E39792-3634-73F2-26A2-45EF706D8699}"/>
              </a:ext>
            </a:extLst>
          </p:cNvPr>
          <p:cNvCxnSpPr>
            <a:cxnSpLocks noChangeShapeType="1"/>
            <a:stCxn id="40" idx="3"/>
            <a:endCxn id="39" idx="0"/>
          </p:cNvCxnSpPr>
          <p:nvPr/>
        </p:nvCxnSpPr>
        <p:spPr bwMode="auto">
          <a:xfrm flipH="1">
            <a:off x="5189831" y="4137738"/>
            <a:ext cx="96398" cy="785079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AutoShape 21">
            <a:extLst>
              <a:ext uri="{FF2B5EF4-FFF2-40B4-BE49-F238E27FC236}">
                <a16:creationId xmlns:a16="http://schemas.microsoft.com/office/drawing/2014/main" id="{183F2185-4B82-F072-2805-4240380F2EE4}"/>
              </a:ext>
            </a:extLst>
          </p:cNvPr>
          <p:cNvCxnSpPr>
            <a:cxnSpLocks noChangeShapeType="1"/>
            <a:stCxn id="39" idx="6"/>
            <a:endCxn id="35" idx="3"/>
          </p:cNvCxnSpPr>
          <p:nvPr/>
        </p:nvCxnSpPr>
        <p:spPr bwMode="auto">
          <a:xfrm flipV="1">
            <a:off x="5274614" y="4845966"/>
            <a:ext cx="1176242" cy="161634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" name="AutoShape 22">
            <a:extLst>
              <a:ext uri="{FF2B5EF4-FFF2-40B4-BE49-F238E27FC236}">
                <a16:creationId xmlns:a16="http://schemas.microsoft.com/office/drawing/2014/main" id="{41803DF6-9351-0CB9-AABD-3D6915F347FE}"/>
              </a:ext>
            </a:extLst>
          </p:cNvPr>
          <p:cNvCxnSpPr>
            <a:cxnSpLocks noChangeShapeType="1"/>
            <a:stCxn id="34" idx="3"/>
            <a:endCxn id="40" idx="7"/>
          </p:cNvCxnSpPr>
          <p:nvPr/>
        </p:nvCxnSpPr>
        <p:spPr bwMode="auto">
          <a:xfrm flipH="1">
            <a:off x="5408033" y="3474694"/>
            <a:ext cx="518987" cy="541240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AutoShape 23">
            <a:extLst>
              <a:ext uri="{FF2B5EF4-FFF2-40B4-BE49-F238E27FC236}">
                <a16:creationId xmlns:a16="http://schemas.microsoft.com/office/drawing/2014/main" id="{E91BB5EF-9DD0-8417-3ADD-61A28C654EC3}"/>
              </a:ext>
            </a:extLst>
          </p:cNvPr>
          <p:cNvCxnSpPr>
            <a:cxnSpLocks noChangeShapeType="1"/>
            <a:stCxn id="37" idx="4"/>
            <a:endCxn id="38" idx="7"/>
          </p:cNvCxnSpPr>
          <p:nvPr/>
        </p:nvCxnSpPr>
        <p:spPr bwMode="auto">
          <a:xfrm flipH="1">
            <a:off x="3487483" y="4646996"/>
            <a:ext cx="325528" cy="1377721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" name="AutoShape 25">
            <a:extLst>
              <a:ext uri="{FF2B5EF4-FFF2-40B4-BE49-F238E27FC236}">
                <a16:creationId xmlns:a16="http://schemas.microsoft.com/office/drawing/2014/main" id="{774FF12C-7109-41D2-9462-193F7D608A50}"/>
              </a:ext>
            </a:extLst>
          </p:cNvPr>
          <p:cNvCxnSpPr>
            <a:cxnSpLocks noChangeShapeType="1"/>
            <a:stCxn id="36" idx="6"/>
            <a:endCxn id="34" idx="2"/>
          </p:cNvCxnSpPr>
          <p:nvPr/>
        </p:nvCxnSpPr>
        <p:spPr bwMode="auto">
          <a:xfrm flipV="1">
            <a:off x="4156180" y="3413792"/>
            <a:ext cx="1745613" cy="162648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" name="AutoShape 27">
            <a:extLst>
              <a:ext uri="{FF2B5EF4-FFF2-40B4-BE49-F238E27FC236}">
                <a16:creationId xmlns:a16="http://schemas.microsoft.com/office/drawing/2014/main" id="{F878A4BE-C921-F009-B2A5-3AD56431080C}"/>
              </a:ext>
            </a:extLst>
          </p:cNvPr>
          <p:cNvSpPr>
            <a:spLocks noChangeArrowheads="1"/>
          </p:cNvSpPr>
          <p:nvPr/>
        </p:nvSpPr>
        <p:spPr bwMode="auto">
          <a:xfrm rot="19893924">
            <a:off x="3868090" y="4771078"/>
            <a:ext cx="183218" cy="303479"/>
          </a:xfrm>
          <a:prstGeom prst="upArrow">
            <a:avLst>
              <a:gd name="adj1" fmla="val 50000"/>
              <a:gd name="adj2" fmla="val 41535"/>
            </a:avLst>
          </a:prstGeom>
          <a:solidFill>
            <a:srgbClr val="003399"/>
          </a:solidFill>
          <a:ln w="9525">
            <a:solidFill>
              <a:srgbClr val="4D4D4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56" name="Text Box 30">
            <a:extLst>
              <a:ext uri="{FF2B5EF4-FFF2-40B4-BE49-F238E27FC236}">
                <a16:creationId xmlns:a16="http://schemas.microsoft.com/office/drawing/2014/main" id="{71527E4B-886E-307A-EB47-A3E0220BF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797" y="3503095"/>
            <a:ext cx="275882" cy="31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</a:rPr>
              <a:t>S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703EF53-B291-6957-3188-72F9941ED4ED}"/>
              </a:ext>
            </a:extLst>
          </p:cNvPr>
          <p:cNvSpPr/>
          <p:nvPr/>
        </p:nvSpPr>
        <p:spPr bwMode="auto">
          <a:xfrm rot="4373317">
            <a:off x="1302074" y="2221843"/>
            <a:ext cx="2373744" cy="2562505"/>
          </a:xfrm>
          <a:prstGeom prst="arc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3235AD-3A1E-C3B3-C6B0-1B116DCA2AFC}"/>
              </a:ext>
            </a:extLst>
          </p:cNvPr>
          <p:cNvSpPr txBox="1"/>
          <p:nvPr/>
        </p:nvSpPr>
        <p:spPr>
          <a:xfrm>
            <a:off x="3685488" y="436038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</a:t>
            </a:r>
            <a:endParaRPr lang="en-US" dirty="0"/>
          </a:p>
        </p:txBody>
      </p:sp>
      <p:cxnSp>
        <p:nvCxnSpPr>
          <p:cNvPr id="30" name="AutoShape 19">
            <a:extLst>
              <a:ext uri="{FF2B5EF4-FFF2-40B4-BE49-F238E27FC236}">
                <a16:creationId xmlns:a16="http://schemas.microsoft.com/office/drawing/2014/main" id="{149C768C-BF7C-18CE-035B-C88793CCAB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62791" y="3933587"/>
            <a:ext cx="433001" cy="547074"/>
          </a:xfrm>
          <a:prstGeom prst="straightConnector1">
            <a:avLst/>
          </a:prstGeom>
          <a:noFill/>
          <a:ln w="9525">
            <a:solidFill>
              <a:srgbClr val="4D4D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2" name="AutoShape 14">
            <a:extLst>
              <a:ext uri="{FF2B5EF4-FFF2-40B4-BE49-F238E27FC236}">
                <a16:creationId xmlns:a16="http://schemas.microsoft.com/office/drawing/2014/main" id="{FFDABDA8-E552-7EF5-61C6-B29C3753D0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77368" y="3962001"/>
            <a:ext cx="410459" cy="538306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950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55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3809-7946-6BE5-176D-57D7B4F8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Do we need to worry about cycles?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F347-B7F0-5667-3214-2814B4FC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1977"/>
            <a:ext cx="8229600" cy="27050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Prim's algorithm never faces cycle issue.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logic of Prim's automatically ensures that: You only add an edge that connects a vertex inside the MST to a vertex outside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never add an edge between two vertices that are both already in the MST, which is what would create a cycle.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5712-6216-CE40-526F-99117E44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2E90EA-9EAD-038E-C97E-91A00FFD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22" y="4135096"/>
            <a:ext cx="5410955" cy="24482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2833F10-70D8-68F4-00C3-369BE2E62F2F}"/>
                  </a:ext>
                </a:extLst>
              </p14:cNvPr>
              <p14:cNvContentPartPr/>
              <p14:nvPr/>
            </p14:nvContentPartPr>
            <p14:xfrm>
              <a:off x="1735689" y="4078048"/>
              <a:ext cx="3380760" cy="2593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2833F10-70D8-68F4-00C3-369BE2E62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7049" y="4069408"/>
                <a:ext cx="3398400" cy="26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51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FBBE3-6D0D-77AE-B672-57A41AF7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9F1D-F76C-8962-1A81-1A7B81C8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619"/>
            <a:ext cx="8229600" cy="912812"/>
          </a:xfrm>
        </p:spPr>
        <p:txBody>
          <a:bodyPr>
            <a:noAutofit/>
          </a:bodyPr>
          <a:lstStyle/>
          <a:p>
            <a:r>
              <a:rPr lang="en-US" sz="2800" dirty="0"/>
              <a:t>Greedy Algorithm for 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4F040-7FFB-C361-FF87-4B3533C0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77AD4-CF36-807F-DD14-D5103D07CDF4}"/>
              </a:ext>
            </a:extLst>
          </p:cNvPr>
          <p:cNvSpPr/>
          <p:nvPr/>
        </p:nvSpPr>
        <p:spPr>
          <a:xfrm>
            <a:off x="1325612" y="1411882"/>
            <a:ext cx="728700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>
                <a:latin typeface="Arial" pitchFamily="34" charset="0"/>
                <a:cs typeface="Arial" pitchFamily="34" charset="0"/>
              </a:rPr>
              <a:t>F = </a:t>
            </a:r>
            <a:r>
              <a:rPr lang="en-US" sz="2200">
                <a:latin typeface="Arial" pitchFamily="34" charset="0"/>
                <a:cs typeface="Arial" pitchFamily="34" charset="0"/>
                <a:sym typeface="Symbol"/>
              </a:rPr>
              <a:t></a:t>
            </a:r>
            <a:endParaRPr lang="en-US" sz="2200">
              <a:latin typeface="Arial" pitchFamily="34" charset="0"/>
              <a:cs typeface="Arial" pitchFamily="34" charset="0"/>
            </a:endParaRP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S = {v</a:t>
            </a:r>
            <a:r>
              <a:rPr lang="en-US" sz="2200" baseline="-25000">
                <a:latin typeface="Arial" pitchFamily="34" charset="0"/>
                <a:cs typeface="Arial" pitchFamily="34" charset="0"/>
              </a:rPr>
              <a:t>1</a:t>
            </a:r>
            <a:r>
              <a:rPr lang="en-US" sz="2200">
                <a:latin typeface="Arial" pitchFamily="34" charset="0"/>
                <a:cs typeface="Arial" pitchFamily="34" charset="0"/>
              </a:rPr>
              <a:t>}  </a:t>
            </a:r>
            <a:r>
              <a:rPr lang="en-US">
                <a:latin typeface="Arial" pitchFamily="34" charset="0"/>
                <a:cs typeface="Arial" pitchFamily="34" charset="0"/>
              </a:rPr>
              <a:t>//any arbitrary vertex</a:t>
            </a:r>
            <a:endParaRPr lang="en-US" sz="2200">
              <a:latin typeface="Arial" pitchFamily="34" charset="0"/>
              <a:cs typeface="Arial" pitchFamily="34" charset="0"/>
            </a:endParaRP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while (instance not solved)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select vertex in V – S </a:t>
            </a:r>
            <a:r>
              <a:rPr lang="en-US" sz="22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nearest</a:t>
            </a:r>
            <a:r>
              <a:rPr lang="en-US" sz="2200">
                <a:latin typeface="Arial" pitchFamily="34" charset="0"/>
                <a:cs typeface="Arial" pitchFamily="34" charset="0"/>
              </a:rPr>
              <a:t> to S; </a:t>
            </a:r>
            <a:r>
              <a:rPr lang="en-US">
                <a:latin typeface="Arial" pitchFamily="34" charset="0"/>
                <a:cs typeface="Arial" pitchFamily="34" charset="0"/>
              </a:rPr>
              <a:t>//min cost </a:t>
            </a:r>
            <a:r>
              <a:rPr lang="en-US" sz="2200">
                <a:latin typeface="Arial" pitchFamily="34" charset="0"/>
                <a:cs typeface="Arial" pitchFamily="34" charset="0"/>
              </a:rPr>
              <a:t>	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add the vertex to S;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add the edge to F;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if (S == V)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		the instance is solved;	</a:t>
            </a:r>
          </a:p>
          <a:p>
            <a:r>
              <a:rPr lang="en-US" sz="220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76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965</Words>
  <Application>Microsoft Office PowerPoint</Application>
  <PresentationFormat>On-screen Show (4:3)</PresentationFormat>
  <Paragraphs>130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Comic Sans MS</vt:lpstr>
      <vt:lpstr>Symbol</vt:lpstr>
      <vt:lpstr>Wingdings</vt:lpstr>
      <vt:lpstr>Office Theme</vt:lpstr>
      <vt:lpstr>Spanning Tree</vt:lpstr>
      <vt:lpstr>One Application of Minimum Spanning Tree</vt:lpstr>
      <vt:lpstr>Minimum Spanning Tree (MST)</vt:lpstr>
      <vt:lpstr>Greedy: Minimum Spanning Tree</vt:lpstr>
      <vt:lpstr>Cut property</vt:lpstr>
      <vt:lpstr>Cutset</vt:lpstr>
      <vt:lpstr>Prim’s Algorithm</vt:lpstr>
      <vt:lpstr>Do we need to worry about cycles?</vt:lpstr>
      <vt:lpstr>Greedy Algorithm for Prim’s Algorithm</vt:lpstr>
      <vt:lpstr>Implement Prim’s Algorithm</vt:lpstr>
      <vt:lpstr>PowerPoint Presentation</vt:lpstr>
      <vt:lpstr>Time Complexity of Prim’s Algorithm</vt:lpstr>
      <vt:lpstr>Kruskal’s Algorithm</vt:lpstr>
      <vt:lpstr>PowerPoint Presentation</vt:lpstr>
      <vt:lpstr>Prim or Kruskal?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2025-03-29T22:20:37Z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2023-07-24T00:20:20Z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4a933a10-835d-480e-9666-89d3dfb726a0</vt:lpwstr>
  </property>
  <property fmtid="{D5CDD505-2E9C-101B-9397-08002B2CF9AE}" pid="8" name="MSIP_Label_638202f9-8d41-4950-b014-f183e397b746_ContentBits">
    <vt:lpwstr>0</vt:lpwstr>
  </property>
</Properties>
</file>