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37" r:id="rId3"/>
    <p:sldId id="535" r:id="rId4"/>
    <p:sldId id="536" r:id="rId5"/>
    <p:sldId id="269" r:id="rId6"/>
    <p:sldId id="263" r:id="rId7"/>
    <p:sldId id="268" r:id="rId8"/>
    <p:sldId id="436" r:id="rId9"/>
    <p:sldId id="432" r:id="rId10"/>
    <p:sldId id="433" r:id="rId11"/>
    <p:sldId id="434" r:id="rId12"/>
    <p:sldId id="435" r:id="rId13"/>
    <p:sldId id="274" r:id="rId14"/>
    <p:sldId id="4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B2232-47E1-4D49-AC4F-E495FAC475FC}" v="450" dt="2025-03-30T00:23:26.211"/>
    <p1510:client id="{CB487316-6B3C-4AD4-A7E2-57368290DC60}" v="12" dt="2025-03-30T00:27:5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areh Mokarram dorri" userId="b65613e7-b782-4797-afbc-3ac9b2e9b774" providerId="ADAL" clId="{892B2232-47E1-4D49-AC4F-E495FAC475FC}"/>
    <pc:docChg chg="undo custSel addSld delSld modSld sldOrd modMainMaster">
      <pc:chgData name="Bahareh Mokarram dorri" userId="b65613e7-b782-4797-afbc-3ac9b2e9b774" providerId="ADAL" clId="{892B2232-47E1-4D49-AC4F-E495FAC475FC}" dt="2023-10-24T14:54:33.909" v="728" actId="729"/>
      <pc:docMkLst>
        <pc:docMk/>
      </pc:docMkLst>
      <pc:sldChg chg="modSp mod">
        <pc:chgData name="Bahareh Mokarram dorri" userId="b65613e7-b782-4797-afbc-3ac9b2e9b774" providerId="ADAL" clId="{892B2232-47E1-4D49-AC4F-E495FAC475FC}" dt="2023-10-24T04:51:41.353" v="11" actId="14100"/>
        <pc:sldMkLst>
          <pc:docMk/>
          <pc:sldMk cId="35094892" sldId="256"/>
        </pc:sldMkLst>
      </pc:sldChg>
      <pc:sldChg chg="delSp modSp add del mod modAnim">
        <pc:chgData name="Bahareh Mokarram dorri" userId="b65613e7-b782-4797-afbc-3ac9b2e9b774" providerId="ADAL" clId="{892B2232-47E1-4D49-AC4F-E495FAC475FC}" dt="2023-10-24T05:19:53.459" v="267"/>
        <pc:sldMkLst>
          <pc:docMk/>
          <pc:sldMk cId="0" sldId="262"/>
        </pc:sldMkLst>
      </pc:sldChg>
      <pc:sldChg chg="addSp delSp modSp add del mod modAnim">
        <pc:chgData name="Bahareh Mokarram dorri" userId="b65613e7-b782-4797-afbc-3ac9b2e9b774" providerId="ADAL" clId="{892B2232-47E1-4D49-AC4F-E495FAC475FC}" dt="2023-10-24T05:33:36.377" v="480" actId="1038"/>
        <pc:sldMkLst>
          <pc:docMk/>
          <pc:sldMk cId="0" sldId="263"/>
        </pc:sldMkLst>
      </pc:sldChg>
      <pc:sldChg chg="add del mod modShow">
        <pc:chgData name="Bahareh Mokarram dorri" userId="b65613e7-b782-4797-afbc-3ac9b2e9b774" providerId="ADAL" clId="{892B2232-47E1-4D49-AC4F-E495FAC475FC}" dt="2023-10-24T05:43:05.986" v="545" actId="47"/>
        <pc:sldMkLst>
          <pc:docMk/>
          <pc:sldMk cId="0" sldId="267"/>
        </pc:sldMkLst>
      </pc:sldChg>
      <pc:sldChg chg="addSp delSp modSp add del mod modAnim">
        <pc:chgData name="Bahareh Mokarram dorri" userId="b65613e7-b782-4797-afbc-3ac9b2e9b774" providerId="ADAL" clId="{892B2232-47E1-4D49-AC4F-E495FAC475FC}" dt="2023-10-24T14:04:46.065" v="719" actId="20577"/>
        <pc:sldMkLst>
          <pc:docMk/>
          <pc:sldMk cId="0" sldId="268"/>
        </pc:sldMkLst>
      </pc:sldChg>
      <pc:sldChg chg="addSp delSp modSp add del mod">
        <pc:chgData name="Bahareh Mokarram dorri" userId="b65613e7-b782-4797-afbc-3ac9b2e9b774" providerId="ADAL" clId="{892B2232-47E1-4D49-AC4F-E495FAC475FC}" dt="2023-10-24T05:24:35.013" v="307" actId="1076"/>
        <pc:sldMkLst>
          <pc:docMk/>
          <pc:sldMk cId="0" sldId="269"/>
        </pc:sldMkLst>
      </pc:sldChg>
      <pc:sldChg chg="add del mod modShow">
        <pc:chgData name="Bahareh Mokarram dorri" userId="b65613e7-b782-4797-afbc-3ac9b2e9b774" providerId="ADAL" clId="{892B2232-47E1-4D49-AC4F-E495FAC475FC}" dt="2023-10-24T05:43:05.986" v="545" actId="47"/>
        <pc:sldMkLst>
          <pc:docMk/>
          <pc:sldMk cId="0" sldId="271"/>
        </pc:sldMkLst>
      </pc:sldChg>
      <pc:sldChg chg="add del mod modShow">
        <pc:chgData name="Bahareh Mokarram dorri" userId="b65613e7-b782-4797-afbc-3ac9b2e9b774" providerId="ADAL" clId="{892B2232-47E1-4D49-AC4F-E495FAC475FC}" dt="2023-10-24T05:43:05.986" v="545" actId="47"/>
        <pc:sldMkLst>
          <pc:docMk/>
          <pc:sldMk cId="0" sldId="272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4:05.159" v="725" actId="729"/>
        <pc:sldMkLst>
          <pc:docMk/>
          <pc:sldMk cId="0" sldId="274"/>
        </pc:sldMkLst>
      </pc:sldChg>
      <pc:sldChg chg="add del mod modShow">
        <pc:chgData name="Bahareh Mokarram dorri" userId="b65613e7-b782-4797-afbc-3ac9b2e9b774" providerId="ADAL" clId="{892B2232-47E1-4D49-AC4F-E495FAC475FC}" dt="2023-10-24T05:43:05.986" v="545" actId="47"/>
        <pc:sldMkLst>
          <pc:docMk/>
          <pc:sldMk cId="0" sldId="277"/>
        </pc:sldMkLst>
      </pc:sldChg>
      <pc:sldChg chg="add del">
        <pc:chgData name="Bahareh Mokarram dorri" userId="b65613e7-b782-4797-afbc-3ac9b2e9b774" providerId="ADAL" clId="{892B2232-47E1-4D49-AC4F-E495FAC475FC}" dt="2023-10-24T05:43:19.786" v="548" actId="2696"/>
        <pc:sldMkLst>
          <pc:docMk/>
          <pc:sldMk cId="416728549" sldId="428"/>
        </pc:sldMkLst>
      </pc:sldChg>
      <pc:sldChg chg="modSp add del mod">
        <pc:chgData name="Bahareh Mokarram dorri" userId="b65613e7-b782-4797-afbc-3ac9b2e9b774" providerId="ADAL" clId="{892B2232-47E1-4D49-AC4F-E495FAC475FC}" dt="2023-10-24T05:43:10.061" v="546" actId="47"/>
        <pc:sldMkLst>
          <pc:docMk/>
          <pc:sldMk cId="0" sldId="430"/>
        </pc:sldMkLst>
      </pc:sldChg>
      <pc:sldChg chg="modSp add del mod modShow">
        <pc:chgData name="Bahareh Mokarram dorri" userId="b65613e7-b782-4797-afbc-3ac9b2e9b774" providerId="ADAL" clId="{892B2232-47E1-4D49-AC4F-E495FAC475FC}" dt="2023-10-24T05:43:05.986" v="545" actId="47"/>
        <pc:sldMkLst>
          <pc:docMk/>
          <pc:sldMk cId="0" sldId="431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3:41.350" v="720" actId="729"/>
        <pc:sldMkLst>
          <pc:docMk/>
          <pc:sldMk cId="0" sldId="432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3:43.129" v="721" actId="729"/>
        <pc:sldMkLst>
          <pc:docMk/>
          <pc:sldMk cId="0" sldId="433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3:45.155" v="722" actId="729"/>
        <pc:sldMkLst>
          <pc:docMk/>
          <pc:sldMk cId="0" sldId="434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3:47.464" v="723" actId="729"/>
        <pc:sldMkLst>
          <pc:docMk/>
          <pc:sldMk cId="0" sldId="435"/>
        </pc:sldMkLst>
      </pc:sldChg>
      <pc:sldChg chg="delSp modSp add del mod modShow">
        <pc:chgData name="Bahareh Mokarram dorri" userId="b65613e7-b782-4797-afbc-3ac9b2e9b774" providerId="ADAL" clId="{892B2232-47E1-4D49-AC4F-E495FAC475FC}" dt="2023-10-24T13:41:42.962" v="563" actId="113"/>
        <pc:sldMkLst>
          <pc:docMk/>
          <pc:sldMk cId="0" sldId="436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4:32.149" v="727" actId="729"/>
        <pc:sldMkLst>
          <pc:docMk/>
          <pc:sldMk cId="0" sldId="438"/>
        </pc:sldMkLst>
      </pc:sldChg>
      <pc:sldChg chg="delSp add del mod modShow">
        <pc:chgData name="Bahareh Mokarram dorri" userId="b65613e7-b782-4797-afbc-3ac9b2e9b774" providerId="ADAL" clId="{892B2232-47E1-4D49-AC4F-E495FAC475FC}" dt="2023-10-24T14:54:33.909" v="728" actId="729"/>
        <pc:sldMkLst>
          <pc:docMk/>
          <pc:sldMk cId="0" sldId="439"/>
        </pc:sldMkLst>
      </pc:sldChg>
      <pc:sldChg chg="delSp modSp add del mod modShow">
        <pc:chgData name="Bahareh Mokarram dorri" userId="b65613e7-b782-4797-afbc-3ac9b2e9b774" providerId="ADAL" clId="{892B2232-47E1-4D49-AC4F-E495FAC475FC}" dt="2023-10-24T14:54:27.729" v="726" actId="729"/>
        <pc:sldMkLst>
          <pc:docMk/>
          <pc:sldMk cId="0" sldId="440"/>
        </pc:sldMkLst>
      </pc:sldChg>
      <pc:sldChg chg="modSp add del mod">
        <pc:chgData name="Bahareh Mokarram dorri" userId="b65613e7-b782-4797-afbc-3ac9b2e9b774" providerId="ADAL" clId="{892B2232-47E1-4D49-AC4F-E495FAC475FC}" dt="2023-10-24T04:51:28.723" v="8" actId="1076"/>
        <pc:sldMkLst>
          <pc:docMk/>
          <pc:sldMk cId="1467242308" sldId="535"/>
        </pc:sldMkLst>
      </pc:sldChg>
      <pc:sldChg chg="addSp modSp add del mod modAnim">
        <pc:chgData name="Bahareh Mokarram dorri" userId="b65613e7-b782-4797-afbc-3ac9b2e9b774" providerId="ADAL" clId="{892B2232-47E1-4D49-AC4F-E495FAC475FC}" dt="2023-10-24T05:19:01.836" v="262"/>
        <pc:sldMkLst>
          <pc:docMk/>
          <pc:sldMk cId="3988617752" sldId="536"/>
        </pc:sldMkLst>
      </pc:sldChg>
      <pc:sldChg chg="modSp add mod ord">
        <pc:chgData name="Bahareh Mokarram dorri" userId="b65613e7-b782-4797-afbc-3ac9b2e9b774" providerId="ADAL" clId="{892B2232-47E1-4D49-AC4F-E495FAC475FC}" dt="2023-10-24T04:57:12.362" v="203" actId="20577"/>
        <pc:sldMkLst>
          <pc:docMk/>
          <pc:sldMk cId="2205658369" sldId="537"/>
        </pc:sldMkLst>
      </pc:sldChg>
      <pc:sldMasterChg chg="modSp addSldLayout delSldLayout modSldLayout">
        <pc:chgData name="Bahareh Mokarram dorri" userId="b65613e7-b782-4797-afbc-3ac9b2e9b774" providerId="ADAL" clId="{892B2232-47E1-4D49-AC4F-E495FAC475FC}" dt="2023-10-24T05:18:19.189" v="259" actId="108"/>
        <pc:sldMasterMkLst>
          <pc:docMk/>
          <pc:sldMasterMk cId="3502573270" sldId="2147483648"/>
        </pc:sldMasterMkLst>
        <pc:sldLayoutChg chg="modSp">
          <pc:chgData name="Bahareh Mokarram dorri" userId="b65613e7-b782-4797-afbc-3ac9b2e9b774" providerId="ADAL" clId="{892B2232-47E1-4D49-AC4F-E495FAC475FC}" dt="2023-10-24T05:18:00.271" v="252" actId="108"/>
          <pc:sldLayoutMkLst>
            <pc:docMk/>
            <pc:sldMasterMk cId="3502573270" sldId="2147483648"/>
            <pc:sldLayoutMk cId="170025816" sldId="2147483649"/>
          </pc:sldLayoutMkLst>
        </pc:sldLayoutChg>
        <pc:sldLayoutChg chg="modSp">
          <pc:chgData name="Bahareh Mokarram dorri" userId="b65613e7-b782-4797-afbc-3ac9b2e9b774" providerId="ADAL" clId="{892B2232-47E1-4D49-AC4F-E495FAC475FC}" dt="2023-10-24T05:18:04.369" v="253" actId="108"/>
          <pc:sldLayoutMkLst>
            <pc:docMk/>
            <pc:sldMasterMk cId="3502573270" sldId="2147483648"/>
            <pc:sldLayoutMk cId="3694736040" sldId="2147483650"/>
          </pc:sldLayoutMkLst>
        </pc:sldLayoutChg>
        <pc:sldLayoutChg chg="modSp">
          <pc:chgData name="Bahareh Mokarram dorri" userId="b65613e7-b782-4797-afbc-3ac9b2e9b774" providerId="ADAL" clId="{892B2232-47E1-4D49-AC4F-E495FAC475FC}" dt="2023-10-24T05:18:12.020" v="258" actId="404"/>
          <pc:sldLayoutMkLst>
            <pc:docMk/>
            <pc:sldMasterMk cId="3502573270" sldId="2147483648"/>
            <pc:sldLayoutMk cId="1399831563" sldId="2147483651"/>
          </pc:sldLayoutMkLst>
        </pc:sldLayoutChg>
        <pc:sldLayoutChg chg="modSp">
          <pc:chgData name="Bahareh Mokarram dorri" userId="b65613e7-b782-4797-afbc-3ac9b2e9b774" providerId="ADAL" clId="{892B2232-47E1-4D49-AC4F-E495FAC475FC}" dt="2023-10-24T05:18:19.189" v="259" actId="108"/>
          <pc:sldLayoutMkLst>
            <pc:docMk/>
            <pc:sldMasterMk cId="3502573270" sldId="2147483648"/>
            <pc:sldLayoutMk cId="1358873313" sldId="2147483653"/>
          </pc:sldLayoutMkLst>
        </pc:sldLayoutChg>
        <pc:sldLayoutChg chg="modSp add del">
          <pc:chgData name="Bahareh Mokarram dorri" userId="b65613e7-b782-4797-afbc-3ac9b2e9b774" providerId="ADAL" clId="{892B2232-47E1-4D49-AC4F-E495FAC475FC}" dt="2023-10-24T05:17:31.019" v="239" actId="255"/>
          <pc:sldLayoutMkLst>
            <pc:docMk/>
            <pc:sldMasterMk cId="3502573270" sldId="2147483648"/>
            <pc:sldLayoutMk cId="181460426" sldId="2147483660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70458996-F64A-419E-BA56-1DD254723083}"/>
    <pc:docChg chg="modSld">
      <pc:chgData name="Mokarram Dorri, Bahareh" userId="S::bahareh.mokarramdorri@unt.edu::b65613e7-b782-4797-afbc-3ac9b2e9b774" providerId="AD" clId="Web-{70458996-F64A-419E-BA56-1DD254723083}" dt="2023-10-24T18:15:04.887" v="1" actId="20577"/>
      <pc:docMkLst>
        <pc:docMk/>
      </pc:docMkLst>
      <pc:sldChg chg="modSp">
        <pc:chgData name="Mokarram Dorri, Bahareh" userId="S::bahareh.mokarramdorri@unt.edu::b65613e7-b782-4797-afbc-3ac9b2e9b774" providerId="AD" clId="Web-{70458996-F64A-419E-BA56-1DD254723083}" dt="2023-10-24T18:15:04.887" v="1" actId="20577"/>
        <pc:sldMkLst>
          <pc:docMk/>
          <pc:sldMk cId="416728549" sldId="428"/>
        </pc:sldMkLst>
      </pc:sldChg>
    </pc:docChg>
  </pc:docChgLst>
  <pc:docChgLst>
    <pc:chgData name="Mokarram Dorri, Bahareh" userId="b65613e7-b782-4797-afbc-3ac9b2e9b774" providerId="ADAL" clId="{BDC7F032-86EF-49D4-B2D6-0316B0DA5105}"/>
    <pc:docChg chg="undo custSel modSld">
      <pc:chgData name="Mokarram Dorri, Bahareh" userId="b65613e7-b782-4797-afbc-3ac9b2e9b774" providerId="ADAL" clId="{BDC7F032-86EF-49D4-B2D6-0316B0DA5105}" dt="2024-10-24T17:26:41.930" v="259"/>
      <pc:docMkLst>
        <pc:docMk/>
      </pc:docMkLst>
      <pc:sldChg chg="addSp delSp modSp mod addAnim delAnim">
        <pc:chgData name="Mokarram Dorri, Bahareh" userId="b65613e7-b782-4797-afbc-3ac9b2e9b774" providerId="ADAL" clId="{BDC7F032-86EF-49D4-B2D6-0316B0DA5105}" dt="2024-10-24T17:21:40.259" v="198" actId="20577"/>
        <pc:sldMkLst>
          <pc:docMk/>
          <pc:sldMk cId="0" sldId="268"/>
        </pc:sldMkLst>
      </pc:sldChg>
      <pc:sldChg chg="addSp modSp mod modAnim">
        <pc:chgData name="Mokarram Dorri, Bahareh" userId="b65613e7-b782-4797-afbc-3ac9b2e9b774" providerId="ADAL" clId="{BDC7F032-86EF-49D4-B2D6-0316B0DA5105}" dt="2024-10-24T17:16:23.292" v="174" actId="1582"/>
        <pc:sldMkLst>
          <pc:docMk/>
          <pc:sldMk cId="0" sldId="269"/>
        </pc:sldMkLst>
      </pc:sldChg>
      <pc:sldChg chg="addSp modSp mod modAnim">
        <pc:chgData name="Mokarram Dorri, Bahareh" userId="b65613e7-b782-4797-afbc-3ac9b2e9b774" providerId="ADAL" clId="{BDC7F032-86EF-49D4-B2D6-0316B0DA5105}" dt="2024-10-24T17:26:41.930" v="259"/>
        <pc:sldMkLst>
          <pc:docMk/>
          <pc:sldMk cId="416728549" sldId="428"/>
        </pc:sldMkLst>
      </pc:sldChg>
      <pc:sldChg chg="modSp mod">
        <pc:chgData name="Mokarram Dorri, Bahareh" userId="b65613e7-b782-4797-afbc-3ac9b2e9b774" providerId="ADAL" clId="{BDC7F032-86EF-49D4-B2D6-0316B0DA5105}" dt="2024-10-24T17:22:26.810" v="200" actId="108"/>
        <pc:sldMkLst>
          <pc:docMk/>
          <pc:sldMk cId="0" sldId="436"/>
        </pc:sldMkLst>
      </pc:sldChg>
    </pc:docChg>
  </pc:docChgLst>
  <pc:docChgLst>
    <pc:chgData name="Mokarram Dorri, Bahareh" userId="b65613e7-b782-4797-afbc-3ac9b2e9b774" providerId="ADAL" clId="{CB487316-6B3C-4AD4-A7E2-57368290DC60}"/>
    <pc:docChg chg="custSel addSld delSld modSld">
      <pc:chgData name="Mokarram Dorri, Bahareh" userId="b65613e7-b782-4797-afbc-3ac9b2e9b774" providerId="ADAL" clId="{CB487316-6B3C-4AD4-A7E2-57368290DC60}" dt="2025-03-30T00:27:56.428" v="22"/>
      <pc:docMkLst>
        <pc:docMk/>
      </pc:docMkLst>
      <pc:sldChg chg="del">
        <pc:chgData name="Mokarram Dorri, Bahareh" userId="b65613e7-b782-4797-afbc-3ac9b2e9b774" providerId="ADAL" clId="{CB487316-6B3C-4AD4-A7E2-57368290DC60}" dt="2025-03-30T00:26:50.969" v="6" actId="47"/>
        <pc:sldMkLst>
          <pc:docMk/>
          <pc:sldMk cId="0" sldId="262"/>
        </pc:sldMkLst>
      </pc:sldChg>
      <pc:sldChg chg="addSp delSp modSp mod">
        <pc:chgData name="Mokarram Dorri, Bahareh" userId="b65613e7-b782-4797-afbc-3ac9b2e9b774" providerId="ADAL" clId="{CB487316-6B3C-4AD4-A7E2-57368290DC60}" dt="2025-03-30T00:27:08.742" v="11" actId="478"/>
        <pc:sldMkLst>
          <pc:docMk/>
          <pc:sldMk cId="0" sldId="263"/>
        </pc:sldMkLst>
        <pc:spChg chg="add del mod">
          <ac:chgData name="Mokarram Dorri, Bahareh" userId="b65613e7-b782-4797-afbc-3ac9b2e9b774" providerId="ADAL" clId="{CB487316-6B3C-4AD4-A7E2-57368290DC60}" dt="2025-03-30T00:27:08.742" v="11" actId="478"/>
          <ac:spMkLst>
            <pc:docMk/>
            <pc:sldMk cId="0" sldId="263"/>
            <ac:spMk id="2" creationId="{B577320E-6145-34E8-5514-D972C0B4E42D}"/>
          </ac:spMkLst>
        </pc:spChg>
      </pc:sldChg>
      <pc:sldChg chg="addSp modSp mod">
        <pc:chgData name="Mokarram Dorri, Bahareh" userId="b65613e7-b782-4797-afbc-3ac9b2e9b774" providerId="ADAL" clId="{CB487316-6B3C-4AD4-A7E2-57368290DC60}" dt="2025-03-30T00:27:35.077" v="15" actId="108"/>
        <pc:sldMkLst>
          <pc:docMk/>
          <pc:sldMk cId="0" sldId="269"/>
        </pc:sldMkLst>
        <pc:spChg chg="add mod">
          <ac:chgData name="Mokarram Dorri, Bahareh" userId="b65613e7-b782-4797-afbc-3ac9b2e9b774" providerId="ADAL" clId="{CB487316-6B3C-4AD4-A7E2-57368290DC60}" dt="2025-03-30T00:27:30.230" v="14" actId="108"/>
          <ac:spMkLst>
            <pc:docMk/>
            <pc:sldMk cId="0" sldId="269"/>
            <ac:spMk id="2" creationId="{99AB7623-2049-D9FF-10B7-374305B0D76E}"/>
          </ac:spMkLst>
        </pc:spChg>
        <pc:spChg chg="mod">
          <ac:chgData name="Mokarram Dorri, Bahareh" userId="b65613e7-b782-4797-afbc-3ac9b2e9b774" providerId="ADAL" clId="{CB487316-6B3C-4AD4-A7E2-57368290DC60}" dt="2025-03-30T00:27:35.077" v="15" actId="108"/>
          <ac:spMkLst>
            <pc:docMk/>
            <pc:sldMk cId="0" sldId="269"/>
            <ac:spMk id="6148" creationId="{7AC6C085-5D4E-696C-6476-A2B5866552A2}"/>
          </ac:spMkLst>
        </pc:spChg>
      </pc:sldChg>
      <pc:sldChg chg="addSp modSp">
        <pc:chgData name="Mokarram Dorri, Bahareh" userId="b65613e7-b782-4797-afbc-3ac9b2e9b774" providerId="ADAL" clId="{CB487316-6B3C-4AD4-A7E2-57368290DC60}" dt="2025-03-30T00:27:54.587" v="21"/>
        <pc:sldMkLst>
          <pc:docMk/>
          <pc:sldMk cId="0" sldId="274"/>
        </pc:sldMkLst>
        <pc:spChg chg="add mod">
          <ac:chgData name="Mokarram Dorri, Bahareh" userId="b65613e7-b782-4797-afbc-3ac9b2e9b774" providerId="ADAL" clId="{CB487316-6B3C-4AD4-A7E2-57368290DC60}" dt="2025-03-30T00:27:54.587" v="21"/>
          <ac:spMkLst>
            <pc:docMk/>
            <pc:sldMk cId="0" sldId="274"/>
            <ac:spMk id="2" creationId="{FF1EC6F8-89D7-7CD9-58DB-21A7FABF19B2}"/>
          </ac:spMkLst>
        </pc:spChg>
      </pc:sldChg>
      <pc:sldChg chg="del">
        <pc:chgData name="Mokarram Dorri, Bahareh" userId="b65613e7-b782-4797-afbc-3ac9b2e9b774" providerId="ADAL" clId="{CB487316-6B3C-4AD4-A7E2-57368290DC60}" dt="2025-03-30T00:25:48.466" v="2" actId="2696"/>
        <pc:sldMkLst>
          <pc:docMk/>
          <pc:sldMk cId="416728549" sldId="428"/>
        </pc:sldMkLst>
      </pc:sldChg>
      <pc:sldChg chg="addSp modSp add">
        <pc:chgData name="Mokarram Dorri, Bahareh" userId="b65613e7-b782-4797-afbc-3ac9b2e9b774" providerId="ADAL" clId="{CB487316-6B3C-4AD4-A7E2-57368290DC60}" dt="2025-03-30T00:27:56.428" v="22"/>
        <pc:sldMkLst>
          <pc:docMk/>
          <pc:sldMk cId="1906241666" sldId="428"/>
        </pc:sldMkLst>
        <pc:spChg chg="add mod">
          <ac:chgData name="Mokarram Dorri, Bahareh" userId="b65613e7-b782-4797-afbc-3ac9b2e9b774" providerId="ADAL" clId="{CB487316-6B3C-4AD4-A7E2-57368290DC60}" dt="2025-03-30T00:27:56.428" v="22"/>
          <ac:spMkLst>
            <pc:docMk/>
            <pc:sldMk cId="1906241666" sldId="428"/>
            <ac:spMk id="3" creationId="{EA095C8C-7F52-9DAC-E925-5F605365B1C0}"/>
          </ac:spMkLst>
        </pc:spChg>
      </pc:sldChg>
      <pc:sldChg chg="addSp modSp">
        <pc:chgData name="Mokarram Dorri, Bahareh" userId="b65613e7-b782-4797-afbc-3ac9b2e9b774" providerId="ADAL" clId="{CB487316-6B3C-4AD4-A7E2-57368290DC60}" dt="2025-03-30T00:27:45.927" v="17"/>
        <pc:sldMkLst>
          <pc:docMk/>
          <pc:sldMk cId="0" sldId="432"/>
        </pc:sldMkLst>
        <pc:spChg chg="add mod">
          <ac:chgData name="Mokarram Dorri, Bahareh" userId="b65613e7-b782-4797-afbc-3ac9b2e9b774" providerId="ADAL" clId="{CB487316-6B3C-4AD4-A7E2-57368290DC60}" dt="2025-03-30T00:27:45.927" v="17"/>
          <ac:spMkLst>
            <pc:docMk/>
            <pc:sldMk cId="0" sldId="432"/>
            <ac:spMk id="2" creationId="{C14A615B-88CE-385B-D788-05CECAADAD63}"/>
          </ac:spMkLst>
        </pc:spChg>
      </pc:sldChg>
      <pc:sldChg chg="addSp modSp">
        <pc:chgData name="Mokarram Dorri, Bahareh" userId="b65613e7-b782-4797-afbc-3ac9b2e9b774" providerId="ADAL" clId="{CB487316-6B3C-4AD4-A7E2-57368290DC60}" dt="2025-03-30T00:27:48.682" v="18"/>
        <pc:sldMkLst>
          <pc:docMk/>
          <pc:sldMk cId="0" sldId="433"/>
        </pc:sldMkLst>
        <pc:spChg chg="add mod">
          <ac:chgData name="Mokarram Dorri, Bahareh" userId="b65613e7-b782-4797-afbc-3ac9b2e9b774" providerId="ADAL" clId="{CB487316-6B3C-4AD4-A7E2-57368290DC60}" dt="2025-03-30T00:27:48.682" v="18"/>
          <ac:spMkLst>
            <pc:docMk/>
            <pc:sldMk cId="0" sldId="433"/>
            <ac:spMk id="2" creationId="{694A4E25-5724-ABCB-B71B-D284F3D31522}"/>
          </ac:spMkLst>
        </pc:spChg>
      </pc:sldChg>
      <pc:sldChg chg="addSp modSp">
        <pc:chgData name="Mokarram Dorri, Bahareh" userId="b65613e7-b782-4797-afbc-3ac9b2e9b774" providerId="ADAL" clId="{CB487316-6B3C-4AD4-A7E2-57368290DC60}" dt="2025-03-30T00:27:50.743" v="19"/>
        <pc:sldMkLst>
          <pc:docMk/>
          <pc:sldMk cId="0" sldId="434"/>
        </pc:sldMkLst>
        <pc:spChg chg="add mod">
          <ac:chgData name="Mokarram Dorri, Bahareh" userId="b65613e7-b782-4797-afbc-3ac9b2e9b774" providerId="ADAL" clId="{CB487316-6B3C-4AD4-A7E2-57368290DC60}" dt="2025-03-30T00:27:50.743" v="19"/>
          <ac:spMkLst>
            <pc:docMk/>
            <pc:sldMk cId="0" sldId="434"/>
            <ac:spMk id="2" creationId="{6A693CA0-2693-3D01-F78F-42B924EA2434}"/>
          </ac:spMkLst>
        </pc:spChg>
      </pc:sldChg>
      <pc:sldChg chg="addSp modSp">
        <pc:chgData name="Mokarram Dorri, Bahareh" userId="b65613e7-b782-4797-afbc-3ac9b2e9b774" providerId="ADAL" clId="{CB487316-6B3C-4AD4-A7E2-57368290DC60}" dt="2025-03-30T00:27:52.621" v="20"/>
        <pc:sldMkLst>
          <pc:docMk/>
          <pc:sldMk cId="0" sldId="435"/>
        </pc:sldMkLst>
        <pc:spChg chg="add mod">
          <ac:chgData name="Mokarram Dorri, Bahareh" userId="b65613e7-b782-4797-afbc-3ac9b2e9b774" providerId="ADAL" clId="{CB487316-6B3C-4AD4-A7E2-57368290DC60}" dt="2025-03-30T00:27:52.621" v="20"/>
          <ac:spMkLst>
            <pc:docMk/>
            <pc:sldMk cId="0" sldId="435"/>
            <ac:spMk id="2" creationId="{EF83BAEA-FA60-9EED-CA96-5EFBB68F7C8F}"/>
          </ac:spMkLst>
        </pc:spChg>
      </pc:sldChg>
      <pc:sldChg chg="addSp delSp modSp mod delAnim">
        <pc:chgData name="Mokarram Dorri, Bahareh" userId="b65613e7-b782-4797-afbc-3ac9b2e9b774" providerId="ADAL" clId="{CB487316-6B3C-4AD4-A7E2-57368290DC60}" dt="2025-03-30T00:27:43.124" v="16"/>
        <pc:sldMkLst>
          <pc:docMk/>
          <pc:sldMk cId="0" sldId="436"/>
        </pc:sldMkLst>
        <pc:spChg chg="add mod">
          <ac:chgData name="Mokarram Dorri, Bahareh" userId="b65613e7-b782-4797-afbc-3ac9b2e9b774" providerId="ADAL" clId="{CB487316-6B3C-4AD4-A7E2-57368290DC60}" dt="2025-03-30T00:27:17.897" v="13" actId="404"/>
          <ac:spMkLst>
            <pc:docMk/>
            <pc:sldMk cId="0" sldId="436"/>
            <ac:spMk id="2" creationId="{48DFE733-79E5-A676-595E-42E77890C1FF}"/>
          </ac:spMkLst>
        </pc:spChg>
        <pc:spChg chg="add mod">
          <ac:chgData name="Mokarram Dorri, Bahareh" userId="b65613e7-b782-4797-afbc-3ac9b2e9b774" providerId="ADAL" clId="{CB487316-6B3C-4AD4-A7E2-57368290DC60}" dt="2025-03-30T00:27:43.124" v="16"/>
          <ac:spMkLst>
            <pc:docMk/>
            <pc:sldMk cId="0" sldId="436"/>
            <ac:spMk id="3" creationId="{4E6DF035-1B50-AA2C-F6D1-E9A00D502138}"/>
          </ac:spMkLst>
        </pc:spChg>
        <pc:spChg chg="del">
          <ac:chgData name="Mokarram Dorri, Bahareh" userId="b65613e7-b782-4797-afbc-3ac9b2e9b774" providerId="ADAL" clId="{CB487316-6B3C-4AD4-A7E2-57368290DC60}" dt="2025-03-30T00:25:37.348" v="1" actId="478"/>
          <ac:spMkLst>
            <pc:docMk/>
            <pc:sldMk cId="0" sldId="436"/>
            <ac:spMk id="20" creationId="{359F8DDB-8038-9A2F-DC93-274F68626D00}"/>
          </ac:spMkLst>
        </pc:spChg>
      </pc:sldChg>
      <pc:sldChg chg="del">
        <pc:chgData name="Mokarram Dorri, Bahareh" userId="b65613e7-b782-4797-afbc-3ac9b2e9b774" providerId="ADAL" clId="{CB487316-6B3C-4AD4-A7E2-57368290DC60}" dt="2025-03-30T00:25:28.931" v="0" actId="47"/>
        <pc:sldMkLst>
          <pc:docMk/>
          <pc:sldMk cId="0" sldId="438"/>
        </pc:sldMkLst>
      </pc:sldChg>
      <pc:sldChg chg="del">
        <pc:chgData name="Mokarram Dorri, Bahareh" userId="b65613e7-b782-4797-afbc-3ac9b2e9b774" providerId="ADAL" clId="{CB487316-6B3C-4AD4-A7E2-57368290DC60}" dt="2025-03-30T00:25:28.931" v="0" actId="47"/>
        <pc:sldMkLst>
          <pc:docMk/>
          <pc:sldMk cId="0" sldId="439"/>
        </pc:sldMkLst>
      </pc:sldChg>
      <pc:sldChg chg="del">
        <pc:chgData name="Mokarram Dorri, Bahareh" userId="b65613e7-b782-4797-afbc-3ac9b2e9b774" providerId="ADAL" clId="{CB487316-6B3C-4AD4-A7E2-57368290DC60}" dt="2025-03-30T00:25:28.931" v="0" actId="47"/>
        <pc:sldMkLst>
          <pc:docMk/>
          <pc:sldMk cId="0" sldId="440"/>
        </pc:sldMkLst>
      </pc:sldChg>
      <pc:sldChg chg="modSp mod">
        <pc:chgData name="Mokarram Dorri, Bahareh" userId="b65613e7-b782-4797-afbc-3ac9b2e9b774" providerId="ADAL" clId="{CB487316-6B3C-4AD4-A7E2-57368290DC60}" dt="2025-03-30T00:26:48.087" v="5" actId="1035"/>
        <pc:sldMkLst>
          <pc:docMk/>
          <pc:sldMk cId="3988617752" sldId="536"/>
        </pc:sldMkLst>
        <pc:spChg chg="mod">
          <ac:chgData name="Mokarram Dorri, Bahareh" userId="b65613e7-b782-4797-afbc-3ac9b2e9b774" providerId="ADAL" clId="{CB487316-6B3C-4AD4-A7E2-57368290DC60}" dt="2025-03-30T00:26:48.087" v="5" actId="1035"/>
          <ac:spMkLst>
            <pc:docMk/>
            <pc:sldMk cId="3988617752" sldId="536"/>
            <ac:spMk id="4" creationId="{3DD2C07D-BA39-4773-A726-70D6168514D9}"/>
          </ac:spMkLst>
        </pc:spChg>
      </pc:sldChg>
      <pc:sldChg chg="del">
        <pc:chgData name="Mokarram Dorri, Bahareh" userId="b65613e7-b782-4797-afbc-3ac9b2e9b774" providerId="ADAL" clId="{CB487316-6B3C-4AD4-A7E2-57368290DC60}" dt="2025-03-30T00:25:28.931" v="0" actId="47"/>
        <pc:sldMkLst>
          <pc:docMk/>
          <pc:sldMk cId="137097996" sldId="538"/>
        </pc:sldMkLst>
      </pc:sldChg>
    </pc:docChg>
  </pc:docChgLst>
  <pc:docChgLst>
    <pc:chgData name="Mokarram Dorri, Bahareh" userId="b65613e7-b782-4797-afbc-3ac9b2e9b774" providerId="ADAL" clId="{C46B585C-84E1-4D0E-8DA0-65D031335089}"/>
    <pc:docChg chg="undo custSel modSld sldOrd">
      <pc:chgData name="Mokarram Dorri, Bahareh" userId="b65613e7-b782-4797-afbc-3ac9b2e9b774" providerId="ADAL" clId="{C46B585C-84E1-4D0E-8DA0-65D031335089}" dt="2023-10-24T16:42:09.057" v="197" actId="20577"/>
      <pc:docMkLst>
        <pc:docMk/>
      </pc:docMkLst>
      <pc:sldChg chg="delSp mod">
        <pc:chgData name="Mokarram Dorri, Bahareh" userId="b65613e7-b782-4797-afbc-3ac9b2e9b774" providerId="ADAL" clId="{C46B585C-84E1-4D0E-8DA0-65D031335089}" dt="2023-10-24T16:14:50.968" v="0" actId="478"/>
        <pc:sldMkLst>
          <pc:docMk/>
          <pc:sldMk cId="35094892" sldId="256"/>
        </pc:sldMkLst>
      </pc:sldChg>
      <pc:sldChg chg="modSp mod modAnim">
        <pc:chgData name="Mokarram Dorri, Bahareh" userId="b65613e7-b782-4797-afbc-3ac9b2e9b774" providerId="ADAL" clId="{C46B585C-84E1-4D0E-8DA0-65D031335089}" dt="2023-10-24T16:39:02.623" v="150" actId="1076"/>
        <pc:sldMkLst>
          <pc:docMk/>
          <pc:sldMk cId="0" sldId="263"/>
        </pc:sldMkLst>
      </pc:sldChg>
      <pc:sldChg chg="addSp modSp mod modAnim">
        <pc:chgData name="Mokarram Dorri, Bahareh" userId="b65613e7-b782-4797-afbc-3ac9b2e9b774" providerId="ADAL" clId="{C46B585C-84E1-4D0E-8DA0-65D031335089}" dt="2023-10-24T16:40:30.224" v="169"/>
        <pc:sldMkLst>
          <pc:docMk/>
          <pc:sldMk cId="0" sldId="268"/>
        </pc:sldMkLst>
      </pc:sldChg>
      <pc:sldChg chg="modSp mod modAnim">
        <pc:chgData name="Mokarram Dorri, Bahareh" userId="b65613e7-b782-4797-afbc-3ac9b2e9b774" providerId="ADAL" clId="{C46B585C-84E1-4D0E-8DA0-65D031335089}" dt="2023-10-24T16:42:09.057" v="197" actId="20577"/>
        <pc:sldMkLst>
          <pc:docMk/>
          <pc:sldMk cId="416728549" sldId="428"/>
        </pc:sldMkLst>
      </pc:sldChg>
      <pc:sldChg chg="ord">
        <pc:chgData name="Mokarram Dorri, Bahareh" userId="b65613e7-b782-4797-afbc-3ac9b2e9b774" providerId="ADAL" clId="{C46B585C-84E1-4D0E-8DA0-65D031335089}" dt="2023-10-24T16:40:49.245" v="171"/>
        <pc:sldMkLst>
          <pc:docMk/>
          <pc:sldMk cId="0" sldId="436"/>
        </pc:sldMkLst>
      </pc:sldChg>
      <pc:sldChg chg="modSp mod modAnim">
        <pc:chgData name="Mokarram Dorri, Bahareh" userId="b65613e7-b782-4797-afbc-3ac9b2e9b774" providerId="ADAL" clId="{C46B585C-84E1-4D0E-8DA0-65D031335089}" dt="2023-10-24T16:27:49.834" v="110" actId="20577"/>
        <pc:sldMkLst>
          <pc:docMk/>
          <pc:sldMk cId="1467242308" sldId="535"/>
        </pc:sldMkLst>
      </pc:sldChg>
      <pc:sldChg chg="addSp modSp modAnim">
        <pc:chgData name="Mokarram Dorri, Bahareh" userId="b65613e7-b782-4797-afbc-3ac9b2e9b774" providerId="ADAL" clId="{C46B585C-84E1-4D0E-8DA0-65D031335089}" dt="2023-10-24T16:28:45.973" v="112" actId="1076"/>
        <pc:sldMkLst>
          <pc:docMk/>
          <pc:sldMk cId="3988617752" sldId="536"/>
        </pc:sldMkLst>
      </pc:sldChg>
      <pc:sldChg chg="modSp mod modAnim">
        <pc:chgData name="Mokarram Dorri, Bahareh" userId="b65613e7-b782-4797-afbc-3ac9b2e9b774" providerId="ADAL" clId="{C46B585C-84E1-4D0E-8DA0-65D031335089}" dt="2023-10-24T16:20:20.983" v="20" actId="20577"/>
        <pc:sldMkLst>
          <pc:docMk/>
          <pc:sldMk cId="2205658369" sldId="537"/>
        </pc:sldMkLst>
      </pc:sldChg>
    </pc:docChg>
  </pc:docChgLst>
  <pc:docChgLst>
    <pc:chgData name="Mokarram dorri, Bahareh" userId="b65613e7-b782-4797-afbc-3ac9b2e9b774" providerId="ADAL" clId="{892B2232-47E1-4D49-AC4F-E495FAC475FC}"/>
    <pc:docChg chg="undo custSel modSld modMainMaster">
      <pc:chgData name="Mokarram dorri, Bahareh" userId="b65613e7-b782-4797-afbc-3ac9b2e9b774" providerId="ADAL" clId="{892B2232-47E1-4D49-AC4F-E495FAC475FC}" dt="2024-03-26T03:39:36.453" v="201" actId="1076"/>
      <pc:docMkLst>
        <pc:docMk/>
      </pc:docMkLst>
      <pc:sldChg chg="modSp mod">
        <pc:chgData name="Mokarram dorri, Bahareh" userId="b65613e7-b782-4797-afbc-3ac9b2e9b774" providerId="ADAL" clId="{892B2232-47E1-4D49-AC4F-E495FAC475FC}" dt="2024-03-25T22:48:00.121" v="74" actId="113"/>
        <pc:sldMkLst>
          <pc:docMk/>
          <pc:sldMk cId="35094892" sldId="256"/>
        </pc:sldMkLst>
      </pc:sldChg>
      <pc:sldChg chg="modSp mod">
        <pc:chgData name="Mokarram dorri, Bahareh" userId="b65613e7-b782-4797-afbc-3ac9b2e9b774" providerId="ADAL" clId="{892B2232-47E1-4D49-AC4F-E495FAC475FC}" dt="2024-03-26T01:50:35.118" v="160" actId="14100"/>
        <pc:sldMkLst>
          <pc:docMk/>
          <pc:sldMk cId="0" sldId="262"/>
        </pc:sldMkLst>
      </pc:sldChg>
      <pc:sldChg chg="modSp mod">
        <pc:chgData name="Mokarram dorri, Bahareh" userId="b65613e7-b782-4797-afbc-3ac9b2e9b774" providerId="ADAL" clId="{892B2232-47E1-4D49-AC4F-E495FAC475FC}" dt="2024-03-25T22:48:38.216" v="111" actId="1036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892B2232-47E1-4D49-AC4F-E495FAC475FC}" dt="2024-03-26T03:39:08.081" v="193" actId="14100"/>
        <pc:sldMkLst>
          <pc:docMk/>
          <pc:sldMk cId="0" sldId="268"/>
        </pc:sldMkLst>
      </pc:sldChg>
      <pc:sldChg chg="modSp mod">
        <pc:chgData name="Mokarram dorri, Bahareh" userId="b65613e7-b782-4797-afbc-3ac9b2e9b774" providerId="ADAL" clId="{892B2232-47E1-4D49-AC4F-E495FAC475FC}" dt="2024-03-26T01:53:47.638" v="164" actId="14100"/>
        <pc:sldMkLst>
          <pc:docMk/>
          <pc:sldMk cId="0" sldId="269"/>
        </pc:sldMkLst>
      </pc:sldChg>
      <pc:sldChg chg="modSp mod">
        <pc:chgData name="Mokarram dorri, Bahareh" userId="b65613e7-b782-4797-afbc-3ac9b2e9b774" providerId="ADAL" clId="{892B2232-47E1-4D49-AC4F-E495FAC475FC}" dt="2024-03-26T03:39:36.453" v="201" actId="1076"/>
        <pc:sldMkLst>
          <pc:docMk/>
          <pc:sldMk cId="416728549" sldId="428"/>
        </pc:sldMkLst>
      </pc:sldChg>
      <pc:sldChg chg="modSp mod">
        <pc:chgData name="Mokarram dorri, Bahareh" userId="b65613e7-b782-4797-afbc-3ac9b2e9b774" providerId="ADAL" clId="{892B2232-47E1-4D49-AC4F-E495FAC475FC}" dt="2024-03-25T22:50:37.236" v="142" actId="14100"/>
        <pc:sldMkLst>
          <pc:docMk/>
          <pc:sldMk cId="0" sldId="436"/>
        </pc:sldMkLst>
      </pc:sldChg>
      <pc:sldChg chg="modSp mod">
        <pc:chgData name="Mokarram dorri, Bahareh" userId="b65613e7-b782-4797-afbc-3ac9b2e9b774" providerId="ADAL" clId="{892B2232-47E1-4D49-AC4F-E495FAC475FC}" dt="2024-03-26T00:05:47.572" v="152" actId="20577"/>
        <pc:sldMkLst>
          <pc:docMk/>
          <pc:sldMk cId="1467242308" sldId="535"/>
        </pc:sldMkLst>
      </pc:sldChg>
      <pc:sldChg chg="modSp mod">
        <pc:chgData name="Mokarram dorri, Bahareh" userId="b65613e7-b782-4797-afbc-3ac9b2e9b774" providerId="ADAL" clId="{892B2232-47E1-4D49-AC4F-E495FAC475FC}" dt="2024-03-25T22:48:13.079" v="87" actId="113"/>
        <pc:sldMkLst>
          <pc:docMk/>
          <pc:sldMk cId="3988617752" sldId="536"/>
        </pc:sldMkLst>
      </pc:sldChg>
      <pc:sldChg chg="modSp mod">
        <pc:chgData name="Mokarram dorri, Bahareh" userId="b65613e7-b782-4797-afbc-3ac9b2e9b774" providerId="ADAL" clId="{892B2232-47E1-4D49-AC4F-E495FAC475FC}" dt="2024-03-25T22:46:22.995" v="52" actId="207"/>
        <pc:sldMkLst>
          <pc:docMk/>
          <pc:sldMk cId="2205658369" sldId="537"/>
        </pc:sldMkLst>
      </pc:sldChg>
      <pc:sldMasterChg chg="modSldLayout">
        <pc:chgData name="Mokarram dorri, Bahareh" userId="b65613e7-b782-4797-afbc-3ac9b2e9b774" providerId="ADAL" clId="{892B2232-47E1-4D49-AC4F-E495FAC475FC}" dt="2024-03-25T22:49:15.255" v="114" actId="1076"/>
        <pc:sldMasterMkLst>
          <pc:docMk/>
          <pc:sldMasterMk cId="3502573270" sldId="2147483648"/>
        </pc:sldMasterMkLst>
        <pc:sldLayoutChg chg="addSp modSp mod">
          <pc:chgData name="Mokarram dorri, Bahareh" userId="b65613e7-b782-4797-afbc-3ac9b2e9b774" providerId="ADAL" clId="{892B2232-47E1-4D49-AC4F-E495FAC475FC}" dt="2024-03-25T22:49:15.255" v="114" actId="1076"/>
          <pc:sldLayoutMkLst>
            <pc:docMk/>
            <pc:sldMasterMk cId="3502573270" sldId="2147483648"/>
            <pc:sldLayoutMk cId="3694736040" sldId="2147483650"/>
          </pc:sldLayoutMkLst>
        </pc:sldLayoutChg>
        <pc:sldLayoutChg chg="addSp modSp mod">
          <pc:chgData name="Mokarram dorri, Bahareh" userId="b65613e7-b782-4797-afbc-3ac9b2e9b774" providerId="ADAL" clId="{892B2232-47E1-4D49-AC4F-E495FAC475FC}" dt="2024-03-25T22:47:19.409" v="69" actId="207"/>
          <pc:sldLayoutMkLst>
            <pc:docMk/>
            <pc:sldMasterMk cId="3502573270" sldId="2147483648"/>
            <pc:sldLayoutMk cId="563883227" sldId="2147483652"/>
          </pc:sldLayoutMkLst>
        </pc:sldLayoutChg>
        <pc:sldLayoutChg chg="addSp modSp mod">
          <pc:chgData name="Mokarram dorri, Bahareh" userId="b65613e7-b782-4797-afbc-3ac9b2e9b774" providerId="ADAL" clId="{892B2232-47E1-4D49-AC4F-E495FAC475FC}" dt="2024-03-25T22:47:28.228" v="73" actId="207"/>
          <pc:sldLayoutMkLst>
            <pc:docMk/>
            <pc:sldMasterMk cId="3502573270" sldId="2147483648"/>
            <pc:sldLayoutMk cId="1358873313" sldId="2147483653"/>
          </pc:sldLayoutMkLst>
        </pc:sldLayoutChg>
        <pc:sldLayoutChg chg="addSp modSp mod">
          <pc:chgData name="Mokarram dorri, Bahareh" userId="b65613e7-b782-4797-afbc-3ac9b2e9b774" providerId="ADAL" clId="{892B2232-47E1-4D49-AC4F-E495FAC475FC}" dt="2024-03-25T22:46:50.016" v="61" actId="1035"/>
          <pc:sldLayoutMkLst>
            <pc:docMk/>
            <pc:sldMasterMk cId="3502573270" sldId="2147483648"/>
            <pc:sldLayoutMk cId="181460426" sldId="2147483660"/>
          </pc:sldLayoutMkLst>
        </pc:sldLayoutChg>
      </pc:sldMasterChg>
    </pc:docChg>
  </pc:docChgLst>
  <pc:docChgLst>
    <pc:chgData name="Mokarram Dorri, Bahareh" userId="b65613e7-b782-4797-afbc-3ac9b2e9b774" providerId="ADAL" clId="{892B2232-47E1-4D49-AC4F-E495FAC475FC}"/>
    <pc:docChg chg="undo custSel addSld modSld sldOrd">
      <pc:chgData name="Mokarram Dorri, Bahareh" userId="b65613e7-b782-4797-afbc-3ac9b2e9b774" providerId="ADAL" clId="{892B2232-47E1-4D49-AC4F-E495FAC475FC}" dt="2025-03-30T00:23:26.206" v="411" actId="1076"/>
      <pc:docMkLst>
        <pc:docMk/>
      </pc:docMkLst>
      <pc:sldChg chg="mod modShow">
        <pc:chgData name="Mokarram Dorri, Bahareh" userId="b65613e7-b782-4797-afbc-3ac9b2e9b774" providerId="ADAL" clId="{892B2232-47E1-4D49-AC4F-E495FAC475FC}" dt="2024-10-24T02:27:39.978" v="4" actId="729"/>
        <pc:sldMkLst>
          <pc:docMk/>
          <pc:sldMk cId="0" sldId="262"/>
        </pc:sldMkLst>
      </pc:sldChg>
      <pc:sldChg chg="modSp mod">
        <pc:chgData name="Mokarram Dorri, Bahareh" userId="b65613e7-b782-4797-afbc-3ac9b2e9b774" providerId="ADAL" clId="{892B2232-47E1-4D49-AC4F-E495FAC475FC}" dt="2024-10-24T02:54:18.341" v="31" actId="14100"/>
        <pc:sldMkLst>
          <pc:docMk/>
          <pc:sldMk cId="0" sldId="263"/>
        </pc:sldMkLst>
      </pc:sldChg>
      <pc:sldChg chg="addSp delSp modSp mod delAnim modAnim">
        <pc:chgData name="Mokarram Dorri, Bahareh" userId="b65613e7-b782-4797-afbc-3ac9b2e9b774" providerId="ADAL" clId="{892B2232-47E1-4D49-AC4F-E495FAC475FC}" dt="2025-03-29T22:39:33.328" v="56" actId="21"/>
        <pc:sldMkLst>
          <pc:docMk/>
          <pc:sldMk cId="0" sldId="268"/>
        </pc:sldMkLst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2" creationId="{E302E43E-29A1-689B-DD02-59AF933DDEA7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3" creationId="{E06031A8-6C8D-0E13-F334-660BF8C86F14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4" creationId="{B046B993-B45C-4732-4835-8D13423B8FCA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5" creationId="{27BE789D-4C41-603C-60FD-E2CCAEE87209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6" creationId="{1FCEDC64-0874-8B01-4151-6FC22E925DA9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8" creationId="{728F9732-4562-88E0-4625-7DC597A81F4C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10" creationId="{FC9F5B9D-33D2-4D9A-10AF-392C1874F387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12" creationId="{F15443DA-BCB5-2BC3-D772-B7E0032AFC35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13" creationId="{C844A66E-B21A-3EF4-B238-BDDFB8208254}"/>
          </ac:spMkLst>
        </pc:spChg>
        <pc:spChg chg="mod">
          <ac:chgData name="Mokarram Dorri, Bahareh" userId="b65613e7-b782-4797-afbc-3ac9b2e9b774" providerId="ADAL" clId="{892B2232-47E1-4D49-AC4F-E495FAC475FC}" dt="2025-03-29T22:35:10.832" v="40" actId="1076"/>
          <ac:spMkLst>
            <pc:docMk/>
            <pc:sldMk cId="0" sldId="268"/>
            <ac:spMk id="17" creationId="{1352A4F0-61C4-07AA-FEA5-E809DA68F575}"/>
          </ac:spMkLst>
        </pc:spChg>
        <pc:spChg chg="add del mod">
          <ac:chgData name="Mokarram Dorri, Bahareh" userId="b65613e7-b782-4797-afbc-3ac9b2e9b774" providerId="ADAL" clId="{892B2232-47E1-4D49-AC4F-E495FAC475FC}" dt="2025-03-29T22:39:33.328" v="56" actId="21"/>
          <ac:spMkLst>
            <pc:docMk/>
            <pc:sldMk cId="0" sldId="268"/>
            <ac:spMk id="20" creationId="{359F8DDB-8038-9A2F-DC93-274F68626D00}"/>
          </ac:spMkLst>
        </pc:spChg>
        <pc:spChg chg="mod">
          <ac:chgData name="Mokarram Dorri, Bahareh" userId="b65613e7-b782-4797-afbc-3ac9b2e9b774" providerId="ADAL" clId="{892B2232-47E1-4D49-AC4F-E495FAC475FC}" dt="2025-03-29T22:35:02.243" v="39" actId="20577"/>
          <ac:spMkLst>
            <pc:docMk/>
            <pc:sldMk cId="0" sldId="268"/>
            <ac:spMk id="8196" creationId="{63D1EC12-4551-DC21-DC6A-8EE406F200C2}"/>
          </ac:spMkLst>
        </pc:spChg>
      </pc:sldChg>
      <pc:sldChg chg="modSp mod modAnim">
        <pc:chgData name="Mokarram Dorri, Bahareh" userId="b65613e7-b782-4797-afbc-3ac9b2e9b774" providerId="ADAL" clId="{892B2232-47E1-4D49-AC4F-E495FAC475FC}" dt="2024-10-24T02:28:58.921" v="16"/>
        <pc:sldMkLst>
          <pc:docMk/>
          <pc:sldMk cId="0" sldId="269"/>
        </pc:sldMkLst>
      </pc:sldChg>
      <pc:sldChg chg="addSp delSp modSp mod modAnim modShow">
        <pc:chgData name="Mokarram Dorri, Bahareh" userId="b65613e7-b782-4797-afbc-3ac9b2e9b774" providerId="ADAL" clId="{892B2232-47E1-4D49-AC4F-E495FAC475FC}" dt="2025-03-30T00:23:26.206" v="411" actId="1076"/>
        <pc:sldMkLst>
          <pc:docMk/>
          <pc:sldMk cId="0" sldId="274"/>
        </pc:sldMkLst>
        <pc:spChg chg="add del mod">
          <ac:chgData name="Mokarram Dorri, Bahareh" userId="b65613e7-b782-4797-afbc-3ac9b2e9b774" providerId="ADAL" clId="{892B2232-47E1-4D49-AC4F-E495FAC475FC}" dt="2025-03-30T00:15:45.796" v="303" actId="478"/>
          <ac:spMkLst>
            <pc:docMk/>
            <pc:sldMk cId="0" sldId="274"/>
            <ac:spMk id="3" creationId="{AFEF804F-78BC-EB22-C075-A3DA27EE0D78}"/>
          </ac:spMkLst>
        </pc:spChg>
        <pc:spChg chg="add mod">
          <ac:chgData name="Mokarram Dorri, Bahareh" userId="b65613e7-b782-4797-afbc-3ac9b2e9b774" providerId="ADAL" clId="{892B2232-47E1-4D49-AC4F-E495FAC475FC}" dt="2025-03-30T00:17:01.486" v="356" actId="164"/>
          <ac:spMkLst>
            <pc:docMk/>
            <pc:sldMk cId="0" sldId="274"/>
            <ac:spMk id="4" creationId="{853EB41A-37F7-54ED-5E56-DB21DFAE7C33}"/>
          </ac:spMkLst>
        </pc:spChg>
        <pc:spChg chg="add mod">
          <ac:chgData name="Mokarram Dorri, Bahareh" userId="b65613e7-b782-4797-afbc-3ac9b2e9b774" providerId="ADAL" clId="{892B2232-47E1-4D49-AC4F-E495FAC475FC}" dt="2025-03-30T00:17:01.486" v="356" actId="164"/>
          <ac:spMkLst>
            <pc:docMk/>
            <pc:sldMk cId="0" sldId="274"/>
            <ac:spMk id="5" creationId="{0442C28E-CEFA-C237-9B6A-E615B45D1C2D}"/>
          </ac:spMkLst>
        </pc:spChg>
        <pc:spChg chg="mod">
          <ac:chgData name="Mokarram Dorri, Bahareh" userId="b65613e7-b782-4797-afbc-3ac9b2e9b774" providerId="ADAL" clId="{892B2232-47E1-4D49-AC4F-E495FAC475FC}" dt="2025-03-30T00:17:02.591" v="357"/>
          <ac:spMkLst>
            <pc:docMk/>
            <pc:sldMk cId="0" sldId="274"/>
            <ac:spMk id="8" creationId="{FACCB411-BBDC-A95E-7F33-E4F81E55F250}"/>
          </ac:spMkLst>
        </pc:spChg>
        <pc:spChg chg="mod">
          <ac:chgData name="Mokarram Dorri, Bahareh" userId="b65613e7-b782-4797-afbc-3ac9b2e9b774" providerId="ADAL" clId="{892B2232-47E1-4D49-AC4F-E495FAC475FC}" dt="2025-03-30T00:17:08.313" v="359" actId="20577"/>
          <ac:spMkLst>
            <pc:docMk/>
            <pc:sldMk cId="0" sldId="274"/>
            <ac:spMk id="9" creationId="{D8701F45-FC6A-B4AF-81A6-923AA11C7E61}"/>
          </ac:spMkLst>
        </pc:spChg>
        <pc:spChg chg="mod">
          <ac:chgData name="Mokarram Dorri, Bahareh" userId="b65613e7-b782-4797-afbc-3ac9b2e9b774" providerId="ADAL" clId="{892B2232-47E1-4D49-AC4F-E495FAC475FC}" dt="2025-03-30T00:17:10.454" v="360"/>
          <ac:spMkLst>
            <pc:docMk/>
            <pc:sldMk cId="0" sldId="274"/>
            <ac:spMk id="11" creationId="{F7F7C9E7-6481-FF23-49C1-81EDA957F9AF}"/>
          </ac:spMkLst>
        </pc:spChg>
        <pc:spChg chg="mod">
          <ac:chgData name="Mokarram Dorri, Bahareh" userId="b65613e7-b782-4797-afbc-3ac9b2e9b774" providerId="ADAL" clId="{892B2232-47E1-4D49-AC4F-E495FAC475FC}" dt="2025-03-30T00:17:14.474" v="362" actId="20577"/>
          <ac:spMkLst>
            <pc:docMk/>
            <pc:sldMk cId="0" sldId="274"/>
            <ac:spMk id="12" creationId="{3518B867-819D-4527-80FB-3D878A034C1B}"/>
          </ac:spMkLst>
        </pc:spChg>
        <pc:spChg chg="add mod">
          <ac:chgData name="Mokarram Dorri, Bahareh" userId="b65613e7-b782-4797-afbc-3ac9b2e9b774" providerId="ADAL" clId="{892B2232-47E1-4D49-AC4F-E495FAC475FC}" dt="2025-03-30T00:23:09.043" v="406" actId="164"/>
          <ac:spMkLst>
            <pc:docMk/>
            <pc:sldMk cId="0" sldId="274"/>
            <ac:spMk id="21" creationId="{82804A1D-873D-892D-8B48-E05891616D5D}"/>
          </ac:spMkLst>
        </pc:spChg>
        <pc:spChg chg="add mod">
          <ac:chgData name="Mokarram Dorri, Bahareh" userId="b65613e7-b782-4797-afbc-3ac9b2e9b774" providerId="ADAL" clId="{892B2232-47E1-4D49-AC4F-E495FAC475FC}" dt="2025-03-30T00:23:09.043" v="406" actId="164"/>
          <ac:spMkLst>
            <pc:docMk/>
            <pc:sldMk cId="0" sldId="274"/>
            <ac:spMk id="22" creationId="{F745D6A9-2F59-BFCE-C685-DBA8A132E3FF}"/>
          </ac:spMkLst>
        </pc:spChg>
        <pc:spChg chg="add mod">
          <ac:chgData name="Mokarram Dorri, Bahareh" userId="b65613e7-b782-4797-afbc-3ac9b2e9b774" providerId="ADAL" clId="{892B2232-47E1-4D49-AC4F-E495FAC475FC}" dt="2025-03-30T00:23:09.043" v="406" actId="164"/>
          <ac:spMkLst>
            <pc:docMk/>
            <pc:sldMk cId="0" sldId="274"/>
            <ac:spMk id="23" creationId="{F91848CE-F69B-04AF-5B72-7A867887CDA2}"/>
          </ac:spMkLst>
        </pc:spChg>
        <pc:spChg chg="add del mod">
          <ac:chgData name="Mokarram Dorri, Bahareh" userId="b65613e7-b782-4797-afbc-3ac9b2e9b774" providerId="ADAL" clId="{892B2232-47E1-4D49-AC4F-E495FAC475FC}" dt="2025-03-30T00:21:51.407" v="390" actId="478"/>
          <ac:spMkLst>
            <pc:docMk/>
            <pc:sldMk cId="0" sldId="274"/>
            <ac:spMk id="24" creationId="{D036D04C-9A82-33CB-F09C-482665F3A974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27" creationId="{A34B8777-812E-D8C5-169A-8B039CDBBD61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28" creationId="{86AF01A7-AEFD-B60C-E241-AC34DAE78F19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32" creationId="{245EDF0F-3721-BA0F-ACB9-0AD893709910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33" creationId="{203598F7-349F-68C7-FACC-D9CAB44004B5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34" creationId="{CC0E86C8-EDAF-2837-3EEA-A46398DEADC4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36" creationId="{2E6C5109-B635-FA8B-3052-B529B17B4215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38" creationId="{D6F01137-3964-937E-8F8D-574033F20308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39" creationId="{C012B0FE-442E-1688-B3EB-6DEFB4E472A2}"/>
          </ac:spMkLst>
        </pc:spChg>
        <pc:spChg chg="mod">
          <ac:chgData name="Mokarram Dorri, Bahareh" userId="b65613e7-b782-4797-afbc-3ac9b2e9b774" providerId="ADAL" clId="{892B2232-47E1-4D49-AC4F-E495FAC475FC}" dt="2025-03-30T00:21:19.959" v="388" actId="1076"/>
          <ac:spMkLst>
            <pc:docMk/>
            <pc:sldMk cId="0" sldId="274"/>
            <ac:spMk id="41" creationId="{4DD9174D-89D0-9987-A323-71E291C85647}"/>
          </ac:spMkLst>
        </pc:spChg>
        <pc:spChg chg="add mod">
          <ac:chgData name="Mokarram Dorri, Bahareh" userId="b65613e7-b782-4797-afbc-3ac9b2e9b774" providerId="ADAL" clId="{892B2232-47E1-4D49-AC4F-E495FAC475FC}" dt="2025-03-30T00:23:25.002" v="410" actId="14100"/>
          <ac:spMkLst>
            <pc:docMk/>
            <pc:sldMk cId="0" sldId="274"/>
            <ac:spMk id="48" creationId="{91278AF2-7316-C4A2-EB87-B7FC8FD15096}"/>
          </ac:spMkLst>
        </pc:spChg>
        <pc:spChg chg="mod">
          <ac:chgData name="Mokarram Dorri, Bahareh" userId="b65613e7-b782-4797-afbc-3ac9b2e9b774" providerId="ADAL" clId="{892B2232-47E1-4D49-AC4F-E495FAC475FC}" dt="2025-03-30T00:16:24.084" v="346" actId="20577"/>
          <ac:spMkLst>
            <pc:docMk/>
            <pc:sldMk cId="0" sldId="274"/>
            <ac:spMk id="21507" creationId="{1CF623C6-1659-4B84-322C-83479CA35562}"/>
          </ac:spMkLst>
        </pc:spChg>
        <pc:spChg chg="del">
          <ac:chgData name="Mokarram Dorri, Bahareh" userId="b65613e7-b782-4797-afbc-3ac9b2e9b774" providerId="ADAL" clId="{892B2232-47E1-4D49-AC4F-E495FAC475FC}" dt="2025-03-30T00:15:43.997" v="302" actId="478"/>
          <ac:spMkLst>
            <pc:docMk/>
            <pc:sldMk cId="0" sldId="274"/>
            <ac:spMk id="21508" creationId="{B680476D-2348-941D-5788-6412DEFE0E69}"/>
          </ac:spMkLst>
        </pc:spChg>
        <pc:spChg chg="del mod">
          <ac:chgData name="Mokarram Dorri, Bahareh" userId="b65613e7-b782-4797-afbc-3ac9b2e9b774" providerId="ADAL" clId="{892B2232-47E1-4D49-AC4F-E495FAC475FC}" dt="2025-03-30T00:22:16.928" v="394" actId="478"/>
          <ac:spMkLst>
            <pc:docMk/>
            <pc:sldMk cId="0" sldId="274"/>
            <ac:spMk id="21510" creationId="{B54C3359-FF47-2E25-D910-FA33A6A86AEC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3" creationId="{AEB259AD-FD39-A592-1302-BCE07D9B75BD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4" creationId="{670E5B81-EE61-D795-7CD4-0120D51727E6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5" creationId="{CCFDD379-6ABE-512C-7D0F-C25764FAF50B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6" creationId="{BDC053B4-A62F-E5C6-9FDE-1B4729BA93DE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7" creationId="{677F06C0-8AC0-4C25-BCAD-5DFFDA5A3B91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8" creationId="{210CF618-870B-67D5-78A4-8AD92C8307DC}"/>
          </ac:spMkLst>
        </pc:spChg>
        <pc:spChg chg="mod">
          <ac:chgData name="Mokarram Dorri, Bahareh" userId="b65613e7-b782-4797-afbc-3ac9b2e9b774" providerId="ADAL" clId="{892B2232-47E1-4D49-AC4F-E495FAC475FC}" dt="2025-03-30T00:23:26.206" v="411" actId="1076"/>
          <ac:spMkLst>
            <pc:docMk/>
            <pc:sldMk cId="0" sldId="274"/>
            <ac:spMk id="21519" creationId="{4D3E6E28-987E-38B4-827F-B1BC62D43214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26" creationId="{DE989A73-EE9B-C387-2FEE-4D9E4AE38C8D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28" creationId="{9CFF3336-57BA-634C-8770-EEC2F6517A40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29" creationId="{BD5CC04A-892C-BC2D-B860-DB7F6855BCEF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30" creationId="{9F60337C-D884-C9D4-546A-A47F1EDB32BB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31" creationId="{DB5E2A28-78F8-6322-2187-F76574255753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33" creationId="{3BF38BF5-6EA0-9BD0-84DC-CE6933E130EA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34" creationId="{5DC73AFF-64E4-48BD-25CF-185E91731F62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35" creationId="{494428FC-9E31-78BC-EEF5-10226C13FE07}"/>
          </ac:spMkLst>
        </pc:spChg>
        <pc:spChg chg="mod">
          <ac:chgData name="Mokarram Dorri, Bahareh" userId="b65613e7-b782-4797-afbc-3ac9b2e9b774" providerId="ADAL" clId="{892B2232-47E1-4D49-AC4F-E495FAC475FC}" dt="2025-03-30T00:15:51.746" v="304" actId="1076"/>
          <ac:spMkLst>
            <pc:docMk/>
            <pc:sldMk cId="0" sldId="274"/>
            <ac:spMk id="21537" creationId="{39F002B3-2797-71D3-A9D8-0EF8D49B8F95}"/>
          </ac:spMkLst>
        </pc:spChg>
        <pc:grpChg chg="add mod">
          <ac:chgData name="Mokarram Dorri, Bahareh" userId="b65613e7-b782-4797-afbc-3ac9b2e9b774" providerId="ADAL" clId="{892B2232-47E1-4D49-AC4F-E495FAC475FC}" dt="2025-03-30T00:23:09.043" v="406" actId="164"/>
          <ac:grpSpMkLst>
            <pc:docMk/>
            <pc:sldMk cId="0" sldId="274"/>
            <ac:grpSpMk id="6" creationId="{CB8D938F-C400-0FD0-EDC1-EF69294A50AD}"/>
          </ac:grpSpMkLst>
        </pc:grpChg>
        <pc:grpChg chg="add mod">
          <ac:chgData name="Mokarram Dorri, Bahareh" userId="b65613e7-b782-4797-afbc-3ac9b2e9b774" providerId="ADAL" clId="{892B2232-47E1-4D49-AC4F-E495FAC475FC}" dt="2025-03-30T00:23:09.043" v="406" actId="164"/>
          <ac:grpSpMkLst>
            <pc:docMk/>
            <pc:sldMk cId="0" sldId="274"/>
            <ac:grpSpMk id="7" creationId="{120053A4-662D-6A3C-F42D-CA9ADCFEEAD2}"/>
          </ac:grpSpMkLst>
        </pc:grpChg>
        <pc:grpChg chg="add mod">
          <ac:chgData name="Mokarram Dorri, Bahareh" userId="b65613e7-b782-4797-afbc-3ac9b2e9b774" providerId="ADAL" clId="{892B2232-47E1-4D49-AC4F-E495FAC475FC}" dt="2025-03-30T00:23:09.043" v="406" actId="164"/>
          <ac:grpSpMkLst>
            <pc:docMk/>
            <pc:sldMk cId="0" sldId="274"/>
            <ac:grpSpMk id="10" creationId="{A93E3BC4-BCB7-2F80-F6BE-0DC7E712FA0C}"/>
          </ac:grpSpMkLst>
        </pc:grpChg>
        <pc:grpChg chg="del">
          <ac:chgData name="Mokarram Dorri, Bahareh" userId="b65613e7-b782-4797-afbc-3ac9b2e9b774" providerId="ADAL" clId="{892B2232-47E1-4D49-AC4F-E495FAC475FC}" dt="2025-03-30T00:21:51.407" v="390" actId="478"/>
          <ac:grpSpMkLst>
            <pc:docMk/>
            <pc:sldMk cId="0" sldId="274"/>
            <ac:grpSpMk id="25" creationId="{511F353C-EEE7-BBCB-27B0-E30A9BB2779E}"/>
          </ac:grpSpMkLst>
        </pc:grpChg>
        <pc:grpChg chg="add mod">
          <ac:chgData name="Mokarram Dorri, Bahareh" userId="b65613e7-b782-4797-afbc-3ac9b2e9b774" providerId="ADAL" clId="{892B2232-47E1-4D49-AC4F-E495FAC475FC}" dt="2025-03-30T00:23:09.043" v="406" actId="164"/>
          <ac:grpSpMkLst>
            <pc:docMk/>
            <pc:sldMk cId="0" sldId="274"/>
            <ac:grpSpMk id="49" creationId="{BB0A6DDF-0C95-3257-E295-8FD43C70FE5D}"/>
          </ac:grpSpMkLst>
        </pc:grpChg>
        <pc:grpChg chg="del">
          <ac:chgData name="Mokarram Dorri, Bahareh" userId="b65613e7-b782-4797-afbc-3ac9b2e9b774" providerId="ADAL" clId="{892B2232-47E1-4D49-AC4F-E495FAC475FC}" dt="2025-03-30T00:22:16.928" v="394" actId="478"/>
          <ac:grpSpMkLst>
            <pc:docMk/>
            <pc:sldMk cId="0" sldId="274"/>
            <ac:grpSpMk id="21509" creationId="{0D377489-0499-C409-01B1-C9BAB69EC23F}"/>
          </ac:grpSpMkLst>
        </pc:grpChg>
        <pc:grpChg chg="mod">
          <ac:chgData name="Mokarram Dorri, Bahareh" userId="b65613e7-b782-4797-afbc-3ac9b2e9b774" providerId="ADAL" clId="{892B2232-47E1-4D49-AC4F-E495FAC475FC}" dt="2025-03-30T00:23:26.206" v="411" actId="1076"/>
          <ac:grpSpMkLst>
            <pc:docMk/>
            <pc:sldMk cId="0" sldId="274"/>
            <ac:grpSpMk id="21511" creationId="{1A9AED58-5066-017A-DC1E-6C3FB7C30FC3}"/>
          </ac:grpSpMkLst>
        </pc:grpChg>
        <pc:grpChg chg="mod">
          <ac:chgData name="Mokarram Dorri, Bahareh" userId="b65613e7-b782-4797-afbc-3ac9b2e9b774" providerId="ADAL" clId="{892B2232-47E1-4D49-AC4F-E495FAC475FC}" dt="2025-03-30T00:23:26.206" v="411" actId="1076"/>
          <ac:grpSpMkLst>
            <pc:docMk/>
            <pc:sldMk cId="0" sldId="274"/>
            <ac:grpSpMk id="21512" creationId="{CA3FFC82-73B2-B169-DF59-343AE7E927BD}"/>
          </ac:grpSpMkLst>
        </pc:grpChg>
        <pc:picChg chg="add mod">
          <ac:chgData name="Mokarram Dorri, Bahareh" userId="b65613e7-b782-4797-afbc-3ac9b2e9b774" providerId="ADAL" clId="{892B2232-47E1-4D49-AC4F-E495FAC475FC}" dt="2025-03-30T00:22:47.801" v="402" actId="1076"/>
          <ac:picMkLst>
            <pc:docMk/>
            <pc:sldMk cId="0" sldId="274"/>
            <ac:picMk id="43" creationId="{BB3C0C8E-13A9-A2C5-F774-01643EE4C296}"/>
          </ac:picMkLst>
        </pc:picChg>
        <pc:picChg chg="add del">
          <ac:chgData name="Mokarram Dorri, Bahareh" userId="b65613e7-b782-4797-afbc-3ac9b2e9b774" providerId="ADAL" clId="{892B2232-47E1-4D49-AC4F-E495FAC475FC}" dt="2025-03-30T00:22:42.658" v="400" actId="478"/>
          <ac:picMkLst>
            <pc:docMk/>
            <pc:sldMk cId="0" sldId="274"/>
            <ac:picMk id="45" creationId="{EF3F7AAB-D339-78B7-27F0-333FA6B2DE45}"/>
          </ac:picMkLst>
        </pc:picChg>
        <pc:picChg chg="add mod">
          <ac:chgData name="Mokarram Dorri, Bahareh" userId="b65613e7-b782-4797-afbc-3ac9b2e9b774" providerId="ADAL" clId="{892B2232-47E1-4D49-AC4F-E495FAC475FC}" dt="2025-03-30T00:22:45.171" v="401" actId="1076"/>
          <ac:picMkLst>
            <pc:docMk/>
            <pc:sldMk cId="0" sldId="274"/>
            <ac:picMk id="47" creationId="{8EDFAEF9-7C8C-7879-7728-FE8298F4DFE1}"/>
          </ac:picMkLst>
        </pc:picChg>
        <pc:cxnChg chg="add mod">
          <ac:chgData name="Mokarram Dorri, Bahareh" userId="b65613e7-b782-4797-afbc-3ac9b2e9b774" providerId="ADAL" clId="{892B2232-47E1-4D49-AC4F-E495FAC475FC}" dt="2025-03-30T00:23:09.043" v="406" actId="164"/>
          <ac:cxnSpMkLst>
            <pc:docMk/>
            <pc:sldMk cId="0" sldId="274"/>
            <ac:cxnSpMk id="14" creationId="{D7D539BB-27E9-8989-9040-3DA309E6C87A}"/>
          </ac:cxnSpMkLst>
        </pc:cxnChg>
        <pc:cxnChg chg="add mod">
          <ac:chgData name="Mokarram Dorri, Bahareh" userId="b65613e7-b782-4797-afbc-3ac9b2e9b774" providerId="ADAL" clId="{892B2232-47E1-4D49-AC4F-E495FAC475FC}" dt="2025-03-30T00:23:09.043" v="406" actId="164"/>
          <ac:cxnSpMkLst>
            <pc:docMk/>
            <pc:sldMk cId="0" sldId="274"/>
            <ac:cxnSpMk id="15" creationId="{A8419F5F-93E2-2787-A2B0-383EE6628583}"/>
          </ac:cxnSpMkLst>
        </pc:cxnChg>
        <pc:cxnChg chg="add mod">
          <ac:chgData name="Mokarram Dorri, Bahareh" userId="b65613e7-b782-4797-afbc-3ac9b2e9b774" providerId="ADAL" clId="{892B2232-47E1-4D49-AC4F-E495FAC475FC}" dt="2025-03-30T00:23:09.043" v="406" actId="164"/>
          <ac:cxnSpMkLst>
            <pc:docMk/>
            <pc:sldMk cId="0" sldId="274"/>
            <ac:cxnSpMk id="18" creationId="{FCAC189D-3772-4CA4-C8FC-18E020F038DC}"/>
          </ac:cxnSpMkLst>
        </pc:cxnChg>
        <pc:cxnChg chg="mod">
          <ac:chgData name="Mokarram Dorri, Bahareh" userId="b65613e7-b782-4797-afbc-3ac9b2e9b774" providerId="ADAL" clId="{892B2232-47E1-4D49-AC4F-E495FAC475FC}" dt="2025-03-30T00:23:26.206" v="411" actId="1076"/>
          <ac:cxnSpMkLst>
            <pc:docMk/>
            <pc:sldMk cId="0" sldId="274"/>
            <ac:cxnSpMk id="21522" creationId="{CA7C5CAB-D386-9520-17C9-E158E6152941}"/>
          </ac:cxnSpMkLst>
        </pc:cxnChg>
      </pc:sldChg>
      <pc:sldChg chg="addSp delSp modSp mod delAnim modAnim">
        <pc:chgData name="Mokarram Dorri, Bahareh" userId="b65613e7-b782-4797-afbc-3ac9b2e9b774" providerId="ADAL" clId="{892B2232-47E1-4D49-AC4F-E495FAC475FC}" dt="2025-03-29T22:37:01.677" v="50" actId="21"/>
        <pc:sldMkLst>
          <pc:docMk/>
          <pc:sldMk cId="416728549" sldId="428"/>
        </pc:sldMkLst>
        <pc:spChg chg="add del mod">
          <ac:chgData name="Mokarram Dorri, Bahareh" userId="b65613e7-b782-4797-afbc-3ac9b2e9b774" providerId="ADAL" clId="{892B2232-47E1-4D49-AC4F-E495FAC475FC}" dt="2025-03-29T22:37:01.677" v="50" actId="21"/>
          <ac:spMkLst>
            <pc:docMk/>
            <pc:sldMk cId="416728549" sldId="428"/>
            <ac:spMk id="3" creationId="{359F8DDB-8038-9A2F-DC93-274F68626D00}"/>
          </ac:spMkLst>
        </pc:spChg>
      </pc:sldChg>
      <pc:sldChg chg="modSp mod modShow">
        <pc:chgData name="Mokarram Dorri, Bahareh" userId="b65613e7-b782-4797-afbc-3ac9b2e9b774" providerId="ADAL" clId="{892B2232-47E1-4D49-AC4F-E495FAC475FC}" dt="2025-03-29T23:12:37.829" v="166" actId="729"/>
        <pc:sldMkLst>
          <pc:docMk/>
          <pc:sldMk cId="0" sldId="432"/>
        </pc:sldMkLst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286" creationId="{324552F5-20B2-39E8-B96E-9039370D84A7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287" creationId="{B8A88ABA-6DC2-C0AE-703C-26CAC0E2B831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292" creationId="{E589CD9D-27BD-31C0-8694-9C89BC6A6740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297" creationId="{87925A01-B7E7-4B5D-6783-FEAEC80310E5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301" creationId="{D8AD82CD-916B-1FD6-D7A4-8EF41271D303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306" creationId="{72F94F81-F60E-BAFB-3D1E-D873B99B82DE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307" creationId="{14E5BFF3-A7DA-2EDB-BC46-FDD747676778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310" creationId="{5DAB2B89-3313-82CA-A4DA-5E62E25B408A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312" creationId="{C5720856-0632-3F27-79DC-DCC446515077}"/>
          </ac:spMkLst>
        </pc:spChg>
        <pc:spChg chg="mod">
          <ac:chgData name="Mokarram Dorri, Bahareh" userId="b65613e7-b782-4797-afbc-3ac9b2e9b774" providerId="ADAL" clId="{892B2232-47E1-4D49-AC4F-E495FAC475FC}" dt="2025-03-29T22:42:51.620" v="60" actId="1076"/>
          <ac:spMkLst>
            <pc:docMk/>
            <pc:sldMk cId="0" sldId="432"/>
            <ac:spMk id="11313" creationId="{1CA250DE-BABE-B722-4572-EBE97DA71291}"/>
          </ac:spMkLst>
        </pc:spChg>
      </pc:sldChg>
      <pc:sldChg chg="addSp delSp modSp mod modAnim modShow">
        <pc:chgData name="Mokarram Dorri, Bahareh" userId="b65613e7-b782-4797-afbc-3ac9b2e9b774" providerId="ADAL" clId="{892B2232-47E1-4D49-AC4F-E495FAC475FC}" dt="2025-03-29T23:14:04.038" v="183" actId="207"/>
        <pc:sldMkLst>
          <pc:docMk/>
          <pc:sldMk cId="0" sldId="433"/>
        </pc:sldMkLst>
        <pc:spChg chg="add mod">
          <ac:chgData name="Mokarram Dorri, Bahareh" userId="b65613e7-b782-4797-afbc-3ac9b2e9b774" providerId="ADAL" clId="{892B2232-47E1-4D49-AC4F-E495FAC475FC}" dt="2025-03-29T22:58:26.680" v="148" actId="1076"/>
          <ac:spMkLst>
            <pc:docMk/>
            <pc:sldMk cId="0" sldId="433"/>
            <ac:spMk id="5" creationId="{57C579EA-B6B0-7E8A-2F71-06BDCC5577EF}"/>
          </ac:spMkLst>
        </pc:spChg>
        <pc:spChg chg="add mod">
          <ac:chgData name="Mokarram Dorri, Bahareh" userId="b65613e7-b782-4797-afbc-3ac9b2e9b774" providerId="ADAL" clId="{892B2232-47E1-4D49-AC4F-E495FAC475FC}" dt="2025-03-29T23:14:04.038" v="183" actId="207"/>
          <ac:spMkLst>
            <pc:docMk/>
            <pc:sldMk cId="0" sldId="433"/>
            <ac:spMk id="6" creationId="{C0AE75C8-5FBA-6749-550E-6FCFDBCEE330}"/>
          </ac:spMkLst>
        </pc:spChg>
        <pc:spChg chg="add mod">
          <ac:chgData name="Mokarram Dorri, Bahareh" userId="b65613e7-b782-4797-afbc-3ac9b2e9b774" providerId="ADAL" clId="{892B2232-47E1-4D49-AC4F-E495FAC475FC}" dt="2025-03-29T23:11:06.155" v="150" actId="207"/>
          <ac:spMkLst>
            <pc:docMk/>
            <pc:sldMk cId="0" sldId="433"/>
            <ac:spMk id="7" creationId="{5947FC25-B0D3-4E28-C13A-DD2C8D49C7F9}"/>
          </ac:spMkLst>
        </pc:spChg>
        <pc:spChg chg="add mod">
          <ac:chgData name="Mokarram Dorri, Bahareh" userId="b65613e7-b782-4797-afbc-3ac9b2e9b774" providerId="ADAL" clId="{892B2232-47E1-4D49-AC4F-E495FAC475FC}" dt="2025-03-29T23:11:35.924" v="156" actId="207"/>
          <ac:spMkLst>
            <pc:docMk/>
            <pc:sldMk cId="0" sldId="433"/>
            <ac:spMk id="8" creationId="{1D20F37D-A40D-45F2-79B1-B4A7B6613BCA}"/>
          </ac:spMkLst>
        </pc:spChg>
        <pc:spChg chg="add mod">
          <ac:chgData name="Mokarram Dorri, Bahareh" userId="b65613e7-b782-4797-afbc-3ac9b2e9b774" providerId="ADAL" clId="{892B2232-47E1-4D49-AC4F-E495FAC475FC}" dt="2025-03-29T23:12:08.307" v="164" actId="1076"/>
          <ac:spMkLst>
            <pc:docMk/>
            <pc:sldMk cId="0" sldId="433"/>
            <ac:spMk id="9" creationId="{6974B086-7B27-9C45-7BD5-DBD265F4811D}"/>
          </ac:spMkLst>
        </pc:spChg>
        <pc:spChg chg="mod">
          <ac:chgData name="Mokarram Dorri, Bahareh" userId="b65613e7-b782-4797-afbc-3ac9b2e9b774" providerId="ADAL" clId="{892B2232-47E1-4D49-AC4F-E495FAC475FC}" dt="2025-03-29T22:47:51.794" v="91" actId="1076"/>
          <ac:spMkLst>
            <pc:docMk/>
            <pc:sldMk cId="0" sldId="433"/>
            <ac:spMk id="12291" creationId="{EAFD4B5C-368A-4DCF-3459-6AC2F25D7E62}"/>
          </ac:spMkLst>
        </pc:spChg>
        <pc:spChg chg="mod">
          <ac:chgData name="Mokarram Dorri, Bahareh" userId="b65613e7-b782-4797-afbc-3ac9b2e9b774" providerId="ADAL" clId="{892B2232-47E1-4D49-AC4F-E495FAC475FC}" dt="2025-03-29T22:47:48.944" v="90" actId="1076"/>
          <ac:spMkLst>
            <pc:docMk/>
            <pc:sldMk cId="0" sldId="433"/>
            <ac:spMk id="12294" creationId="{6404A48A-3893-1B6F-B69E-CEE285180971}"/>
          </ac:spMkLst>
        </pc:spChg>
        <pc:spChg chg="mod">
          <ac:chgData name="Mokarram Dorri, Bahareh" userId="b65613e7-b782-4797-afbc-3ac9b2e9b774" providerId="ADAL" clId="{892B2232-47E1-4D49-AC4F-E495FAC475FC}" dt="2025-03-29T22:46:43.945" v="89" actId="404"/>
          <ac:spMkLst>
            <pc:docMk/>
            <pc:sldMk cId="0" sldId="433"/>
            <ac:spMk id="12296" creationId="{571D54C6-AD1F-5493-4C8F-1F196818F59C}"/>
          </ac:spMkLst>
        </pc:spChg>
        <pc:spChg chg="mod">
          <ac:chgData name="Mokarram Dorri, Bahareh" userId="b65613e7-b782-4797-afbc-3ac9b2e9b774" providerId="ADAL" clId="{892B2232-47E1-4D49-AC4F-E495FAC475FC}" dt="2025-03-29T22:58:22.654" v="147" actId="1076"/>
          <ac:spMkLst>
            <pc:docMk/>
            <pc:sldMk cId="0" sldId="433"/>
            <ac:spMk id="12297" creationId="{E8559C92-308D-0EAA-073A-0DAA0FFCB876}"/>
          </ac:spMkLst>
        </pc:spChg>
        <pc:spChg chg="del mod">
          <ac:chgData name="Mokarram Dorri, Bahareh" userId="b65613e7-b782-4797-afbc-3ac9b2e9b774" providerId="ADAL" clId="{892B2232-47E1-4D49-AC4F-E495FAC475FC}" dt="2025-03-29T22:45:59.869" v="81" actId="478"/>
          <ac:spMkLst>
            <pc:docMk/>
            <pc:sldMk cId="0" sldId="433"/>
            <ac:spMk id="12299" creationId="{16A0CA71-A5FB-2D13-BF1B-DD477B75EEBC}"/>
          </ac:spMkLst>
        </pc:spChg>
        <pc:spChg chg="del">
          <ac:chgData name="Mokarram Dorri, Bahareh" userId="b65613e7-b782-4797-afbc-3ac9b2e9b774" providerId="ADAL" clId="{892B2232-47E1-4D49-AC4F-E495FAC475FC}" dt="2025-03-29T22:45:24.397" v="77" actId="478"/>
          <ac:spMkLst>
            <pc:docMk/>
            <pc:sldMk cId="0" sldId="433"/>
            <ac:spMk id="12300" creationId="{03435549-9693-8B5D-B4B2-FC9D11DBAC06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03" creationId="{39EEFD35-B1F0-F3CD-0416-F5BB4E692A91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04" creationId="{4F48CF96-775F-6D3E-8981-82BC9B46D383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05" creationId="{591B2D73-57BD-C809-1C6F-9FA2C520ADAD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06" creationId="{CD40D977-C2A6-82D3-56CE-1CB2C6C2C05C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08" creationId="{5F32D25B-6961-B1EA-8985-D7372C078C8C}"/>
          </ac:spMkLst>
        </pc:spChg>
        <pc:spChg chg="mod">
          <ac:chgData name="Mokarram Dorri, Bahareh" userId="b65613e7-b782-4797-afbc-3ac9b2e9b774" providerId="ADAL" clId="{892B2232-47E1-4D49-AC4F-E495FAC475FC}" dt="2025-03-29T22:44:05.646" v="63" actId="1076"/>
          <ac:spMkLst>
            <pc:docMk/>
            <pc:sldMk cId="0" sldId="433"/>
            <ac:spMk id="12309" creationId="{E2D3EE9F-1136-8AC7-78CA-3102A340B336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10" creationId="{47092AF7-D034-4E03-553B-7F34D8761908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11" creationId="{E73AE689-FBC4-4A7A-C76A-A32BAA662092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12" creationId="{7C6E6E11-40B1-7456-312E-57557B2A1827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13" creationId="{27CE7422-678C-07FD-BAF8-0053907A740C}"/>
          </ac:spMkLst>
        </pc:spChg>
        <pc:spChg chg="mod">
          <ac:chgData name="Mokarram Dorri, Bahareh" userId="b65613e7-b782-4797-afbc-3ac9b2e9b774" providerId="ADAL" clId="{892B2232-47E1-4D49-AC4F-E495FAC475FC}" dt="2025-03-29T22:45:36.176" v="79" actId="14100"/>
          <ac:spMkLst>
            <pc:docMk/>
            <pc:sldMk cId="0" sldId="433"/>
            <ac:spMk id="12314" creationId="{35765246-2A7D-7843-1E01-FEDF6E731838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18" creationId="{75D4EE7E-A460-6C73-A825-57BCCE4C1380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19" creationId="{A651F94C-14B9-0562-9816-58B26489AEAE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20" creationId="{79CD457F-F0BB-6068-33A3-CDF6D4B97B2D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21" creationId="{5629EB18-27AE-57F2-F85A-8ECF83C0E329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22" creationId="{C6B09654-6AE5-4E38-B7C2-B3B35A70BD72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23" creationId="{8DDDCA8A-053A-CD8A-DD81-907D8486AEBC}"/>
          </ac:spMkLst>
        </pc:spChg>
        <pc:spChg chg="mod">
          <ac:chgData name="Mokarram Dorri, Bahareh" userId="b65613e7-b782-4797-afbc-3ac9b2e9b774" providerId="ADAL" clId="{892B2232-47E1-4D49-AC4F-E495FAC475FC}" dt="2025-03-29T22:46:30.980" v="88" actId="1076"/>
          <ac:spMkLst>
            <pc:docMk/>
            <pc:sldMk cId="0" sldId="433"/>
            <ac:spMk id="12324" creationId="{5BCDDA1D-6FE9-90F7-6EE2-2241208B9B0A}"/>
          </ac:spMkLst>
        </pc:spChg>
        <pc:spChg chg="mod">
          <ac:chgData name="Mokarram Dorri, Bahareh" userId="b65613e7-b782-4797-afbc-3ac9b2e9b774" providerId="ADAL" clId="{892B2232-47E1-4D49-AC4F-E495FAC475FC}" dt="2025-03-29T22:44:05.646" v="63" actId="1076"/>
          <ac:spMkLst>
            <pc:docMk/>
            <pc:sldMk cId="0" sldId="433"/>
            <ac:spMk id="12330" creationId="{9465E885-31B0-885A-8CDC-A9F111A9FE71}"/>
          </ac:spMkLst>
        </pc:spChg>
        <pc:spChg chg="mod">
          <ac:chgData name="Mokarram Dorri, Bahareh" userId="b65613e7-b782-4797-afbc-3ac9b2e9b774" providerId="ADAL" clId="{892B2232-47E1-4D49-AC4F-E495FAC475FC}" dt="2025-03-29T22:46:23.255" v="87" actId="1076"/>
          <ac:spMkLst>
            <pc:docMk/>
            <pc:sldMk cId="0" sldId="433"/>
            <ac:spMk id="12333" creationId="{43D6AC59-A464-90E1-32D6-5FE9C3CEEAE9}"/>
          </ac:spMkLst>
        </pc:spChg>
        <pc:spChg chg="mod">
          <ac:chgData name="Mokarram Dorri, Bahareh" userId="b65613e7-b782-4797-afbc-3ac9b2e9b774" providerId="ADAL" clId="{892B2232-47E1-4D49-AC4F-E495FAC475FC}" dt="2025-03-29T22:46:23.255" v="87" actId="1076"/>
          <ac:spMkLst>
            <pc:docMk/>
            <pc:sldMk cId="0" sldId="433"/>
            <ac:spMk id="12337" creationId="{C97A49BE-2EB2-C7F0-485E-AD7EC156AFC3}"/>
          </ac:spMkLst>
        </pc:spChg>
        <pc:spChg chg="mod">
          <ac:chgData name="Mokarram Dorri, Bahareh" userId="b65613e7-b782-4797-afbc-3ac9b2e9b774" providerId="ADAL" clId="{892B2232-47E1-4D49-AC4F-E495FAC475FC}" dt="2025-03-29T22:46:23.255" v="87" actId="1076"/>
          <ac:spMkLst>
            <pc:docMk/>
            <pc:sldMk cId="0" sldId="433"/>
            <ac:spMk id="12339" creationId="{A3FA51EB-D692-1E44-7399-EA29C160E894}"/>
          </ac:spMkLst>
        </pc:spChg>
        <pc:spChg chg="mod">
          <ac:chgData name="Mokarram Dorri, Bahareh" userId="b65613e7-b782-4797-afbc-3ac9b2e9b774" providerId="ADAL" clId="{892B2232-47E1-4D49-AC4F-E495FAC475FC}" dt="2025-03-29T22:51:48.904" v="136" actId="6549"/>
          <ac:spMkLst>
            <pc:docMk/>
            <pc:sldMk cId="0" sldId="433"/>
            <ac:spMk id="12341" creationId="{118EBAB1-129D-3481-77B2-4128280DC3D4}"/>
          </ac:spMkLst>
        </pc:spChg>
        <pc:spChg chg="mod">
          <ac:chgData name="Mokarram Dorri, Bahareh" userId="b65613e7-b782-4797-afbc-3ac9b2e9b774" providerId="ADAL" clId="{892B2232-47E1-4D49-AC4F-E495FAC475FC}" dt="2025-03-29T23:11:54.847" v="158" actId="6549"/>
          <ac:spMkLst>
            <pc:docMk/>
            <pc:sldMk cId="0" sldId="433"/>
            <ac:spMk id="12343" creationId="{B0D1103B-6336-DF3D-8F05-E7E59A5571A7}"/>
          </ac:spMkLst>
        </pc:spChg>
        <pc:spChg chg="mod">
          <ac:chgData name="Mokarram Dorri, Bahareh" userId="b65613e7-b782-4797-afbc-3ac9b2e9b774" providerId="ADAL" clId="{892B2232-47E1-4D49-AC4F-E495FAC475FC}" dt="2025-03-29T22:46:23.255" v="87" actId="1076"/>
          <ac:spMkLst>
            <pc:docMk/>
            <pc:sldMk cId="0" sldId="433"/>
            <ac:spMk id="12344" creationId="{3D37BCB7-5DC8-6E8F-CE6C-597B62AD86F1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46" creationId="{99737B13-39F2-E4FF-812D-12B28B8A2EBB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47" creationId="{7DAC6640-DE1B-BE67-0F4B-4F6844EB1095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48" creationId="{CE17A286-7D44-EBF2-4DD1-B5E74E35976B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50" creationId="{951DFC27-2EE8-5991-76F1-2FE3A9D3EC19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52" creationId="{80147531-C56D-48D5-6F3B-719AB4143B72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53" creationId="{870A7670-926E-631E-6D38-AF7C8CEDC444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54" creationId="{D4D16F68-82EC-A9CC-AAC3-6E00748B59BB}"/>
          </ac:spMkLst>
        </pc:spChg>
        <pc:spChg chg="mod">
          <ac:chgData name="Mokarram Dorri, Bahareh" userId="b65613e7-b782-4797-afbc-3ac9b2e9b774" providerId="ADAL" clId="{892B2232-47E1-4D49-AC4F-E495FAC475FC}" dt="2025-03-29T22:46:23.255" v="87" actId="1076"/>
          <ac:spMkLst>
            <pc:docMk/>
            <pc:sldMk cId="0" sldId="433"/>
            <ac:spMk id="12356" creationId="{2F8AFAAE-003A-FB99-E73A-B358580910B1}"/>
          </ac:spMkLst>
        </pc:spChg>
        <pc:spChg chg="mod">
          <ac:chgData name="Mokarram Dorri, Bahareh" userId="b65613e7-b782-4797-afbc-3ac9b2e9b774" providerId="ADAL" clId="{892B2232-47E1-4D49-AC4F-E495FAC475FC}" dt="2025-03-29T22:51:05.198" v="124" actId="6549"/>
          <ac:spMkLst>
            <pc:docMk/>
            <pc:sldMk cId="0" sldId="433"/>
            <ac:spMk id="12357" creationId="{596342D7-AB6A-6F78-150E-6AD1012914F5}"/>
          </ac:spMkLst>
        </pc:spChg>
        <pc:spChg chg="mod">
          <ac:chgData name="Mokarram Dorri, Bahareh" userId="b65613e7-b782-4797-afbc-3ac9b2e9b774" providerId="ADAL" clId="{892B2232-47E1-4D49-AC4F-E495FAC475FC}" dt="2025-03-29T22:51:09" v="126" actId="20577"/>
          <ac:spMkLst>
            <pc:docMk/>
            <pc:sldMk cId="0" sldId="433"/>
            <ac:spMk id="12359" creationId="{751A1A2F-93F9-3A37-9E1E-2D0E2CD51B7C}"/>
          </ac:spMkLst>
        </pc:spChg>
        <pc:spChg chg="mod">
          <ac:chgData name="Mokarram Dorri, Bahareh" userId="b65613e7-b782-4797-afbc-3ac9b2e9b774" providerId="ADAL" clId="{892B2232-47E1-4D49-AC4F-E495FAC475FC}" dt="2025-03-29T22:50:38.179" v="121" actId="1076"/>
          <ac:spMkLst>
            <pc:docMk/>
            <pc:sldMk cId="0" sldId="433"/>
            <ac:spMk id="12360" creationId="{B3A9F73D-3A30-9BEA-D3B1-31E27C5251CE}"/>
          </ac:spMkLst>
        </pc:spChg>
        <pc:grpChg chg="mod">
          <ac:chgData name="Mokarram Dorri, Bahareh" userId="b65613e7-b782-4797-afbc-3ac9b2e9b774" providerId="ADAL" clId="{892B2232-47E1-4D49-AC4F-E495FAC475FC}" dt="2025-03-29T22:46:30.980" v="88" actId="1076"/>
          <ac:grpSpMkLst>
            <pc:docMk/>
            <pc:sldMk cId="0" sldId="433"/>
            <ac:grpSpMk id="12295" creationId="{F58BC341-09C7-957E-66CB-3672EDB205D8}"/>
          </ac:grpSpMkLst>
        </pc:grpChg>
        <pc:grpChg chg="del">
          <ac:chgData name="Mokarram Dorri, Bahareh" userId="b65613e7-b782-4797-afbc-3ac9b2e9b774" providerId="ADAL" clId="{892B2232-47E1-4D49-AC4F-E495FAC475FC}" dt="2025-03-29T22:45:58.014" v="80" actId="478"/>
          <ac:grpSpMkLst>
            <pc:docMk/>
            <pc:sldMk cId="0" sldId="433"/>
            <ac:grpSpMk id="12298" creationId="{94F7C2E3-A1ED-747C-F6D0-0FEB5C85FD26}"/>
          </ac:grpSpMkLst>
        </pc:grpChg>
        <pc:grpChg chg="mod">
          <ac:chgData name="Mokarram Dorri, Bahareh" userId="b65613e7-b782-4797-afbc-3ac9b2e9b774" providerId="ADAL" clId="{892B2232-47E1-4D49-AC4F-E495FAC475FC}" dt="2025-03-29T22:46:30.980" v="88" actId="1076"/>
          <ac:grpSpMkLst>
            <pc:docMk/>
            <pc:sldMk cId="0" sldId="433"/>
            <ac:grpSpMk id="12317" creationId="{5C4A1BDD-9C73-819A-BA87-1DB8120C304A}"/>
          </ac:grpSpMkLst>
        </pc:grpChg>
        <pc:picChg chg="add mod ord">
          <ac:chgData name="Mokarram Dorri, Bahareh" userId="b65613e7-b782-4797-afbc-3ac9b2e9b774" providerId="ADAL" clId="{892B2232-47E1-4D49-AC4F-E495FAC475FC}" dt="2025-03-29T22:46:13.224" v="86" actId="1076"/>
          <ac:picMkLst>
            <pc:docMk/>
            <pc:sldMk cId="0" sldId="433"/>
            <ac:picMk id="3" creationId="{8EF828B2-A2A4-2174-CFC2-7E2D3383A340}"/>
          </ac:picMkLst>
        </pc:picChg>
        <pc:cxnChg chg="mod">
          <ac:chgData name="Mokarram Dorri, Bahareh" userId="b65613e7-b782-4797-afbc-3ac9b2e9b774" providerId="ADAL" clId="{892B2232-47E1-4D49-AC4F-E495FAC475FC}" dt="2025-03-29T22:46:30.980" v="88" actId="1076"/>
          <ac:cxnSpMkLst>
            <pc:docMk/>
            <pc:sldMk cId="0" sldId="433"/>
            <ac:cxnSpMk id="12325" creationId="{7AE00C6E-BA6C-95E2-BE6C-31C80F8AFD40}"/>
          </ac:cxnSpMkLst>
        </pc:cxnChg>
      </pc:sldChg>
      <pc:sldChg chg="addSp delSp modSp mod addAnim delAnim modAnim modShow">
        <pc:chgData name="Mokarram Dorri, Bahareh" userId="b65613e7-b782-4797-afbc-3ac9b2e9b774" providerId="ADAL" clId="{892B2232-47E1-4D49-AC4F-E495FAC475FC}" dt="2025-03-30T00:15:15.949" v="299" actId="6549"/>
        <pc:sldMkLst>
          <pc:docMk/>
          <pc:sldMk cId="0" sldId="434"/>
        </pc:sldMkLst>
        <pc:spChg chg="add mod">
          <ac:chgData name="Mokarram Dorri, Bahareh" userId="b65613e7-b782-4797-afbc-3ac9b2e9b774" providerId="ADAL" clId="{892B2232-47E1-4D49-AC4F-E495FAC475FC}" dt="2025-03-29T23:16:04.210" v="210" actId="207"/>
          <ac:spMkLst>
            <pc:docMk/>
            <pc:sldMk cId="0" sldId="434"/>
            <ac:spMk id="4" creationId="{AF0DB232-6490-5F59-60F2-2203D79A041F}"/>
          </ac:spMkLst>
        </pc:spChg>
        <pc:spChg chg="add mod">
          <ac:chgData name="Mokarram Dorri, Bahareh" userId="b65613e7-b782-4797-afbc-3ac9b2e9b774" providerId="ADAL" clId="{892B2232-47E1-4D49-AC4F-E495FAC475FC}" dt="2025-03-29T23:15:27.806" v="202" actId="2710"/>
          <ac:spMkLst>
            <pc:docMk/>
            <pc:sldMk cId="0" sldId="434"/>
            <ac:spMk id="6" creationId="{2B3DDEF9-5FA3-73F8-7843-8DAA398F09D2}"/>
          </ac:spMkLst>
        </pc:spChg>
        <pc:spChg chg="add mod">
          <ac:chgData name="Mokarram Dorri, Bahareh" userId="b65613e7-b782-4797-afbc-3ac9b2e9b774" providerId="ADAL" clId="{892B2232-47E1-4D49-AC4F-E495FAC475FC}" dt="2025-03-29T23:18:59.688" v="252" actId="207"/>
          <ac:spMkLst>
            <pc:docMk/>
            <pc:sldMk cId="0" sldId="434"/>
            <ac:spMk id="7" creationId="{56C62065-CF12-C2F8-E92D-B09A45FFE50E}"/>
          </ac:spMkLst>
        </pc:spChg>
        <pc:spChg chg="add mod">
          <ac:chgData name="Mokarram Dorri, Bahareh" userId="b65613e7-b782-4797-afbc-3ac9b2e9b774" providerId="ADAL" clId="{892B2232-47E1-4D49-AC4F-E495FAC475FC}" dt="2025-03-29T23:16:19.251" v="215" actId="1076"/>
          <ac:spMkLst>
            <pc:docMk/>
            <pc:sldMk cId="0" sldId="434"/>
            <ac:spMk id="8" creationId="{7F56860A-E558-A85C-C42A-969E86D7C78D}"/>
          </ac:spMkLst>
        </pc:spChg>
        <pc:spChg chg="add mod">
          <ac:chgData name="Mokarram Dorri, Bahareh" userId="b65613e7-b782-4797-afbc-3ac9b2e9b774" providerId="ADAL" clId="{892B2232-47E1-4D49-AC4F-E495FAC475FC}" dt="2025-03-29T23:16:49.266" v="221"/>
          <ac:spMkLst>
            <pc:docMk/>
            <pc:sldMk cId="0" sldId="434"/>
            <ac:spMk id="9" creationId="{EF1A4C04-1884-C399-13AC-14F21D131BEA}"/>
          </ac:spMkLst>
        </pc:spChg>
        <pc:spChg chg="add del mod">
          <ac:chgData name="Mokarram Dorri, Bahareh" userId="b65613e7-b782-4797-afbc-3ac9b2e9b774" providerId="ADAL" clId="{892B2232-47E1-4D49-AC4F-E495FAC475FC}" dt="2025-03-29T23:17:00.479" v="226" actId="1076"/>
          <ac:spMkLst>
            <pc:docMk/>
            <pc:sldMk cId="0" sldId="434"/>
            <ac:spMk id="10" creationId="{91E45682-2731-798D-511C-5F80F70D910F}"/>
          </ac:spMkLst>
        </pc:spChg>
        <pc:spChg chg="add mod">
          <ac:chgData name="Mokarram Dorri, Bahareh" userId="b65613e7-b782-4797-afbc-3ac9b2e9b774" providerId="ADAL" clId="{892B2232-47E1-4D49-AC4F-E495FAC475FC}" dt="2025-03-29T23:17:21.614" v="233" actId="20577"/>
          <ac:spMkLst>
            <pc:docMk/>
            <pc:sldMk cId="0" sldId="434"/>
            <ac:spMk id="11" creationId="{3180226E-7825-F73B-4262-DAB0542CFA01}"/>
          </ac:spMkLst>
        </pc:spChg>
        <pc:spChg chg="mod">
          <ac:chgData name="Mokarram Dorri, Bahareh" userId="b65613e7-b782-4797-afbc-3ac9b2e9b774" providerId="ADAL" clId="{892B2232-47E1-4D49-AC4F-E495FAC475FC}" dt="2025-03-29T23:15:30.482" v="203" actId="20577"/>
          <ac:spMkLst>
            <pc:docMk/>
            <pc:sldMk cId="0" sldId="434"/>
            <ac:spMk id="13319" creationId="{0B248F8F-BE18-764D-01A5-7FB1E208E043}"/>
          </ac:spMkLst>
        </pc:spChg>
        <pc:spChg chg="del">
          <ac:chgData name="Mokarram Dorri, Bahareh" userId="b65613e7-b782-4797-afbc-3ac9b2e9b774" providerId="ADAL" clId="{892B2232-47E1-4D49-AC4F-E495FAC475FC}" dt="2025-03-29T23:13:01.970" v="171" actId="478"/>
          <ac:spMkLst>
            <pc:docMk/>
            <pc:sldMk cId="0" sldId="434"/>
            <ac:spMk id="13321" creationId="{D84613FE-31B7-AB68-663A-EBC542F3C3C5}"/>
          </ac:spMkLst>
        </pc:spChg>
        <pc:spChg chg="mod">
          <ac:chgData name="Mokarram Dorri, Bahareh" userId="b65613e7-b782-4797-afbc-3ac9b2e9b774" providerId="ADAL" clId="{892B2232-47E1-4D49-AC4F-E495FAC475FC}" dt="2025-03-30T00:15:15.949" v="299" actId="6549"/>
          <ac:spMkLst>
            <pc:docMk/>
            <pc:sldMk cId="0" sldId="434"/>
            <ac:spMk id="13323" creationId="{FEF75496-04A1-C455-DAD3-D1A9E8780DF6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26" creationId="{130FD5D5-02C0-3B8E-AC58-93EF8F8B0260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29" creationId="{60509841-EDE2-32F9-AFC0-D1FF051CD66B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30" creationId="{EC369DBB-0A56-5BF8-C650-474705340257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33" creationId="{92AE7264-60A3-DA03-2EBC-576BF1664F05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36" creationId="{B8AFA659-3815-B2B2-943B-03919A7D3454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1" creationId="{E1299073-2BE0-75D5-9114-2AE06ADFE018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2" creationId="{2EEF273F-1CAB-AE95-DD89-000DDC8CA321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3" creationId="{BA64A28A-F3CB-2F34-D763-54FF8C0AA8A4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4" creationId="{140EEE10-ED10-BF2D-CBCF-EBF548D95D9E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5" creationId="{AFD2F5DE-B9E8-430F-E0D9-FB20A0F01469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6" creationId="{46D0F61E-2B84-D72F-D616-AE46EA7FCE79}"/>
          </ac:spMkLst>
        </pc:spChg>
        <pc:spChg chg="mod">
          <ac:chgData name="Mokarram Dorri, Bahareh" userId="b65613e7-b782-4797-afbc-3ac9b2e9b774" providerId="ADAL" clId="{892B2232-47E1-4D49-AC4F-E495FAC475FC}" dt="2025-03-29T23:12:58.656" v="170" actId="1076"/>
          <ac:spMkLst>
            <pc:docMk/>
            <pc:sldMk cId="0" sldId="434"/>
            <ac:spMk id="13347" creationId="{EF34C8F5-C5B2-44C6-B256-6E708CE5BAB7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56" creationId="{584948FD-6118-080D-58F2-ADDB10572220}"/>
          </ac:spMkLst>
        </pc:spChg>
        <pc:spChg chg="mod">
          <ac:chgData name="Mokarram Dorri, Bahareh" userId="b65613e7-b782-4797-afbc-3ac9b2e9b774" providerId="ADAL" clId="{892B2232-47E1-4D49-AC4F-E495FAC475FC}" dt="2025-03-29T23:16:09.567" v="211" actId="6549"/>
          <ac:spMkLst>
            <pc:docMk/>
            <pc:sldMk cId="0" sldId="434"/>
            <ac:spMk id="13361" creationId="{5678C4E3-6684-364C-0062-53995A067A34}"/>
          </ac:spMkLst>
        </pc:spChg>
        <pc:spChg chg="mod">
          <ac:chgData name="Mokarram Dorri, Bahareh" userId="b65613e7-b782-4797-afbc-3ac9b2e9b774" providerId="ADAL" clId="{892B2232-47E1-4D49-AC4F-E495FAC475FC}" dt="2025-03-29T23:16:45.858" v="220" actId="6549"/>
          <ac:spMkLst>
            <pc:docMk/>
            <pc:sldMk cId="0" sldId="434"/>
            <ac:spMk id="13365" creationId="{8F10CA61-9B88-CBAD-1645-C001BA4A2DC8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67" creationId="{1522A22E-DF0E-9F16-8149-E0FCFE9A17BD}"/>
          </ac:spMkLst>
        </pc:spChg>
        <pc:spChg chg="mod">
          <ac:chgData name="Mokarram Dorri, Bahareh" userId="b65613e7-b782-4797-afbc-3ac9b2e9b774" providerId="ADAL" clId="{892B2232-47E1-4D49-AC4F-E495FAC475FC}" dt="2025-03-29T23:12:55.591" v="169" actId="1076"/>
          <ac:spMkLst>
            <pc:docMk/>
            <pc:sldMk cId="0" sldId="434"/>
            <ac:spMk id="13369" creationId="{680CD8C5-BB00-8FC5-B66E-D5EE2C922321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70" creationId="{756F30B1-2842-3174-CD03-3E065F05194E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71" creationId="{7A736D8C-C683-D1F6-4687-53A68E092CAA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72" creationId="{F39E9F00-CB8F-AA68-870F-2FC5986AE3A6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73" creationId="{0C73C5BD-11A8-1D5A-8DA8-59C5F29F0B29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74" creationId="{654C52CB-B7D3-9E17-1FE3-A558BAA9D68B}"/>
          </ac:spMkLst>
        </pc:spChg>
        <pc:spChg chg="add mod">
          <ac:chgData name="Mokarram Dorri, Bahareh" userId="b65613e7-b782-4797-afbc-3ac9b2e9b774" providerId="ADAL" clId="{892B2232-47E1-4D49-AC4F-E495FAC475FC}" dt="2025-03-29T23:14:36.652" v="187" actId="6549"/>
          <ac:spMkLst>
            <pc:docMk/>
            <pc:sldMk cId="0" sldId="434"/>
            <ac:spMk id="13377" creationId="{BA057A07-4EAD-8CF0-3132-C61625CF30CF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78" creationId="{04F26518-D769-3587-A186-6543572DB4FD}"/>
          </ac:spMkLst>
        </pc:spChg>
        <pc:spChg chg="mod">
          <ac:chgData name="Mokarram Dorri, Bahareh" userId="b65613e7-b782-4797-afbc-3ac9b2e9b774" providerId="ADAL" clId="{892B2232-47E1-4D49-AC4F-E495FAC475FC}" dt="2025-03-29T23:14:33.037" v="185" actId="478"/>
          <ac:spMkLst>
            <pc:docMk/>
            <pc:sldMk cId="0" sldId="434"/>
            <ac:spMk id="13380" creationId="{58F2326B-852C-34A5-02EC-0EAE1E96C1BD}"/>
          </ac:spMkLst>
        </pc:spChg>
        <pc:spChg chg="mod">
          <ac:chgData name="Mokarram Dorri, Bahareh" userId="b65613e7-b782-4797-afbc-3ac9b2e9b774" providerId="ADAL" clId="{892B2232-47E1-4D49-AC4F-E495FAC475FC}" dt="2025-03-29T23:14:43.659" v="188" actId="6549"/>
          <ac:spMkLst>
            <pc:docMk/>
            <pc:sldMk cId="0" sldId="434"/>
            <ac:spMk id="13381" creationId="{9A2D4BCE-1801-659B-7376-73265D11F957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82" creationId="{1128B88D-DE2C-3605-9473-315D4DFAC38D}"/>
          </ac:spMkLst>
        </pc:spChg>
        <pc:spChg chg="mod">
          <ac:chgData name="Mokarram Dorri, Bahareh" userId="b65613e7-b782-4797-afbc-3ac9b2e9b774" providerId="ADAL" clId="{892B2232-47E1-4D49-AC4F-E495FAC475FC}" dt="2025-03-29T23:14:34.476" v="186" actId="478"/>
          <ac:spMkLst>
            <pc:docMk/>
            <pc:sldMk cId="0" sldId="434"/>
            <ac:spMk id="13383" creationId="{9E69A69F-494A-05AC-EB7C-EFC7A4E910B5}"/>
          </ac:spMkLst>
        </pc:spChg>
        <pc:grpChg chg="mod">
          <ac:chgData name="Mokarram Dorri, Bahareh" userId="b65613e7-b782-4797-afbc-3ac9b2e9b774" providerId="ADAL" clId="{892B2232-47E1-4D49-AC4F-E495FAC475FC}" dt="2025-03-29T23:12:58.656" v="170" actId="1076"/>
          <ac:grpSpMkLst>
            <pc:docMk/>
            <pc:sldMk cId="0" sldId="434"/>
            <ac:grpSpMk id="13320" creationId="{98D3B2EC-8402-E94A-7551-D9ED9C4C972E}"/>
          </ac:grpSpMkLst>
        </pc:grpChg>
        <pc:grpChg chg="del">
          <ac:chgData name="Mokarram Dorri, Bahareh" userId="b65613e7-b782-4797-afbc-3ac9b2e9b774" providerId="ADAL" clId="{892B2232-47E1-4D49-AC4F-E495FAC475FC}" dt="2025-03-29T23:13:01.970" v="171" actId="478"/>
          <ac:grpSpMkLst>
            <pc:docMk/>
            <pc:sldMk cId="0" sldId="434"/>
            <ac:grpSpMk id="13322" creationId="{C74AFA4A-1EBD-F55C-ACCB-F95E0022CC68}"/>
          </ac:grpSpMkLst>
        </pc:grpChg>
        <pc:grpChg chg="mod">
          <ac:chgData name="Mokarram Dorri, Bahareh" userId="b65613e7-b782-4797-afbc-3ac9b2e9b774" providerId="ADAL" clId="{892B2232-47E1-4D49-AC4F-E495FAC475FC}" dt="2025-03-29T23:12:58.656" v="170" actId="1076"/>
          <ac:grpSpMkLst>
            <pc:docMk/>
            <pc:sldMk cId="0" sldId="434"/>
            <ac:grpSpMk id="13340" creationId="{8441AFD0-1CBF-7D3A-ED6A-274D0C49C8FC}"/>
          </ac:grpSpMkLst>
        </pc:grpChg>
        <pc:picChg chg="add mod">
          <ac:chgData name="Mokarram Dorri, Bahareh" userId="b65613e7-b782-4797-afbc-3ac9b2e9b774" providerId="ADAL" clId="{892B2232-47E1-4D49-AC4F-E495FAC475FC}" dt="2025-03-29T23:13:57.215" v="182" actId="1076"/>
          <ac:picMkLst>
            <pc:docMk/>
            <pc:sldMk cId="0" sldId="434"/>
            <ac:picMk id="3" creationId="{B3491EC6-FC8B-01A3-5536-EEEF16866E36}"/>
          </ac:picMkLst>
        </pc:picChg>
        <pc:cxnChg chg="mod">
          <ac:chgData name="Mokarram Dorri, Bahareh" userId="b65613e7-b782-4797-afbc-3ac9b2e9b774" providerId="ADAL" clId="{892B2232-47E1-4D49-AC4F-E495FAC475FC}" dt="2025-03-29T23:12:58.656" v="170" actId="1076"/>
          <ac:cxnSpMkLst>
            <pc:docMk/>
            <pc:sldMk cId="0" sldId="434"/>
            <ac:cxnSpMk id="13349" creationId="{774A5AED-17E8-BEC9-F29A-B87841E16F7B}"/>
          </ac:cxnSpMkLst>
        </pc:cxnChg>
      </pc:sldChg>
      <pc:sldChg chg="addSp delSp modSp mod modAnim modShow">
        <pc:chgData name="Mokarram Dorri, Bahareh" userId="b65613e7-b782-4797-afbc-3ac9b2e9b774" providerId="ADAL" clId="{892B2232-47E1-4D49-AC4F-E495FAC475FC}" dt="2025-03-30T00:22:37.366" v="397" actId="207"/>
        <pc:sldMkLst>
          <pc:docMk/>
          <pc:sldMk cId="0" sldId="435"/>
        </pc:sldMkLst>
        <pc:spChg chg="add mod">
          <ac:chgData name="Mokarram Dorri, Bahareh" userId="b65613e7-b782-4797-afbc-3ac9b2e9b774" providerId="ADAL" clId="{892B2232-47E1-4D49-AC4F-E495FAC475FC}" dt="2025-03-29T23:19:26.969" v="262" actId="20577"/>
          <ac:spMkLst>
            <pc:docMk/>
            <pc:sldMk cId="0" sldId="435"/>
            <ac:spMk id="5" creationId="{206B00D6-9CF8-B867-47AC-E8F95D6706A6}"/>
          </ac:spMkLst>
        </pc:spChg>
        <pc:spChg chg="add mod">
          <ac:chgData name="Mokarram Dorri, Bahareh" userId="b65613e7-b782-4797-afbc-3ac9b2e9b774" providerId="ADAL" clId="{892B2232-47E1-4D49-AC4F-E495FAC475FC}" dt="2025-03-30T00:21:59.838" v="393" actId="207"/>
          <ac:spMkLst>
            <pc:docMk/>
            <pc:sldMk cId="0" sldId="435"/>
            <ac:spMk id="6" creationId="{187E8FBB-3452-0176-9D34-C7DB442BF3F3}"/>
          </ac:spMkLst>
        </pc:spChg>
        <pc:spChg chg="add mod">
          <ac:chgData name="Mokarram Dorri, Bahareh" userId="b65613e7-b782-4797-afbc-3ac9b2e9b774" providerId="ADAL" clId="{892B2232-47E1-4D49-AC4F-E495FAC475FC}" dt="2025-03-30T00:22:37.366" v="397" actId="207"/>
          <ac:spMkLst>
            <pc:docMk/>
            <pc:sldMk cId="0" sldId="435"/>
            <ac:spMk id="7" creationId="{689F27A3-BA8B-C6BA-D8EA-110B12C3E211}"/>
          </ac:spMkLst>
        </pc:spChg>
        <pc:spChg chg="add mod">
          <ac:chgData name="Mokarram Dorri, Bahareh" userId="b65613e7-b782-4797-afbc-3ac9b2e9b774" providerId="ADAL" clId="{892B2232-47E1-4D49-AC4F-E495FAC475FC}" dt="2025-03-29T23:22:07.842" v="293" actId="207"/>
          <ac:spMkLst>
            <pc:docMk/>
            <pc:sldMk cId="0" sldId="435"/>
            <ac:spMk id="8" creationId="{B832A07A-07B1-F7F4-8BF8-838D421CD66E}"/>
          </ac:spMkLst>
        </pc:spChg>
        <pc:spChg chg="add mod">
          <ac:chgData name="Mokarram Dorri, Bahareh" userId="b65613e7-b782-4797-afbc-3ac9b2e9b774" providerId="ADAL" clId="{892B2232-47E1-4D49-AC4F-E495FAC475FC}" dt="2025-03-29T23:22:24.947" v="297" actId="20577"/>
          <ac:spMkLst>
            <pc:docMk/>
            <pc:sldMk cId="0" sldId="435"/>
            <ac:spMk id="9" creationId="{3274A441-334F-D2D0-7CD1-F44FFA73DD48}"/>
          </ac:spMkLst>
        </pc:spChg>
        <pc:spChg chg="mod">
          <ac:chgData name="Mokarram Dorri, Bahareh" userId="b65613e7-b782-4797-afbc-3ac9b2e9b774" providerId="ADAL" clId="{892B2232-47E1-4D49-AC4F-E495FAC475FC}" dt="2025-03-29T23:18:09.766" v="238" actId="1076"/>
          <ac:spMkLst>
            <pc:docMk/>
            <pc:sldMk cId="0" sldId="435"/>
            <ac:spMk id="14339" creationId="{4C043C13-FA15-EB2B-B118-E1E3FABB74AC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42" creationId="{D2FEC22A-E36B-B7F3-8E8C-F9BE6D38F4F1}"/>
          </ac:spMkLst>
        </pc:spChg>
        <pc:spChg chg="mod">
          <ac:chgData name="Mokarram Dorri, Bahareh" userId="b65613e7-b782-4797-afbc-3ac9b2e9b774" providerId="ADAL" clId="{892B2232-47E1-4D49-AC4F-E495FAC475FC}" dt="2025-03-29T23:19:11.560" v="255" actId="14100"/>
          <ac:spMkLst>
            <pc:docMk/>
            <pc:sldMk cId="0" sldId="435"/>
            <ac:spMk id="14343" creationId="{1B5A6BDC-1D6D-E815-130C-3D2A05608CAF}"/>
          </ac:spMkLst>
        </pc:spChg>
        <pc:spChg chg="del">
          <ac:chgData name="Mokarram Dorri, Bahareh" userId="b65613e7-b782-4797-afbc-3ac9b2e9b774" providerId="ADAL" clId="{892B2232-47E1-4D49-AC4F-E495FAC475FC}" dt="2025-03-29T23:18:16.410" v="241" actId="478"/>
          <ac:spMkLst>
            <pc:docMk/>
            <pc:sldMk cId="0" sldId="435"/>
            <ac:spMk id="14344" creationId="{4A3E4F72-EC33-4581-DCA8-E25AE02F5A2C}"/>
          </ac:spMkLst>
        </pc:spChg>
        <pc:spChg chg="mod">
          <ac:chgData name="Mokarram Dorri, Bahareh" userId="b65613e7-b782-4797-afbc-3ac9b2e9b774" providerId="ADAL" clId="{892B2232-47E1-4D49-AC4F-E495FAC475FC}" dt="2025-03-29T23:18:29.022" v="246" actId="1076"/>
          <ac:spMkLst>
            <pc:docMk/>
            <pc:sldMk cId="0" sldId="435"/>
            <ac:spMk id="14347" creationId="{412C0F1B-B97C-E81A-4A29-4A28021368CF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49" creationId="{ED3BFEDF-7A26-C66D-6571-3E87C6D2C52A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50" creationId="{8FE3070B-5D86-A67D-38D3-9EB076DA80D6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51" creationId="{E40157FA-6C33-9E2E-1A3A-A7A70EC49C31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52" creationId="{50B8B6FD-BE3F-EDF7-091B-EA54B1F8A0D9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53" creationId="{87DC1190-AEBA-C6E1-4760-A4D8A873F446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54" creationId="{D065D5AA-D947-F6F8-287D-07B5E2D3B390}"/>
          </ac:spMkLst>
        </pc:spChg>
        <pc:spChg chg="mod">
          <ac:chgData name="Mokarram Dorri, Bahareh" userId="b65613e7-b782-4797-afbc-3ac9b2e9b774" providerId="ADAL" clId="{892B2232-47E1-4D49-AC4F-E495FAC475FC}" dt="2025-03-29T23:18:12.232" v="239" actId="1076"/>
          <ac:spMkLst>
            <pc:docMk/>
            <pc:sldMk cId="0" sldId="435"/>
            <ac:spMk id="14355" creationId="{7E104FC0-9226-D09A-D89D-53AF531F7575}"/>
          </ac:spMkLst>
        </pc:spChg>
        <pc:spChg chg="mod">
          <ac:chgData name="Mokarram Dorri, Bahareh" userId="b65613e7-b782-4797-afbc-3ac9b2e9b774" providerId="ADAL" clId="{892B2232-47E1-4D49-AC4F-E495FAC475FC}" dt="2025-03-29T23:18:09.766" v="238" actId="1076"/>
          <ac:spMkLst>
            <pc:docMk/>
            <pc:sldMk cId="0" sldId="435"/>
            <ac:spMk id="14378" creationId="{7752D869-AAB2-A2CA-4084-03471397A502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79" creationId="{EA1F166C-32A1-59D8-007F-0B834440168B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80" creationId="{1461CF80-D778-2106-80D2-57906D141C6D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81" creationId="{15C6DB08-E1AA-FD7C-58E7-C5B0B9F546E5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82" creationId="{CC1A45DA-7D42-C8D8-DE99-0DA78293D599}"/>
          </ac:spMkLst>
        </pc:spChg>
        <pc:spChg chg="mod">
          <ac:chgData name="Mokarram Dorri, Bahareh" userId="b65613e7-b782-4797-afbc-3ac9b2e9b774" providerId="ADAL" clId="{892B2232-47E1-4D49-AC4F-E495FAC475FC}" dt="2025-03-29T23:20:47.022" v="281" actId="6549"/>
          <ac:spMkLst>
            <pc:docMk/>
            <pc:sldMk cId="0" sldId="435"/>
            <ac:spMk id="14383" creationId="{E7B0688B-93A4-0512-A2BA-712C6CC6BA51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84" creationId="{45665017-3D0C-65EB-EC88-82286C36FF74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85" creationId="{095FB706-32EB-495A-438E-AEAD838C0091}"/>
          </ac:spMkLst>
        </pc:spChg>
        <pc:spChg chg="mod">
          <ac:chgData name="Mokarram Dorri, Bahareh" userId="b65613e7-b782-4797-afbc-3ac9b2e9b774" providerId="ADAL" clId="{892B2232-47E1-4D49-AC4F-E495FAC475FC}" dt="2025-03-29T23:22:16.404" v="294" actId="6549"/>
          <ac:spMkLst>
            <pc:docMk/>
            <pc:sldMk cId="0" sldId="435"/>
            <ac:spMk id="14386" creationId="{F67CEEB4-37D4-B10D-8B7C-1E7D8928F1E7}"/>
          </ac:spMkLst>
        </pc:spChg>
        <pc:spChg chg="mod">
          <ac:chgData name="Mokarram Dorri, Bahareh" userId="b65613e7-b782-4797-afbc-3ac9b2e9b774" providerId="ADAL" clId="{892B2232-47E1-4D49-AC4F-E495FAC475FC}" dt="2025-03-29T23:18:09.766" v="238" actId="1076"/>
          <ac:spMkLst>
            <pc:docMk/>
            <pc:sldMk cId="0" sldId="435"/>
            <ac:spMk id="14387" creationId="{5F762EDD-1F4D-D998-658F-51F78D4DBAA1}"/>
          </ac:spMkLst>
        </pc:spChg>
        <pc:spChg chg="mod">
          <ac:chgData name="Mokarram Dorri, Bahareh" userId="b65613e7-b782-4797-afbc-3ac9b2e9b774" providerId="ADAL" clId="{892B2232-47E1-4D49-AC4F-E495FAC475FC}" dt="2025-03-29T23:18:00.909" v="237" actId="1076"/>
          <ac:spMkLst>
            <pc:docMk/>
            <pc:sldMk cId="0" sldId="435"/>
            <ac:spMk id="14389" creationId="{4C26D6C0-6F85-8570-DCEE-514CED428119}"/>
          </ac:spMkLst>
        </pc:spChg>
        <pc:spChg chg="mod">
          <ac:chgData name="Mokarram Dorri, Bahareh" userId="b65613e7-b782-4797-afbc-3ac9b2e9b774" providerId="ADAL" clId="{892B2232-47E1-4D49-AC4F-E495FAC475FC}" dt="2025-03-29T23:18:09.766" v="238" actId="1076"/>
          <ac:spMkLst>
            <pc:docMk/>
            <pc:sldMk cId="0" sldId="435"/>
            <ac:spMk id="14390" creationId="{33C3AE64-4531-94AF-DBB2-B4038E99968B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393" creationId="{3D887294-2BB5-694D-A90B-A4A3136A785D}"/>
          </ac:spMkLst>
        </pc:spChg>
        <pc:spChg chg="mod">
          <ac:chgData name="Mokarram Dorri, Bahareh" userId="b65613e7-b782-4797-afbc-3ac9b2e9b774" providerId="ADAL" clId="{892B2232-47E1-4D49-AC4F-E495FAC475FC}" dt="2025-03-29T23:18:09.766" v="238" actId="1076"/>
          <ac:spMkLst>
            <pc:docMk/>
            <pc:sldMk cId="0" sldId="435"/>
            <ac:spMk id="14394" creationId="{0FD7D2F9-F6F6-C7E1-67CA-8915305A43A6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395" creationId="{F5C09794-32CF-5EBE-401A-16F92FA3DF34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397" creationId="{EBB0B1D6-3E37-BFE2-6404-CFFE6500D4FF}"/>
          </ac:spMkLst>
        </pc:spChg>
        <pc:spChg chg="add del 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399" creationId="{13A0EE95-3F90-DC38-E700-6D6775AC978A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401" creationId="{A1B88E5B-80C2-B91C-CEBE-1695B1A2211B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402" creationId="{5CD28958-5491-20CE-7F7D-342926AEC5BA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403" creationId="{EC9DE664-F3E5-34BA-DF33-33E344FF07FF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404" creationId="{28FEEA42-C863-108F-5C2B-2906AAF824A5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405" creationId="{ECC8B41F-4C40-E489-EFE9-95B41D3DFD0E}"/>
          </ac:spMkLst>
        </pc:spChg>
        <pc:spChg chg="mod">
          <ac:chgData name="Mokarram Dorri, Bahareh" userId="b65613e7-b782-4797-afbc-3ac9b2e9b774" providerId="ADAL" clId="{892B2232-47E1-4D49-AC4F-E495FAC475FC}" dt="2025-03-29T23:21:56.771" v="291" actId="1076"/>
          <ac:spMkLst>
            <pc:docMk/>
            <pc:sldMk cId="0" sldId="435"/>
            <ac:spMk id="14407" creationId="{CA4E0366-774A-9773-2956-A409BF11E619}"/>
          </ac:spMkLst>
        </pc:spChg>
        <pc:grpChg chg="del">
          <ac:chgData name="Mokarram Dorri, Bahareh" userId="b65613e7-b782-4797-afbc-3ac9b2e9b774" providerId="ADAL" clId="{892B2232-47E1-4D49-AC4F-E495FAC475FC}" dt="2025-03-29T23:18:14.733" v="240" actId="478"/>
          <ac:grpSpMkLst>
            <pc:docMk/>
            <pc:sldMk cId="0" sldId="435"/>
            <ac:grpSpMk id="14345" creationId="{E40E9C73-60C8-1BB7-4E1F-7DEF29CE5AEC}"/>
          </ac:grpSpMkLst>
        </pc:grpChg>
        <pc:grpChg chg="mod">
          <ac:chgData name="Mokarram Dorri, Bahareh" userId="b65613e7-b782-4797-afbc-3ac9b2e9b774" providerId="ADAL" clId="{892B2232-47E1-4D49-AC4F-E495FAC475FC}" dt="2025-03-29T23:18:12.232" v="239" actId="1076"/>
          <ac:grpSpMkLst>
            <pc:docMk/>
            <pc:sldMk cId="0" sldId="435"/>
            <ac:grpSpMk id="14346" creationId="{D762A007-6FF9-5246-8FEE-C6EC7BE9EA36}"/>
          </ac:grpSpMkLst>
        </pc:grpChg>
        <pc:grpChg chg="mod">
          <ac:chgData name="Mokarram Dorri, Bahareh" userId="b65613e7-b782-4797-afbc-3ac9b2e9b774" providerId="ADAL" clId="{892B2232-47E1-4D49-AC4F-E495FAC475FC}" dt="2025-03-29T23:18:12.232" v="239" actId="1076"/>
          <ac:grpSpMkLst>
            <pc:docMk/>
            <pc:sldMk cId="0" sldId="435"/>
            <ac:grpSpMk id="14348" creationId="{7372C1BF-4FEA-8B60-4FD2-B0ECB28D6894}"/>
          </ac:grpSpMkLst>
        </pc:grpChg>
        <pc:picChg chg="add mod">
          <ac:chgData name="Mokarram Dorri, Bahareh" userId="b65613e7-b782-4797-afbc-3ac9b2e9b774" providerId="ADAL" clId="{892B2232-47E1-4D49-AC4F-E495FAC475FC}" dt="2025-03-29T23:18:53.414" v="251" actId="1076"/>
          <ac:picMkLst>
            <pc:docMk/>
            <pc:sldMk cId="0" sldId="435"/>
            <ac:picMk id="3" creationId="{3246FE53-0952-0C74-9B08-CF91E0BBAB1B}"/>
          </ac:picMkLst>
        </pc:picChg>
        <pc:cxnChg chg="mod">
          <ac:chgData name="Mokarram Dorri, Bahareh" userId="b65613e7-b782-4797-afbc-3ac9b2e9b774" providerId="ADAL" clId="{892B2232-47E1-4D49-AC4F-E495FAC475FC}" dt="2025-03-29T23:18:12.232" v="239" actId="1076"/>
          <ac:cxnSpMkLst>
            <pc:docMk/>
            <pc:sldMk cId="0" sldId="435"/>
            <ac:cxnSpMk id="14356" creationId="{A4484104-D530-C1E0-D59A-9087EC6B8737}"/>
          </ac:cxnSpMkLst>
        </pc:cxnChg>
      </pc:sldChg>
      <pc:sldChg chg="addSp modSp mod ord modAnim modShow">
        <pc:chgData name="Mokarram Dorri, Bahareh" userId="b65613e7-b782-4797-afbc-3ac9b2e9b774" providerId="ADAL" clId="{892B2232-47E1-4D49-AC4F-E495FAC475FC}" dt="2025-03-29T22:39:57.678" v="59" actId="20577"/>
        <pc:sldMkLst>
          <pc:docMk/>
          <pc:sldMk cId="0" sldId="436"/>
        </pc:sldMkLst>
        <pc:spChg chg="add mod">
          <ac:chgData name="Mokarram Dorri, Bahareh" userId="b65613e7-b782-4797-afbc-3ac9b2e9b774" providerId="ADAL" clId="{892B2232-47E1-4D49-AC4F-E495FAC475FC}" dt="2025-03-29T22:39:35.541" v="57"/>
          <ac:spMkLst>
            <pc:docMk/>
            <pc:sldMk cId="0" sldId="436"/>
            <ac:spMk id="20" creationId="{359F8DDB-8038-9A2F-DC93-274F68626D00}"/>
          </ac:spMkLst>
        </pc:spChg>
        <pc:spChg chg="mod">
          <ac:chgData name="Mokarram Dorri, Bahareh" userId="b65613e7-b782-4797-afbc-3ac9b2e9b774" providerId="ADAL" clId="{892B2232-47E1-4D49-AC4F-E495FAC475FC}" dt="2025-03-29T22:39:57.678" v="59" actId="20577"/>
          <ac:spMkLst>
            <pc:docMk/>
            <pc:sldMk cId="0" sldId="436"/>
            <ac:spMk id="9220" creationId="{7E2FD558-7658-747F-FA90-1D75073CBCF9}"/>
          </ac:spMkLst>
        </pc:spChg>
      </pc:sldChg>
      <pc:sldChg chg="modSp">
        <pc:chgData name="Mokarram Dorri, Bahareh" userId="b65613e7-b782-4797-afbc-3ac9b2e9b774" providerId="ADAL" clId="{892B2232-47E1-4D49-AC4F-E495FAC475FC}" dt="2024-10-24T02:20:35.757" v="1" actId="20577"/>
        <pc:sldMkLst>
          <pc:docMk/>
          <pc:sldMk cId="1467242308" sldId="535"/>
        </pc:sldMkLst>
      </pc:sldChg>
      <pc:sldChg chg="modSp mod">
        <pc:chgData name="Mokarram Dorri, Bahareh" userId="b65613e7-b782-4797-afbc-3ac9b2e9b774" providerId="ADAL" clId="{892B2232-47E1-4D49-AC4F-E495FAC475FC}" dt="2024-10-24T02:25:34.665" v="3" actId="1076"/>
        <pc:sldMkLst>
          <pc:docMk/>
          <pc:sldMk cId="3988617752" sldId="536"/>
        </pc:sldMkLst>
      </pc:sldChg>
      <pc:sldChg chg="add">
        <pc:chgData name="Mokarram Dorri, Bahareh" userId="b65613e7-b782-4797-afbc-3ac9b2e9b774" providerId="ADAL" clId="{892B2232-47E1-4D49-AC4F-E495FAC475FC}" dt="2025-03-30T00:15:31.934" v="300" actId="2890"/>
        <pc:sldMkLst>
          <pc:docMk/>
          <pc:sldMk cId="137097996" sldId="5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19FA8-81E4-41EF-83A7-842DBC9DF71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3B718-57A0-4C7A-B27F-97F958B1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D0C2733-B708-09BB-E4C8-A855CBC3EC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1F380E01-E47C-A710-2EBF-EAF79D536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E4496966-90F8-A213-3F8D-513341DE2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10E53D-C335-488E-9750-D257B4ABB5E8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5C69F4AC-EA50-EC0C-996E-F78DA76C8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43578789-E092-38AD-7B87-E4793DEE0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5CD152E-15D8-CD43-890A-DEC1657972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77F6CC0A-862A-9945-BEBA-EEEE0ABFAA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5060" name="Rectangle 7">
            <a:extLst>
              <a:ext uri="{FF2B5EF4-FFF2-40B4-BE49-F238E27FC236}">
                <a16:creationId xmlns:a16="http://schemas.microsoft.com/office/drawing/2014/main" id="{04EAC7AC-4812-E05C-2670-E47D5E9BB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A95DFE-2A30-4575-91D0-D2B7FD38D267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EAE3854C-CF36-A2A9-CB0C-0930068F9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13F77354-B4B7-028A-8284-14906B836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79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EC35AC2-879A-04EE-7E5B-53B36093CF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1EDAEF6D-C4F6-73B9-8F72-702675CC6C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13EE9C10-886D-1C95-6ADD-2F2846C56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699BAE-A16B-4A82-B765-FCCAD014ECBC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C864C934-7445-CC39-4F25-623AADF73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7C9EAD95-4727-83EA-6AF0-E0341C211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46A732D-521B-1D8B-0C27-FAD650AED1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C0D62056-256B-6C08-6321-41E10EA76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EAA84E8C-047E-3DD6-3D78-5F44F6B88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E64BC9-1630-4F5B-A3E4-C21930E5E3B1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B720D59D-5E53-1428-F70F-BCB3981D8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9D149FA-A1C5-A10B-79DB-E8AFECDE2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263C301-7D00-A479-3DBD-239332DC6A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1D03C768-767D-6D1D-8BDD-CB8C1C4C79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4C647704-0D81-89D1-9429-16D59A457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05095C-BE2D-48BF-9E0A-B6AE6AC5D9E1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B0BAE70-87C4-AA4A-C406-B99E50305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C756EA0F-6D10-87D1-0ABD-E59253E24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8DC7710-4125-A198-295E-EDD3E69B28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5CD509BD-B8A8-CB8A-702F-4CB2E23653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95EAE2A5-4F36-2ADD-8075-9909D3D4F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8E82AB-B442-417C-A794-9A5F11EF406B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64F6340A-5FAA-B2E7-6BB6-9161A5606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EFA2827E-4FE7-6936-6E0D-974E5EE84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6F8189-8B26-A6EE-3C9C-9C209A236E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95BCD560-B3E3-A4E6-E01A-83A3F2C427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2971DEED-9806-7019-9CC6-A9406EB25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E812AF-AD8E-4012-B3B6-8EAA304B7C73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4FED02DB-8438-F89E-A6A1-6D0BCAE70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717E912B-3291-C426-9407-55DC3179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30A05C1-2837-0BB8-CCB7-7A338AD5BE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7B8EDB2A-BCDB-311D-FDC4-C78B81C2D3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3F25A94A-84CE-0F5F-8743-62F98D252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4F10B-0446-4586-80AE-7047902152DC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3ADF0B44-1499-85C5-ED57-7A811EB97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DFD3EFFF-FC11-7BD3-C9C1-DBE54F025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00A8171-5978-7058-D65F-695B599929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86E78164-5A06-592D-9EC1-6A4F78476F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0D41DCB8-DDE3-FBDF-1215-9DD9B26AB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8AA111-6A8F-47AC-B193-6C8CF8B9FC08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F4B7D161-8F3A-BB84-2748-7E84EAE39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99CD0807-A09E-19CD-75ED-5FDD6FB62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35EB332-079B-96E8-39D7-DEFB6909B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53404F11-5D93-9B9E-EA91-68E2127C2A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09B377B2-7D33-EE98-1CD8-1A0D516B1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75EE02-9198-4736-8EF1-F51DAD9A5E95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298F3768-7AD1-621A-BB5C-B12ABC3BE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0866F0F6-63CD-5F19-DB7C-76BF51121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5D78-F8E5-6CE1-F7B1-2637BBAE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lang="en-US" sz="3600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C7C5-85EC-0550-93FC-BFFA4A0F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C464-D541-DDA2-C3FF-F5BB490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C691-4C49-B571-A10B-41CDF95D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5EDB-8CC0-F1AC-514B-67145671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440A-AC20-1F54-4B51-52A950CD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84D2E-3DE3-4AF7-7575-BF6FCC003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13CC-1698-F7C3-6802-5ED17C63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7FCF-A9E0-4292-130D-9C688100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29C7-9584-405A-014D-C6945CF8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743B6-80F1-87D6-FC94-6813A96A1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D6C4D-D785-4C2E-6576-F26ACB035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201-A967-86D6-0738-1CD9C8C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73A2-B5AA-9429-C3E9-21002275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2421-2B4C-43D9-256C-C6419B0F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C5AA1-C4FE-7386-3124-1FCCA5541EE2}"/>
              </a:ext>
            </a:extLst>
          </p:cNvPr>
          <p:cNvSpPr/>
          <p:nvPr userDrawn="1"/>
        </p:nvSpPr>
        <p:spPr>
          <a:xfrm>
            <a:off x="838200" y="302370"/>
            <a:ext cx="10515600" cy="115808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604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544EEB-0F8E-5BF7-F123-94313CBB5209}"/>
              </a:ext>
            </a:extLst>
          </p:cNvPr>
          <p:cNvSpPr/>
          <p:nvPr userDrawn="1"/>
        </p:nvSpPr>
        <p:spPr>
          <a:xfrm>
            <a:off x="838200" y="302371"/>
            <a:ext cx="10515600" cy="104233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48B3-5B08-E812-C349-47B58023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18"/>
            <a:ext cx="10515600" cy="1325563"/>
          </a:xfrm>
        </p:spPr>
        <p:txBody>
          <a:bodyPr/>
          <a:lstStyle>
            <a:lvl1pPr>
              <a:defRPr lang="en-US"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B385-099B-36E7-605B-5A79105C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8BEC-3CFA-690D-8E05-B2D12B35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F23B-1ABF-14D5-08A5-97170E19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4CA4-336E-86F9-C539-DCD48E37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1F4F-80FB-A4A3-9212-146F97A7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DDB3-2498-CF66-C748-0CFE5D89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C08-4EBA-0EFC-AAB4-E6393E99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D7F0-CC54-9B12-89C3-02EC3EC9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5D5D-4F16-EC70-AB1A-3A69463C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61B6DB-72C1-76B4-356B-782F67FAA105}"/>
              </a:ext>
            </a:extLst>
          </p:cNvPr>
          <p:cNvSpPr/>
          <p:nvPr userDrawn="1"/>
        </p:nvSpPr>
        <p:spPr>
          <a:xfrm>
            <a:off x="838200" y="302370"/>
            <a:ext cx="10515600" cy="115808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44E7-87ED-CAB6-3CDA-BBF0EC64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3EB2-146F-0020-1DC8-28EFABA9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5C535-787D-9612-4492-1C8864E0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C85A8-C220-C6BD-93D7-42D2F43D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4EB89-F26E-252B-31F8-9D92A706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1140-DFB2-F48A-CAAB-F69B4533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CEEFD2-9B19-4839-15A5-7B28C1DEDAA5}"/>
              </a:ext>
            </a:extLst>
          </p:cNvPr>
          <p:cNvSpPr/>
          <p:nvPr userDrawn="1"/>
        </p:nvSpPr>
        <p:spPr>
          <a:xfrm>
            <a:off x="838200" y="302370"/>
            <a:ext cx="10515600" cy="115808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7309D-E639-6F9E-0FC4-BE7472BD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lang="en-US"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D056F-31CB-167F-7B35-1FB545F6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4F93-2082-B102-86C8-8760ABF8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7D30A-9846-7A47-4C2D-C9130ED69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3FB37-A345-CE42-F3AF-B7218D3DF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A2BC3-E284-7351-C675-154837C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66351-A771-1393-DD53-34AF2809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F67E6-40BD-E862-6DA1-7CBB2479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93CE-DC20-3132-CABE-43E1AF49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9CB35-B2BB-B200-F7DC-0A58A11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868A-BFA5-8525-C737-6BE32C42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ACA51-D6B8-1185-FD57-7AB5ECA8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22093-FF22-3912-67A9-C74C5538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30103-D925-1103-BE35-9A452D3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E12E-02EC-8B81-AC12-C3033B80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A76A-BD44-BC12-17AA-A288BA41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F201-6329-F4B6-9516-2BB0EDE2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B4E9B-EF3F-C503-CE15-8187C56B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B3129-E47A-5860-D7CB-BAD329EA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7DE10-F0CC-7162-F5AC-6D5743FC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3C2F6-EACD-8464-DC86-5DB38EC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206A-89C5-6471-41E8-A6ECE69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37DB8-1ED5-C3DB-C197-4E4246E2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77AE4-8A5D-7021-2E97-7786C187B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53F9-216E-0671-32D7-FC517F0E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FBC6-4753-60BC-854B-8391985D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CF20-4254-40D3-3A70-5A099B4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F7BEE-1811-F10B-C09F-0394705B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5F94-4C8F-2D02-0180-79EF6FBA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AFE8-C009-C044-2FBC-C9A003BB2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9C06-7448-43FF-851B-25DCD03564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C2D-49F2-8C38-A9D9-0177B884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3746-0170-75DD-91E0-F6AC65BE9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2978-9B76-4E4A-A029-E586E0D2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2E41-007C-164B-2115-542A9245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2441"/>
          </a:xfrm>
        </p:spPr>
        <p:txBody>
          <a:bodyPr>
            <a:normAutofit/>
          </a:bodyPr>
          <a:lstStyle/>
          <a:p>
            <a:r>
              <a:rPr lang="en-US" altLang="en-US" sz="5400" b="0" dirty="0">
                <a:solidFill>
                  <a:srgbClr val="0070C0"/>
                </a:solidFill>
              </a:rPr>
              <a:t>Floyd-</a:t>
            </a:r>
            <a:r>
              <a:rPr lang="en-US" altLang="en-US" sz="5400" b="0" dirty="0" err="1">
                <a:solidFill>
                  <a:srgbClr val="0070C0"/>
                </a:solidFill>
              </a:rPr>
              <a:t>Warshall</a:t>
            </a:r>
            <a:r>
              <a:rPr lang="en-US" altLang="en-US" sz="5400" b="0" dirty="0">
                <a:solidFill>
                  <a:srgbClr val="0070C0"/>
                </a:solidFill>
              </a:rPr>
              <a:t> Algorithm</a:t>
            </a: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3509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828B2-A2A4-2174-CFC2-7E2D3383A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3" y="1581505"/>
            <a:ext cx="2633905" cy="1363858"/>
          </a:xfrm>
          <a:prstGeom prst="rect">
            <a:avLst/>
          </a:prstGeom>
        </p:spPr>
      </p:pic>
      <p:sp>
        <p:nvSpPr>
          <p:cNvPr id="12291" name="Text Box 10">
            <a:extLst>
              <a:ext uri="{FF2B5EF4-FFF2-40B4-BE49-F238E27FC236}">
                <a16:creationId xmlns:a16="http://schemas.microsoft.com/office/drawing/2014/main" id="{EAFD4B5C-368A-4DCF-3459-6AC2F25D7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726" y="2705407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D</a:t>
            </a:r>
            <a:r>
              <a:rPr lang="en-US" altLang="en-US" baseline="30000" dirty="0"/>
              <a:t>1 </a:t>
            </a:r>
            <a:r>
              <a:rPr lang="en-US" altLang="en-US" dirty="0"/>
              <a:t>=</a:t>
            </a:r>
          </a:p>
        </p:txBody>
      </p:sp>
      <p:grpSp>
        <p:nvGrpSpPr>
          <p:cNvPr id="12292" name="Group 11">
            <a:extLst>
              <a:ext uri="{FF2B5EF4-FFF2-40B4-BE49-F238E27FC236}">
                <a16:creationId xmlns:a16="http://schemas.microsoft.com/office/drawing/2014/main" id="{B469475D-768C-5114-1959-8AB9060C68B4}"/>
              </a:ext>
            </a:extLst>
          </p:cNvPr>
          <p:cNvGrpSpPr>
            <a:grpSpLocks/>
          </p:cNvGrpSpPr>
          <p:nvPr/>
        </p:nvGrpSpPr>
        <p:grpSpPr bwMode="auto">
          <a:xfrm>
            <a:off x="4094039" y="1878563"/>
            <a:ext cx="2667000" cy="1752600"/>
            <a:chOff x="3168" y="816"/>
            <a:chExt cx="1680" cy="1104"/>
          </a:xfrm>
        </p:grpSpPr>
        <p:grpSp>
          <p:nvGrpSpPr>
            <p:cNvPr id="12345" name="Group 12">
              <a:extLst>
                <a:ext uri="{FF2B5EF4-FFF2-40B4-BE49-F238E27FC236}">
                  <a16:creationId xmlns:a16="http://schemas.microsoft.com/office/drawing/2014/main" id="{F7EBD4B7-ACF7-7037-BDDB-FE43FE6FB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>
                <a:extLst>
                  <a:ext uri="{FF2B5EF4-FFF2-40B4-BE49-F238E27FC236}">
                    <a16:creationId xmlns:a16="http://schemas.microsoft.com/office/drawing/2014/main" id="{80147531-C56D-48D5-6F3B-719AB4143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2353" name="Rectangle 14">
                <a:extLst>
                  <a:ext uri="{FF2B5EF4-FFF2-40B4-BE49-F238E27FC236}">
                    <a16:creationId xmlns:a16="http://schemas.microsoft.com/office/drawing/2014/main" id="{870A7670-926E-631E-6D38-AF7C8CEDC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54" name="Rectangle 15">
                <a:extLst>
                  <a:ext uri="{FF2B5EF4-FFF2-40B4-BE49-F238E27FC236}">
                    <a16:creationId xmlns:a16="http://schemas.microsoft.com/office/drawing/2014/main" id="{D4D16F68-82EC-A9CC-AAC3-6E00748B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2355" name="Rectangle 16">
                <a:extLst>
                  <a:ext uri="{FF2B5EF4-FFF2-40B4-BE49-F238E27FC236}">
                    <a16:creationId xmlns:a16="http://schemas.microsoft.com/office/drawing/2014/main" id="{4B441176-A27C-72AF-7668-CC4F34078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56" name="Rectangle 17">
                <a:extLst>
                  <a:ext uri="{FF2B5EF4-FFF2-40B4-BE49-F238E27FC236}">
                    <a16:creationId xmlns:a16="http://schemas.microsoft.com/office/drawing/2014/main" id="{2F8AFAAE-003A-FB99-E73A-B35858091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57" name="Rectangle 18">
                <a:extLst>
                  <a:ext uri="{FF2B5EF4-FFF2-40B4-BE49-F238E27FC236}">
                    <a16:creationId xmlns:a16="http://schemas.microsoft.com/office/drawing/2014/main" id="{596342D7-AB6A-6F78-150E-6AD10129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2358" name="Rectangle 19">
                <a:extLst>
                  <a:ext uri="{FF2B5EF4-FFF2-40B4-BE49-F238E27FC236}">
                    <a16:creationId xmlns:a16="http://schemas.microsoft.com/office/drawing/2014/main" id="{D8A38EB1-13FC-19EE-20DD-821FD7BF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59" name="Rectangle 20">
                <a:extLst>
                  <a:ext uri="{FF2B5EF4-FFF2-40B4-BE49-F238E27FC236}">
                    <a16:creationId xmlns:a16="http://schemas.microsoft.com/office/drawing/2014/main" id="{751A1A2F-93F9-3A37-9E1E-2D0E2CD51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2360" name="Rectangle 21">
                <a:extLst>
                  <a:ext uri="{FF2B5EF4-FFF2-40B4-BE49-F238E27FC236}">
                    <a16:creationId xmlns:a16="http://schemas.microsoft.com/office/drawing/2014/main" id="{B3A9F73D-3A30-9BEA-D3B1-31E27C525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46" name="Text Box 22">
              <a:extLst>
                <a:ext uri="{FF2B5EF4-FFF2-40B4-BE49-F238E27FC236}">
                  <a16:creationId xmlns:a16="http://schemas.microsoft.com/office/drawing/2014/main" id="{99737B13-39F2-E4FF-812D-12B28B8A2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47" name="Text Box 23">
              <a:extLst>
                <a:ext uri="{FF2B5EF4-FFF2-40B4-BE49-F238E27FC236}">
                  <a16:creationId xmlns:a16="http://schemas.microsoft.com/office/drawing/2014/main" id="{7DAC6640-DE1B-BE67-0F4B-4F6844EB1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48" name="Text Box 24">
              <a:extLst>
                <a:ext uri="{FF2B5EF4-FFF2-40B4-BE49-F238E27FC236}">
                  <a16:creationId xmlns:a16="http://schemas.microsoft.com/office/drawing/2014/main" id="{CE17A286-7D44-EBF2-4DD1-B5E74E359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49" name="Text Box 25">
              <a:extLst>
                <a:ext uri="{FF2B5EF4-FFF2-40B4-BE49-F238E27FC236}">
                  <a16:creationId xmlns:a16="http://schemas.microsoft.com/office/drawing/2014/main" id="{DD866617-6274-CD83-A177-18B4DA02F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50" name="Text Box 26">
              <a:extLst>
                <a:ext uri="{FF2B5EF4-FFF2-40B4-BE49-F238E27FC236}">
                  <a16:creationId xmlns:a16="http://schemas.microsoft.com/office/drawing/2014/main" id="{951DFC27-2EE8-5991-76F1-2FE3A9D3E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51" name="Text Box 27">
              <a:extLst>
                <a:ext uri="{FF2B5EF4-FFF2-40B4-BE49-F238E27FC236}">
                  <a16:creationId xmlns:a16="http://schemas.microsoft.com/office/drawing/2014/main" id="{4BC56417-B9C6-2104-20F0-3A11E852C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2293" name="Group 28">
            <a:extLst>
              <a:ext uri="{FF2B5EF4-FFF2-40B4-BE49-F238E27FC236}">
                <a16:creationId xmlns:a16="http://schemas.microsoft.com/office/drawing/2014/main" id="{762207FA-2901-FFE7-9F76-E558BBB40665}"/>
              </a:ext>
            </a:extLst>
          </p:cNvPr>
          <p:cNvGrpSpPr>
            <a:grpSpLocks/>
          </p:cNvGrpSpPr>
          <p:nvPr/>
        </p:nvGrpSpPr>
        <p:grpSpPr bwMode="auto">
          <a:xfrm>
            <a:off x="4094039" y="3935963"/>
            <a:ext cx="2667000" cy="1752600"/>
            <a:chOff x="3168" y="816"/>
            <a:chExt cx="1680" cy="1104"/>
          </a:xfrm>
        </p:grpSpPr>
        <p:grpSp>
          <p:nvGrpSpPr>
            <p:cNvPr id="12329" name="Group 29">
              <a:extLst>
                <a:ext uri="{FF2B5EF4-FFF2-40B4-BE49-F238E27FC236}">
                  <a16:creationId xmlns:a16="http://schemas.microsoft.com/office/drawing/2014/main" id="{F6F9B8D1-F8CA-7187-E6E1-279D55011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36" name="Rectangle 30">
                <a:extLst>
                  <a:ext uri="{FF2B5EF4-FFF2-40B4-BE49-F238E27FC236}">
                    <a16:creationId xmlns:a16="http://schemas.microsoft.com/office/drawing/2014/main" id="{0540E1FA-7289-45BE-C85A-628897E42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37" name="Rectangle 31">
                <a:extLst>
                  <a:ext uri="{FF2B5EF4-FFF2-40B4-BE49-F238E27FC236}">
                    <a16:creationId xmlns:a16="http://schemas.microsoft.com/office/drawing/2014/main" id="{C97A49BE-2EB2-C7F0-485E-AD7EC156A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38" name="Rectangle 32">
                <a:extLst>
                  <a:ext uri="{FF2B5EF4-FFF2-40B4-BE49-F238E27FC236}">
                    <a16:creationId xmlns:a16="http://schemas.microsoft.com/office/drawing/2014/main" id="{478C6E16-F3EE-04F6-E187-3A24EC414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39" name="Rectangle 33">
                <a:extLst>
                  <a:ext uri="{FF2B5EF4-FFF2-40B4-BE49-F238E27FC236}">
                    <a16:creationId xmlns:a16="http://schemas.microsoft.com/office/drawing/2014/main" id="{A3FA51EB-D692-1E44-7399-EA29C160E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40" name="Rectangle 34">
                <a:extLst>
                  <a:ext uri="{FF2B5EF4-FFF2-40B4-BE49-F238E27FC236}">
                    <a16:creationId xmlns:a16="http://schemas.microsoft.com/office/drawing/2014/main" id="{076F4987-23A3-B020-39F2-247973A7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41" name="Rectangle 35">
                <a:extLst>
                  <a:ext uri="{FF2B5EF4-FFF2-40B4-BE49-F238E27FC236}">
                    <a16:creationId xmlns:a16="http://schemas.microsoft.com/office/drawing/2014/main" id="{118EBAB1-129D-3481-77B2-4128280DC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2342" name="Rectangle 36">
                <a:extLst>
                  <a:ext uri="{FF2B5EF4-FFF2-40B4-BE49-F238E27FC236}">
                    <a16:creationId xmlns:a16="http://schemas.microsoft.com/office/drawing/2014/main" id="{31379DA4-65DB-87BF-8751-72D81B9B1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2343" name="Rectangle 37">
                <a:extLst>
                  <a:ext uri="{FF2B5EF4-FFF2-40B4-BE49-F238E27FC236}">
                    <a16:creationId xmlns:a16="http://schemas.microsoft.com/office/drawing/2014/main" id="{B0D1103B-6336-DF3D-8F05-E7E59A557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2344" name="Rectangle 38">
                <a:extLst>
                  <a:ext uri="{FF2B5EF4-FFF2-40B4-BE49-F238E27FC236}">
                    <a16:creationId xmlns:a16="http://schemas.microsoft.com/office/drawing/2014/main" id="{3D37BCB7-5DC8-6E8F-CE6C-597B62AD8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30" name="Text Box 39">
              <a:extLst>
                <a:ext uri="{FF2B5EF4-FFF2-40B4-BE49-F238E27FC236}">
                  <a16:creationId xmlns:a16="http://schemas.microsoft.com/office/drawing/2014/main" id="{9465E885-31B0-885A-8CDC-A9F111A9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31" name="Text Box 40">
              <a:extLst>
                <a:ext uri="{FF2B5EF4-FFF2-40B4-BE49-F238E27FC236}">
                  <a16:creationId xmlns:a16="http://schemas.microsoft.com/office/drawing/2014/main" id="{EA0FBBDC-8DDC-52B8-D1C5-867EFD833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32" name="Text Box 41">
              <a:extLst>
                <a:ext uri="{FF2B5EF4-FFF2-40B4-BE49-F238E27FC236}">
                  <a16:creationId xmlns:a16="http://schemas.microsoft.com/office/drawing/2014/main" id="{A3216509-7464-D69B-BA4E-8B0CA831C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33" name="Text Box 42">
              <a:extLst>
                <a:ext uri="{FF2B5EF4-FFF2-40B4-BE49-F238E27FC236}">
                  <a16:creationId xmlns:a16="http://schemas.microsoft.com/office/drawing/2014/main" id="{43D6AC59-A464-90E1-32D6-5FE9C3CEE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34" name="Text Box 43">
              <a:extLst>
                <a:ext uri="{FF2B5EF4-FFF2-40B4-BE49-F238E27FC236}">
                  <a16:creationId xmlns:a16="http://schemas.microsoft.com/office/drawing/2014/main" id="{3CDD82C8-5E3C-E15F-1C8F-B0B05E4B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35" name="Text Box 44">
              <a:extLst>
                <a:ext uri="{FF2B5EF4-FFF2-40B4-BE49-F238E27FC236}">
                  <a16:creationId xmlns:a16="http://schemas.microsoft.com/office/drawing/2014/main" id="{3498CBB4-CC0E-EEDB-465D-2BD17A2A7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2294" name="Text Box 45">
            <a:extLst>
              <a:ext uri="{FF2B5EF4-FFF2-40B4-BE49-F238E27FC236}">
                <a16:creationId xmlns:a16="http://schemas.microsoft.com/office/drawing/2014/main" id="{6404A48A-3893-1B6F-B69E-CEE28518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39" y="4720188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P =</a:t>
            </a:r>
          </a:p>
        </p:txBody>
      </p:sp>
      <p:grpSp>
        <p:nvGrpSpPr>
          <p:cNvPr id="12295" name="Group 74">
            <a:extLst>
              <a:ext uri="{FF2B5EF4-FFF2-40B4-BE49-F238E27FC236}">
                <a16:creationId xmlns:a16="http://schemas.microsoft.com/office/drawing/2014/main" id="{F58BC341-09C7-957E-66CB-3672EDB205D8}"/>
              </a:ext>
            </a:extLst>
          </p:cNvPr>
          <p:cNvGrpSpPr>
            <a:grpSpLocks/>
          </p:cNvGrpSpPr>
          <p:nvPr/>
        </p:nvGrpSpPr>
        <p:grpSpPr bwMode="auto">
          <a:xfrm>
            <a:off x="774577" y="3402563"/>
            <a:ext cx="1925638" cy="1600200"/>
            <a:chOff x="188" y="240"/>
            <a:chExt cx="1213" cy="1008"/>
          </a:xfrm>
        </p:grpSpPr>
        <p:grpSp>
          <p:nvGrpSpPr>
            <p:cNvPr id="12317" name="Group 73">
              <a:extLst>
                <a:ext uri="{FF2B5EF4-FFF2-40B4-BE49-F238E27FC236}">
                  <a16:creationId xmlns:a16="http://schemas.microsoft.com/office/drawing/2014/main" id="{5C4A1BDD-9C73-819A-BA87-1DB8120C3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>
                <a:extLst>
                  <a:ext uri="{FF2B5EF4-FFF2-40B4-BE49-F238E27FC236}">
                    <a16:creationId xmlns:a16="http://schemas.microsoft.com/office/drawing/2014/main" id="{C6B09654-6AE5-4E38-B7C2-B3B35A70B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2323" name="Oval 4">
                <a:extLst>
                  <a:ext uri="{FF2B5EF4-FFF2-40B4-BE49-F238E27FC236}">
                    <a16:creationId xmlns:a16="http://schemas.microsoft.com/office/drawing/2014/main" id="{8DDDCA8A-053A-CD8A-DD81-907D8486A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24" name="Oval 5">
                <a:extLst>
                  <a:ext uri="{FF2B5EF4-FFF2-40B4-BE49-F238E27FC236}">
                    <a16:creationId xmlns:a16="http://schemas.microsoft.com/office/drawing/2014/main" id="{5BCDDA1D-6FE9-90F7-6EE2-2241208B9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2325" name="AutoShape 6">
                <a:extLst>
                  <a:ext uri="{FF2B5EF4-FFF2-40B4-BE49-F238E27FC236}">
                    <a16:creationId xmlns:a16="http://schemas.microsoft.com/office/drawing/2014/main" id="{7AE00C6E-BA6C-95E2-BE6C-31C80F8AFD40}"/>
                  </a:ext>
                </a:extLst>
              </p:cNvPr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6" name="AutoShape 7">
                <a:extLst>
                  <a:ext uri="{FF2B5EF4-FFF2-40B4-BE49-F238E27FC236}">
                    <a16:creationId xmlns:a16="http://schemas.microsoft.com/office/drawing/2014/main" id="{8CBDA20D-6581-E88C-3B59-A206161356F9}"/>
                  </a:ext>
                </a:extLst>
              </p:cNvPr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7" name="AutoShape 8">
                <a:extLst>
                  <a:ext uri="{FF2B5EF4-FFF2-40B4-BE49-F238E27FC236}">
                    <a16:creationId xmlns:a16="http://schemas.microsoft.com/office/drawing/2014/main" id="{3A6A78A9-90A5-59FB-7431-6AE26925EA03}"/>
                  </a:ext>
                </a:extLst>
              </p:cNvPr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8" name="AutoShape 9">
                <a:extLst>
                  <a:ext uri="{FF2B5EF4-FFF2-40B4-BE49-F238E27FC236}">
                    <a16:creationId xmlns:a16="http://schemas.microsoft.com/office/drawing/2014/main" id="{B41EA51D-D023-B0B5-C51C-83F250A51805}"/>
                  </a:ext>
                </a:extLst>
              </p:cNvPr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18" name="Text Box 47">
              <a:extLst>
                <a:ext uri="{FF2B5EF4-FFF2-40B4-BE49-F238E27FC236}">
                  <a16:creationId xmlns:a16="http://schemas.microsoft.com/office/drawing/2014/main" id="{75D4EE7E-A460-6C73-A825-57BCCE4C1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2319" name="Text Box 48">
              <a:extLst>
                <a:ext uri="{FF2B5EF4-FFF2-40B4-BE49-F238E27FC236}">
                  <a16:creationId xmlns:a16="http://schemas.microsoft.com/office/drawing/2014/main" id="{A651F94C-14B9-0562-9816-58B26489A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/>
                <a:t>-3</a:t>
              </a:r>
            </a:p>
          </p:txBody>
        </p:sp>
        <p:sp>
          <p:nvSpPr>
            <p:cNvPr id="12320" name="Text Box 49">
              <a:extLst>
                <a:ext uri="{FF2B5EF4-FFF2-40B4-BE49-F238E27FC236}">
                  <a16:creationId xmlns:a16="http://schemas.microsoft.com/office/drawing/2014/main" id="{79CD457F-F0BB-6068-33A3-CDF6D4B97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2321" name="Text Box 50">
              <a:extLst>
                <a:ext uri="{FF2B5EF4-FFF2-40B4-BE49-F238E27FC236}">
                  <a16:creationId xmlns:a16="http://schemas.microsoft.com/office/drawing/2014/main" id="{5629EB18-27AE-57F2-F85A-8ECF83C0E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2296" name="Rectangle 52">
            <a:extLst>
              <a:ext uri="{FF2B5EF4-FFF2-40B4-BE49-F238E27FC236}">
                <a16:creationId xmlns:a16="http://schemas.microsoft.com/office/drawing/2014/main" id="{571D54C6-AD1F-5493-4C8F-1F196818F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19601"/>
            <a:ext cx="7961311" cy="16002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/>
              <a:t>k = 1</a:t>
            </a:r>
            <a:br>
              <a:rPr lang="en-US" altLang="en-US" sz="3200" dirty="0"/>
            </a:br>
            <a:r>
              <a:rPr lang="en-US" altLang="en-US" sz="3200" dirty="0"/>
              <a:t>Vertex 1 can be intermediate node </a:t>
            </a:r>
          </a:p>
        </p:txBody>
      </p:sp>
      <p:sp>
        <p:nvSpPr>
          <p:cNvPr id="12297" name="Rectangle 54">
            <a:extLst>
              <a:ext uri="{FF2B5EF4-FFF2-40B4-BE49-F238E27FC236}">
                <a16:creationId xmlns:a16="http://schemas.microsoft.com/office/drawing/2014/main" id="{E8559C92-308D-0EAA-073A-0DAA0FFCB87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210425" y="2447438"/>
            <a:ext cx="4572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[2,3] = min(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[2,3],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[2,1]+D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[1,3]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7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579EA-B6B0-7E8A-2F71-06BDCC5577EF}"/>
              </a:ext>
            </a:extLst>
          </p:cNvPr>
          <p:cNvSpPr txBox="1"/>
          <p:nvPr/>
        </p:nvSpPr>
        <p:spPr>
          <a:xfrm>
            <a:off x="7180139" y="4221391"/>
            <a:ext cx="4799136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[3,2] = min(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[3,2],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[3,1]+D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[1,2]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= min (-3,</a:t>
            </a:r>
            <a:r>
              <a:rPr lang="en-US" altLang="en-US" sz="2000" dirty="0">
                <a:sym typeface="Symbol" panose="05050102010706020507" pitchFamily="18" charset="2"/>
              </a:rPr>
              <a:t>)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= 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E75C8-5FBA-6749-550E-6FCFDBCEE330}"/>
              </a:ext>
            </a:extLst>
          </p:cNvPr>
          <p:cNvSpPr txBox="1"/>
          <p:nvPr/>
        </p:nvSpPr>
        <p:spPr>
          <a:xfrm>
            <a:off x="6182666" y="2783716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FC25-B0D3-4E28-C13A-DD2C8D49C7F9}"/>
              </a:ext>
            </a:extLst>
          </p:cNvPr>
          <p:cNvSpPr txBox="1"/>
          <p:nvPr/>
        </p:nvSpPr>
        <p:spPr>
          <a:xfrm>
            <a:off x="6211243" y="4774163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0F37D-A40D-45F2-79B1-B4A7B6613BCA}"/>
              </a:ext>
            </a:extLst>
          </p:cNvPr>
          <p:cNvSpPr txBox="1"/>
          <p:nvPr/>
        </p:nvSpPr>
        <p:spPr>
          <a:xfrm>
            <a:off x="5385408" y="3202508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4B086-7B27-9C45-7BD5-DBD265F4811D}"/>
              </a:ext>
            </a:extLst>
          </p:cNvPr>
          <p:cNvSpPr txBox="1"/>
          <p:nvPr/>
        </p:nvSpPr>
        <p:spPr>
          <a:xfrm>
            <a:off x="5460020" y="5259908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94A4E25-5724-ABCB-B71B-D284F3D3152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>
            <a:extLst>
              <a:ext uri="{FF2B5EF4-FFF2-40B4-BE49-F238E27FC236}">
                <a16:creationId xmlns:a16="http://schemas.microsoft.com/office/drawing/2014/main" id="{FF542C93-1CCC-4FBC-682C-50E03B82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6" y="27813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2 </a:t>
            </a:r>
            <a:r>
              <a:rPr lang="en-US" altLang="en-US"/>
              <a:t>=</a:t>
            </a:r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2FFF04A0-BB64-A0A8-3EA2-091EE6124D7B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2171700"/>
            <a:ext cx="2667000" cy="1752600"/>
            <a:chOff x="3168" y="816"/>
            <a:chExt cx="1680" cy="1104"/>
          </a:xfrm>
        </p:grpSpPr>
        <p:grpSp>
          <p:nvGrpSpPr>
            <p:cNvPr id="13368" name="Group 4">
              <a:extLst>
                <a:ext uri="{FF2B5EF4-FFF2-40B4-BE49-F238E27FC236}">
                  <a16:creationId xmlns:a16="http://schemas.microsoft.com/office/drawing/2014/main" id="{4D7D2CD0-BC8D-21B5-08CA-2EB424BCF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>
                <a:extLst>
                  <a:ext uri="{FF2B5EF4-FFF2-40B4-BE49-F238E27FC236}">
                    <a16:creationId xmlns:a16="http://schemas.microsoft.com/office/drawing/2014/main" id="{8D64A563-88A3-2ECF-AD9F-7B045A4C5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3376" name="Rectangle 6">
                <a:extLst>
                  <a:ext uri="{FF2B5EF4-FFF2-40B4-BE49-F238E27FC236}">
                    <a16:creationId xmlns:a16="http://schemas.microsoft.com/office/drawing/2014/main" id="{B11DC125-CA4A-F0A3-19C1-959945407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77" name="Rectangle 7">
                <a:extLst>
                  <a:ext uri="{FF2B5EF4-FFF2-40B4-BE49-F238E27FC236}">
                    <a16:creationId xmlns:a16="http://schemas.microsoft.com/office/drawing/2014/main" id="{BA057A07-4EAD-8CF0-3132-C61625CF3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3378" name="Rectangle 8">
                <a:extLst>
                  <a:ext uri="{FF2B5EF4-FFF2-40B4-BE49-F238E27FC236}">
                    <a16:creationId xmlns:a16="http://schemas.microsoft.com/office/drawing/2014/main" id="{04F26518-D769-3587-A186-6543572DB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79" name="Rectangle 9">
                <a:extLst>
                  <a:ext uri="{FF2B5EF4-FFF2-40B4-BE49-F238E27FC236}">
                    <a16:creationId xmlns:a16="http://schemas.microsoft.com/office/drawing/2014/main" id="{0073AC17-021C-54E0-BB7D-EBF9E4D59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80" name="Rectangle 10">
                <a:extLst>
                  <a:ext uri="{FF2B5EF4-FFF2-40B4-BE49-F238E27FC236}">
                    <a16:creationId xmlns:a16="http://schemas.microsoft.com/office/drawing/2014/main" id="{58F2326B-852C-34A5-02EC-0EAE1E96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3381" name="Rectangle 11">
                <a:extLst>
                  <a:ext uri="{FF2B5EF4-FFF2-40B4-BE49-F238E27FC236}">
                    <a16:creationId xmlns:a16="http://schemas.microsoft.com/office/drawing/2014/main" id="{9A2D4BCE-1801-659B-7376-73265D11F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>
                  <a:sym typeface="Symbol" panose="05050102010706020507" pitchFamily="18" charset="2"/>
                </a:endParaRPr>
              </a:p>
            </p:txBody>
          </p:sp>
          <p:sp>
            <p:nvSpPr>
              <p:cNvPr id="13382" name="Rectangle 12">
                <a:extLst>
                  <a:ext uri="{FF2B5EF4-FFF2-40B4-BE49-F238E27FC236}">
                    <a16:creationId xmlns:a16="http://schemas.microsoft.com/office/drawing/2014/main" id="{1128B88D-DE2C-3605-9473-315D4DFAC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3383" name="Rectangle 13">
                <a:extLst>
                  <a:ext uri="{FF2B5EF4-FFF2-40B4-BE49-F238E27FC236}">
                    <a16:creationId xmlns:a16="http://schemas.microsoft.com/office/drawing/2014/main" id="{9E69A69F-494A-05AC-EB7C-EFC7A4E91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69" name="Text Box 14">
              <a:extLst>
                <a:ext uri="{FF2B5EF4-FFF2-40B4-BE49-F238E27FC236}">
                  <a16:creationId xmlns:a16="http://schemas.microsoft.com/office/drawing/2014/main" id="{680CD8C5-BB00-8FC5-B66E-D5EE2C922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70" name="Text Box 15">
              <a:extLst>
                <a:ext uri="{FF2B5EF4-FFF2-40B4-BE49-F238E27FC236}">
                  <a16:creationId xmlns:a16="http://schemas.microsoft.com/office/drawing/2014/main" id="{756F30B1-2842-3174-CD03-3E065F051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71" name="Text Box 16">
              <a:extLst>
                <a:ext uri="{FF2B5EF4-FFF2-40B4-BE49-F238E27FC236}">
                  <a16:creationId xmlns:a16="http://schemas.microsoft.com/office/drawing/2014/main" id="{7A736D8C-C683-D1F6-4687-53A68E092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72" name="Text Box 17">
              <a:extLst>
                <a:ext uri="{FF2B5EF4-FFF2-40B4-BE49-F238E27FC236}">
                  <a16:creationId xmlns:a16="http://schemas.microsoft.com/office/drawing/2014/main" id="{F39E9F00-CB8F-AA68-870F-2FC5986AE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73" name="Text Box 18">
              <a:extLst>
                <a:ext uri="{FF2B5EF4-FFF2-40B4-BE49-F238E27FC236}">
                  <a16:creationId xmlns:a16="http://schemas.microsoft.com/office/drawing/2014/main" id="{0C73C5BD-11A8-1D5A-8DA8-59C5F29F0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74" name="Text Box 19">
              <a:extLst>
                <a:ext uri="{FF2B5EF4-FFF2-40B4-BE49-F238E27FC236}">
                  <a16:creationId xmlns:a16="http://schemas.microsoft.com/office/drawing/2014/main" id="{654C52CB-B7D3-9E17-1FE3-A558BAA9D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3317" name="Group 20">
            <a:extLst>
              <a:ext uri="{FF2B5EF4-FFF2-40B4-BE49-F238E27FC236}">
                <a16:creationId xmlns:a16="http://schemas.microsoft.com/office/drawing/2014/main" id="{F50C858F-62D8-96FE-EE3A-07E0824A0B6D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4229100"/>
            <a:ext cx="2667000" cy="1752600"/>
            <a:chOff x="3168" y="816"/>
            <a:chExt cx="1680" cy="1104"/>
          </a:xfrm>
        </p:grpSpPr>
        <p:grpSp>
          <p:nvGrpSpPr>
            <p:cNvPr id="13352" name="Group 21">
              <a:extLst>
                <a:ext uri="{FF2B5EF4-FFF2-40B4-BE49-F238E27FC236}">
                  <a16:creationId xmlns:a16="http://schemas.microsoft.com/office/drawing/2014/main" id="{EA60FF9A-379D-DDE5-D63F-D8825C6F2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59" name="Rectangle 22">
                <a:extLst>
                  <a:ext uri="{FF2B5EF4-FFF2-40B4-BE49-F238E27FC236}">
                    <a16:creationId xmlns:a16="http://schemas.microsoft.com/office/drawing/2014/main" id="{B5125EF8-0191-5060-8A7A-8E637E7F1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0" name="Rectangle 23">
                <a:extLst>
                  <a:ext uri="{FF2B5EF4-FFF2-40B4-BE49-F238E27FC236}">
                    <a16:creationId xmlns:a16="http://schemas.microsoft.com/office/drawing/2014/main" id="{B41C0D1D-E258-D43A-5E5C-3B34755B6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1" name="Rectangle 24">
                <a:extLst>
                  <a:ext uri="{FF2B5EF4-FFF2-40B4-BE49-F238E27FC236}">
                    <a16:creationId xmlns:a16="http://schemas.microsoft.com/office/drawing/2014/main" id="{5678C4E3-6684-364C-0062-53995A067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3362" name="Rectangle 25">
                <a:extLst>
                  <a:ext uri="{FF2B5EF4-FFF2-40B4-BE49-F238E27FC236}">
                    <a16:creationId xmlns:a16="http://schemas.microsoft.com/office/drawing/2014/main" id="{4F109E24-1E7F-9414-7B06-B8B6BDE67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3" name="Rectangle 26">
                <a:extLst>
                  <a:ext uri="{FF2B5EF4-FFF2-40B4-BE49-F238E27FC236}">
                    <a16:creationId xmlns:a16="http://schemas.microsoft.com/office/drawing/2014/main" id="{CDC0F389-DECA-89F0-327C-6CB9B61C6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4" name="Rectangle 27">
                <a:extLst>
                  <a:ext uri="{FF2B5EF4-FFF2-40B4-BE49-F238E27FC236}">
                    <a16:creationId xmlns:a16="http://schemas.microsoft.com/office/drawing/2014/main" id="{ED1D71FB-9831-BF0F-6185-437A101E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13365" name="Rectangle 28">
                <a:extLst>
                  <a:ext uri="{FF2B5EF4-FFF2-40B4-BE49-F238E27FC236}">
                    <a16:creationId xmlns:a16="http://schemas.microsoft.com/office/drawing/2014/main" id="{8F10CA61-9B88-CBAD-1645-C001BA4A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>
                  <a:sym typeface="Symbol" panose="05050102010706020507" pitchFamily="18" charset="2"/>
                </a:endParaRPr>
              </a:p>
            </p:txBody>
          </p:sp>
          <p:sp>
            <p:nvSpPr>
              <p:cNvPr id="13366" name="Rectangle 29">
                <a:extLst>
                  <a:ext uri="{FF2B5EF4-FFF2-40B4-BE49-F238E27FC236}">
                    <a16:creationId xmlns:a16="http://schemas.microsoft.com/office/drawing/2014/main" id="{71BD2FF1-6836-3CCB-AFF9-03570422A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67" name="Rectangle 30">
                <a:extLst>
                  <a:ext uri="{FF2B5EF4-FFF2-40B4-BE49-F238E27FC236}">
                    <a16:creationId xmlns:a16="http://schemas.microsoft.com/office/drawing/2014/main" id="{1522A22E-DF0E-9F16-8149-E0FCFE9A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53" name="Text Box 31">
              <a:extLst>
                <a:ext uri="{FF2B5EF4-FFF2-40B4-BE49-F238E27FC236}">
                  <a16:creationId xmlns:a16="http://schemas.microsoft.com/office/drawing/2014/main" id="{9161B38F-63B0-2A34-AD09-56F6F611B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54" name="Text Box 32">
              <a:extLst>
                <a:ext uri="{FF2B5EF4-FFF2-40B4-BE49-F238E27FC236}">
                  <a16:creationId xmlns:a16="http://schemas.microsoft.com/office/drawing/2014/main" id="{41894576-4306-2330-DE0B-BD80B5B59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55" name="Text Box 33">
              <a:extLst>
                <a:ext uri="{FF2B5EF4-FFF2-40B4-BE49-F238E27FC236}">
                  <a16:creationId xmlns:a16="http://schemas.microsoft.com/office/drawing/2014/main" id="{D68FED86-305C-3888-13B0-D87B5D272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56" name="Text Box 34">
              <a:extLst>
                <a:ext uri="{FF2B5EF4-FFF2-40B4-BE49-F238E27FC236}">
                  <a16:creationId xmlns:a16="http://schemas.microsoft.com/office/drawing/2014/main" id="{584948FD-6118-080D-58F2-ADDB1057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57" name="Text Box 35">
              <a:extLst>
                <a:ext uri="{FF2B5EF4-FFF2-40B4-BE49-F238E27FC236}">
                  <a16:creationId xmlns:a16="http://schemas.microsoft.com/office/drawing/2014/main" id="{72C3DE17-CAF8-7CDE-EA2F-1B4AA5DAD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58" name="Text Box 36">
              <a:extLst>
                <a:ext uri="{FF2B5EF4-FFF2-40B4-BE49-F238E27FC236}">
                  <a16:creationId xmlns:a16="http://schemas.microsoft.com/office/drawing/2014/main" id="{1839C3F8-4DE2-C119-0287-E392F7127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3318" name="Text Box 37">
            <a:extLst>
              <a:ext uri="{FF2B5EF4-FFF2-40B4-BE49-F238E27FC236}">
                <a16:creationId xmlns:a16="http://schemas.microsoft.com/office/drawing/2014/main" id="{FD16FB8A-E6FD-4747-0C0C-8E569F83D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6" y="50673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3319" name="Rectangle 52">
            <a:extLst>
              <a:ext uri="{FF2B5EF4-FFF2-40B4-BE49-F238E27FC236}">
                <a16:creationId xmlns:a16="http://schemas.microsoft.com/office/drawing/2014/main" id="{0B248F8F-BE18-764D-01A5-7FB1E208E04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96075" y="2552701"/>
            <a:ext cx="4572000" cy="1562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[1,3] = min(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[1,3],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[1,2]+D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[2,3]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5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13320" name="Group 53">
            <a:extLst>
              <a:ext uri="{FF2B5EF4-FFF2-40B4-BE49-F238E27FC236}">
                <a16:creationId xmlns:a16="http://schemas.microsoft.com/office/drawing/2014/main" id="{98D3B2EC-8402-E94A-7551-D9ED9C4C972E}"/>
              </a:ext>
            </a:extLst>
          </p:cNvPr>
          <p:cNvGrpSpPr>
            <a:grpSpLocks/>
          </p:cNvGrpSpPr>
          <p:nvPr/>
        </p:nvGrpSpPr>
        <p:grpSpPr bwMode="auto">
          <a:xfrm>
            <a:off x="569118" y="3429000"/>
            <a:ext cx="1925638" cy="1600200"/>
            <a:chOff x="188" y="240"/>
            <a:chExt cx="1213" cy="1008"/>
          </a:xfrm>
        </p:grpSpPr>
        <p:grpSp>
          <p:nvGrpSpPr>
            <p:cNvPr id="13340" name="Group 54">
              <a:extLst>
                <a:ext uri="{FF2B5EF4-FFF2-40B4-BE49-F238E27FC236}">
                  <a16:creationId xmlns:a16="http://schemas.microsoft.com/office/drawing/2014/main" id="{8441AFD0-1CBF-7D3A-ED6A-274D0C49C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>
                <a:extLst>
                  <a:ext uri="{FF2B5EF4-FFF2-40B4-BE49-F238E27FC236}">
                    <a16:creationId xmlns:a16="http://schemas.microsoft.com/office/drawing/2014/main" id="{AFD2F5DE-B9E8-430F-E0D9-FB20A0F0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3346" name="Oval 56">
                <a:extLst>
                  <a:ext uri="{FF2B5EF4-FFF2-40B4-BE49-F238E27FC236}">
                    <a16:creationId xmlns:a16="http://schemas.microsoft.com/office/drawing/2014/main" id="{46D0F61E-2B84-D72F-D616-AE46EA7FC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47" name="Oval 57">
                <a:extLst>
                  <a:ext uri="{FF2B5EF4-FFF2-40B4-BE49-F238E27FC236}">
                    <a16:creationId xmlns:a16="http://schemas.microsoft.com/office/drawing/2014/main" id="{EF34C8F5-C5B2-44C6-B256-6E708CE5B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3348" name="AutoShape 58">
                <a:extLst>
                  <a:ext uri="{FF2B5EF4-FFF2-40B4-BE49-F238E27FC236}">
                    <a16:creationId xmlns:a16="http://schemas.microsoft.com/office/drawing/2014/main" id="{749842DB-AF9D-A8E9-560B-29DA211611B9}"/>
                  </a:ext>
                </a:extLst>
              </p:cNvPr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9" name="AutoShape 59">
                <a:extLst>
                  <a:ext uri="{FF2B5EF4-FFF2-40B4-BE49-F238E27FC236}">
                    <a16:creationId xmlns:a16="http://schemas.microsoft.com/office/drawing/2014/main" id="{774A5AED-17E8-BEC9-F29A-B87841E16F7B}"/>
                  </a:ext>
                </a:extLst>
              </p:cNvPr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0" name="AutoShape 60">
                <a:extLst>
                  <a:ext uri="{FF2B5EF4-FFF2-40B4-BE49-F238E27FC236}">
                    <a16:creationId xmlns:a16="http://schemas.microsoft.com/office/drawing/2014/main" id="{0102010A-EFC3-602A-F90F-1879398EEBB5}"/>
                  </a:ext>
                </a:extLst>
              </p:cNvPr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1" name="AutoShape 61">
                <a:extLst>
                  <a:ext uri="{FF2B5EF4-FFF2-40B4-BE49-F238E27FC236}">
                    <a16:creationId xmlns:a16="http://schemas.microsoft.com/office/drawing/2014/main" id="{0B0A33D7-8A2A-8EDA-3A54-FD271DBC4BA9}"/>
                  </a:ext>
                </a:extLst>
              </p:cNvPr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41" name="Text Box 62">
              <a:extLst>
                <a:ext uri="{FF2B5EF4-FFF2-40B4-BE49-F238E27FC236}">
                  <a16:creationId xmlns:a16="http://schemas.microsoft.com/office/drawing/2014/main" id="{E1299073-2BE0-75D5-9114-2AE06ADFE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3342" name="Text Box 63">
              <a:extLst>
                <a:ext uri="{FF2B5EF4-FFF2-40B4-BE49-F238E27FC236}">
                  <a16:creationId xmlns:a16="http://schemas.microsoft.com/office/drawing/2014/main" id="{2EEF273F-1CAB-AE95-DD89-000DDC8CA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3343" name="Text Box 64">
              <a:extLst>
                <a:ext uri="{FF2B5EF4-FFF2-40B4-BE49-F238E27FC236}">
                  <a16:creationId xmlns:a16="http://schemas.microsoft.com/office/drawing/2014/main" id="{BA64A28A-F3CB-2F34-D763-54FF8C0AA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3344" name="Text Box 65">
              <a:extLst>
                <a:ext uri="{FF2B5EF4-FFF2-40B4-BE49-F238E27FC236}">
                  <a16:creationId xmlns:a16="http://schemas.microsoft.com/office/drawing/2014/main" id="{140EEE10-ED10-BF2D-CBCF-EBF548D95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3323" name="Rectangle 85">
            <a:extLst>
              <a:ext uri="{FF2B5EF4-FFF2-40B4-BE49-F238E27FC236}">
                <a16:creationId xmlns:a16="http://schemas.microsoft.com/office/drawing/2014/main" id="{FEF75496-04A1-C455-DAD3-D1A9E8780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6076" y="0"/>
            <a:ext cx="7820025" cy="1676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en-US" sz="3200" dirty="0"/>
              <a:t>k = 2</a:t>
            </a:r>
            <a:br>
              <a:rPr lang="en-US" altLang="en-US" sz="3200" dirty="0"/>
            </a:br>
            <a:r>
              <a:rPr lang="en-US" altLang="en-US" sz="3200" dirty="0"/>
              <a:t>Vertices 1, 2 can be intermediate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91EC6-FC8B-01A3-5536-EEEF1686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9" y="1636851"/>
            <a:ext cx="2544374" cy="1363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B232-6490-5F59-60F2-2203D79A041F}"/>
              </a:ext>
            </a:extLst>
          </p:cNvPr>
          <p:cNvSpPr txBox="1"/>
          <p:nvPr/>
        </p:nvSpPr>
        <p:spPr>
          <a:xfrm>
            <a:off x="5896449" y="260979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DDEF9-5FA3-73F8-7843-8DAA398F09D2}"/>
              </a:ext>
            </a:extLst>
          </p:cNvPr>
          <p:cNvSpPr txBox="1"/>
          <p:nvPr/>
        </p:nvSpPr>
        <p:spPr>
          <a:xfrm>
            <a:off x="6867525" y="4610100"/>
            <a:ext cx="466725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[3,1] = min(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[3,1],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[3,2]+D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[2,1]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= min (</a:t>
            </a:r>
            <a:r>
              <a:rPr lang="en-US" altLang="en-US" sz="2000" dirty="0">
                <a:sym typeface="Symbol" panose="05050102010706020507" pitchFamily="18" charset="2"/>
              </a:rPr>
              <a:t>, -3+2)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= 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62065-CF12-C2F8-E92D-B09A45FFE50E}"/>
              </a:ext>
            </a:extLst>
          </p:cNvPr>
          <p:cNvSpPr txBox="1"/>
          <p:nvPr/>
        </p:nvSpPr>
        <p:spPr>
          <a:xfrm>
            <a:off x="4388063" y="350511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6860A-E558-A85C-C42A-969E86D7C78D}"/>
              </a:ext>
            </a:extLst>
          </p:cNvPr>
          <p:cNvSpPr txBox="1"/>
          <p:nvPr/>
        </p:nvSpPr>
        <p:spPr>
          <a:xfrm>
            <a:off x="5905974" y="466719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0226E-7825-F73B-4262-DAB0542CFA01}"/>
              </a:ext>
            </a:extLst>
          </p:cNvPr>
          <p:cNvSpPr txBox="1"/>
          <p:nvPr/>
        </p:nvSpPr>
        <p:spPr>
          <a:xfrm>
            <a:off x="4334606" y="554349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693CA0-2693-3D01-F78F-42B924EA243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11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4C043C13-FA15-EB2B-B118-E1E3FABB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6" y="2505075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D</a:t>
            </a:r>
            <a:r>
              <a:rPr lang="en-US" altLang="en-US" baseline="30000" dirty="0"/>
              <a:t>3 </a:t>
            </a:r>
            <a:r>
              <a:rPr lang="en-US" altLang="en-US" dirty="0"/>
              <a:t>=</a:t>
            </a:r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D3302D7A-2EE1-90D9-2DC3-842940B0849D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895475"/>
            <a:ext cx="2667000" cy="1752600"/>
            <a:chOff x="3168" y="816"/>
            <a:chExt cx="1680" cy="1104"/>
          </a:xfrm>
        </p:grpSpPr>
        <p:grpSp>
          <p:nvGrpSpPr>
            <p:cNvPr id="14392" name="Group 4">
              <a:extLst>
                <a:ext uri="{FF2B5EF4-FFF2-40B4-BE49-F238E27FC236}">
                  <a16:creationId xmlns:a16="http://schemas.microsoft.com/office/drawing/2014/main" id="{5AB69BCB-98BF-F506-E73C-EC0AF78FE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>
                <a:extLst>
                  <a:ext uri="{FF2B5EF4-FFF2-40B4-BE49-F238E27FC236}">
                    <a16:creationId xmlns:a16="http://schemas.microsoft.com/office/drawing/2014/main" id="{13A0EE95-3F90-DC38-E700-6D6775AC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4400" name="Rectangle 6">
                <a:extLst>
                  <a:ext uri="{FF2B5EF4-FFF2-40B4-BE49-F238E27FC236}">
                    <a16:creationId xmlns:a16="http://schemas.microsoft.com/office/drawing/2014/main" id="{41FDE2F0-1CF2-01B1-2296-AD4141D9A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401" name="Rectangle 7">
                <a:extLst>
                  <a:ext uri="{FF2B5EF4-FFF2-40B4-BE49-F238E27FC236}">
                    <a16:creationId xmlns:a16="http://schemas.microsoft.com/office/drawing/2014/main" id="{A1B88E5B-80C2-B91C-CEBE-1695B1A22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4402" name="Rectangle 8">
                <a:extLst>
                  <a:ext uri="{FF2B5EF4-FFF2-40B4-BE49-F238E27FC236}">
                    <a16:creationId xmlns:a16="http://schemas.microsoft.com/office/drawing/2014/main" id="{5CD28958-5491-20CE-7F7D-342926AEC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4403" name="Rectangle 9">
                <a:extLst>
                  <a:ext uri="{FF2B5EF4-FFF2-40B4-BE49-F238E27FC236}">
                    <a16:creationId xmlns:a16="http://schemas.microsoft.com/office/drawing/2014/main" id="{EC9DE664-F3E5-34BA-DF33-33E344FF0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404" name="Rectangle 10">
                <a:extLst>
                  <a:ext uri="{FF2B5EF4-FFF2-40B4-BE49-F238E27FC236}">
                    <a16:creationId xmlns:a16="http://schemas.microsoft.com/office/drawing/2014/main" id="{28FEEA42-C863-108F-5C2B-2906AAF82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4405" name="Rectangle 11">
                <a:extLst>
                  <a:ext uri="{FF2B5EF4-FFF2-40B4-BE49-F238E27FC236}">
                    <a16:creationId xmlns:a16="http://schemas.microsoft.com/office/drawing/2014/main" id="{ECC8B41F-4C40-E489-EFE9-95B41D3DF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406" name="Rectangle 12">
                <a:extLst>
                  <a:ext uri="{FF2B5EF4-FFF2-40B4-BE49-F238E27FC236}">
                    <a16:creationId xmlns:a16="http://schemas.microsoft.com/office/drawing/2014/main" id="{1508D295-37FB-C464-D2FB-77ABC0A54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4407" name="Rectangle 13">
                <a:extLst>
                  <a:ext uri="{FF2B5EF4-FFF2-40B4-BE49-F238E27FC236}">
                    <a16:creationId xmlns:a16="http://schemas.microsoft.com/office/drawing/2014/main" id="{CA4E0366-774A-9773-2956-A409BF11E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93" name="Text Box 14">
              <a:extLst>
                <a:ext uri="{FF2B5EF4-FFF2-40B4-BE49-F238E27FC236}">
                  <a16:creationId xmlns:a16="http://schemas.microsoft.com/office/drawing/2014/main" id="{3D887294-2BB5-694D-A90B-A4A3136A7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94" name="Text Box 15">
              <a:extLst>
                <a:ext uri="{FF2B5EF4-FFF2-40B4-BE49-F238E27FC236}">
                  <a16:creationId xmlns:a16="http://schemas.microsoft.com/office/drawing/2014/main" id="{0FD7D2F9-F6F6-C7E1-67CA-8915305A4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95" name="Text Box 16">
              <a:extLst>
                <a:ext uri="{FF2B5EF4-FFF2-40B4-BE49-F238E27FC236}">
                  <a16:creationId xmlns:a16="http://schemas.microsoft.com/office/drawing/2014/main" id="{F5C09794-32CF-5EBE-401A-16F92FA3D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96" name="Text Box 17">
              <a:extLst>
                <a:ext uri="{FF2B5EF4-FFF2-40B4-BE49-F238E27FC236}">
                  <a16:creationId xmlns:a16="http://schemas.microsoft.com/office/drawing/2014/main" id="{ADC63578-F673-95C3-EB13-1647C83C5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97" name="Text Box 18">
              <a:extLst>
                <a:ext uri="{FF2B5EF4-FFF2-40B4-BE49-F238E27FC236}">
                  <a16:creationId xmlns:a16="http://schemas.microsoft.com/office/drawing/2014/main" id="{EBB0B1D6-3E37-BFE2-6404-CFFE6500D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98" name="Text Box 19">
              <a:extLst>
                <a:ext uri="{FF2B5EF4-FFF2-40B4-BE49-F238E27FC236}">
                  <a16:creationId xmlns:a16="http://schemas.microsoft.com/office/drawing/2014/main" id="{24FDA692-FF41-CAF8-E037-C2AE8F69D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4341" name="Group 20">
            <a:extLst>
              <a:ext uri="{FF2B5EF4-FFF2-40B4-BE49-F238E27FC236}">
                <a16:creationId xmlns:a16="http://schemas.microsoft.com/office/drawing/2014/main" id="{1DA4BAA0-65BD-01A6-5C8E-F58FCC8DC6F3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3952875"/>
            <a:ext cx="2667000" cy="1752600"/>
            <a:chOff x="3168" y="816"/>
            <a:chExt cx="1680" cy="1104"/>
          </a:xfrm>
        </p:grpSpPr>
        <p:grpSp>
          <p:nvGrpSpPr>
            <p:cNvPr id="14376" name="Group 21">
              <a:extLst>
                <a:ext uri="{FF2B5EF4-FFF2-40B4-BE49-F238E27FC236}">
                  <a16:creationId xmlns:a16="http://schemas.microsoft.com/office/drawing/2014/main" id="{4072183E-F489-FD57-EB14-A0789CD0D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83" name="Rectangle 22">
                <a:extLst>
                  <a:ext uri="{FF2B5EF4-FFF2-40B4-BE49-F238E27FC236}">
                    <a16:creationId xmlns:a16="http://schemas.microsoft.com/office/drawing/2014/main" id="{E7B0688B-93A4-0512-A2BA-712C6CC6B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4384" name="Rectangle 23">
                <a:extLst>
                  <a:ext uri="{FF2B5EF4-FFF2-40B4-BE49-F238E27FC236}">
                    <a16:creationId xmlns:a16="http://schemas.microsoft.com/office/drawing/2014/main" id="{45665017-3D0C-65EB-EC88-82286C36F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5" name="Rectangle 24">
                <a:extLst>
                  <a:ext uri="{FF2B5EF4-FFF2-40B4-BE49-F238E27FC236}">
                    <a16:creationId xmlns:a16="http://schemas.microsoft.com/office/drawing/2014/main" id="{095FB706-32EB-495A-438E-AEAD838C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6" name="Rectangle 25">
                <a:extLst>
                  <a:ext uri="{FF2B5EF4-FFF2-40B4-BE49-F238E27FC236}">
                    <a16:creationId xmlns:a16="http://schemas.microsoft.com/office/drawing/2014/main" id="{F67CEEB4-37D4-B10D-8B7C-1E7D8928F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dirty="0"/>
              </a:p>
            </p:txBody>
          </p:sp>
          <p:sp>
            <p:nvSpPr>
              <p:cNvPr id="14387" name="Rectangle 26">
                <a:extLst>
                  <a:ext uri="{FF2B5EF4-FFF2-40B4-BE49-F238E27FC236}">
                    <a16:creationId xmlns:a16="http://schemas.microsoft.com/office/drawing/2014/main" id="{5F762EDD-1F4D-D998-658F-51F78D4DB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88" name="Rectangle 27">
                <a:extLst>
                  <a:ext uri="{FF2B5EF4-FFF2-40B4-BE49-F238E27FC236}">
                    <a16:creationId xmlns:a16="http://schemas.microsoft.com/office/drawing/2014/main" id="{37FB2FBF-B417-63FB-01E3-42CAB5CDD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14389" name="Rectangle 28">
                <a:extLst>
                  <a:ext uri="{FF2B5EF4-FFF2-40B4-BE49-F238E27FC236}">
                    <a16:creationId xmlns:a16="http://schemas.microsoft.com/office/drawing/2014/main" id="{4C26D6C0-6F85-8570-DCEE-514CED428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4390" name="Rectangle 29">
                <a:extLst>
                  <a:ext uri="{FF2B5EF4-FFF2-40B4-BE49-F238E27FC236}">
                    <a16:creationId xmlns:a16="http://schemas.microsoft.com/office/drawing/2014/main" id="{33C3AE64-4531-94AF-DBB2-B4038E999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91" name="Rectangle 30">
                <a:extLst>
                  <a:ext uri="{FF2B5EF4-FFF2-40B4-BE49-F238E27FC236}">
                    <a16:creationId xmlns:a16="http://schemas.microsoft.com/office/drawing/2014/main" id="{13348D41-F92E-05F0-FA3F-36A1FAC3F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77" name="Text Box 31">
              <a:extLst>
                <a:ext uri="{FF2B5EF4-FFF2-40B4-BE49-F238E27FC236}">
                  <a16:creationId xmlns:a16="http://schemas.microsoft.com/office/drawing/2014/main" id="{FE015466-89CD-50E0-C91D-9A78F1EE9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78" name="Text Box 32">
              <a:extLst>
                <a:ext uri="{FF2B5EF4-FFF2-40B4-BE49-F238E27FC236}">
                  <a16:creationId xmlns:a16="http://schemas.microsoft.com/office/drawing/2014/main" id="{7752D869-AAB2-A2CA-4084-03471397A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79" name="Text Box 33">
              <a:extLst>
                <a:ext uri="{FF2B5EF4-FFF2-40B4-BE49-F238E27FC236}">
                  <a16:creationId xmlns:a16="http://schemas.microsoft.com/office/drawing/2014/main" id="{EA1F166C-32A1-59D8-007F-0B8344401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80" name="Text Box 34">
              <a:extLst>
                <a:ext uri="{FF2B5EF4-FFF2-40B4-BE49-F238E27FC236}">
                  <a16:creationId xmlns:a16="http://schemas.microsoft.com/office/drawing/2014/main" id="{1461CF80-D778-2106-80D2-57906D141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81" name="Text Box 35">
              <a:extLst>
                <a:ext uri="{FF2B5EF4-FFF2-40B4-BE49-F238E27FC236}">
                  <a16:creationId xmlns:a16="http://schemas.microsoft.com/office/drawing/2014/main" id="{15C6DB08-E1AA-FD7C-58E7-C5B0B9F54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82" name="Text Box 36">
              <a:extLst>
                <a:ext uri="{FF2B5EF4-FFF2-40B4-BE49-F238E27FC236}">
                  <a16:creationId xmlns:a16="http://schemas.microsoft.com/office/drawing/2014/main" id="{CC1A45DA-7D42-C8D8-DE99-0DA78293D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4342" name="Text Box 37">
            <a:extLst>
              <a:ext uri="{FF2B5EF4-FFF2-40B4-BE49-F238E27FC236}">
                <a16:creationId xmlns:a16="http://schemas.microsoft.com/office/drawing/2014/main" id="{D2FEC22A-E36B-B7F3-8E8C-F9BE6D38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6" y="4791075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4343" name="Rectangle 52">
            <a:extLst>
              <a:ext uri="{FF2B5EF4-FFF2-40B4-BE49-F238E27FC236}">
                <a16:creationId xmlns:a16="http://schemas.microsoft.com/office/drawing/2014/main" id="{1B5A6BDC-1D6D-E815-130C-3D2A05608CA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324725" y="2428875"/>
            <a:ext cx="4648200" cy="1257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[1,2] = min(D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[1,2], 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[1,3]+D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[3,2]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2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14346" name="Group 71">
            <a:extLst>
              <a:ext uri="{FF2B5EF4-FFF2-40B4-BE49-F238E27FC236}">
                <a16:creationId xmlns:a16="http://schemas.microsoft.com/office/drawing/2014/main" id="{D762A007-6FF9-5246-8FEE-C6EC7BE9EA36}"/>
              </a:ext>
            </a:extLst>
          </p:cNvPr>
          <p:cNvGrpSpPr>
            <a:grpSpLocks/>
          </p:cNvGrpSpPr>
          <p:nvPr/>
        </p:nvGrpSpPr>
        <p:grpSpPr bwMode="auto">
          <a:xfrm>
            <a:off x="842168" y="3609975"/>
            <a:ext cx="1925638" cy="1600200"/>
            <a:chOff x="188" y="240"/>
            <a:chExt cx="1213" cy="1008"/>
          </a:xfrm>
        </p:grpSpPr>
        <p:grpSp>
          <p:nvGrpSpPr>
            <p:cNvPr id="14348" name="Group 72">
              <a:extLst>
                <a:ext uri="{FF2B5EF4-FFF2-40B4-BE49-F238E27FC236}">
                  <a16:creationId xmlns:a16="http://schemas.microsoft.com/office/drawing/2014/main" id="{7372C1BF-4FEA-8B60-4FD2-B0ECB28D6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>
                <a:extLst>
                  <a:ext uri="{FF2B5EF4-FFF2-40B4-BE49-F238E27FC236}">
                    <a16:creationId xmlns:a16="http://schemas.microsoft.com/office/drawing/2014/main" id="{87DC1190-AEBA-C6E1-4760-A4D8A873F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4354" name="Oval 74">
                <a:extLst>
                  <a:ext uri="{FF2B5EF4-FFF2-40B4-BE49-F238E27FC236}">
                    <a16:creationId xmlns:a16="http://schemas.microsoft.com/office/drawing/2014/main" id="{D065D5AA-D947-F6F8-287D-07B5E2D3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355" name="Oval 75">
                <a:extLst>
                  <a:ext uri="{FF2B5EF4-FFF2-40B4-BE49-F238E27FC236}">
                    <a16:creationId xmlns:a16="http://schemas.microsoft.com/office/drawing/2014/main" id="{7E104FC0-9226-D09A-D89D-53AF531F7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4356" name="AutoShape 76">
                <a:extLst>
                  <a:ext uri="{FF2B5EF4-FFF2-40B4-BE49-F238E27FC236}">
                    <a16:creationId xmlns:a16="http://schemas.microsoft.com/office/drawing/2014/main" id="{A4484104-D530-C1E0-D59A-9087EC6B8737}"/>
                  </a:ext>
                </a:extLst>
              </p:cNvPr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77">
                <a:extLst>
                  <a:ext uri="{FF2B5EF4-FFF2-40B4-BE49-F238E27FC236}">
                    <a16:creationId xmlns:a16="http://schemas.microsoft.com/office/drawing/2014/main" id="{D9040255-F090-F78C-242E-E25B11A6BC76}"/>
                  </a:ext>
                </a:extLst>
              </p:cNvPr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78">
                <a:extLst>
                  <a:ext uri="{FF2B5EF4-FFF2-40B4-BE49-F238E27FC236}">
                    <a16:creationId xmlns:a16="http://schemas.microsoft.com/office/drawing/2014/main" id="{244A7372-B1D3-CD35-4F73-C174B55AE710}"/>
                  </a:ext>
                </a:extLst>
              </p:cNvPr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79">
                <a:extLst>
                  <a:ext uri="{FF2B5EF4-FFF2-40B4-BE49-F238E27FC236}">
                    <a16:creationId xmlns:a16="http://schemas.microsoft.com/office/drawing/2014/main" id="{F305B148-E3A9-F32A-D1A4-6D5D0E95F35B}"/>
                  </a:ext>
                </a:extLst>
              </p:cNvPr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Text Box 80">
              <a:extLst>
                <a:ext uri="{FF2B5EF4-FFF2-40B4-BE49-F238E27FC236}">
                  <a16:creationId xmlns:a16="http://schemas.microsoft.com/office/drawing/2014/main" id="{ED3BFEDF-7A26-C66D-6571-3E87C6D2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4350" name="Text Box 81">
              <a:extLst>
                <a:ext uri="{FF2B5EF4-FFF2-40B4-BE49-F238E27FC236}">
                  <a16:creationId xmlns:a16="http://schemas.microsoft.com/office/drawing/2014/main" id="{8FE3070B-5D86-A67D-38D3-9EB076DA8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4351" name="Text Box 82">
              <a:extLst>
                <a:ext uri="{FF2B5EF4-FFF2-40B4-BE49-F238E27FC236}">
                  <a16:creationId xmlns:a16="http://schemas.microsoft.com/office/drawing/2014/main" id="{E40157FA-6C33-9E2E-1A3A-A7A70EC49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4352" name="Text Box 83">
              <a:extLst>
                <a:ext uri="{FF2B5EF4-FFF2-40B4-BE49-F238E27FC236}">
                  <a16:creationId xmlns:a16="http://schemas.microsoft.com/office/drawing/2014/main" id="{50B8B6FD-BE3F-EDF7-091B-EA54B1F8A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4347" name="Rectangle 85">
            <a:extLst>
              <a:ext uri="{FF2B5EF4-FFF2-40B4-BE49-F238E27FC236}">
                <a16:creationId xmlns:a16="http://schemas.microsoft.com/office/drawing/2014/main" id="{412C0F1B-B97C-E81A-4A29-4A2802136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2628" y="28575"/>
            <a:ext cx="7442994" cy="1676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en-US" sz="3200" dirty="0"/>
              <a:t>k = 3</a:t>
            </a:r>
            <a:br>
              <a:rPr lang="en-US" altLang="en-US" sz="3200" dirty="0"/>
            </a:br>
            <a:r>
              <a:rPr lang="en-US" altLang="en-US" sz="3200" dirty="0"/>
              <a:t>Vertices 1, 2, 3 can be intermediate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6FE53-0952-0C74-9B08-CF91E0BB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1" y="1758356"/>
            <a:ext cx="2411237" cy="1296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B00D6-9CF8-B867-47AC-E8F95D6706A6}"/>
              </a:ext>
            </a:extLst>
          </p:cNvPr>
          <p:cNvSpPr txBox="1"/>
          <p:nvPr/>
        </p:nvSpPr>
        <p:spPr>
          <a:xfrm>
            <a:off x="7292975" y="4060735"/>
            <a:ext cx="43942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[2,1] = min(D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[2,1], 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[2,3]+D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[3,1]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= min (</a:t>
            </a:r>
            <a:r>
              <a:rPr lang="en-US" altLang="en-US" sz="2000" dirty="0">
                <a:sym typeface="Symbol" panose="05050102010706020507" pitchFamily="18" charset="2"/>
              </a:rPr>
              <a:t>2, 7+ (-1))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E8FBB-3452-0176-9D34-C7DB442BF3F3}"/>
              </a:ext>
            </a:extLst>
          </p:cNvPr>
          <p:cNvSpPr txBox="1"/>
          <p:nvPr/>
        </p:nvSpPr>
        <p:spPr>
          <a:xfrm>
            <a:off x="5768975" y="2295465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F27A3-BA8B-C6BA-D8EA-110B12C3E211}"/>
              </a:ext>
            </a:extLst>
          </p:cNvPr>
          <p:cNvSpPr txBox="1"/>
          <p:nvPr/>
        </p:nvSpPr>
        <p:spPr>
          <a:xfrm>
            <a:off x="5779962" y="434972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2A07A-07B1-F7F4-8BF8-838D421CD66E}"/>
              </a:ext>
            </a:extLst>
          </p:cNvPr>
          <p:cNvSpPr txBox="1"/>
          <p:nvPr/>
        </p:nvSpPr>
        <p:spPr>
          <a:xfrm>
            <a:off x="5046140" y="274311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4A441-334F-D2D0-7CD1-F44FFA73DD48}"/>
              </a:ext>
            </a:extLst>
          </p:cNvPr>
          <p:cNvSpPr txBox="1"/>
          <p:nvPr/>
        </p:nvSpPr>
        <p:spPr>
          <a:xfrm>
            <a:off x="4994946" y="4819620"/>
            <a:ext cx="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F83BAEA-FA60-9EED-CA96-5EFBB68F7C8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1CF623C6-1659-4B84-322C-83479CA35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Shortest path between every pairs of vertices</a:t>
            </a:r>
          </a:p>
        </p:txBody>
      </p:sp>
      <p:grpSp>
        <p:nvGrpSpPr>
          <p:cNvPr id="21511" name="Group 22">
            <a:extLst>
              <a:ext uri="{FF2B5EF4-FFF2-40B4-BE49-F238E27FC236}">
                <a16:creationId xmlns:a16="http://schemas.microsoft.com/office/drawing/2014/main" id="{1A9AED58-5066-017A-DC1E-6C3FB7C30FC3}"/>
              </a:ext>
            </a:extLst>
          </p:cNvPr>
          <p:cNvGrpSpPr>
            <a:grpSpLocks/>
          </p:cNvGrpSpPr>
          <p:nvPr/>
        </p:nvGrpSpPr>
        <p:grpSpPr bwMode="auto">
          <a:xfrm>
            <a:off x="2673673" y="4101645"/>
            <a:ext cx="1925638" cy="1600200"/>
            <a:chOff x="188" y="240"/>
            <a:chExt cx="1213" cy="1008"/>
          </a:xfrm>
        </p:grpSpPr>
        <p:grpSp>
          <p:nvGrpSpPr>
            <p:cNvPr id="21512" name="Group 23">
              <a:extLst>
                <a:ext uri="{FF2B5EF4-FFF2-40B4-BE49-F238E27FC236}">
                  <a16:creationId xmlns:a16="http://schemas.microsoft.com/office/drawing/2014/main" id="{CA3FFC82-73B2-B169-DF59-343AE7E92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1517" name="Oval 24">
                <a:extLst>
                  <a:ext uri="{FF2B5EF4-FFF2-40B4-BE49-F238E27FC236}">
                    <a16:creationId xmlns:a16="http://schemas.microsoft.com/office/drawing/2014/main" id="{677F06C0-8AC0-4C25-BCAD-5DFFDA5A3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21518" name="Oval 25">
                <a:extLst>
                  <a:ext uri="{FF2B5EF4-FFF2-40B4-BE49-F238E27FC236}">
                    <a16:creationId xmlns:a16="http://schemas.microsoft.com/office/drawing/2014/main" id="{210CF618-870B-67D5-78A4-8AD92C83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1519" name="Oval 26">
                <a:extLst>
                  <a:ext uri="{FF2B5EF4-FFF2-40B4-BE49-F238E27FC236}">
                    <a16:creationId xmlns:a16="http://schemas.microsoft.com/office/drawing/2014/main" id="{4D3E6E28-987E-38B4-827F-B1BC62D43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21520" name="AutoShape 27">
                <a:extLst>
                  <a:ext uri="{FF2B5EF4-FFF2-40B4-BE49-F238E27FC236}">
                    <a16:creationId xmlns:a16="http://schemas.microsoft.com/office/drawing/2014/main" id="{128D3B75-35FB-D50D-0FC5-58910B6124DA}"/>
                  </a:ext>
                </a:extLst>
              </p:cNvPr>
              <p:cNvCxnSpPr>
                <a:cxnSpLocks noChangeShapeType="1"/>
                <a:stCxn id="21517" idx="7"/>
                <a:endCxn id="21519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1" name="AutoShape 28">
                <a:extLst>
                  <a:ext uri="{FF2B5EF4-FFF2-40B4-BE49-F238E27FC236}">
                    <a16:creationId xmlns:a16="http://schemas.microsoft.com/office/drawing/2014/main" id="{D47D1D24-F831-6CE0-2A9F-B4CD9EA0A32E}"/>
                  </a:ext>
                </a:extLst>
              </p:cNvPr>
              <p:cNvCxnSpPr>
                <a:cxnSpLocks noChangeShapeType="1"/>
                <a:stCxn id="21519" idx="3"/>
                <a:endCxn id="21518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2" name="AutoShape 29">
                <a:extLst>
                  <a:ext uri="{FF2B5EF4-FFF2-40B4-BE49-F238E27FC236}">
                    <a16:creationId xmlns:a16="http://schemas.microsoft.com/office/drawing/2014/main" id="{CA7C5CAB-D386-9520-17C9-E158E6152941}"/>
                  </a:ext>
                </a:extLst>
              </p:cNvPr>
              <p:cNvCxnSpPr>
                <a:cxnSpLocks noChangeShapeType="1"/>
                <a:stCxn id="21518" idx="2"/>
                <a:endCxn id="21517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3" name="AutoShape 30">
                <a:extLst>
                  <a:ext uri="{FF2B5EF4-FFF2-40B4-BE49-F238E27FC236}">
                    <a16:creationId xmlns:a16="http://schemas.microsoft.com/office/drawing/2014/main" id="{353EDA27-59D4-BA70-8BAD-D3583446A7AA}"/>
                  </a:ext>
                </a:extLst>
              </p:cNvPr>
              <p:cNvCxnSpPr>
                <a:cxnSpLocks noChangeShapeType="1"/>
                <a:stCxn id="21518" idx="6"/>
                <a:endCxn id="21517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3" name="Text Box 31">
              <a:extLst>
                <a:ext uri="{FF2B5EF4-FFF2-40B4-BE49-F238E27FC236}">
                  <a16:creationId xmlns:a16="http://schemas.microsoft.com/office/drawing/2014/main" id="{AEB259AD-FD39-A592-1302-BCE07D9B7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21514" name="Text Box 32">
              <a:extLst>
                <a:ext uri="{FF2B5EF4-FFF2-40B4-BE49-F238E27FC236}">
                  <a16:creationId xmlns:a16="http://schemas.microsoft.com/office/drawing/2014/main" id="{670E5B81-EE61-D795-7CD4-0120D5172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21515" name="Text Box 33">
              <a:extLst>
                <a:ext uri="{FF2B5EF4-FFF2-40B4-BE49-F238E27FC236}">
                  <a16:creationId xmlns:a16="http://schemas.microsoft.com/office/drawing/2014/main" id="{CCFDD379-6ABE-512C-7D0F-C25764FAF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21516" name="Text Box 34">
              <a:extLst>
                <a:ext uri="{FF2B5EF4-FFF2-40B4-BE49-F238E27FC236}">
                  <a16:creationId xmlns:a16="http://schemas.microsoft.com/office/drawing/2014/main" id="{BDC053B4-A62F-E5C6-9FDE-1B4729BA9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0A6DDF-0C95-3257-E295-8FD43C70FE5D}"/>
              </a:ext>
            </a:extLst>
          </p:cNvPr>
          <p:cNvGrpSpPr/>
          <p:nvPr/>
        </p:nvGrpSpPr>
        <p:grpSpPr>
          <a:xfrm>
            <a:off x="7677150" y="4064001"/>
            <a:ext cx="2295525" cy="1974850"/>
            <a:chOff x="7677150" y="4064001"/>
            <a:chExt cx="2295525" cy="19748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8D938F-C400-0FD0-EDC1-EF69294A50AD}"/>
                </a:ext>
              </a:extLst>
            </p:cNvPr>
            <p:cNvGrpSpPr/>
            <p:nvPr/>
          </p:nvGrpSpPr>
          <p:grpSpPr>
            <a:xfrm>
              <a:off x="7677150" y="4064001"/>
              <a:ext cx="622300" cy="622300"/>
              <a:chOff x="3400425" y="4035425"/>
              <a:chExt cx="622300" cy="622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3EB41A-37F7-54ED-5E56-DB21DFAE7C33}"/>
                  </a:ext>
                </a:extLst>
              </p:cNvPr>
              <p:cNvSpPr/>
              <p:nvPr/>
            </p:nvSpPr>
            <p:spPr>
              <a:xfrm>
                <a:off x="3400425" y="4035425"/>
                <a:ext cx="622300" cy="6223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42C28E-CEFA-C237-9B6A-E615B45D1C2D}"/>
                  </a:ext>
                </a:extLst>
              </p:cNvPr>
              <p:cNvSpPr txBox="1"/>
              <p:nvPr/>
            </p:nvSpPr>
            <p:spPr>
              <a:xfrm>
                <a:off x="3552825" y="4161909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053A4-662D-6A3C-F42D-CA9ADCFEEAD2}"/>
                </a:ext>
              </a:extLst>
            </p:cNvPr>
            <p:cNvGrpSpPr/>
            <p:nvPr/>
          </p:nvGrpSpPr>
          <p:grpSpPr>
            <a:xfrm>
              <a:off x="7702550" y="5416551"/>
              <a:ext cx="622300" cy="622300"/>
              <a:chOff x="3400425" y="4035425"/>
              <a:chExt cx="622300" cy="6223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ACCB411-BBDC-A95E-7F33-E4F81E55F250}"/>
                  </a:ext>
                </a:extLst>
              </p:cNvPr>
              <p:cNvSpPr/>
              <p:nvPr/>
            </p:nvSpPr>
            <p:spPr>
              <a:xfrm>
                <a:off x="3400425" y="4035425"/>
                <a:ext cx="622300" cy="6223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701F45-FC6A-B4AF-81A6-923AA11C7E61}"/>
                  </a:ext>
                </a:extLst>
              </p:cNvPr>
              <p:cNvSpPr txBox="1"/>
              <p:nvPr/>
            </p:nvSpPr>
            <p:spPr>
              <a:xfrm>
                <a:off x="3552825" y="4161909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3E3BC4-BCB7-2F80-F6BE-0DC7E712FA0C}"/>
                </a:ext>
              </a:extLst>
            </p:cNvPr>
            <p:cNvGrpSpPr/>
            <p:nvPr/>
          </p:nvGrpSpPr>
          <p:grpSpPr>
            <a:xfrm>
              <a:off x="9350375" y="4590595"/>
              <a:ext cx="622300" cy="622300"/>
              <a:chOff x="3400425" y="4035425"/>
              <a:chExt cx="622300" cy="6223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F7C9E7-6481-FF23-49C1-81EDA957F9AF}"/>
                  </a:ext>
                </a:extLst>
              </p:cNvPr>
              <p:cNvSpPr/>
              <p:nvPr/>
            </p:nvSpPr>
            <p:spPr>
              <a:xfrm>
                <a:off x="3400425" y="4035425"/>
                <a:ext cx="622300" cy="6223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18B867-819D-4527-80FB-3D878A034C1B}"/>
                  </a:ext>
                </a:extLst>
              </p:cNvPr>
              <p:cNvSpPr txBox="1"/>
              <p:nvPr/>
            </p:nvSpPr>
            <p:spPr>
              <a:xfrm>
                <a:off x="3552825" y="4161909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539BB-27E9-8989-9040-3DA309E6C87A}"/>
                </a:ext>
              </a:extLst>
            </p:cNvPr>
            <p:cNvCxnSpPr>
              <a:stCxn id="4" idx="6"/>
              <a:endCxn id="11" idx="1"/>
            </p:cNvCxnSpPr>
            <p:nvPr/>
          </p:nvCxnSpPr>
          <p:spPr>
            <a:xfrm>
              <a:off x="8299450" y="4375151"/>
              <a:ext cx="1142059" cy="3065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419F5F-93E2-2787-A2B0-383EE6628583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H="1" flipV="1">
              <a:off x="7988300" y="4686301"/>
              <a:ext cx="25400" cy="73025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C189D-3772-4CA4-C8FC-18E020F038DC}"/>
                </a:ext>
              </a:extLst>
            </p:cNvPr>
            <p:cNvCxnSpPr>
              <a:cxnSpLocks/>
              <a:stCxn id="11" idx="3"/>
              <a:endCxn id="8" idx="6"/>
            </p:cNvCxnSpPr>
            <p:nvPr/>
          </p:nvCxnSpPr>
          <p:spPr>
            <a:xfrm flipH="1">
              <a:off x="8324850" y="5121761"/>
              <a:ext cx="1116659" cy="60594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804A1D-873D-892D-8B48-E05891616D5D}"/>
                </a:ext>
              </a:extLst>
            </p:cNvPr>
            <p:cNvSpPr txBox="1"/>
            <p:nvPr/>
          </p:nvSpPr>
          <p:spPr>
            <a:xfrm>
              <a:off x="8601075" y="41227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45D6A9-2F59-BFCE-C685-DBA8A132E3FF}"/>
                </a:ext>
              </a:extLst>
            </p:cNvPr>
            <p:cNvSpPr txBox="1"/>
            <p:nvPr/>
          </p:nvSpPr>
          <p:spPr>
            <a:xfrm>
              <a:off x="8889529" y="53315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1848CE-F69B-04AF-5B72-7A867887CDA2}"/>
                </a:ext>
              </a:extLst>
            </p:cNvPr>
            <p:cNvSpPr txBox="1"/>
            <p:nvPr/>
          </p:nvSpPr>
          <p:spPr>
            <a:xfrm>
              <a:off x="7694582" y="49515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B3C0C8E-13A9-A2C5-F774-01643EE4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22" y="1682109"/>
            <a:ext cx="3620005" cy="20481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DFAEF9-7C8C-7879-7728-FE8298F4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237" y="1840758"/>
            <a:ext cx="3591426" cy="183858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1278AF2-7316-C4A2-EB87-B7FC8FD15096}"/>
              </a:ext>
            </a:extLst>
          </p:cNvPr>
          <p:cNvSpPr/>
          <p:nvPr/>
        </p:nvSpPr>
        <p:spPr>
          <a:xfrm>
            <a:off x="5591175" y="4517692"/>
            <a:ext cx="884207" cy="697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F1EC6F8-89D7-7CD9-58DB-21A7FABF19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444E8ECF-E9D8-0133-684F-21501CE13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92662"/>
            <a:ext cx="10515600" cy="96837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Floyd </a:t>
            </a:r>
            <a:r>
              <a:rPr lang="en-US" altLang="en-US" sz="3200" b="1" dirty="0" err="1"/>
              <a:t>Warshall’s</a:t>
            </a:r>
            <a:r>
              <a:rPr lang="en-US" altLang="en-US" sz="3200" b="1" dirty="0"/>
              <a:t> Algorithm</a:t>
            </a:r>
          </a:p>
        </p:txBody>
      </p:sp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43D803C3-F9A8-1707-504A-D3C72ECD7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8194" y="1567649"/>
            <a:ext cx="4954698" cy="4467225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2000" i="1"/>
              <a:t>D 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 i="1">
                <a:sym typeface="Symbol" panose="05050102010706020507" pitchFamily="18" charset="2"/>
              </a:rPr>
              <a:t>W;   </a:t>
            </a:r>
            <a:r>
              <a:rPr lang="en-US" altLang="en-US" sz="1600" i="1">
                <a:sym typeface="Symbol" panose="05050102010706020507" pitchFamily="18" charset="2"/>
              </a:rPr>
              <a:t>// initialize D array to W[ ]</a:t>
            </a:r>
            <a:br>
              <a:rPr lang="en-US" altLang="en-US" sz="1600" i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P </a:t>
            </a:r>
            <a:r>
              <a:rPr lang="en-US" altLang="en-US" sz="2000">
                <a:sym typeface="Symbol" panose="05050102010706020507" pitchFamily="18" charset="2"/>
              </a:rPr>
              <a:t>=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0 ;    </a:t>
            </a:r>
            <a:r>
              <a:rPr lang="en-US" altLang="en-US" sz="1600" i="1">
                <a:sym typeface="Symbol" panose="05050102010706020507" pitchFamily="18" charset="2"/>
              </a:rPr>
              <a:t>// initialize P array to [0]</a:t>
            </a:r>
            <a:br>
              <a:rPr lang="en-US" altLang="en-US" sz="1600" i="1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for (</a:t>
            </a:r>
            <a:r>
              <a:rPr lang="en-US" altLang="en-US" sz="2000" i="1">
                <a:sym typeface="Symbol" panose="05050102010706020507" pitchFamily="18" charset="2"/>
              </a:rPr>
              <a:t>k </a:t>
            </a:r>
            <a:r>
              <a:rPr lang="en-US" altLang="en-US" sz="2000">
                <a:sym typeface="Symbol" panose="05050102010706020507" pitchFamily="18" charset="2"/>
              </a:rPr>
              <a:t>= 1 ; k ≤ </a:t>
            </a:r>
            <a:r>
              <a:rPr lang="en-US" altLang="en-US" sz="2000" i="1">
                <a:sym typeface="Symbol" panose="05050102010706020507" pitchFamily="18" charset="2"/>
              </a:rPr>
              <a:t>n ; k++)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    </a:t>
            </a:r>
            <a:r>
              <a:rPr lang="en-US" altLang="en-US" sz="2000">
                <a:sym typeface="Symbol" panose="05050102010706020507" pitchFamily="18" charset="2"/>
              </a:rPr>
              <a:t>for (</a:t>
            </a:r>
            <a:r>
              <a:rPr lang="en-US" altLang="en-US" sz="2000" i="1">
                <a:sym typeface="Symbol" panose="05050102010706020507" pitchFamily="18" charset="2"/>
              </a:rPr>
              <a:t>i </a:t>
            </a:r>
            <a:r>
              <a:rPr lang="en-US" altLang="en-US" sz="2000">
                <a:sym typeface="Symbol" panose="05050102010706020507" pitchFamily="18" charset="2"/>
              </a:rPr>
              <a:t>= 1 ; </a:t>
            </a:r>
            <a:r>
              <a:rPr lang="en-US" altLang="en-US" sz="2000" err="1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 ≤ </a:t>
            </a:r>
            <a:r>
              <a:rPr lang="en-US" altLang="en-US" sz="2000" i="1">
                <a:sym typeface="Symbol" panose="05050102010706020507" pitchFamily="18" charset="2"/>
              </a:rPr>
              <a:t>n ; </a:t>
            </a:r>
            <a:r>
              <a:rPr lang="en-US" altLang="en-US" sz="2000" i="1" err="1">
                <a:sym typeface="Symbol" panose="05050102010706020507" pitchFamily="18" charset="2"/>
              </a:rPr>
              <a:t>i</a:t>
            </a:r>
            <a:r>
              <a:rPr lang="en-US" altLang="en-US" sz="2000" i="1">
                <a:sym typeface="Symbol" panose="05050102010706020507" pitchFamily="18" charset="2"/>
              </a:rPr>
              <a:t>++)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        for (</a:t>
            </a:r>
            <a:r>
              <a:rPr lang="en-US" altLang="en-US" sz="2000" i="1">
                <a:sym typeface="Symbol" panose="05050102010706020507" pitchFamily="18" charset="2"/>
              </a:rPr>
              <a:t>j </a:t>
            </a:r>
            <a:r>
              <a:rPr lang="en-US" altLang="en-US" sz="2000">
                <a:sym typeface="Symbol" panose="05050102010706020507" pitchFamily="18" charset="2"/>
              </a:rPr>
              <a:t>= 1 ; j ≤ </a:t>
            </a:r>
            <a:r>
              <a:rPr lang="en-US" altLang="en-US" sz="2000" i="1">
                <a:sym typeface="Symbol" panose="05050102010706020507" pitchFamily="18" charset="2"/>
              </a:rPr>
              <a:t>n; </a:t>
            </a:r>
            <a:r>
              <a:rPr lang="en-US" altLang="en-US" sz="2000" i="1" err="1">
                <a:sym typeface="Symbol" panose="05050102010706020507" pitchFamily="18" charset="2"/>
              </a:rPr>
              <a:t>j++</a:t>
            </a:r>
            <a:r>
              <a:rPr lang="en-US" altLang="en-US" sz="2000" i="1">
                <a:sym typeface="Symbol" panose="05050102010706020507" pitchFamily="18" charset="2"/>
              </a:rPr>
              <a:t>)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 i="1">
                <a:sym typeface="Symbol" panose="05050102010706020507" pitchFamily="18" charset="2"/>
              </a:rPr>
              <a:t>             </a:t>
            </a:r>
            <a:r>
              <a:rPr lang="en-US" altLang="en-US" sz="2000">
                <a:sym typeface="Symbol" panose="05050102010706020507" pitchFamily="18" charset="2"/>
              </a:rPr>
              <a:t>if (</a:t>
            </a: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 err="1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 </a:t>
            </a:r>
            <a:r>
              <a:rPr lang="en-US" altLang="en-US" sz="2000" i="1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] &gt; </a:t>
            </a: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 err="1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 </a:t>
            </a:r>
            <a:r>
              <a:rPr lang="en-US" altLang="en-US" sz="2000" i="1">
                <a:sym typeface="Symbol" panose="05050102010706020507" pitchFamily="18" charset="2"/>
              </a:rPr>
              <a:t>k</a:t>
            </a:r>
            <a:r>
              <a:rPr lang="en-US" altLang="en-US" sz="2000">
                <a:sym typeface="Symbol" panose="05050102010706020507" pitchFamily="18" charset="2"/>
              </a:rPr>
              <a:t> ] +</a:t>
            </a:r>
            <a:r>
              <a:rPr lang="en-US" altLang="en-US" sz="2000" i="1">
                <a:sym typeface="Symbol" panose="05050102010706020507" pitchFamily="18" charset="2"/>
              </a:rPr>
              <a:t> D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>
                <a:sym typeface="Symbol" panose="05050102010706020507" pitchFamily="18" charset="2"/>
              </a:rPr>
              <a:t>k</a:t>
            </a:r>
            <a:r>
              <a:rPr lang="en-US" altLang="en-US" sz="2000">
                <a:sym typeface="Symbol" panose="05050102010706020507" pitchFamily="18" charset="2"/>
              </a:rPr>
              <a:t>, </a:t>
            </a:r>
            <a:r>
              <a:rPr lang="en-US" altLang="en-US" sz="2000" i="1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] ) then {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		 </a:t>
            </a: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 err="1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 </a:t>
            </a:r>
            <a:r>
              <a:rPr lang="en-US" altLang="en-US" sz="2000" i="1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] = </a:t>
            </a: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 err="1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, </a:t>
            </a:r>
            <a:r>
              <a:rPr lang="en-US" altLang="en-US" sz="2000" i="1">
                <a:sym typeface="Symbol" panose="05050102010706020507" pitchFamily="18" charset="2"/>
              </a:rPr>
              <a:t>k</a:t>
            </a:r>
            <a:r>
              <a:rPr lang="en-US" altLang="en-US" sz="2000">
                <a:sym typeface="Symbol" panose="05050102010706020507" pitchFamily="18" charset="2"/>
              </a:rPr>
              <a:t> ] +</a:t>
            </a:r>
            <a:r>
              <a:rPr lang="en-US" altLang="en-US" sz="2000" i="1">
                <a:sym typeface="Symbol" panose="05050102010706020507" pitchFamily="18" charset="2"/>
              </a:rPr>
              <a:t> D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>
                <a:sym typeface="Symbol" panose="05050102010706020507" pitchFamily="18" charset="2"/>
              </a:rPr>
              <a:t>k</a:t>
            </a:r>
            <a:r>
              <a:rPr lang="en-US" altLang="en-US" sz="2000">
                <a:sym typeface="Symbol" panose="05050102010706020507" pitchFamily="18" charset="2"/>
              </a:rPr>
              <a:t>, </a:t>
            </a:r>
            <a:r>
              <a:rPr lang="en-US" altLang="en-US" sz="2000" i="1">
                <a:sym typeface="Symbol" panose="05050102010706020507" pitchFamily="18" charset="2"/>
              </a:rPr>
              <a:t>j</a:t>
            </a:r>
            <a:r>
              <a:rPr lang="en-US" altLang="en-US" sz="2000">
                <a:sym typeface="Symbol" panose="05050102010706020507" pitchFamily="18" charset="2"/>
              </a:rPr>
              <a:t> ];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		 </a:t>
            </a:r>
            <a:r>
              <a:rPr lang="en-US" altLang="en-US" sz="2000" i="1"/>
              <a:t>P</a:t>
            </a:r>
            <a:r>
              <a:rPr lang="en-US" altLang="en-US" sz="2000"/>
              <a:t>[ </a:t>
            </a:r>
            <a:r>
              <a:rPr lang="en-US" altLang="en-US" sz="2000" i="1" err="1"/>
              <a:t>i</a:t>
            </a:r>
            <a:r>
              <a:rPr lang="en-US" altLang="en-US" sz="2000" i="1"/>
              <a:t>, j</a:t>
            </a:r>
            <a:r>
              <a:rPr lang="en-US" altLang="en-US" sz="2000"/>
              <a:t> ]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 i="1"/>
              <a:t>k</a:t>
            </a:r>
            <a:r>
              <a:rPr lang="en-US" altLang="en-US" sz="2000"/>
              <a:t>;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830F7-893A-B19A-9F31-5D1E4E50012D}"/>
              </a:ext>
            </a:extLst>
          </p:cNvPr>
          <p:cNvSpPr txBox="1"/>
          <p:nvPr/>
        </p:nvSpPr>
        <p:spPr>
          <a:xfrm>
            <a:off x="7743462" y="2905780"/>
            <a:ext cx="3192028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Time Complexity: O(n</a:t>
            </a:r>
            <a:r>
              <a:rPr lang="en-US" sz="2400" baseline="30000">
                <a:solidFill>
                  <a:srgbClr val="00B050"/>
                </a:solidFill>
              </a:rPr>
              <a:t>3</a:t>
            </a:r>
            <a:r>
              <a:rPr lang="en-US" sz="2400">
                <a:solidFill>
                  <a:srgbClr val="00B050"/>
                </a:solidFill>
              </a:rPr>
              <a:t>)</a:t>
            </a:r>
          </a:p>
          <a:p>
            <a:endParaRPr lang="en-US" sz="2400">
              <a:solidFill>
                <a:srgbClr val="00B050"/>
              </a:solidFill>
            </a:endParaRPr>
          </a:p>
          <a:p>
            <a:r>
              <a:rPr lang="en-US" sz="2400">
                <a:solidFill>
                  <a:srgbClr val="00B050"/>
                </a:solidFill>
              </a:rPr>
              <a:t>Space Complexity: O(n</a:t>
            </a:r>
            <a:r>
              <a:rPr lang="en-US" sz="2400" baseline="30000">
                <a:solidFill>
                  <a:srgbClr val="00B050"/>
                </a:solidFill>
              </a:rPr>
              <a:t>2</a:t>
            </a:r>
            <a:r>
              <a:rPr lang="en-US" sz="240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2D9B1-0205-998F-B54F-AD7AC8F78DAE}"/>
              </a:ext>
            </a:extLst>
          </p:cNvPr>
          <p:cNvSpPr txBox="1"/>
          <p:nvPr/>
        </p:nvSpPr>
        <p:spPr>
          <a:xfrm>
            <a:off x="7743462" y="4465711"/>
            <a:ext cx="387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 adjacency matrix to store distances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4DC628-EFEC-A70F-0E02-38F27DEAA068}"/>
              </a:ext>
            </a:extLst>
          </p:cNvPr>
          <p:cNvCxnSpPr>
            <a:cxnSpLocks/>
          </p:cNvCxnSpPr>
          <p:nvPr/>
        </p:nvCxnSpPr>
        <p:spPr>
          <a:xfrm flipV="1">
            <a:off x="8159931" y="4005943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A095C8C-7F52-9DAC-E925-5F605365B1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A32-F36B-4BF1-02DE-FEA5B4E8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674"/>
            <a:ext cx="10515600" cy="852490"/>
          </a:xfrm>
        </p:spPr>
        <p:txBody>
          <a:bodyPr>
            <a:normAutofit/>
          </a:bodyPr>
          <a:lstStyle/>
          <a:p>
            <a:pPr algn="ctr"/>
            <a:r>
              <a:rPr lang="en-US" altLang="en-US" b="1"/>
              <a:t>Review Different Shortest Path Algorithms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B229C-BBBE-AFA1-E86C-756814F6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0333" y="1761068"/>
            <a:ext cx="8839200" cy="4525963"/>
          </a:xfrm>
        </p:spPr>
        <p:txBody>
          <a:bodyPr>
            <a:normAutofit/>
          </a:bodyPr>
          <a:lstStyle/>
          <a:p>
            <a:r>
              <a:rPr lang="en-US" sz="2500" b="1"/>
              <a:t>Dijkstra: </a:t>
            </a:r>
            <a:r>
              <a:rPr lang="en-US" sz="2500"/>
              <a:t>Find the shortest path from </a:t>
            </a:r>
            <a:r>
              <a:rPr lang="en-US" sz="2500" b="1"/>
              <a:t>one</a:t>
            </a:r>
            <a:r>
              <a:rPr lang="en-US" sz="2500"/>
              <a:t> node to all nodes (Greedy </a:t>
            </a:r>
            <a:r>
              <a:rPr lang="en-US" sz="2500" err="1"/>
              <a:t>Alg</a:t>
            </a:r>
            <a:r>
              <a:rPr lang="en-US" sz="2500"/>
              <a:t>)</a:t>
            </a:r>
            <a:br>
              <a:rPr lang="en-US" sz="2500"/>
            </a:br>
            <a:endParaRPr lang="en-US" sz="2500" b="1"/>
          </a:p>
          <a:p>
            <a:r>
              <a:rPr lang="en-US" sz="2500" b="1"/>
              <a:t>Bellman-Ford: </a:t>
            </a:r>
            <a:r>
              <a:rPr lang="en-US" sz="2500"/>
              <a:t>Find the shortest path from </a:t>
            </a:r>
            <a:r>
              <a:rPr lang="en-US" sz="2500" b="1"/>
              <a:t>one</a:t>
            </a:r>
            <a:r>
              <a:rPr lang="en-US" sz="2500"/>
              <a:t> node to all nodes, negative edges </a:t>
            </a:r>
            <a:r>
              <a:rPr lang="en-US" sz="2500" b="1"/>
              <a:t>allowed </a:t>
            </a:r>
            <a:r>
              <a:rPr lang="en-US" sz="2500"/>
              <a:t>(Dynamic Programming </a:t>
            </a:r>
            <a:r>
              <a:rPr lang="en-US" sz="2500" err="1"/>
              <a:t>Alg</a:t>
            </a:r>
            <a:r>
              <a:rPr lang="en-US" sz="2500"/>
              <a:t>)</a:t>
            </a:r>
            <a:br>
              <a:rPr lang="en-US" sz="2500" b="1"/>
            </a:br>
            <a:endParaRPr lang="en-US" sz="2500" b="1"/>
          </a:p>
          <a:p>
            <a:r>
              <a:rPr lang="en-US" sz="2500" b="1"/>
              <a:t>Floyd-</a:t>
            </a:r>
            <a:r>
              <a:rPr lang="en-US" sz="2500" b="1" err="1"/>
              <a:t>Warshall</a:t>
            </a:r>
            <a:r>
              <a:rPr lang="en-US" sz="2500" b="1"/>
              <a:t>: </a:t>
            </a:r>
            <a:r>
              <a:rPr lang="en-US" sz="2500"/>
              <a:t>Find the shortest path between </a:t>
            </a:r>
            <a:r>
              <a:rPr lang="en-US" sz="2500" b="1"/>
              <a:t>all</a:t>
            </a:r>
            <a:r>
              <a:rPr lang="en-US" sz="2500"/>
              <a:t> nodes, negative edges </a:t>
            </a:r>
            <a:r>
              <a:rPr lang="en-US" sz="2500" b="1"/>
              <a:t>allowed </a:t>
            </a:r>
            <a:r>
              <a:rPr lang="en-US" sz="2500"/>
              <a:t>(Dynamic Programming </a:t>
            </a:r>
            <a:r>
              <a:rPr lang="en-US" sz="2500" err="1"/>
              <a:t>Alg</a:t>
            </a:r>
            <a:r>
              <a:rPr lang="en-US" sz="2500"/>
              <a:t>)</a:t>
            </a:r>
            <a:endParaRPr lang="en-US" sz="25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C07D-BA39-4773-A726-70D6168514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8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A32-F36B-4BF1-02DE-FEA5B4E8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984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b="1"/>
              <a:t>Floyd-</a:t>
            </a:r>
            <a:r>
              <a:rPr lang="en-US" altLang="en-US" b="1" err="1"/>
              <a:t>Warshall</a:t>
            </a:r>
            <a:r>
              <a:rPr lang="en-US" altLang="en-US" b="1"/>
              <a:t> Algorithm</a:t>
            </a:r>
            <a:br>
              <a:rPr lang="en-US" altLang="en-US" b="1"/>
            </a:br>
            <a:r>
              <a:rPr lang="en-US" altLang="en-US" sz="2800" b="1"/>
              <a:t>All pairs </a:t>
            </a:r>
            <a:r>
              <a:rPr lang="en-US" altLang="en-US" sz="2800"/>
              <a:t>shortest path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B229C-BBBE-AFA1-E86C-756814F6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560" y="1649336"/>
            <a:ext cx="10755517" cy="4648199"/>
          </a:xfrm>
        </p:spPr>
        <p:txBody>
          <a:bodyPr>
            <a:normAutofit/>
          </a:bodyPr>
          <a:lstStyle/>
          <a:p>
            <a:r>
              <a:rPr lang="en-US" sz="2400" b="1"/>
              <a:t>The problem: </a:t>
            </a:r>
            <a:r>
              <a:rPr lang="en-US" sz="2400"/>
              <a:t>find the shortest path between </a:t>
            </a:r>
            <a:r>
              <a:rPr lang="en-US" sz="2400" u="sng"/>
              <a:t>every pair </a:t>
            </a:r>
            <a:r>
              <a:rPr lang="en-US" sz="2400"/>
              <a:t>of vertices of a graph</a:t>
            </a:r>
            <a:br>
              <a:rPr lang="en-US" sz="2400"/>
            </a:br>
            <a:endParaRPr lang="en-US" sz="2400" b="1"/>
          </a:p>
          <a:p>
            <a:r>
              <a:rPr lang="en-US" sz="2400" b="1"/>
              <a:t>The graph: </a:t>
            </a:r>
            <a:r>
              <a:rPr lang="en-US" sz="2400"/>
              <a:t>may contain </a:t>
            </a:r>
            <a:r>
              <a:rPr lang="en-US" sz="2400" u="sng"/>
              <a:t>negative edges </a:t>
            </a:r>
            <a:r>
              <a:rPr lang="en-US" sz="2400"/>
              <a:t>but no negative cycles</a:t>
            </a:r>
            <a:br>
              <a:rPr lang="en-US" sz="2400"/>
            </a:b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b="1"/>
              <a:t>A representation: </a:t>
            </a:r>
            <a:r>
              <a:rPr lang="en-US" sz="2400"/>
              <a:t>a weight matrix where: </a:t>
            </a:r>
            <a:br>
              <a:rPr lang="en-US" sz="2400"/>
            </a:br>
            <a:r>
              <a:rPr lang="en-US" sz="2400"/>
              <a:t>	W(</a:t>
            </a:r>
            <a:r>
              <a:rPr lang="en-US" sz="2400" err="1"/>
              <a:t>i,j</a:t>
            </a:r>
            <a:r>
              <a:rPr lang="en-US" sz="2400"/>
              <a:t>)= weight of the edge between node </a:t>
            </a:r>
            <a:r>
              <a:rPr lang="en-US" sz="2400" err="1"/>
              <a:t>i</a:t>
            </a:r>
            <a:r>
              <a:rPr lang="en-US" sz="2400"/>
              <a:t> and j</a:t>
            </a:r>
            <a:br>
              <a:rPr lang="en-US" sz="2400"/>
            </a:br>
            <a:r>
              <a:rPr lang="en-US" sz="2400"/>
              <a:t>	W(</a:t>
            </a:r>
            <a:r>
              <a:rPr lang="en-US" sz="2400" err="1"/>
              <a:t>i,j</a:t>
            </a:r>
            <a:r>
              <a:rPr lang="en-US" sz="2400"/>
              <a:t>)= 0   	 if </a:t>
            </a:r>
            <a:r>
              <a:rPr lang="en-US" sz="2400" err="1"/>
              <a:t>i</a:t>
            </a:r>
            <a:r>
              <a:rPr lang="en-US" sz="2400"/>
              <a:t>=j</a:t>
            </a:r>
            <a:br>
              <a:rPr lang="en-US" sz="2400"/>
            </a:br>
            <a:r>
              <a:rPr lang="en-US" sz="2400"/>
              <a:t>   	W(</a:t>
            </a:r>
            <a:r>
              <a:rPr lang="en-US" sz="2400" err="1"/>
              <a:t>i,j</a:t>
            </a:r>
            <a:r>
              <a:rPr lang="en-US" sz="2400"/>
              <a:t>)= </a:t>
            </a:r>
            <a:r>
              <a:rPr lang="en-US" sz="2400">
                <a:sym typeface="Symbol" panose="05050102010706020507" pitchFamily="18" charset="2"/>
              </a:rPr>
              <a:t>  	</a:t>
            </a:r>
            <a:r>
              <a:rPr lang="en-US" sz="2400"/>
              <a:t> if there is no edge between </a:t>
            </a:r>
            <a:r>
              <a:rPr lang="en-US" sz="2400" err="1"/>
              <a:t>i</a:t>
            </a:r>
            <a:r>
              <a:rPr lang="en-US" sz="2400"/>
              <a:t> and j   </a:t>
            </a:r>
          </a:p>
          <a:p>
            <a:pPr>
              <a:lnSpc>
                <a:spcPct val="150000"/>
              </a:lnSpc>
            </a:pPr>
            <a:r>
              <a:rPr lang="en-US" sz="2400" b="1"/>
              <a:t>Note: </a:t>
            </a:r>
            <a:r>
              <a:rPr lang="en-US" sz="2400"/>
              <a:t>This is a </a:t>
            </a:r>
            <a:r>
              <a:rPr lang="en-US" sz="2400" u="sng"/>
              <a:t>Dynamic Programming </a:t>
            </a:r>
            <a:r>
              <a:rPr lang="en-US" sz="2400"/>
              <a:t>algorithm (not greedy)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C07D-BA39-4773-A726-70D6168514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2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A32-F36B-4BF1-02DE-FEA5B4E8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/>
              <a:t>The Weight Matrix and the Graph</a:t>
            </a:r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C07D-BA39-4773-A726-70D6168514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C996BEA-2229-6E2A-FA84-2D563A761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611477"/>
              </p:ext>
            </p:extLst>
          </p:nvPr>
        </p:nvGraphicFramePr>
        <p:xfrm>
          <a:off x="1536700" y="199390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346040" progId="Equation.3">
                  <p:embed/>
                </p:oleObj>
              </mc:Choice>
              <mc:Fallback>
                <p:oleObj name="Equation" r:id="rId2" imgW="1803240" imgH="134604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9C996BEA-2229-6E2A-FA84-2D563A7616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993900"/>
                        <a:ext cx="38893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50DD59B-6A97-9374-1BB2-00154451DF82}"/>
              </a:ext>
            </a:extLst>
          </p:cNvPr>
          <p:cNvGrpSpPr/>
          <p:nvPr/>
        </p:nvGrpSpPr>
        <p:grpSpPr>
          <a:xfrm>
            <a:off x="6953250" y="2193926"/>
            <a:ext cx="3314699" cy="2748307"/>
            <a:chOff x="6584951" y="1660526"/>
            <a:chExt cx="3314699" cy="2748307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A38E251-1410-E89F-A9E9-3AACAE775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951" y="2822576"/>
              <a:ext cx="582613" cy="6000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EDE676-40F0-A43D-8B2E-6B53048ACFED}"/>
                </a:ext>
              </a:extLst>
            </p:cNvPr>
            <p:cNvGrpSpPr/>
            <p:nvPr/>
          </p:nvGrpSpPr>
          <p:grpSpPr>
            <a:xfrm>
              <a:off x="6689726" y="1660526"/>
              <a:ext cx="3209924" cy="2748307"/>
              <a:chOff x="6689726" y="1660526"/>
              <a:chExt cx="3209924" cy="2748307"/>
            </a:xfrm>
          </p:grpSpPr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C0A11056-688D-42D9-2330-25F629D15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688" y="2000250"/>
                <a:ext cx="582612" cy="5397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B29197A5-5DF6-88E0-D507-3A1D92B21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7038" y="2000251"/>
                <a:ext cx="582612" cy="60166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9E717AE6-4C0E-A7E5-0C07-39C570D7E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5763" y="3473451"/>
                <a:ext cx="582612" cy="6000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93BDA35E-17A9-7023-50CC-CBEC11597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6388" y="3473451"/>
                <a:ext cx="584200" cy="600075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2A77F81-A1EB-10CE-260A-1CFAACE6A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914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D0C3EBAD-C057-599A-EAF8-3C534D677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36113" y="2601914"/>
                <a:ext cx="0" cy="871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714EFDA8-C2A3-FFD4-88C2-ED1FB0226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75664" y="2424113"/>
                <a:ext cx="835025" cy="1103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00CBC38E-0EFA-E03C-387D-B45A4AF17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2000" y="2133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4388D49C-989E-5847-DC63-9FD219C94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35988" y="3978275"/>
                <a:ext cx="660401" cy="158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BA507DC1-7ED1-9799-F383-D4C2CD722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2726" y="2041526"/>
                <a:ext cx="442429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v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4A55510-7792-3C02-30FD-2979CBA05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6726" y="2041526"/>
                <a:ext cx="442429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v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F785D5EB-72FF-3795-BEB0-4B08DBF20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0526" y="3565526"/>
                <a:ext cx="442429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v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3F04906F-70B2-F222-50EA-0A4A5D336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1326" y="3565526"/>
                <a:ext cx="442429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v</a:t>
                </a:r>
                <a:r>
                  <a:rPr lang="en-US" altLang="en-US" baseline="-25000"/>
                  <a:t>4</a:t>
                </a:r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200DBA16-6506-49FF-63D0-F7FF764DD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9726" y="2971801"/>
                <a:ext cx="442429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v</a:t>
                </a:r>
                <a:r>
                  <a:rPr lang="en-US" altLang="en-US" baseline="-25000"/>
                  <a:t>5</a:t>
                </a:r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D25BCD69-F197-3F6B-E99C-C293E2694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9126" y="27273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3ACD3ED9-C88E-5517-DBFA-7EEA06AD3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5715" y="2765427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9ADF3487-1A70-DFEF-4A72-8758D94AB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7126" y="3429001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5F4043C9-185A-84B3-45B8-D8471654B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10600" y="3810000"/>
                <a:ext cx="609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053B02EF-9178-E307-FCD0-8CC40210B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3326" y="39465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B0B60AE7-760D-F48B-6958-80FBB6757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5126" y="27273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AE89A823-55BB-1674-3C20-68D4BDF18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7114" y="345757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2AB0B43D-41AF-B4CF-2720-437BE2B6C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2000" y="23622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07D5A4D7-659D-1CE3-A21A-6A6FBB987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7126" y="16605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1</a:t>
                </a:r>
              </a:p>
            </p:txBody>
          </p:sp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521F9404-8854-46B9-4332-EE7FF75F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4726" y="23463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21C64A72-944C-CB92-C93F-CB09673B4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6763" y="3365500"/>
                <a:ext cx="9144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9DF0DCBA-A84B-D790-D915-49403195A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34200" y="2286000"/>
                <a:ext cx="838200" cy="533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3E6751BC-64D7-7814-3D8F-56EE09F89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86600" y="2438400"/>
                <a:ext cx="762000" cy="457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E4788689-9559-B5A4-7380-2D0DCFF5C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4526" y="21177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35" name="Rectangle 33">
                <a:extLst>
                  <a:ext uri="{FF2B5EF4-FFF2-40B4-BE49-F238E27FC236}">
                    <a16:creationId xmlns:a16="http://schemas.microsoft.com/office/drawing/2014/main" id="{2B60D3B7-61AB-88C5-34D7-7F6E48E6E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6" y="2574926"/>
                <a:ext cx="339837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6177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3B6AE76A-C0AF-8762-EA32-11AF28B8A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subproblems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AC6C085-5D4E-696C-6476-A2B586655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95399"/>
            <a:ext cx="10685417" cy="3336853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altLang="en-US" sz="2900" dirty="0"/>
              <a:t>How can we define the shortest distance </a:t>
            </a:r>
            <a:r>
              <a:rPr lang="en-US" altLang="en-US" sz="2900" i="1" dirty="0" err="1"/>
              <a:t>d</a:t>
            </a:r>
            <a:r>
              <a:rPr lang="en-US" altLang="en-US" sz="2900" i="1" baseline="-25000" dirty="0" err="1"/>
              <a:t>i,j</a:t>
            </a:r>
            <a:r>
              <a:rPr lang="en-US" altLang="en-US" sz="2900" dirty="0"/>
              <a:t> in terms of “smaller” problems?</a:t>
            </a:r>
            <a:br>
              <a:rPr lang="en-US" altLang="en-US" sz="2900" dirty="0"/>
            </a:br>
            <a:endParaRPr lang="en-US" altLang="en-US" sz="2900" dirty="0"/>
          </a:p>
          <a:p>
            <a:pPr>
              <a:lnSpc>
                <a:spcPct val="120000"/>
              </a:lnSpc>
            </a:pPr>
            <a:r>
              <a:rPr lang="en-US" sz="2900" dirty="0"/>
              <a:t>The algorithm is looking for the shortest path between every pair of vertices by considering whether a path through another vertex could provide a shorter route.</a:t>
            </a:r>
          </a:p>
          <a:p>
            <a:endParaRPr lang="en-US" altLang="en-US" sz="2900" dirty="0"/>
          </a:p>
          <a:p>
            <a:pPr>
              <a:lnSpc>
                <a:spcPct val="120000"/>
              </a:lnSpc>
            </a:pPr>
            <a:r>
              <a:rPr lang="en-US" altLang="en-US" sz="2900" dirty="0"/>
              <a:t>Store weight of a shortest path from </a:t>
            </a:r>
            <a:r>
              <a:rPr lang="en-US" altLang="en-US" sz="2900" i="1" dirty="0"/>
              <a:t>v</a:t>
            </a:r>
            <a:r>
              <a:rPr lang="en-US" altLang="en-US" sz="2900" i="1" baseline="-25000" dirty="0"/>
              <a:t>i</a:t>
            </a:r>
            <a:r>
              <a:rPr lang="en-US" altLang="en-US" sz="2900" dirty="0"/>
              <a:t> to </a:t>
            </a:r>
            <a:r>
              <a:rPr lang="en-US" altLang="en-US" sz="2900" i="1" dirty="0" err="1"/>
              <a:t>v</a:t>
            </a:r>
            <a:r>
              <a:rPr lang="en-US" altLang="en-US" sz="2900" i="1" baseline="-25000" dirty="0" err="1"/>
              <a:t>j</a:t>
            </a:r>
            <a:r>
              <a:rPr lang="en-US" altLang="en-US" sz="2900" dirty="0"/>
              <a:t> in table </a:t>
            </a:r>
            <a:r>
              <a:rPr lang="en-US" altLang="en-US" sz="2900" i="1" dirty="0"/>
              <a:t>D</a:t>
            </a:r>
            <a:r>
              <a:rPr lang="en-US" altLang="en-US" sz="2900" baseline="30000" dirty="0"/>
              <a:t>(</a:t>
            </a:r>
            <a:r>
              <a:rPr lang="en-US" altLang="en-US" sz="2900" i="1" baseline="30000" dirty="0"/>
              <a:t>k</a:t>
            </a:r>
            <a:r>
              <a:rPr lang="en-US" altLang="en-US" sz="2900" baseline="30000" dirty="0"/>
              <a:t>)</a:t>
            </a:r>
            <a:r>
              <a:rPr lang="en-US" altLang="en-US" sz="2900" dirty="0"/>
              <a:t>[</a:t>
            </a:r>
            <a:r>
              <a:rPr lang="en-US" altLang="en-US" sz="2900" i="1" dirty="0" err="1"/>
              <a:t>i,j</a:t>
            </a:r>
            <a:r>
              <a:rPr lang="en-US" altLang="en-US" sz="2900" dirty="0"/>
              <a:t>], while </a:t>
            </a:r>
            <a:r>
              <a:rPr lang="en-US" sz="2900" dirty="0"/>
              <a:t>checking if a path through an intermediate vertex </a:t>
            </a:r>
            <a:r>
              <a:rPr lang="en-US" altLang="en-US" sz="2900" i="1" dirty="0" err="1"/>
              <a:t>v</a:t>
            </a:r>
            <a:r>
              <a:rPr lang="en-US" altLang="en-US" sz="2900" i="1" baseline="-25000" dirty="0" err="1"/>
              <a:t>k</a:t>
            </a:r>
            <a:r>
              <a:rPr lang="en-US" sz="2900" dirty="0"/>
              <a:t> provides a shorter path than the current known path.</a:t>
            </a:r>
            <a:endParaRPr lang="en-US" altLang="en-US" sz="2900" dirty="0"/>
          </a:p>
          <a:p>
            <a:endParaRPr lang="en-US" altLang="en-US" sz="2900" dirty="0"/>
          </a:p>
          <a:p>
            <a:r>
              <a:rPr lang="en-US" altLang="en-US" sz="2900" dirty="0"/>
              <a:t>How do we compute </a:t>
            </a:r>
            <a:r>
              <a:rPr lang="en-US" altLang="en-US" sz="2900" i="1" dirty="0"/>
              <a:t>D</a:t>
            </a:r>
            <a:r>
              <a:rPr lang="en-US" altLang="en-US" sz="2900" baseline="30000" dirty="0"/>
              <a:t>(</a:t>
            </a:r>
            <a:r>
              <a:rPr lang="en-US" altLang="en-US" sz="2900" i="1" baseline="30000" dirty="0"/>
              <a:t>k</a:t>
            </a:r>
            <a:r>
              <a:rPr lang="en-US" altLang="en-US" sz="2900" baseline="30000" dirty="0"/>
              <a:t>) </a:t>
            </a:r>
            <a:r>
              <a:rPr lang="en-US" altLang="en-US" sz="2900" dirty="0"/>
              <a:t>from </a:t>
            </a:r>
            <a:r>
              <a:rPr lang="en-US" altLang="en-US" sz="2900" i="1" dirty="0"/>
              <a:t>D</a:t>
            </a:r>
            <a:r>
              <a:rPr lang="en-US" altLang="en-US" sz="2900" baseline="30000" dirty="0"/>
              <a:t>(</a:t>
            </a:r>
            <a:r>
              <a:rPr lang="en-US" altLang="en-US" sz="2900" i="1" baseline="30000" dirty="0"/>
              <a:t>k</a:t>
            </a:r>
            <a:r>
              <a:rPr lang="en-US" altLang="en-US" sz="2900" baseline="30000" dirty="0"/>
              <a:t>-1)</a:t>
            </a:r>
            <a:r>
              <a:rPr lang="en-US" altLang="en-US" sz="2900" dirty="0"/>
              <a:t> ?</a:t>
            </a:r>
          </a:p>
          <a:p>
            <a:pPr marL="0" indent="0">
              <a:buNone/>
            </a:pPr>
            <a:endParaRPr lang="en-US" altLang="en-US" sz="1500" dirty="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3C5A34-347E-55FC-D33A-B3C14E7FF32A}"/>
              </a:ext>
            </a:extLst>
          </p:cNvPr>
          <p:cNvGrpSpPr/>
          <p:nvPr/>
        </p:nvGrpSpPr>
        <p:grpSpPr>
          <a:xfrm>
            <a:off x="2594045" y="4864005"/>
            <a:ext cx="6226174" cy="1546225"/>
            <a:chOff x="2533652" y="4049712"/>
            <a:chExt cx="6226174" cy="1546225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28157770-348E-5D18-95CD-FB4CACDF9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087814"/>
              <a:ext cx="579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 err="1">
                  <a:latin typeface="Arial" panose="020B0604020202020204" pitchFamily="34" charset="0"/>
                </a:rPr>
                <a:t>V</a:t>
              </a:r>
              <a:r>
                <a:rPr lang="en-US" altLang="en-US" sz="2000" i="1" baseline="-25000" err="1">
                  <a:latin typeface="Arial" panose="020B0604020202020204" pitchFamily="34" charset="0"/>
                </a:rPr>
                <a:t>k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1F88DD-88C0-3882-FDAB-0452BE6C93BD}"/>
                </a:ext>
              </a:extLst>
            </p:cNvPr>
            <p:cNvGrpSpPr/>
            <p:nvPr/>
          </p:nvGrpSpPr>
          <p:grpSpPr>
            <a:xfrm>
              <a:off x="2533652" y="4049712"/>
              <a:ext cx="6226174" cy="1546225"/>
              <a:chOff x="2514601" y="4087814"/>
              <a:chExt cx="6226174" cy="1546225"/>
            </a:xfrm>
          </p:grpSpPr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EF968A9-F6BC-5CD4-1D68-4F7367FB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1" y="5230814"/>
                <a:ext cx="506413" cy="4032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C68FFE9-9585-EA57-F105-EB0226951FCC}"/>
                  </a:ext>
                </a:extLst>
              </p:cNvPr>
              <p:cNvGrpSpPr/>
              <p:nvPr/>
            </p:nvGrpSpPr>
            <p:grpSpPr>
              <a:xfrm>
                <a:off x="2514601" y="4087814"/>
                <a:ext cx="6226174" cy="1539875"/>
                <a:chOff x="2514601" y="4087814"/>
                <a:chExt cx="6226174" cy="1539875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095B4BAC-1CFC-E754-F7A3-ADB57EF3D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32775" y="5029201"/>
                  <a:ext cx="508000" cy="40322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6D3A717-826D-66E4-6663-05F33BFA31FF}"/>
                    </a:ext>
                  </a:extLst>
                </p:cNvPr>
                <p:cNvGrpSpPr/>
                <p:nvPr/>
              </p:nvGrpSpPr>
              <p:grpSpPr>
                <a:xfrm>
                  <a:off x="2514601" y="4087814"/>
                  <a:ext cx="6165850" cy="1539875"/>
                  <a:chOff x="2514601" y="4087814"/>
                  <a:chExt cx="6165850" cy="1539875"/>
                </a:xfrm>
              </p:grpSpPr>
              <p:sp>
                <p:nvSpPr>
                  <p:cNvPr id="16" name="Oval 6">
                    <a:extLst>
                      <a:ext uri="{FF2B5EF4-FFF2-40B4-BE49-F238E27FC236}">
                        <a16:creationId xmlns:a16="http://schemas.microsoft.com/office/drawing/2014/main" id="{89AA00DB-88BD-9990-D9EE-5BBCA8557C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0201" y="4087814"/>
                    <a:ext cx="506413" cy="40322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" name="Text Box 8">
                    <a:extLst>
                      <a:ext uri="{FF2B5EF4-FFF2-40B4-BE49-F238E27FC236}">
                        <a16:creationId xmlns:a16="http://schemas.microsoft.com/office/drawing/2014/main" id="{795E22F5-96FE-438F-E5E0-7CEEFEF13E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14601" y="5230814"/>
                    <a:ext cx="506413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i="1">
                        <a:latin typeface="Arial" panose="020B0604020202020204" pitchFamily="34" charset="0"/>
                      </a:rPr>
                      <a:t>V</a:t>
                    </a:r>
                    <a:r>
                      <a:rPr lang="en-US" altLang="en-US" sz="2000" i="1" baseline="-25000">
                        <a:latin typeface="Arial" panose="020B0604020202020204" pitchFamily="34" charset="0"/>
                      </a:rPr>
                      <a:t>i</a:t>
                    </a:r>
                    <a:endParaRPr lang="en-US" altLang="en-US" sz="2000" i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8" name="Text Box 9">
                    <a:extLst>
                      <a:ext uri="{FF2B5EF4-FFF2-40B4-BE49-F238E27FC236}">
                        <a16:creationId xmlns:a16="http://schemas.microsoft.com/office/drawing/2014/main" id="{E8DA2EB8-9232-2A4F-BAEF-F82353F9BD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32776" y="5080001"/>
                    <a:ext cx="447675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i="1">
                        <a:latin typeface="Arial" panose="020B0604020202020204" pitchFamily="34" charset="0"/>
                      </a:rPr>
                      <a:t>V</a:t>
                    </a:r>
                    <a:r>
                      <a:rPr lang="en-US" altLang="en-US" sz="2000" i="1" baseline="-25000">
                        <a:latin typeface="Arial" panose="020B0604020202020204" pitchFamily="34" charset="0"/>
                      </a:rPr>
                      <a:t>j</a:t>
                    </a:r>
                    <a:endParaRPr lang="en-US" altLang="en-US" sz="1800" i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9" name="Freeform 11">
                    <a:extLst>
                      <a:ext uri="{FF2B5EF4-FFF2-40B4-BE49-F238E27FC236}">
                        <a16:creationId xmlns:a16="http://schemas.microsoft.com/office/drawing/2014/main" id="{0D4ABC1E-A6F1-29AE-2FEC-765C9ECC24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1014" y="5297489"/>
                    <a:ext cx="5267325" cy="282575"/>
                  </a:xfrm>
                  <a:custGeom>
                    <a:avLst/>
                    <a:gdLst>
                      <a:gd name="T0" fmla="*/ 0 w 3492"/>
                      <a:gd name="T1" fmla="*/ 150 h 202"/>
                      <a:gd name="T2" fmla="*/ 305 w 3492"/>
                      <a:gd name="T3" fmla="*/ 45 h 202"/>
                      <a:gd name="T4" fmla="*/ 720 w 3492"/>
                      <a:gd name="T5" fmla="*/ 174 h 202"/>
                      <a:gd name="T6" fmla="*/ 1332 w 3492"/>
                      <a:gd name="T7" fmla="*/ 18 h 202"/>
                      <a:gd name="T8" fmla="*/ 1860 w 3492"/>
                      <a:gd name="T9" fmla="*/ 198 h 202"/>
                      <a:gd name="T10" fmla="*/ 2316 w 3492"/>
                      <a:gd name="T11" fmla="*/ 42 h 202"/>
                      <a:gd name="T12" fmla="*/ 2724 w 3492"/>
                      <a:gd name="T13" fmla="*/ 174 h 202"/>
                      <a:gd name="T14" fmla="*/ 3132 w 3492"/>
                      <a:gd name="T15" fmla="*/ 18 h 202"/>
                      <a:gd name="T16" fmla="*/ 3492 w 3492"/>
                      <a:gd name="T17" fmla="*/ 66 h 20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492"/>
                      <a:gd name="T28" fmla="*/ 0 h 202"/>
                      <a:gd name="T29" fmla="*/ 3492 w 3492"/>
                      <a:gd name="T30" fmla="*/ 202 h 20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492" h="202">
                        <a:moveTo>
                          <a:pt x="0" y="150"/>
                        </a:moveTo>
                        <a:cubicBezTo>
                          <a:pt x="51" y="135"/>
                          <a:pt x="185" y="41"/>
                          <a:pt x="305" y="45"/>
                        </a:cubicBezTo>
                        <a:cubicBezTo>
                          <a:pt x="425" y="49"/>
                          <a:pt x="549" y="178"/>
                          <a:pt x="720" y="174"/>
                        </a:cubicBezTo>
                        <a:cubicBezTo>
                          <a:pt x="891" y="170"/>
                          <a:pt x="1142" y="14"/>
                          <a:pt x="1332" y="18"/>
                        </a:cubicBezTo>
                        <a:cubicBezTo>
                          <a:pt x="1522" y="22"/>
                          <a:pt x="1696" y="194"/>
                          <a:pt x="1860" y="198"/>
                        </a:cubicBezTo>
                        <a:cubicBezTo>
                          <a:pt x="2024" y="202"/>
                          <a:pt x="2172" y="46"/>
                          <a:pt x="2316" y="42"/>
                        </a:cubicBezTo>
                        <a:cubicBezTo>
                          <a:pt x="2460" y="38"/>
                          <a:pt x="2588" y="178"/>
                          <a:pt x="2724" y="174"/>
                        </a:cubicBezTo>
                        <a:cubicBezTo>
                          <a:pt x="2860" y="170"/>
                          <a:pt x="3004" y="36"/>
                          <a:pt x="3132" y="18"/>
                        </a:cubicBezTo>
                        <a:cubicBezTo>
                          <a:pt x="3260" y="0"/>
                          <a:pt x="3417" y="56"/>
                          <a:pt x="3492" y="66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50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0" name="Freeform 14">
                    <a:extLst>
                      <a:ext uri="{FF2B5EF4-FFF2-40B4-BE49-F238E27FC236}">
                        <a16:creationId xmlns:a16="http://schemas.microsoft.com/office/drawing/2014/main" id="{5271883D-3047-FA63-BC26-B76DE6FED8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6550" y="4222751"/>
                    <a:ext cx="2533650" cy="1008063"/>
                  </a:xfrm>
                  <a:custGeom>
                    <a:avLst/>
                    <a:gdLst>
                      <a:gd name="T0" fmla="*/ 0 w 1680"/>
                      <a:gd name="T1" fmla="*/ 720 h 720"/>
                      <a:gd name="T2" fmla="*/ 192 w 1680"/>
                      <a:gd name="T3" fmla="*/ 576 h 720"/>
                      <a:gd name="T4" fmla="*/ 480 w 1680"/>
                      <a:gd name="T5" fmla="*/ 576 h 720"/>
                      <a:gd name="T6" fmla="*/ 720 w 1680"/>
                      <a:gd name="T7" fmla="*/ 492 h 720"/>
                      <a:gd name="T8" fmla="*/ 936 w 1680"/>
                      <a:gd name="T9" fmla="*/ 264 h 720"/>
                      <a:gd name="T10" fmla="*/ 1224 w 1680"/>
                      <a:gd name="T11" fmla="*/ 180 h 720"/>
                      <a:gd name="T12" fmla="*/ 1512 w 1680"/>
                      <a:gd name="T13" fmla="*/ 168 h 720"/>
                      <a:gd name="T14" fmla="*/ 1680 w 1680"/>
                      <a:gd name="T15" fmla="*/ 0 h 72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680"/>
                      <a:gd name="T25" fmla="*/ 0 h 720"/>
                      <a:gd name="T26" fmla="*/ 1680 w 1680"/>
                      <a:gd name="T27" fmla="*/ 720 h 72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680" h="720">
                        <a:moveTo>
                          <a:pt x="0" y="720"/>
                        </a:moveTo>
                        <a:cubicBezTo>
                          <a:pt x="56" y="660"/>
                          <a:pt x="112" y="600"/>
                          <a:pt x="192" y="576"/>
                        </a:cubicBezTo>
                        <a:cubicBezTo>
                          <a:pt x="272" y="552"/>
                          <a:pt x="392" y="590"/>
                          <a:pt x="480" y="576"/>
                        </a:cubicBezTo>
                        <a:cubicBezTo>
                          <a:pt x="568" y="562"/>
                          <a:pt x="644" y="544"/>
                          <a:pt x="720" y="492"/>
                        </a:cubicBezTo>
                        <a:cubicBezTo>
                          <a:pt x="796" y="440"/>
                          <a:pt x="852" y="316"/>
                          <a:pt x="936" y="264"/>
                        </a:cubicBezTo>
                        <a:cubicBezTo>
                          <a:pt x="1020" y="212"/>
                          <a:pt x="1128" y="196"/>
                          <a:pt x="1224" y="180"/>
                        </a:cubicBezTo>
                        <a:cubicBezTo>
                          <a:pt x="1320" y="164"/>
                          <a:pt x="1436" y="198"/>
                          <a:pt x="1512" y="168"/>
                        </a:cubicBezTo>
                        <a:cubicBezTo>
                          <a:pt x="1588" y="138"/>
                          <a:pt x="1645" y="35"/>
                          <a:pt x="168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1" name="Freeform 16">
                    <a:extLst>
                      <a:ext uri="{FF2B5EF4-FFF2-40B4-BE49-F238E27FC236}">
                        <a16:creationId xmlns:a16="http://schemas.microsoft.com/office/drawing/2014/main" id="{62B43266-6065-4108-62F5-3D5F177F2B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16614" y="4275138"/>
                    <a:ext cx="2587625" cy="703262"/>
                  </a:xfrm>
                  <a:custGeom>
                    <a:avLst/>
                    <a:gdLst>
                      <a:gd name="T0" fmla="*/ 0 w 1716"/>
                      <a:gd name="T1" fmla="*/ 10 h 502"/>
                      <a:gd name="T2" fmla="*/ 276 w 1716"/>
                      <a:gd name="T3" fmla="*/ 34 h 502"/>
                      <a:gd name="T4" fmla="*/ 372 w 1716"/>
                      <a:gd name="T5" fmla="*/ 214 h 502"/>
                      <a:gd name="T6" fmla="*/ 576 w 1716"/>
                      <a:gd name="T7" fmla="*/ 250 h 502"/>
                      <a:gd name="T8" fmla="*/ 780 w 1716"/>
                      <a:gd name="T9" fmla="*/ 262 h 502"/>
                      <a:gd name="T10" fmla="*/ 936 w 1716"/>
                      <a:gd name="T11" fmla="*/ 370 h 502"/>
                      <a:gd name="T12" fmla="*/ 1128 w 1716"/>
                      <a:gd name="T13" fmla="*/ 334 h 502"/>
                      <a:gd name="T14" fmla="*/ 1200 w 1716"/>
                      <a:gd name="T15" fmla="*/ 250 h 502"/>
                      <a:gd name="T16" fmla="*/ 1356 w 1716"/>
                      <a:gd name="T17" fmla="*/ 262 h 502"/>
                      <a:gd name="T18" fmla="*/ 1356 w 1716"/>
                      <a:gd name="T19" fmla="*/ 286 h 502"/>
                      <a:gd name="T20" fmla="*/ 1404 w 1716"/>
                      <a:gd name="T21" fmla="*/ 442 h 502"/>
                      <a:gd name="T22" fmla="*/ 1560 w 1716"/>
                      <a:gd name="T23" fmla="*/ 490 h 502"/>
                      <a:gd name="T24" fmla="*/ 1716 w 1716"/>
                      <a:gd name="T25" fmla="*/ 502 h 5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16"/>
                      <a:gd name="T40" fmla="*/ 0 h 502"/>
                      <a:gd name="T41" fmla="*/ 1716 w 1716"/>
                      <a:gd name="T42" fmla="*/ 502 h 50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16" h="502">
                        <a:moveTo>
                          <a:pt x="0" y="10"/>
                        </a:moveTo>
                        <a:cubicBezTo>
                          <a:pt x="46" y="14"/>
                          <a:pt x="214" y="0"/>
                          <a:pt x="276" y="34"/>
                        </a:cubicBezTo>
                        <a:cubicBezTo>
                          <a:pt x="338" y="68"/>
                          <a:pt x="322" y="178"/>
                          <a:pt x="372" y="214"/>
                        </a:cubicBezTo>
                        <a:cubicBezTo>
                          <a:pt x="422" y="250"/>
                          <a:pt x="508" y="242"/>
                          <a:pt x="576" y="250"/>
                        </a:cubicBezTo>
                        <a:cubicBezTo>
                          <a:pt x="644" y="258"/>
                          <a:pt x="720" y="242"/>
                          <a:pt x="780" y="262"/>
                        </a:cubicBezTo>
                        <a:cubicBezTo>
                          <a:pt x="840" y="282"/>
                          <a:pt x="878" y="358"/>
                          <a:pt x="936" y="370"/>
                        </a:cubicBezTo>
                        <a:cubicBezTo>
                          <a:pt x="994" y="382"/>
                          <a:pt x="1084" y="354"/>
                          <a:pt x="1128" y="334"/>
                        </a:cubicBezTo>
                        <a:cubicBezTo>
                          <a:pt x="1172" y="314"/>
                          <a:pt x="1162" y="262"/>
                          <a:pt x="1200" y="250"/>
                        </a:cubicBezTo>
                        <a:cubicBezTo>
                          <a:pt x="1238" y="238"/>
                          <a:pt x="1330" y="256"/>
                          <a:pt x="1356" y="262"/>
                        </a:cubicBezTo>
                        <a:cubicBezTo>
                          <a:pt x="1382" y="268"/>
                          <a:pt x="1348" y="256"/>
                          <a:pt x="1356" y="286"/>
                        </a:cubicBezTo>
                        <a:cubicBezTo>
                          <a:pt x="1364" y="316"/>
                          <a:pt x="1370" y="408"/>
                          <a:pt x="1404" y="442"/>
                        </a:cubicBezTo>
                        <a:cubicBezTo>
                          <a:pt x="1438" y="476"/>
                          <a:pt x="1508" y="480"/>
                          <a:pt x="1560" y="490"/>
                        </a:cubicBezTo>
                        <a:cubicBezTo>
                          <a:pt x="1612" y="500"/>
                          <a:pt x="1684" y="500"/>
                          <a:pt x="1716" y="502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CC08A9-1C3A-1F3C-244A-6DF69A632E7D}"/>
              </a:ext>
            </a:extLst>
          </p:cNvPr>
          <p:cNvSpPr txBox="1"/>
          <p:nvPr/>
        </p:nvSpPr>
        <p:spPr>
          <a:xfrm>
            <a:off x="5067234" y="6156999"/>
            <a:ext cx="5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err="1">
                <a:solidFill>
                  <a:srgbClr val="00B050"/>
                </a:solidFill>
              </a:rPr>
              <a:t>d</a:t>
            </a:r>
            <a:r>
              <a:rPr lang="en-US" altLang="en-US" sz="1800" i="1" baseline="-25000" err="1">
                <a:solidFill>
                  <a:srgbClr val="00B050"/>
                </a:solidFill>
              </a:rPr>
              <a:t>i,j</a:t>
            </a:r>
            <a:r>
              <a:rPr lang="en-US" altLang="en-US" sz="1800">
                <a:solidFill>
                  <a:srgbClr val="00B050"/>
                </a:solidFill>
              </a:rPr>
              <a:t> 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A223A-8185-330D-AA15-20ADD128D513}"/>
              </a:ext>
            </a:extLst>
          </p:cNvPr>
          <p:cNvSpPr txBox="1"/>
          <p:nvPr/>
        </p:nvSpPr>
        <p:spPr>
          <a:xfrm>
            <a:off x="3547588" y="5267230"/>
            <a:ext cx="5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err="1">
                <a:solidFill>
                  <a:srgbClr val="C00000"/>
                </a:solidFill>
              </a:rPr>
              <a:t>d</a:t>
            </a:r>
            <a:r>
              <a:rPr lang="en-US" altLang="en-US" sz="1800" i="1" baseline="-25000" err="1">
                <a:solidFill>
                  <a:srgbClr val="C00000"/>
                </a:solidFill>
              </a:rPr>
              <a:t>i,k</a:t>
            </a:r>
            <a:r>
              <a:rPr lang="en-US" altLang="en-US" sz="1800">
                <a:solidFill>
                  <a:srgbClr val="C00000"/>
                </a:solidFill>
              </a:rPr>
              <a:t>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39459-00F1-14ED-FDC4-9340FF19EF86}"/>
              </a:ext>
            </a:extLst>
          </p:cNvPr>
          <p:cNvSpPr txBox="1"/>
          <p:nvPr/>
        </p:nvSpPr>
        <p:spPr>
          <a:xfrm>
            <a:off x="6810443" y="4981474"/>
            <a:ext cx="50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i="1" err="1">
                <a:solidFill>
                  <a:srgbClr val="7030A0"/>
                </a:solidFill>
              </a:rPr>
              <a:t>d</a:t>
            </a:r>
            <a:r>
              <a:rPr lang="en-US" altLang="en-US" sz="1800" i="1" baseline="-25000" err="1">
                <a:solidFill>
                  <a:srgbClr val="7030A0"/>
                </a:solidFill>
              </a:rPr>
              <a:t>k,j</a:t>
            </a:r>
            <a:r>
              <a:rPr lang="en-US" altLang="en-US" sz="1800">
                <a:solidFill>
                  <a:srgbClr val="7030A0"/>
                </a:solidFill>
              </a:rPr>
              <a:t> 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9AB7623-2049-D9FF-10B7-374305B0D76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27F4454-10CA-F4BA-A249-478E8D8BD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78473"/>
            <a:ext cx="7772400" cy="766764"/>
          </a:xfrm>
          <a:noFill/>
        </p:spPr>
        <p:txBody>
          <a:bodyPr>
            <a:normAutofit/>
          </a:bodyPr>
          <a:lstStyle/>
          <a:p>
            <a:r>
              <a:rPr lang="en-US" altLang="en-US" sz="3200" b="1"/>
              <a:t>The Recursive Definition:</a:t>
            </a:r>
            <a:endParaRPr lang="en-US" altLang="en-US" sz="3200" b="1" baseline="300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E5644B5-B0FB-084C-5536-D890EA1E3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9789" y="1496080"/>
            <a:ext cx="9741529" cy="2839243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/>
              <a:t>Case 1: </a:t>
            </a:r>
            <a:r>
              <a:rPr lang="en-US" altLang="en-US" sz="2400"/>
              <a:t>A shortest path from 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i</a:t>
            </a:r>
            <a:r>
              <a:rPr lang="en-US" altLang="en-US" sz="2400"/>
              <a:t> to </a:t>
            </a:r>
            <a:r>
              <a:rPr lang="en-US" altLang="en-US" sz="2400" i="1" err="1"/>
              <a:t>v</a:t>
            </a:r>
            <a:r>
              <a:rPr lang="en-US" altLang="en-US" sz="2400" i="1" baseline="-25000" err="1"/>
              <a:t>j</a:t>
            </a:r>
            <a:r>
              <a:rPr lang="en-US" altLang="en-US" sz="2400"/>
              <a:t> restricted to using only vertices from {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,…,</a:t>
            </a:r>
            <a:r>
              <a:rPr lang="en-US" altLang="en-US" sz="2400" i="1" err="1"/>
              <a:t>v</a:t>
            </a:r>
            <a:r>
              <a:rPr lang="en-US" altLang="en-US" sz="2400" i="1" baseline="-25000" err="1"/>
              <a:t>k</a:t>
            </a:r>
            <a:r>
              <a:rPr lang="en-US" altLang="en-US" sz="2400"/>
              <a:t>} as intermediate vertices, </a:t>
            </a:r>
            <a:r>
              <a:rPr lang="en-US" altLang="en-US" sz="2400" b="1"/>
              <a:t>does not use </a:t>
            </a:r>
            <a:r>
              <a:rPr lang="en-US" altLang="en-US" sz="2400" b="1" i="1" err="1"/>
              <a:t>v</a:t>
            </a:r>
            <a:r>
              <a:rPr lang="en-US" altLang="en-US" sz="2400" b="1" i="1" baseline="-25000" err="1"/>
              <a:t>k</a:t>
            </a:r>
            <a:r>
              <a:rPr lang="en-US" altLang="en-US" sz="2400" b="1" i="1" baseline="-25000"/>
              <a:t> </a:t>
            </a:r>
            <a:r>
              <a:rPr lang="en-US" altLang="en-US" sz="2400" b="1"/>
              <a:t>    </a:t>
            </a:r>
          </a:p>
          <a:p>
            <a:pPr>
              <a:lnSpc>
                <a:spcPct val="170000"/>
              </a:lnSpc>
            </a:pPr>
            <a:r>
              <a:rPr lang="en-US" altLang="en-US" sz="2400" b="1"/>
              <a:t>Case 2: </a:t>
            </a:r>
            <a:r>
              <a:rPr lang="en-US" altLang="en-US" sz="2400"/>
              <a:t>A shortest path from 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i</a:t>
            </a:r>
            <a:r>
              <a:rPr lang="en-US" altLang="en-US" sz="2400"/>
              <a:t> to </a:t>
            </a:r>
            <a:r>
              <a:rPr lang="en-US" altLang="en-US" sz="2400" i="1" err="1"/>
              <a:t>v</a:t>
            </a:r>
            <a:r>
              <a:rPr lang="en-US" altLang="en-US" sz="2400" i="1" baseline="-25000" err="1"/>
              <a:t>j</a:t>
            </a:r>
            <a:r>
              <a:rPr lang="en-US" altLang="en-US" sz="2400" i="1"/>
              <a:t> </a:t>
            </a:r>
            <a:r>
              <a:rPr lang="en-US" altLang="en-US" sz="2400"/>
              <a:t>restricted to using only vertices from {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,…,</a:t>
            </a:r>
            <a:r>
              <a:rPr lang="en-US" altLang="en-US" sz="2400" i="1" err="1"/>
              <a:t>v</a:t>
            </a:r>
            <a:r>
              <a:rPr lang="en-US" altLang="en-US" sz="2400" i="1" baseline="-25000" err="1"/>
              <a:t>k</a:t>
            </a:r>
            <a:r>
              <a:rPr lang="en-US" altLang="en-US" sz="2400"/>
              <a:t>} as intermediate vertices, </a:t>
            </a:r>
            <a:r>
              <a:rPr lang="en-US" altLang="en-US" sz="2400" b="1"/>
              <a:t>use </a:t>
            </a:r>
            <a:r>
              <a:rPr lang="en-US" altLang="en-US" sz="2400" b="1" err="1"/>
              <a:t>v</a:t>
            </a:r>
            <a:r>
              <a:rPr lang="en-US" altLang="en-US" sz="2400" b="1" baseline="-25000" err="1"/>
              <a:t>k</a:t>
            </a:r>
            <a:endParaRPr lang="en-US" altLang="en-US" b="1"/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A477EA4-37A1-F821-6176-F6FCFD06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644" y="6244432"/>
            <a:ext cx="5139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i="1">
                <a:latin typeface="Arial" panose="020B0604020202020204" pitchFamily="34" charset="0"/>
              </a:rPr>
              <a:t>Shortest Path using intermediate vertices { V</a:t>
            </a:r>
            <a:r>
              <a:rPr lang="en-US" altLang="en-US" sz="1600" i="1" baseline="-25000">
                <a:latin typeface="Arial" panose="020B0604020202020204" pitchFamily="34" charset="0"/>
              </a:rPr>
              <a:t>1, . . . ,</a:t>
            </a:r>
            <a:r>
              <a:rPr lang="en-US" altLang="en-US" sz="1600" i="1" err="1">
                <a:latin typeface="Arial" panose="020B0604020202020204" pitchFamily="34" charset="0"/>
              </a:rPr>
              <a:t>V</a:t>
            </a:r>
            <a:r>
              <a:rPr lang="en-US" altLang="en-US" sz="1600" i="1" baseline="-25000" err="1">
                <a:latin typeface="Arial" panose="020B0604020202020204" pitchFamily="34" charset="0"/>
              </a:rPr>
              <a:t>k</a:t>
            </a:r>
            <a:r>
              <a:rPr lang="en-US" altLang="en-US" sz="1600" i="1" baseline="-25000">
                <a:latin typeface="Arial" panose="020B0604020202020204" pitchFamily="34" charset="0"/>
              </a:rPr>
              <a:t> -1 </a:t>
            </a:r>
            <a:r>
              <a:rPr lang="en-US" altLang="en-US" sz="1600" i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B68FC3D2-F45B-3338-4838-65F67A9689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0762" y="5790406"/>
            <a:ext cx="655637" cy="473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400A0787-70DC-59F4-2FB5-521047734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49" y="4369595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 err="1">
                <a:latin typeface="Arial" panose="020B0604020202020204" pitchFamily="34" charset="0"/>
              </a:rPr>
              <a:t>V</a:t>
            </a:r>
            <a:r>
              <a:rPr lang="en-US" altLang="en-US" sz="2000" i="1" baseline="-25000" err="1">
                <a:latin typeface="Arial" panose="020B0604020202020204" pitchFamily="34" charset="0"/>
              </a:rPr>
              <a:t>k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53FBFB64-FE88-D998-18C8-BA46EA59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5513122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7F997A52-05F3-42B0-3C77-E4E05ACA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549" y="5311509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8411DAE7-8B21-13D0-051A-8F553490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4370122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DDDE88D9-07E9-05ED-33CD-BCDA6047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5503597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i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14997033-1D40-94DF-7EF0-FAA96A02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650" y="5324209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 err="1">
                <a:latin typeface="Arial" panose="020B0604020202020204" pitchFamily="34" charset="0"/>
              </a:rPr>
              <a:t>V</a:t>
            </a:r>
            <a:r>
              <a:rPr lang="en-US" altLang="en-US" sz="2000" i="1" baseline="-25000" err="1">
                <a:latin typeface="Arial" panose="020B0604020202020204" pitchFamily="34" charset="0"/>
              </a:rPr>
              <a:t>j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7179" name="Freeform 11">
            <a:extLst>
              <a:ext uri="{FF2B5EF4-FFF2-40B4-BE49-F238E27FC236}">
                <a16:creationId xmlns:a16="http://schemas.microsoft.com/office/drawing/2014/main" id="{BD520154-D11A-113A-3C40-F7B51CA89BAC}"/>
              </a:ext>
            </a:extLst>
          </p:cNvPr>
          <p:cNvSpPr>
            <a:spLocks/>
          </p:cNvSpPr>
          <p:nvPr/>
        </p:nvSpPr>
        <p:spPr bwMode="auto">
          <a:xfrm>
            <a:off x="3887788" y="5579797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31E73-75FE-8328-7BB5-77A78839051C}"/>
              </a:ext>
            </a:extLst>
          </p:cNvPr>
          <p:cNvSpPr txBox="1"/>
          <p:nvPr/>
        </p:nvSpPr>
        <p:spPr>
          <a:xfrm>
            <a:off x="8779049" y="2143952"/>
            <a:ext cx="2332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>
                <a:solidFill>
                  <a:srgbClr val="00B050"/>
                </a:solidFill>
              </a:rPr>
              <a:t>D</a:t>
            </a:r>
            <a:r>
              <a:rPr lang="en-US" altLang="en-US" sz="2400" baseline="30000">
                <a:solidFill>
                  <a:srgbClr val="00B050"/>
                </a:solidFill>
              </a:rPr>
              <a:t>(</a:t>
            </a:r>
            <a:r>
              <a:rPr lang="en-US" altLang="en-US" sz="2400" i="1" baseline="30000">
                <a:solidFill>
                  <a:srgbClr val="00B050"/>
                </a:solidFill>
              </a:rPr>
              <a:t>k</a:t>
            </a:r>
            <a:r>
              <a:rPr lang="en-US" altLang="en-US" sz="2400" baseline="30000">
                <a:solidFill>
                  <a:srgbClr val="00B050"/>
                </a:solidFill>
              </a:rPr>
              <a:t>)</a:t>
            </a:r>
            <a:r>
              <a:rPr lang="en-US" altLang="en-US" sz="2400">
                <a:solidFill>
                  <a:srgbClr val="00B050"/>
                </a:solidFill>
              </a:rPr>
              <a:t>[</a:t>
            </a:r>
            <a:r>
              <a:rPr lang="en-US" altLang="en-US" sz="2400" i="1" err="1">
                <a:solidFill>
                  <a:srgbClr val="00B050"/>
                </a:solidFill>
              </a:rPr>
              <a:t>i,j</a:t>
            </a:r>
            <a:r>
              <a:rPr lang="en-US" altLang="en-US" sz="2400">
                <a:solidFill>
                  <a:srgbClr val="00B050"/>
                </a:solidFill>
              </a:rPr>
              <a:t>]= </a:t>
            </a:r>
            <a:r>
              <a:rPr lang="en-US" altLang="en-US" sz="2400" i="1">
                <a:solidFill>
                  <a:srgbClr val="00B050"/>
                </a:solidFill>
              </a:rPr>
              <a:t>D</a:t>
            </a:r>
            <a:r>
              <a:rPr lang="en-US" altLang="en-US" sz="2400" baseline="30000">
                <a:solidFill>
                  <a:srgbClr val="00B050"/>
                </a:solidFill>
              </a:rPr>
              <a:t>(</a:t>
            </a:r>
            <a:r>
              <a:rPr lang="en-US" altLang="en-US" sz="2400" i="1" baseline="30000">
                <a:solidFill>
                  <a:srgbClr val="00B050"/>
                </a:solidFill>
              </a:rPr>
              <a:t>k</a:t>
            </a:r>
            <a:r>
              <a:rPr lang="en-US" altLang="en-US" sz="2400" baseline="30000">
                <a:solidFill>
                  <a:srgbClr val="00B050"/>
                </a:solidFill>
              </a:rPr>
              <a:t>-1)</a:t>
            </a:r>
            <a:r>
              <a:rPr lang="en-US" altLang="en-US" sz="2400">
                <a:solidFill>
                  <a:srgbClr val="00B050"/>
                </a:solidFill>
              </a:rPr>
              <a:t>[</a:t>
            </a:r>
            <a:r>
              <a:rPr lang="en-US" altLang="en-US" sz="2400" i="1" err="1">
                <a:solidFill>
                  <a:srgbClr val="00B050"/>
                </a:solidFill>
              </a:rPr>
              <a:t>i,j</a:t>
            </a:r>
            <a:r>
              <a:rPr lang="en-US" altLang="en-US" sz="2400">
                <a:solidFill>
                  <a:srgbClr val="00B050"/>
                </a:solidFill>
              </a:rPr>
              <a:t>]</a:t>
            </a:r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327613-DA7E-88DE-7AFA-5A1ACBD8CA85}"/>
              </a:ext>
            </a:extLst>
          </p:cNvPr>
          <p:cNvSpPr/>
          <p:nvPr/>
        </p:nvSpPr>
        <p:spPr>
          <a:xfrm>
            <a:off x="8068636" y="2352938"/>
            <a:ext cx="561315" cy="250570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4F5C7-D1EF-9255-E058-516E38BB0B35}"/>
              </a:ext>
            </a:extLst>
          </p:cNvPr>
          <p:cNvSpPr txBox="1"/>
          <p:nvPr/>
        </p:nvSpPr>
        <p:spPr>
          <a:xfrm>
            <a:off x="8420663" y="3504816"/>
            <a:ext cx="3912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en-US" sz="2400" baseline="3000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en-US" sz="2400" i="1" baseline="3000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400" baseline="3000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en-US" sz="2400" i="1" err="1">
                <a:solidFill>
                  <a:schemeClr val="accent5">
                    <a:lumMod val="75000"/>
                  </a:schemeClr>
                </a:solidFill>
              </a:rPr>
              <a:t>i,j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]=</a:t>
            </a:r>
            <a:r>
              <a:rPr lang="en-US" altLang="en-US" sz="2400" i="1">
                <a:solidFill>
                  <a:schemeClr val="accent5">
                    <a:lumMod val="75000"/>
                  </a:schemeClr>
                </a:solidFill>
              </a:rPr>
              <a:t> D</a:t>
            </a:r>
            <a:r>
              <a:rPr lang="en-US" altLang="en-US" sz="2400" baseline="3000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en-US" sz="2400" i="1" baseline="3000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400" baseline="30000">
                <a:solidFill>
                  <a:schemeClr val="accent5">
                    <a:lumMod val="75000"/>
                  </a:schemeClr>
                </a:solidFill>
              </a:rPr>
              <a:t>-1)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en-US" sz="2400" i="1" err="1">
                <a:solidFill>
                  <a:schemeClr val="accent5">
                    <a:lumMod val="75000"/>
                  </a:schemeClr>
                </a:solidFill>
              </a:rPr>
              <a:t>i,k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]+ </a:t>
            </a:r>
            <a:r>
              <a:rPr lang="en-US" altLang="en-US" sz="2400" i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en-US" sz="2400" baseline="3000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en-US" sz="2400" i="1" baseline="3000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400" baseline="30000">
                <a:solidFill>
                  <a:schemeClr val="accent5">
                    <a:lumMod val="75000"/>
                  </a:schemeClr>
                </a:solidFill>
              </a:rPr>
              <a:t>-1)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en-US" sz="2400" i="1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altLang="en-US" sz="2400" err="1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altLang="en-US" sz="2400" i="1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196358-B4DC-B627-A614-B941D1F3EBE6}"/>
              </a:ext>
            </a:extLst>
          </p:cNvPr>
          <p:cNvSpPr/>
          <p:nvPr/>
        </p:nvSpPr>
        <p:spPr>
          <a:xfrm>
            <a:off x="7639597" y="3610362"/>
            <a:ext cx="561315" cy="250571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79A71F-3FF1-36CC-74D1-003C8C0064FD}"/>
              </a:ext>
            </a:extLst>
          </p:cNvPr>
          <p:cNvGrpSpPr/>
          <p:nvPr/>
        </p:nvGrpSpPr>
        <p:grpSpPr>
          <a:xfrm>
            <a:off x="585784" y="4505059"/>
            <a:ext cx="8767765" cy="1008063"/>
            <a:chOff x="585784" y="4505059"/>
            <a:chExt cx="8767765" cy="1008063"/>
          </a:xfrm>
        </p:grpSpPr>
        <p:sp>
          <p:nvSpPr>
            <p:cNvPr id="7182" name="Freeform 14">
              <a:extLst>
                <a:ext uri="{FF2B5EF4-FFF2-40B4-BE49-F238E27FC236}">
                  <a16:creationId xmlns:a16="http://schemas.microsoft.com/office/drawing/2014/main" id="{FE198C21-582F-1202-75DA-4B7C15E1F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4" y="4505059"/>
              <a:ext cx="2533650" cy="1008063"/>
            </a:xfrm>
            <a:custGeom>
              <a:avLst/>
              <a:gdLst>
                <a:gd name="T0" fmla="*/ 0 w 1680"/>
                <a:gd name="T1" fmla="*/ 720 h 720"/>
                <a:gd name="T2" fmla="*/ 192 w 1680"/>
                <a:gd name="T3" fmla="*/ 576 h 720"/>
                <a:gd name="T4" fmla="*/ 480 w 1680"/>
                <a:gd name="T5" fmla="*/ 576 h 720"/>
                <a:gd name="T6" fmla="*/ 720 w 1680"/>
                <a:gd name="T7" fmla="*/ 492 h 720"/>
                <a:gd name="T8" fmla="*/ 936 w 1680"/>
                <a:gd name="T9" fmla="*/ 264 h 720"/>
                <a:gd name="T10" fmla="*/ 1224 w 1680"/>
                <a:gd name="T11" fmla="*/ 180 h 720"/>
                <a:gd name="T12" fmla="*/ 1512 w 1680"/>
                <a:gd name="T13" fmla="*/ 168 h 720"/>
                <a:gd name="T14" fmla="*/ 1680 w 1680"/>
                <a:gd name="T15" fmla="*/ 0 h 7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80"/>
                <a:gd name="T25" fmla="*/ 0 h 720"/>
                <a:gd name="T26" fmla="*/ 1680 w 1680"/>
                <a:gd name="T27" fmla="*/ 720 h 7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80" h="720">
                  <a:moveTo>
                    <a:pt x="0" y="720"/>
                  </a:moveTo>
                  <a:cubicBezTo>
                    <a:pt x="56" y="660"/>
                    <a:pt x="112" y="600"/>
                    <a:pt x="192" y="576"/>
                  </a:cubicBezTo>
                  <a:cubicBezTo>
                    <a:pt x="272" y="552"/>
                    <a:pt x="392" y="590"/>
                    <a:pt x="480" y="576"/>
                  </a:cubicBezTo>
                  <a:cubicBezTo>
                    <a:pt x="568" y="562"/>
                    <a:pt x="644" y="544"/>
                    <a:pt x="720" y="492"/>
                  </a:cubicBezTo>
                  <a:cubicBezTo>
                    <a:pt x="796" y="440"/>
                    <a:pt x="852" y="316"/>
                    <a:pt x="936" y="264"/>
                  </a:cubicBezTo>
                  <a:cubicBezTo>
                    <a:pt x="1020" y="212"/>
                    <a:pt x="1128" y="196"/>
                    <a:pt x="1224" y="180"/>
                  </a:cubicBezTo>
                  <a:cubicBezTo>
                    <a:pt x="1320" y="164"/>
                    <a:pt x="1436" y="198"/>
                    <a:pt x="1512" y="168"/>
                  </a:cubicBezTo>
                  <a:cubicBezTo>
                    <a:pt x="1588" y="138"/>
                    <a:pt x="1645" y="35"/>
                    <a:pt x="1680" y="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3" name="Freeform 16">
              <a:extLst>
                <a:ext uri="{FF2B5EF4-FFF2-40B4-BE49-F238E27FC236}">
                  <a16:creationId xmlns:a16="http://schemas.microsoft.com/office/drawing/2014/main" id="{464AE00F-5F6F-80AA-B7F6-9CEB49C7A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388" y="4557446"/>
              <a:ext cx="2570161" cy="729458"/>
            </a:xfrm>
            <a:custGeom>
              <a:avLst/>
              <a:gdLst>
                <a:gd name="T0" fmla="*/ 0 w 1716"/>
                <a:gd name="T1" fmla="*/ 10 h 502"/>
                <a:gd name="T2" fmla="*/ 276 w 1716"/>
                <a:gd name="T3" fmla="*/ 34 h 502"/>
                <a:gd name="T4" fmla="*/ 372 w 1716"/>
                <a:gd name="T5" fmla="*/ 214 h 502"/>
                <a:gd name="T6" fmla="*/ 576 w 1716"/>
                <a:gd name="T7" fmla="*/ 250 h 502"/>
                <a:gd name="T8" fmla="*/ 780 w 1716"/>
                <a:gd name="T9" fmla="*/ 262 h 502"/>
                <a:gd name="T10" fmla="*/ 936 w 1716"/>
                <a:gd name="T11" fmla="*/ 370 h 502"/>
                <a:gd name="T12" fmla="*/ 1128 w 1716"/>
                <a:gd name="T13" fmla="*/ 334 h 502"/>
                <a:gd name="T14" fmla="*/ 1200 w 1716"/>
                <a:gd name="T15" fmla="*/ 250 h 502"/>
                <a:gd name="T16" fmla="*/ 1356 w 1716"/>
                <a:gd name="T17" fmla="*/ 262 h 502"/>
                <a:gd name="T18" fmla="*/ 1356 w 1716"/>
                <a:gd name="T19" fmla="*/ 286 h 502"/>
                <a:gd name="T20" fmla="*/ 1404 w 1716"/>
                <a:gd name="T21" fmla="*/ 442 h 502"/>
                <a:gd name="T22" fmla="*/ 1560 w 1716"/>
                <a:gd name="T23" fmla="*/ 490 h 502"/>
                <a:gd name="T24" fmla="*/ 1716 w 1716"/>
                <a:gd name="T25" fmla="*/ 502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6"/>
                <a:gd name="T40" fmla="*/ 0 h 502"/>
                <a:gd name="T41" fmla="*/ 1716 w 17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6" h="502">
                  <a:moveTo>
                    <a:pt x="0" y="10"/>
                  </a:moveTo>
                  <a:cubicBezTo>
                    <a:pt x="46" y="14"/>
                    <a:pt x="214" y="0"/>
                    <a:pt x="276" y="34"/>
                  </a:cubicBezTo>
                  <a:cubicBezTo>
                    <a:pt x="338" y="68"/>
                    <a:pt x="322" y="178"/>
                    <a:pt x="372" y="214"/>
                  </a:cubicBezTo>
                  <a:cubicBezTo>
                    <a:pt x="422" y="250"/>
                    <a:pt x="508" y="242"/>
                    <a:pt x="576" y="250"/>
                  </a:cubicBezTo>
                  <a:cubicBezTo>
                    <a:pt x="644" y="258"/>
                    <a:pt x="720" y="242"/>
                    <a:pt x="780" y="262"/>
                  </a:cubicBezTo>
                  <a:cubicBezTo>
                    <a:pt x="840" y="282"/>
                    <a:pt x="878" y="358"/>
                    <a:pt x="936" y="370"/>
                  </a:cubicBezTo>
                  <a:cubicBezTo>
                    <a:pt x="994" y="382"/>
                    <a:pt x="1084" y="354"/>
                    <a:pt x="1128" y="334"/>
                  </a:cubicBezTo>
                  <a:cubicBezTo>
                    <a:pt x="1172" y="314"/>
                    <a:pt x="1162" y="262"/>
                    <a:pt x="1200" y="250"/>
                  </a:cubicBezTo>
                  <a:cubicBezTo>
                    <a:pt x="1238" y="238"/>
                    <a:pt x="1330" y="256"/>
                    <a:pt x="1356" y="262"/>
                  </a:cubicBezTo>
                  <a:cubicBezTo>
                    <a:pt x="1382" y="268"/>
                    <a:pt x="1348" y="256"/>
                    <a:pt x="1356" y="286"/>
                  </a:cubicBezTo>
                  <a:cubicBezTo>
                    <a:pt x="1364" y="316"/>
                    <a:pt x="1370" y="408"/>
                    <a:pt x="1404" y="442"/>
                  </a:cubicBezTo>
                  <a:cubicBezTo>
                    <a:pt x="1438" y="476"/>
                    <a:pt x="1508" y="480"/>
                    <a:pt x="1560" y="490"/>
                  </a:cubicBezTo>
                  <a:cubicBezTo>
                    <a:pt x="1612" y="500"/>
                    <a:pt x="1684" y="500"/>
                    <a:pt x="1716" y="502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5" name="Text Box 21">
              <a:extLst>
                <a:ext uri="{FF2B5EF4-FFF2-40B4-BE49-F238E27FC236}">
                  <a16:creationId xmlns:a16="http://schemas.microsoft.com/office/drawing/2014/main" id="{BB02EF48-3E0C-44C1-B2D0-8C6B1FB61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84" y="4663343"/>
              <a:ext cx="31305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i="1">
                  <a:latin typeface="Arial" panose="020B0604020202020204" pitchFamily="34" charset="0"/>
                </a:rPr>
                <a:t>Shortest path using intermediate vertices {V</a:t>
              </a:r>
              <a:r>
                <a:rPr lang="en-US" altLang="en-US" sz="1600" i="1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 i="1">
                  <a:latin typeface="Arial" panose="020B0604020202020204" pitchFamily="34" charset="0"/>
                </a:rPr>
                <a:t>, . . . ,</a:t>
              </a:r>
              <a:r>
                <a:rPr lang="en-US" altLang="en-US" sz="1600" i="1" err="1">
                  <a:latin typeface="Arial" panose="020B0604020202020204" pitchFamily="34" charset="0"/>
                </a:rPr>
                <a:t>V</a:t>
              </a:r>
              <a:r>
                <a:rPr lang="en-US" altLang="en-US" sz="1600" i="1" baseline="-25000" err="1">
                  <a:latin typeface="Arial" panose="020B0604020202020204" pitchFamily="34" charset="0"/>
                </a:rPr>
                <a:t>k</a:t>
              </a:r>
              <a:r>
                <a:rPr lang="en-US" altLang="en-US" sz="1600" i="1" baseline="30000">
                  <a:latin typeface="Arial" panose="020B0604020202020204" pitchFamily="34" charset="0"/>
                </a:rPr>
                <a:t> </a:t>
              </a:r>
              <a:r>
                <a:rPr lang="en-US" altLang="en-US" sz="1600" i="1">
                  <a:latin typeface="Arial" panose="020B0604020202020204" pitchFamily="34" charset="0"/>
                </a:rPr>
                <a:t>}</a:t>
              </a:r>
              <a:endParaRPr lang="en-US" altLang="en-US" sz="1600" i="1" baseline="-25000">
                <a:latin typeface="Arial" panose="020B060402020202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F89233-9C34-B785-BCCD-C37B54AF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645" y="5116247"/>
              <a:ext cx="977104" cy="59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1" grpId="0" animBg="1"/>
      <p:bldP spid="7179" grpId="0" animBg="1"/>
      <p:bldP spid="8" grpId="0"/>
      <p:bldP spid="9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3FFE832-AFF5-7C64-6250-0571BEB48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6549" y="547039"/>
            <a:ext cx="7772400" cy="575204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b="1"/>
              <a:t>The Recursive Definition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D1EC12-4551-DC21-DC6A-8EE406F20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6549" y="1497728"/>
            <a:ext cx="8039100" cy="298110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i="1" dirty="0"/>
              <a:t>D</a:t>
            </a:r>
            <a:r>
              <a:rPr lang="en-US" altLang="en-US" sz="2400" baseline="30000" dirty="0"/>
              <a:t>(0)</a:t>
            </a:r>
            <a:r>
              <a:rPr lang="en-US" altLang="en-US" sz="2400" dirty="0"/>
              <a:t>=</a:t>
            </a:r>
            <a:r>
              <a:rPr lang="en-US" altLang="en-US" sz="2400" i="1" dirty="0"/>
              <a:t>W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D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)</a:t>
            </a:r>
            <a:r>
              <a:rPr lang="en-US" altLang="en-US" sz="2400" dirty="0"/>
              <a:t>=</a:t>
            </a:r>
            <a:r>
              <a:rPr lang="en-US" altLang="en-US" sz="2400" i="1" dirty="0"/>
              <a:t>D</a:t>
            </a:r>
            <a:r>
              <a:rPr lang="en-US" altLang="en-US" sz="2400" dirty="0"/>
              <a:t> which is the goal matrix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400" i="1" dirty="0"/>
              <a:t>    D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k</a:t>
            </a:r>
            <a:r>
              <a:rPr lang="en-US" altLang="en-US" sz="2400" baseline="30000" dirty="0"/>
              <a:t>)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]= Min{ </a:t>
            </a:r>
            <a:r>
              <a:rPr lang="en-US" altLang="en-US" sz="2400" i="1" dirty="0"/>
              <a:t>D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k</a:t>
            </a:r>
            <a:r>
              <a:rPr lang="en-US" altLang="en-US" sz="2400" baseline="30000" dirty="0"/>
              <a:t>-1)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  ,  </a:t>
            </a:r>
            <a:r>
              <a:rPr lang="en-US" altLang="en-US" sz="2400" i="1" dirty="0"/>
              <a:t>D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k</a:t>
            </a:r>
            <a:r>
              <a:rPr lang="en-US" altLang="en-US" sz="2400" baseline="30000" dirty="0"/>
              <a:t>-1)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i,k</a:t>
            </a:r>
            <a:r>
              <a:rPr lang="en-US" altLang="en-US" sz="2400" dirty="0"/>
              <a:t>]+ </a:t>
            </a:r>
            <a:r>
              <a:rPr lang="en-US" altLang="en-US" sz="2400" i="1" dirty="0"/>
              <a:t>D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k</a:t>
            </a:r>
            <a:r>
              <a:rPr lang="en-US" altLang="en-US" sz="2400" baseline="30000" dirty="0"/>
              <a:t>-1)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k,j</a:t>
            </a:r>
            <a:r>
              <a:rPr lang="en-US" altLang="en-US" sz="2400" dirty="0"/>
              <a:t>] 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204A91-7D20-8C17-5797-B53B1134102E}"/>
              </a:ext>
            </a:extLst>
          </p:cNvPr>
          <p:cNvGrpSpPr/>
          <p:nvPr/>
        </p:nvGrpSpPr>
        <p:grpSpPr>
          <a:xfrm>
            <a:off x="2046536" y="4242118"/>
            <a:ext cx="7424667" cy="1731795"/>
            <a:chOff x="213504" y="4346261"/>
            <a:chExt cx="9568117" cy="22317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A6DD454-7659-0E73-C080-F058A81A04CA}"/>
                </a:ext>
              </a:extLst>
            </p:cNvPr>
            <p:cNvGrpSpPr/>
            <p:nvPr/>
          </p:nvGrpSpPr>
          <p:grpSpPr>
            <a:xfrm>
              <a:off x="213504" y="4346261"/>
              <a:ext cx="9568117" cy="2231753"/>
              <a:chOff x="213504" y="4346261"/>
              <a:chExt cx="9568117" cy="2231753"/>
            </a:xfrm>
          </p:grpSpPr>
          <p:sp>
            <p:nvSpPr>
              <p:cNvPr id="2" name="Text Box 12">
                <a:extLst>
                  <a:ext uri="{FF2B5EF4-FFF2-40B4-BE49-F238E27FC236}">
                    <a16:creationId xmlns:a16="http://schemas.microsoft.com/office/drawing/2014/main" id="{E302E43E-29A1-689B-DD02-59AF933DD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387" y="6239460"/>
                <a:ext cx="51395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i="1">
                    <a:latin typeface="Arial" panose="020B0604020202020204" pitchFamily="34" charset="0"/>
                  </a:rPr>
                  <a:t>Shortest Path using intermediate vertices { V</a:t>
                </a:r>
                <a:r>
                  <a:rPr lang="en-US" altLang="en-US" sz="1600" i="1" baseline="-25000">
                    <a:latin typeface="Arial" panose="020B0604020202020204" pitchFamily="34" charset="0"/>
                  </a:rPr>
                  <a:t>1, . . . ,</a:t>
                </a:r>
                <a:r>
                  <a:rPr lang="en-US" altLang="en-US" sz="1600" i="1" err="1">
                    <a:latin typeface="Arial" panose="020B0604020202020204" pitchFamily="34" charset="0"/>
                  </a:rPr>
                  <a:t>V</a:t>
                </a:r>
                <a:r>
                  <a:rPr lang="en-US" altLang="en-US" sz="1600" i="1" baseline="-25000" err="1">
                    <a:latin typeface="Arial" panose="020B0604020202020204" pitchFamily="34" charset="0"/>
                  </a:rPr>
                  <a:t>k</a:t>
                </a:r>
                <a:r>
                  <a:rPr lang="en-US" altLang="en-US" sz="1600" i="1" baseline="-25000">
                    <a:latin typeface="Arial" panose="020B0604020202020204" pitchFamily="34" charset="0"/>
                  </a:rPr>
                  <a:t> -1 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3" name="Line 13">
                <a:extLst>
                  <a:ext uri="{FF2B5EF4-FFF2-40B4-BE49-F238E27FC236}">
                    <a16:creationId xmlns:a16="http://schemas.microsoft.com/office/drawing/2014/main" id="{E06031A8-6C8D-0E13-F334-660BF8C86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0762" y="5790406"/>
                <a:ext cx="655637" cy="4738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" name="Text Box 10">
                <a:extLst>
                  <a:ext uri="{FF2B5EF4-FFF2-40B4-BE49-F238E27FC236}">
                    <a16:creationId xmlns:a16="http://schemas.microsoft.com/office/drawing/2014/main" id="{B046B993-B45C-4732-4835-8D13423B8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3882" y="4346261"/>
                <a:ext cx="579438" cy="475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i="1" err="1">
                    <a:latin typeface="Arial" panose="020B0604020202020204" pitchFamily="34" charset="0"/>
                  </a:rPr>
                  <a:t>V</a:t>
                </a:r>
                <a:r>
                  <a:rPr lang="en-US" altLang="en-US" sz="1800" i="1" baseline="-25000" err="1">
                    <a:latin typeface="Arial" panose="020B0604020202020204" pitchFamily="34" charset="0"/>
                  </a:rPr>
                  <a:t>k</a:t>
                </a:r>
                <a:endParaRPr lang="en-US" altLang="en-US" sz="2000" i="1">
                  <a:latin typeface="Arial" panose="020B0604020202020204" pitchFamily="34" charset="0"/>
                </a:endParaRP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27BE789D-4C41-603C-60FD-E2CCAEE87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375" y="5513122"/>
                <a:ext cx="506413" cy="4032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" name="Text Box 8">
                <a:extLst>
                  <a:ext uri="{FF2B5EF4-FFF2-40B4-BE49-F238E27FC236}">
                    <a16:creationId xmlns:a16="http://schemas.microsoft.com/office/drawing/2014/main" id="{1FCEDC64-0874-8B01-4151-6FC22E925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2338" y="5475980"/>
                <a:ext cx="506413" cy="475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i="1">
                    <a:latin typeface="Arial" panose="020B0604020202020204" pitchFamily="34" charset="0"/>
                  </a:rPr>
                  <a:t>V</a:t>
                </a:r>
                <a:r>
                  <a:rPr lang="en-US" altLang="en-US" sz="1800" i="1" baseline="-25000">
                    <a:latin typeface="Arial" panose="020B0604020202020204" pitchFamily="34" charset="0"/>
                  </a:rPr>
                  <a:t>i</a:t>
                </a:r>
                <a:endParaRPr lang="en-US" altLang="en-US" sz="2000" i="1">
                  <a:latin typeface="Arial" panose="020B0604020202020204" pitchFamily="34" charset="0"/>
                </a:endParaRP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7B0F1872-83F3-EE51-0691-64933A5A8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5984" y="5300876"/>
                <a:ext cx="655637" cy="436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i="1" err="1">
                    <a:latin typeface="Arial" panose="020B0604020202020204" pitchFamily="34" charset="0"/>
                  </a:rPr>
                  <a:t>V</a:t>
                </a:r>
                <a:r>
                  <a:rPr lang="en-US" altLang="en-US" sz="1600" i="1" baseline="-25000" err="1">
                    <a:latin typeface="Arial" panose="020B0604020202020204" pitchFamily="34" charset="0"/>
                  </a:rPr>
                  <a:t>j</a:t>
                </a:r>
                <a:endParaRPr lang="en-US" altLang="en-US" sz="1400" i="1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728F9732-4562-88E0-4625-7DC597A81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788" y="5579797"/>
                <a:ext cx="5267325" cy="282575"/>
              </a:xfrm>
              <a:custGeom>
                <a:avLst/>
                <a:gdLst>
                  <a:gd name="T0" fmla="*/ 0 w 3492"/>
                  <a:gd name="T1" fmla="*/ 150 h 202"/>
                  <a:gd name="T2" fmla="*/ 305 w 3492"/>
                  <a:gd name="T3" fmla="*/ 45 h 202"/>
                  <a:gd name="T4" fmla="*/ 720 w 3492"/>
                  <a:gd name="T5" fmla="*/ 174 h 202"/>
                  <a:gd name="T6" fmla="*/ 1332 w 3492"/>
                  <a:gd name="T7" fmla="*/ 18 h 202"/>
                  <a:gd name="T8" fmla="*/ 1860 w 3492"/>
                  <a:gd name="T9" fmla="*/ 198 h 202"/>
                  <a:gd name="T10" fmla="*/ 2316 w 3492"/>
                  <a:gd name="T11" fmla="*/ 42 h 202"/>
                  <a:gd name="T12" fmla="*/ 2724 w 3492"/>
                  <a:gd name="T13" fmla="*/ 174 h 202"/>
                  <a:gd name="T14" fmla="*/ 3132 w 3492"/>
                  <a:gd name="T15" fmla="*/ 18 h 202"/>
                  <a:gd name="T16" fmla="*/ 3492 w 3492"/>
                  <a:gd name="T17" fmla="*/ 66 h 2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92"/>
                  <a:gd name="T28" fmla="*/ 0 h 202"/>
                  <a:gd name="T29" fmla="*/ 3492 w 3492"/>
                  <a:gd name="T30" fmla="*/ 202 h 20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92" h="202">
                    <a:moveTo>
                      <a:pt x="0" y="150"/>
                    </a:moveTo>
                    <a:cubicBezTo>
                      <a:pt x="51" y="135"/>
                      <a:pt x="185" y="41"/>
                      <a:pt x="305" y="45"/>
                    </a:cubicBezTo>
                    <a:cubicBezTo>
                      <a:pt x="425" y="49"/>
                      <a:pt x="549" y="178"/>
                      <a:pt x="720" y="174"/>
                    </a:cubicBezTo>
                    <a:cubicBezTo>
                      <a:pt x="891" y="170"/>
                      <a:pt x="1142" y="14"/>
                      <a:pt x="1332" y="18"/>
                    </a:cubicBezTo>
                    <a:cubicBezTo>
                      <a:pt x="1522" y="22"/>
                      <a:pt x="1696" y="194"/>
                      <a:pt x="1860" y="198"/>
                    </a:cubicBezTo>
                    <a:cubicBezTo>
                      <a:pt x="2024" y="202"/>
                      <a:pt x="2172" y="46"/>
                      <a:pt x="2316" y="42"/>
                    </a:cubicBezTo>
                    <a:cubicBezTo>
                      <a:pt x="2460" y="38"/>
                      <a:pt x="2588" y="178"/>
                      <a:pt x="2724" y="174"/>
                    </a:cubicBezTo>
                    <a:cubicBezTo>
                      <a:pt x="2860" y="170"/>
                      <a:pt x="3004" y="36"/>
                      <a:pt x="3132" y="18"/>
                    </a:cubicBezTo>
                    <a:cubicBezTo>
                      <a:pt x="3260" y="0"/>
                      <a:pt x="3417" y="56"/>
                      <a:pt x="3492" y="66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4C3065-5A0A-2184-3CF4-EB08DC81A1D3}"/>
                  </a:ext>
                </a:extLst>
              </p:cNvPr>
              <p:cNvGrpSpPr/>
              <p:nvPr/>
            </p:nvGrpSpPr>
            <p:grpSpPr>
              <a:xfrm>
                <a:off x="213504" y="4505059"/>
                <a:ext cx="9140045" cy="1008063"/>
                <a:chOff x="213504" y="4505059"/>
                <a:chExt cx="9140045" cy="1008063"/>
              </a:xfrm>
            </p:grpSpPr>
            <p:sp>
              <p:nvSpPr>
                <p:cNvPr id="10" name="Freeform 14">
                  <a:extLst>
                    <a:ext uri="{FF2B5EF4-FFF2-40B4-BE49-F238E27FC236}">
                      <a16:creationId xmlns:a16="http://schemas.microsoft.com/office/drawing/2014/main" id="{FC9F5B9D-33D2-4D9A-10AF-392C1874F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3324" y="4505059"/>
                  <a:ext cx="2533650" cy="1008063"/>
                </a:xfrm>
                <a:custGeom>
                  <a:avLst/>
                  <a:gdLst>
                    <a:gd name="T0" fmla="*/ 0 w 1680"/>
                    <a:gd name="T1" fmla="*/ 720 h 720"/>
                    <a:gd name="T2" fmla="*/ 192 w 1680"/>
                    <a:gd name="T3" fmla="*/ 576 h 720"/>
                    <a:gd name="T4" fmla="*/ 480 w 1680"/>
                    <a:gd name="T5" fmla="*/ 576 h 720"/>
                    <a:gd name="T6" fmla="*/ 720 w 1680"/>
                    <a:gd name="T7" fmla="*/ 492 h 720"/>
                    <a:gd name="T8" fmla="*/ 936 w 1680"/>
                    <a:gd name="T9" fmla="*/ 264 h 720"/>
                    <a:gd name="T10" fmla="*/ 1224 w 1680"/>
                    <a:gd name="T11" fmla="*/ 180 h 720"/>
                    <a:gd name="T12" fmla="*/ 1512 w 1680"/>
                    <a:gd name="T13" fmla="*/ 168 h 720"/>
                    <a:gd name="T14" fmla="*/ 1680 w 1680"/>
                    <a:gd name="T15" fmla="*/ 0 h 7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680"/>
                    <a:gd name="T25" fmla="*/ 0 h 720"/>
                    <a:gd name="T26" fmla="*/ 1680 w 1680"/>
                    <a:gd name="T27" fmla="*/ 720 h 72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680" h="720">
                      <a:moveTo>
                        <a:pt x="0" y="720"/>
                      </a:moveTo>
                      <a:cubicBezTo>
                        <a:pt x="56" y="660"/>
                        <a:pt x="112" y="600"/>
                        <a:pt x="192" y="576"/>
                      </a:cubicBezTo>
                      <a:cubicBezTo>
                        <a:pt x="272" y="552"/>
                        <a:pt x="392" y="590"/>
                        <a:pt x="480" y="576"/>
                      </a:cubicBezTo>
                      <a:cubicBezTo>
                        <a:pt x="568" y="562"/>
                        <a:pt x="644" y="544"/>
                        <a:pt x="720" y="492"/>
                      </a:cubicBezTo>
                      <a:cubicBezTo>
                        <a:pt x="796" y="440"/>
                        <a:pt x="852" y="316"/>
                        <a:pt x="936" y="264"/>
                      </a:cubicBezTo>
                      <a:cubicBezTo>
                        <a:pt x="1020" y="212"/>
                        <a:pt x="1128" y="196"/>
                        <a:pt x="1224" y="180"/>
                      </a:cubicBezTo>
                      <a:cubicBezTo>
                        <a:pt x="1320" y="164"/>
                        <a:pt x="1436" y="198"/>
                        <a:pt x="1512" y="168"/>
                      </a:cubicBezTo>
                      <a:cubicBezTo>
                        <a:pt x="1588" y="138"/>
                        <a:pt x="1645" y="35"/>
                        <a:pt x="1680" y="0"/>
                      </a:cubicBezTo>
                    </a:path>
                  </a:pathLst>
                </a:cu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" name="Freeform 16">
                  <a:extLst>
                    <a:ext uri="{FF2B5EF4-FFF2-40B4-BE49-F238E27FC236}">
                      <a16:creationId xmlns:a16="http://schemas.microsoft.com/office/drawing/2014/main" id="{7166AE83-FFCB-34BB-7C50-29335F0B5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3388" y="4557446"/>
                  <a:ext cx="2570161" cy="729458"/>
                </a:xfrm>
                <a:custGeom>
                  <a:avLst/>
                  <a:gdLst>
                    <a:gd name="T0" fmla="*/ 0 w 1716"/>
                    <a:gd name="T1" fmla="*/ 10 h 502"/>
                    <a:gd name="T2" fmla="*/ 276 w 1716"/>
                    <a:gd name="T3" fmla="*/ 34 h 502"/>
                    <a:gd name="T4" fmla="*/ 372 w 1716"/>
                    <a:gd name="T5" fmla="*/ 214 h 502"/>
                    <a:gd name="T6" fmla="*/ 576 w 1716"/>
                    <a:gd name="T7" fmla="*/ 250 h 502"/>
                    <a:gd name="T8" fmla="*/ 780 w 1716"/>
                    <a:gd name="T9" fmla="*/ 262 h 502"/>
                    <a:gd name="T10" fmla="*/ 936 w 1716"/>
                    <a:gd name="T11" fmla="*/ 370 h 502"/>
                    <a:gd name="T12" fmla="*/ 1128 w 1716"/>
                    <a:gd name="T13" fmla="*/ 334 h 502"/>
                    <a:gd name="T14" fmla="*/ 1200 w 1716"/>
                    <a:gd name="T15" fmla="*/ 250 h 502"/>
                    <a:gd name="T16" fmla="*/ 1356 w 1716"/>
                    <a:gd name="T17" fmla="*/ 262 h 502"/>
                    <a:gd name="T18" fmla="*/ 1356 w 1716"/>
                    <a:gd name="T19" fmla="*/ 286 h 502"/>
                    <a:gd name="T20" fmla="*/ 1404 w 1716"/>
                    <a:gd name="T21" fmla="*/ 442 h 502"/>
                    <a:gd name="T22" fmla="*/ 1560 w 1716"/>
                    <a:gd name="T23" fmla="*/ 490 h 502"/>
                    <a:gd name="T24" fmla="*/ 1716 w 1716"/>
                    <a:gd name="T25" fmla="*/ 502 h 5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6"/>
                    <a:gd name="T40" fmla="*/ 0 h 502"/>
                    <a:gd name="T41" fmla="*/ 1716 w 1716"/>
                    <a:gd name="T42" fmla="*/ 502 h 50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6" h="502">
                      <a:moveTo>
                        <a:pt x="0" y="10"/>
                      </a:moveTo>
                      <a:cubicBezTo>
                        <a:pt x="46" y="14"/>
                        <a:pt x="214" y="0"/>
                        <a:pt x="276" y="34"/>
                      </a:cubicBezTo>
                      <a:cubicBezTo>
                        <a:pt x="338" y="68"/>
                        <a:pt x="322" y="178"/>
                        <a:pt x="372" y="214"/>
                      </a:cubicBezTo>
                      <a:cubicBezTo>
                        <a:pt x="422" y="250"/>
                        <a:pt x="508" y="242"/>
                        <a:pt x="576" y="250"/>
                      </a:cubicBezTo>
                      <a:cubicBezTo>
                        <a:pt x="644" y="258"/>
                        <a:pt x="720" y="242"/>
                        <a:pt x="780" y="262"/>
                      </a:cubicBezTo>
                      <a:cubicBezTo>
                        <a:pt x="840" y="282"/>
                        <a:pt x="878" y="358"/>
                        <a:pt x="936" y="370"/>
                      </a:cubicBezTo>
                      <a:cubicBezTo>
                        <a:pt x="994" y="382"/>
                        <a:pt x="1084" y="354"/>
                        <a:pt x="1128" y="334"/>
                      </a:cubicBezTo>
                      <a:cubicBezTo>
                        <a:pt x="1172" y="314"/>
                        <a:pt x="1162" y="262"/>
                        <a:pt x="1200" y="250"/>
                      </a:cubicBezTo>
                      <a:cubicBezTo>
                        <a:pt x="1238" y="238"/>
                        <a:pt x="1330" y="256"/>
                        <a:pt x="1356" y="262"/>
                      </a:cubicBezTo>
                      <a:cubicBezTo>
                        <a:pt x="1382" y="268"/>
                        <a:pt x="1348" y="256"/>
                        <a:pt x="1356" y="286"/>
                      </a:cubicBezTo>
                      <a:cubicBezTo>
                        <a:pt x="1364" y="316"/>
                        <a:pt x="1370" y="408"/>
                        <a:pt x="1404" y="442"/>
                      </a:cubicBezTo>
                      <a:cubicBezTo>
                        <a:pt x="1438" y="476"/>
                        <a:pt x="1508" y="480"/>
                        <a:pt x="1560" y="490"/>
                      </a:cubicBezTo>
                      <a:cubicBezTo>
                        <a:pt x="1612" y="500"/>
                        <a:pt x="1684" y="500"/>
                        <a:pt x="1716" y="502"/>
                      </a:cubicBezTo>
                    </a:path>
                  </a:pathLst>
                </a:custGeom>
                <a:noFill/>
                <a:ln w="19050">
                  <a:solidFill>
                    <a:srgbClr val="0070C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2" name="Text Box 21">
                  <a:extLst>
                    <a:ext uri="{FF2B5EF4-FFF2-40B4-BE49-F238E27FC236}">
                      <a16:creationId xmlns:a16="http://schemas.microsoft.com/office/drawing/2014/main" id="{F15443DA-BCB5-2BC3-D772-B7E0032AFC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504" y="4756030"/>
                  <a:ext cx="5139547" cy="753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i="1">
                      <a:latin typeface="Arial" panose="020B0604020202020204" pitchFamily="34" charset="0"/>
                    </a:rPr>
                    <a:t>Shortest path using intermediate </a:t>
                  </a:r>
                  <a:br>
                    <a:rPr lang="en-US" altLang="en-US" sz="1600" i="1">
                      <a:latin typeface="Arial" panose="020B0604020202020204" pitchFamily="34" charset="0"/>
                    </a:rPr>
                  </a:br>
                  <a:r>
                    <a:rPr lang="en-US" altLang="en-US" sz="1600" i="1">
                      <a:latin typeface="Arial" panose="020B0604020202020204" pitchFamily="34" charset="0"/>
                    </a:rPr>
                    <a:t>vertices {V</a:t>
                  </a:r>
                  <a:r>
                    <a:rPr lang="en-US" altLang="en-US" sz="1600" i="1" baseline="-25000">
                      <a:latin typeface="Arial" panose="020B0604020202020204" pitchFamily="34" charset="0"/>
                    </a:rPr>
                    <a:t>1</a:t>
                  </a:r>
                  <a:r>
                    <a:rPr lang="en-US" altLang="en-US" sz="1600" i="1">
                      <a:latin typeface="Arial" panose="020B0604020202020204" pitchFamily="34" charset="0"/>
                    </a:rPr>
                    <a:t>, . . . ,</a:t>
                  </a:r>
                  <a:r>
                    <a:rPr lang="en-US" altLang="en-US" sz="1600" i="1" err="1">
                      <a:latin typeface="Arial" panose="020B0604020202020204" pitchFamily="34" charset="0"/>
                    </a:rPr>
                    <a:t>V</a:t>
                  </a:r>
                  <a:r>
                    <a:rPr lang="en-US" altLang="en-US" sz="1600" i="1" baseline="-25000" err="1">
                      <a:latin typeface="Arial" panose="020B0604020202020204" pitchFamily="34" charset="0"/>
                    </a:rPr>
                    <a:t>k</a:t>
                  </a:r>
                  <a:r>
                    <a:rPr lang="en-US" altLang="en-US" sz="1600" i="1" baseline="3000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600" i="1">
                      <a:latin typeface="Arial" panose="020B0604020202020204" pitchFamily="34" charset="0"/>
                    </a:rPr>
                    <a:t>}</a:t>
                  </a:r>
                  <a:endParaRPr lang="en-US" altLang="en-US" sz="1600" i="1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Line 13">
                  <a:extLst>
                    <a:ext uri="{FF2B5EF4-FFF2-40B4-BE49-F238E27FC236}">
                      <a16:creationId xmlns:a16="http://schemas.microsoft.com/office/drawing/2014/main" id="{C844A66E-B21A-3EF4-B238-BDDFB8208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1375" y="5159680"/>
                  <a:ext cx="904875" cy="1100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1352A4F0-61C4-07AA-FEA5-E809DA68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342" y="5340879"/>
              <a:ext cx="506413" cy="403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001D8503-96FA-65E9-8D1B-91B2EC11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499" y="4421718"/>
              <a:ext cx="506413" cy="403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74077-4DD0-837A-71CF-A073B92CCC92}"/>
              </a:ext>
            </a:extLst>
          </p:cNvPr>
          <p:cNvSpPr/>
          <p:nvPr/>
        </p:nvSpPr>
        <p:spPr>
          <a:xfrm>
            <a:off x="2608628" y="2968686"/>
            <a:ext cx="5637408" cy="66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43A99-63F3-4358-3056-078DB0D60872}"/>
              </a:ext>
            </a:extLst>
          </p:cNvPr>
          <p:cNvSpPr txBox="1"/>
          <p:nvPr/>
        </p:nvSpPr>
        <p:spPr>
          <a:xfrm>
            <a:off x="4295326" y="1539470"/>
            <a:ext cx="327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#Direct edge between all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852FA8D6-4B10-13A0-C049-A5EEC8A86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3200" b="1"/>
              <a:t>The pointer array P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E2FD558-7658-747F-FA90-1D75073CB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1805" y="1676400"/>
            <a:ext cx="9841117" cy="3695700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Used to enable finding a shortest path</a:t>
            </a:r>
          </a:p>
          <a:p>
            <a:r>
              <a:rPr lang="en-US" altLang="en-US" sz="2400" dirty="0"/>
              <a:t>Initially the array contains 0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time that a shorter path from </a:t>
            </a:r>
            <a:r>
              <a:rPr lang="en-US" altLang="en-US" sz="2400" i="1" dirty="0" err="1"/>
              <a:t>i</a:t>
            </a:r>
            <a:r>
              <a:rPr lang="en-US" altLang="en-US" sz="2400"/>
              <a:t> to </a:t>
            </a:r>
            <a:r>
              <a:rPr lang="en-US" altLang="en-US" sz="2400" i="1"/>
              <a:t>j</a:t>
            </a:r>
            <a:r>
              <a:rPr lang="en-US" altLang="en-US" sz="2400"/>
              <a:t> is found the </a:t>
            </a:r>
            <a:r>
              <a:rPr lang="en-US" altLang="en-US" sz="2400" i="1"/>
              <a:t>k</a:t>
            </a:r>
            <a:r>
              <a:rPr lang="en-US" altLang="en-US" sz="2400"/>
              <a:t> that provided </a:t>
            </a:r>
            <a:br>
              <a:rPr lang="en-US" altLang="en-US" sz="2400"/>
            </a:br>
            <a:r>
              <a:rPr lang="en-US" altLang="en-US" sz="2400"/>
              <a:t>the minimum is saved (highest index node on the path from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j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To print the intermediate nodes on the shortest path a recursive procedure that print the shortest paths from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and from </a:t>
            </a:r>
            <a:r>
              <a:rPr lang="en-US" altLang="en-US" sz="2400" i="1" dirty="0"/>
              <a:t>k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j</a:t>
            </a:r>
            <a:r>
              <a:rPr lang="en-US" altLang="en-US" sz="2400" dirty="0"/>
              <a:t> can be used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DFE733-79E5-A676-595E-42E77890C1F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400" smtClean="0"/>
              <a:pPr algn="r"/>
              <a:t>8</a:t>
            </a:fld>
            <a:endParaRPr lang="en-US" sz="14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E6DF035-1B50-AA2C-F6D1-E9A00D50213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679E5A18-FB4F-78C4-142F-95656BF5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1268" name="Text Box 38">
            <a:extLst>
              <a:ext uri="{FF2B5EF4-FFF2-40B4-BE49-F238E27FC236}">
                <a16:creationId xmlns:a16="http://schemas.microsoft.com/office/drawing/2014/main" id="{8A5EC7EB-9D7A-3DFE-3D82-E9D2F960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 = D</a:t>
            </a:r>
            <a:r>
              <a:rPr lang="en-US" altLang="en-US" baseline="30000"/>
              <a:t>0 </a:t>
            </a:r>
            <a:r>
              <a:rPr lang="en-US" altLang="en-US"/>
              <a:t>=</a:t>
            </a:r>
          </a:p>
        </p:txBody>
      </p:sp>
      <p:grpSp>
        <p:nvGrpSpPr>
          <p:cNvPr id="11269" name="Group 46">
            <a:extLst>
              <a:ext uri="{FF2B5EF4-FFF2-40B4-BE49-F238E27FC236}">
                <a16:creationId xmlns:a16="http://schemas.microsoft.com/office/drawing/2014/main" id="{7B9FE5F6-FD51-33D6-A561-47E6FABDD969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752600"/>
            <a:ext cx="2667000" cy="1752600"/>
            <a:chOff x="3168" y="816"/>
            <a:chExt cx="1680" cy="1104"/>
          </a:xfrm>
        </p:grpSpPr>
        <p:grpSp>
          <p:nvGrpSpPr>
            <p:cNvPr id="11299" name="Group 37">
              <a:extLst>
                <a:ext uri="{FF2B5EF4-FFF2-40B4-BE49-F238E27FC236}">
                  <a16:creationId xmlns:a16="http://schemas.microsoft.com/office/drawing/2014/main" id="{6307051A-2BA5-2684-4C01-F3A6D23D3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>
                <a:extLst>
                  <a:ext uri="{FF2B5EF4-FFF2-40B4-BE49-F238E27FC236}">
                    <a16:creationId xmlns:a16="http://schemas.microsoft.com/office/drawing/2014/main" id="{72F94F81-F60E-BAFB-3D1E-D873B99B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1307" name="Rectangle 29">
                <a:extLst>
                  <a:ext uri="{FF2B5EF4-FFF2-40B4-BE49-F238E27FC236}">
                    <a16:creationId xmlns:a16="http://schemas.microsoft.com/office/drawing/2014/main" id="{14E5BFF3-A7DA-2EDB-BC46-FDD747676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08" name="Rectangle 30">
                <a:extLst>
                  <a:ext uri="{FF2B5EF4-FFF2-40B4-BE49-F238E27FC236}">
                    <a16:creationId xmlns:a16="http://schemas.microsoft.com/office/drawing/2014/main" id="{410B5549-84A1-A023-6414-BDE37A60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1309" name="Rectangle 31">
                <a:extLst>
                  <a:ext uri="{FF2B5EF4-FFF2-40B4-BE49-F238E27FC236}">
                    <a16:creationId xmlns:a16="http://schemas.microsoft.com/office/drawing/2014/main" id="{33B119FE-3096-6A9D-99C5-16A3825A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1310" name="Rectangle 32">
                <a:extLst>
                  <a:ext uri="{FF2B5EF4-FFF2-40B4-BE49-F238E27FC236}">
                    <a16:creationId xmlns:a16="http://schemas.microsoft.com/office/drawing/2014/main" id="{5DAB2B89-3313-82CA-A4DA-5E62E25B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11" name="Rectangle 33">
                <a:extLst>
                  <a:ext uri="{FF2B5EF4-FFF2-40B4-BE49-F238E27FC236}">
                    <a16:creationId xmlns:a16="http://schemas.microsoft.com/office/drawing/2014/main" id="{E1E65771-B249-056F-37E3-282F55974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2" name="Rectangle 34">
                <a:extLst>
                  <a:ext uri="{FF2B5EF4-FFF2-40B4-BE49-F238E27FC236}">
                    <a16:creationId xmlns:a16="http://schemas.microsoft.com/office/drawing/2014/main" id="{C5720856-0632-3F27-79DC-DCC446515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3" name="Rectangle 35">
                <a:extLst>
                  <a:ext uri="{FF2B5EF4-FFF2-40B4-BE49-F238E27FC236}">
                    <a16:creationId xmlns:a16="http://schemas.microsoft.com/office/drawing/2014/main" id="{1CA250DE-BABE-B722-4572-EBE97DA71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1314" name="Rectangle 36">
                <a:extLst>
                  <a:ext uri="{FF2B5EF4-FFF2-40B4-BE49-F238E27FC236}">
                    <a16:creationId xmlns:a16="http://schemas.microsoft.com/office/drawing/2014/main" id="{B691369E-17FA-BE99-087E-4AB03CC73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300" name="Text Box 39">
              <a:extLst>
                <a:ext uri="{FF2B5EF4-FFF2-40B4-BE49-F238E27FC236}">
                  <a16:creationId xmlns:a16="http://schemas.microsoft.com/office/drawing/2014/main" id="{2702ED00-F372-4589-1D9B-90DFA8049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1" name="Text Box 40">
              <a:extLst>
                <a:ext uri="{FF2B5EF4-FFF2-40B4-BE49-F238E27FC236}">
                  <a16:creationId xmlns:a16="http://schemas.microsoft.com/office/drawing/2014/main" id="{D8AD82CD-916B-1FD6-D7A4-8EF41271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2" name="Text Box 42">
              <a:extLst>
                <a:ext uri="{FF2B5EF4-FFF2-40B4-BE49-F238E27FC236}">
                  <a16:creationId xmlns:a16="http://schemas.microsoft.com/office/drawing/2014/main" id="{84985627-E6AC-C7D8-F1BD-484CDFEED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303" name="Text Box 43">
              <a:extLst>
                <a:ext uri="{FF2B5EF4-FFF2-40B4-BE49-F238E27FC236}">
                  <a16:creationId xmlns:a16="http://schemas.microsoft.com/office/drawing/2014/main" id="{D2CDDFA0-71F2-4DAD-1CC5-C36526FDB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4" name="Text Box 44">
              <a:extLst>
                <a:ext uri="{FF2B5EF4-FFF2-40B4-BE49-F238E27FC236}">
                  <a16:creationId xmlns:a16="http://schemas.microsoft.com/office/drawing/2014/main" id="{B43A9C81-2108-863C-572B-47139D6B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5" name="Text Box 45">
              <a:extLst>
                <a:ext uri="{FF2B5EF4-FFF2-40B4-BE49-F238E27FC236}">
                  <a16:creationId xmlns:a16="http://schemas.microsoft.com/office/drawing/2014/main" id="{A4192DD4-D7C4-75DB-3BB7-4E0E6EC2F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1270" name="Group 47">
            <a:extLst>
              <a:ext uri="{FF2B5EF4-FFF2-40B4-BE49-F238E27FC236}">
                <a16:creationId xmlns:a16="http://schemas.microsoft.com/office/drawing/2014/main" id="{61F78954-E7AD-43EC-E439-5A34A009E05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810000"/>
            <a:ext cx="2667000" cy="1752600"/>
            <a:chOff x="3168" y="816"/>
            <a:chExt cx="1680" cy="1104"/>
          </a:xfrm>
        </p:grpSpPr>
        <p:grpSp>
          <p:nvGrpSpPr>
            <p:cNvPr id="11283" name="Group 48">
              <a:extLst>
                <a:ext uri="{FF2B5EF4-FFF2-40B4-BE49-F238E27FC236}">
                  <a16:creationId xmlns:a16="http://schemas.microsoft.com/office/drawing/2014/main" id="{5606262F-0290-D90C-82D0-E6B52139A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>
                <a:extLst>
                  <a:ext uri="{FF2B5EF4-FFF2-40B4-BE49-F238E27FC236}">
                    <a16:creationId xmlns:a16="http://schemas.microsoft.com/office/drawing/2014/main" id="{023CC720-9A34-22F7-5B56-59E3050E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1" name="Rectangle 50">
                <a:extLst>
                  <a:ext uri="{FF2B5EF4-FFF2-40B4-BE49-F238E27FC236}">
                    <a16:creationId xmlns:a16="http://schemas.microsoft.com/office/drawing/2014/main" id="{47607484-84AF-DDAD-4018-0EDCEAEB0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2" name="Rectangle 51">
                <a:extLst>
                  <a:ext uri="{FF2B5EF4-FFF2-40B4-BE49-F238E27FC236}">
                    <a16:creationId xmlns:a16="http://schemas.microsoft.com/office/drawing/2014/main" id="{E589CD9D-27BD-31C0-8694-9C89BC6A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3" name="Rectangle 52">
                <a:extLst>
                  <a:ext uri="{FF2B5EF4-FFF2-40B4-BE49-F238E27FC236}">
                    <a16:creationId xmlns:a16="http://schemas.microsoft.com/office/drawing/2014/main" id="{831FAE1E-6CC7-6C1D-0905-FCA2A84A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4" name="Rectangle 53">
                <a:extLst>
                  <a:ext uri="{FF2B5EF4-FFF2-40B4-BE49-F238E27FC236}">
                    <a16:creationId xmlns:a16="http://schemas.microsoft.com/office/drawing/2014/main" id="{D9FB7D21-CE90-2B46-A43C-D66DEC6AB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5" name="Rectangle 54">
                <a:extLst>
                  <a:ext uri="{FF2B5EF4-FFF2-40B4-BE49-F238E27FC236}">
                    <a16:creationId xmlns:a16="http://schemas.microsoft.com/office/drawing/2014/main" id="{E8C83B10-7D90-F76E-12D4-73D7E5C67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  <a:endParaRPr lang="en-US" altLang="en-US"/>
              </a:p>
            </p:txBody>
          </p:sp>
          <p:sp>
            <p:nvSpPr>
              <p:cNvPr id="11296" name="Rectangle 55">
                <a:extLst>
                  <a:ext uri="{FF2B5EF4-FFF2-40B4-BE49-F238E27FC236}">
                    <a16:creationId xmlns:a16="http://schemas.microsoft.com/office/drawing/2014/main" id="{C44B03D7-D847-C42B-F890-CAD76411F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1297" name="Rectangle 56">
                <a:extLst>
                  <a:ext uri="{FF2B5EF4-FFF2-40B4-BE49-F238E27FC236}">
                    <a16:creationId xmlns:a16="http://schemas.microsoft.com/office/drawing/2014/main" id="{87925A01-B7E7-4B5D-6783-FEAEC8031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8" name="Rectangle 57">
                <a:extLst>
                  <a:ext uri="{FF2B5EF4-FFF2-40B4-BE49-F238E27FC236}">
                    <a16:creationId xmlns:a16="http://schemas.microsoft.com/office/drawing/2014/main" id="{A53563F8-9359-CE91-0C9F-22098FE67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284" name="Text Box 58">
              <a:extLst>
                <a:ext uri="{FF2B5EF4-FFF2-40B4-BE49-F238E27FC236}">
                  <a16:creationId xmlns:a16="http://schemas.microsoft.com/office/drawing/2014/main" id="{A0B8EFA1-379A-5B19-5385-1AF8A60FC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285" name="Text Box 59">
              <a:extLst>
                <a:ext uri="{FF2B5EF4-FFF2-40B4-BE49-F238E27FC236}">
                  <a16:creationId xmlns:a16="http://schemas.microsoft.com/office/drawing/2014/main" id="{D2FD2AF0-16C9-EB7D-1FE4-1427BEC5C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286" name="Text Box 60">
              <a:extLst>
                <a:ext uri="{FF2B5EF4-FFF2-40B4-BE49-F238E27FC236}">
                  <a16:creationId xmlns:a16="http://schemas.microsoft.com/office/drawing/2014/main" id="{324552F5-20B2-39E8-B96E-9039370D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287" name="Text Box 61">
              <a:extLst>
                <a:ext uri="{FF2B5EF4-FFF2-40B4-BE49-F238E27FC236}">
                  <a16:creationId xmlns:a16="http://schemas.microsoft.com/office/drawing/2014/main" id="{B8A88ABA-6DC2-C0AE-703C-26CAC0E2B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288" name="Text Box 62">
              <a:extLst>
                <a:ext uri="{FF2B5EF4-FFF2-40B4-BE49-F238E27FC236}">
                  <a16:creationId xmlns:a16="http://schemas.microsoft.com/office/drawing/2014/main" id="{0F8612E3-94F3-9983-B13F-AA7AC1CC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289" name="Text Box 63">
              <a:extLst>
                <a:ext uri="{FF2B5EF4-FFF2-40B4-BE49-F238E27FC236}">
                  <a16:creationId xmlns:a16="http://schemas.microsoft.com/office/drawing/2014/main" id="{10C3F51E-4118-4D65-6E9F-0D605A768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1271" name="Text Box 64">
            <a:extLst>
              <a:ext uri="{FF2B5EF4-FFF2-40B4-BE49-F238E27FC236}">
                <a16:creationId xmlns:a16="http://schemas.microsoft.com/office/drawing/2014/main" id="{7FE3602F-ED29-992D-91A8-F34E620FF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6482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1272" name="Oval 5">
            <a:extLst>
              <a:ext uri="{FF2B5EF4-FFF2-40B4-BE49-F238E27FC236}">
                <a16:creationId xmlns:a16="http://schemas.microsoft.com/office/drawing/2014/main" id="{9440AED0-0A98-CC34-8479-6EA796CD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1273" name="Oval 6">
            <a:extLst>
              <a:ext uri="{FF2B5EF4-FFF2-40B4-BE49-F238E27FC236}">
                <a16:creationId xmlns:a16="http://schemas.microsoft.com/office/drawing/2014/main" id="{5E2040C3-C009-AE8D-1834-3FDB0AA9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1274" name="Oval 7">
            <a:extLst>
              <a:ext uri="{FF2B5EF4-FFF2-40B4-BE49-F238E27FC236}">
                <a16:creationId xmlns:a16="http://schemas.microsoft.com/office/drawing/2014/main" id="{39B72018-87B4-7804-497C-2CCED7E2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cxnSp>
        <p:nvCxnSpPr>
          <p:cNvPr id="11275" name="AutoShape 9">
            <a:extLst>
              <a:ext uri="{FF2B5EF4-FFF2-40B4-BE49-F238E27FC236}">
                <a16:creationId xmlns:a16="http://schemas.microsoft.com/office/drawing/2014/main" id="{F9BFF78F-F9E3-6E91-DC2B-A0C0F0EE94A5}"/>
              </a:ext>
            </a:extLst>
          </p:cNvPr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3252789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0">
            <a:extLst>
              <a:ext uri="{FF2B5EF4-FFF2-40B4-BE49-F238E27FC236}">
                <a16:creationId xmlns:a16="http://schemas.microsoft.com/office/drawing/2014/main" id="{6CC740EC-BC6B-F73A-5722-1EDF8491F753}"/>
              </a:ext>
            </a:extLst>
          </p:cNvPr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3100389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51206BAD-AAD4-6DF5-1D5F-DDF834A0756A}"/>
              </a:ext>
            </a:extLst>
          </p:cNvPr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2500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>
            <a:extLst>
              <a:ext uri="{FF2B5EF4-FFF2-40B4-BE49-F238E27FC236}">
                <a16:creationId xmlns:a16="http://schemas.microsoft.com/office/drawing/2014/main" id="{CD0BE1CF-0A2D-6954-E78C-E9723334A98B}"/>
              </a:ext>
            </a:extLst>
          </p:cNvPr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3214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65">
            <a:extLst>
              <a:ext uri="{FF2B5EF4-FFF2-40B4-BE49-F238E27FC236}">
                <a16:creationId xmlns:a16="http://schemas.microsoft.com/office/drawing/2014/main" id="{56138E2A-84BE-B2D2-1CF2-43C34730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1280" name="Text Box 66">
            <a:extLst>
              <a:ext uri="{FF2B5EF4-FFF2-40B4-BE49-F238E27FC236}">
                <a16:creationId xmlns:a16="http://schemas.microsoft.com/office/drawing/2014/main" id="{9C9F1A0A-085E-9037-5F43-2A490738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-3</a:t>
            </a:r>
          </a:p>
        </p:txBody>
      </p:sp>
      <p:sp>
        <p:nvSpPr>
          <p:cNvPr id="11281" name="Text Box 67">
            <a:extLst>
              <a:ext uri="{FF2B5EF4-FFF2-40B4-BE49-F238E27FC236}">
                <a16:creationId xmlns:a16="http://schemas.microsoft.com/office/drawing/2014/main" id="{CD8D0628-6B97-2711-711E-0D55FF797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1282" name="Text Box 68">
            <a:extLst>
              <a:ext uri="{FF2B5EF4-FFF2-40B4-BE49-F238E27FC236}">
                <a16:creationId xmlns:a16="http://schemas.microsoft.com/office/drawing/2014/main" id="{E6802312-545C-FE8C-6D21-C5481D00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14A615B-88CE-385B-D788-05CECAADAD6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1237</Words>
  <Application>Microsoft Office PowerPoint</Application>
  <PresentationFormat>Widescreen</PresentationFormat>
  <Paragraphs>305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Equation</vt:lpstr>
      <vt:lpstr>Floyd-Warshall Algorithm</vt:lpstr>
      <vt:lpstr>Review Different Shortest Path Algorithms</vt:lpstr>
      <vt:lpstr>Floyd-Warshall Algorithm All pairs shortest path</vt:lpstr>
      <vt:lpstr>The Weight Matrix and the Graph</vt:lpstr>
      <vt:lpstr>The subproblems</vt:lpstr>
      <vt:lpstr>The Recursive Definition:</vt:lpstr>
      <vt:lpstr>The Recursive Definition</vt:lpstr>
      <vt:lpstr>The pointer array P</vt:lpstr>
      <vt:lpstr>Example </vt:lpstr>
      <vt:lpstr>k = 1 Vertex 1 can be intermediate node </vt:lpstr>
      <vt:lpstr>k = 2 Vertices 1, 2 can be intermediate</vt:lpstr>
      <vt:lpstr>k = 3 Vertices 1, 2, 3 can be intermediate</vt:lpstr>
      <vt:lpstr>Shortest path between every pairs of vertices</vt:lpstr>
      <vt:lpstr>Floyd Warshall’s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Mokarram Dorri, Bahareh</dc:creator>
  <cp:lastModifiedBy>Mokarram Dorri, Bahareh</cp:lastModifiedBy>
  <cp:revision>1</cp:revision>
  <dcterms:created xsi:type="dcterms:W3CDTF">2023-10-19T00:47:17Z</dcterms:created>
  <dcterms:modified xsi:type="dcterms:W3CDTF">2025-03-30T00:27:58Z</dcterms:modified>
</cp:coreProperties>
</file>