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41" r:id="rId3"/>
    <p:sldId id="359" r:id="rId4"/>
    <p:sldId id="360" r:id="rId5"/>
    <p:sldId id="329" r:id="rId6"/>
    <p:sldId id="332" r:id="rId7"/>
    <p:sldId id="366" r:id="rId8"/>
    <p:sldId id="361" r:id="rId9"/>
    <p:sldId id="362" r:id="rId10"/>
    <p:sldId id="365" r:id="rId11"/>
    <p:sldId id="334" r:id="rId12"/>
    <p:sldId id="363" r:id="rId13"/>
    <p:sldId id="367" r:id="rId14"/>
    <p:sldId id="3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60F7A-590B-4C84-996A-FA3AE44F813E}" v="1" dt="2024-11-07T01:44:09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4" autoAdjust="0"/>
    <p:restoredTop sz="90668" autoAdjust="0"/>
  </p:normalViewPr>
  <p:slideViewPr>
    <p:cSldViewPr snapToGrid="0">
      <p:cViewPr varScale="1">
        <p:scale>
          <a:sx n="139" d="100"/>
          <a:sy n="139" d="100"/>
        </p:scale>
        <p:origin x="39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ram Dorri, Bahareh" userId="b65613e7-b782-4797-afbc-3ac9b2e9b774" providerId="ADAL" clId="{5709456E-EFE8-42A7-9AB1-06C3B0D587A5}"/>
    <pc:docChg chg="modSld">
      <pc:chgData name="Mokarram Dorri, Bahareh" userId="b65613e7-b782-4797-afbc-3ac9b2e9b774" providerId="ADAL" clId="{5709456E-EFE8-42A7-9AB1-06C3B0D587A5}" dt="2024-04-15T15:48:39.574" v="6" actId="14100"/>
      <pc:docMkLst>
        <pc:docMk/>
      </pc:docMkLst>
      <pc:sldChg chg="modSp">
        <pc:chgData name="Mokarram Dorri, Bahareh" userId="b65613e7-b782-4797-afbc-3ac9b2e9b774" providerId="ADAL" clId="{5709456E-EFE8-42A7-9AB1-06C3B0D587A5}" dt="2024-04-15T15:40:43.867" v="4" actId="20577"/>
        <pc:sldMkLst>
          <pc:docMk/>
          <pc:sldMk cId="3136980551" sldId="334"/>
        </pc:sldMkLst>
        <pc:spChg chg="mod">
          <ac:chgData name="Mokarram Dorri, Bahareh" userId="b65613e7-b782-4797-afbc-3ac9b2e9b774" providerId="ADAL" clId="{5709456E-EFE8-42A7-9AB1-06C3B0D587A5}" dt="2024-04-15T15:40:43.867" v="4" actId="20577"/>
          <ac:spMkLst>
            <pc:docMk/>
            <pc:sldMk cId="3136980551" sldId="334"/>
            <ac:spMk id="8" creationId="{2F322E1C-001B-6F98-BA0A-B2D4658AB44C}"/>
          </ac:spMkLst>
        </pc:spChg>
      </pc:sldChg>
      <pc:sldChg chg="modSp">
        <pc:chgData name="Mokarram Dorri, Bahareh" userId="b65613e7-b782-4797-afbc-3ac9b2e9b774" providerId="ADAL" clId="{5709456E-EFE8-42A7-9AB1-06C3B0D587A5}" dt="2024-04-15T15:46:44.012" v="5" actId="6549"/>
        <pc:sldMkLst>
          <pc:docMk/>
          <pc:sldMk cId="3192439179" sldId="363"/>
        </pc:sldMkLst>
        <pc:spChg chg="mod">
          <ac:chgData name="Mokarram Dorri, Bahareh" userId="b65613e7-b782-4797-afbc-3ac9b2e9b774" providerId="ADAL" clId="{5709456E-EFE8-42A7-9AB1-06C3B0D587A5}" dt="2024-04-15T15:46:44.012" v="5" actId="6549"/>
          <ac:spMkLst>
            <pc:docMk/>
            <pc:sldMk cId="3192439179" sldId="363"/>
            <ac:spMk id="6" creationId="{ECB812E7-2814-B77D-3E5F-87C5A84B6AC4}"/>
          </ac:spMkLst>
        </pc:spChg>
      </pc:sldChg>
      <pc:sldChg chg="modSp mod">
        <pc:chgData name="Mokarram Dorri, Bahareh" userId="b65613e7-b782-4797-afbc-3ac9b2e9b774" providerId="ADAL" clId="{5709456E-EFE8-42A7-9AB1-06C3B0D587A5}" dt="2024-04-15T15:48:39.574" v="6" actId="14100"/>
        <pc:sldMkLst>
          <pc:docMk/>
          <pc:sldMk cId="1184145123" sldId="367"/>
        </pc:sldMkLst>
        <pc:spChg chg="mod">
          <ac:chgData name="Mokarram Dorri, Bahareh" userId="b65613e7-b782-4797-afbc-3ac9b2e9b774" providerId="ADAL" clId="{5709456E-EFE8-42A7-9AB1-06C3B0D587A5}" dt="2024-04-15T15:48:39.574" v="6" actId="14100"/>
          <ac:spMkLst>
            <pc:docMk/>
            <pc:sldMk cId="1184145123" sldId="367"/>
            <ac:spMk id="7" creationId="{1D2B56B8-BD7C-0BA6-5FBB-C81B30993A41}"/>
          </ac:spMkLst>
        </pc:spChg>
      </pc:sldChg>
    </pc:docChg>
  </pc:docChgLst>
  <pc:docChgLst>
    <pc:chgData name="Mokarram Dorri, Bahareh" userId="b65613e7-b782-4797-afbc-3ac9b2e9b774" providerId="ADAL" clId="{B1ABACB8-B055-4233-9E78-4356A005F925}"/>
    <pc:docChg chg="custSel modSld">
      <pc:chgData name="Mokarram Dorri, Bahareh" userId="b65613e7-b782-4797-afbc-3ac9b2e9b774" providerId="ADAL" clId="{B1ABACB8-B055-4233-9E78-4356A005F925}" dt="2024-11-07T18:48:57.910" v="4" actId="478"/>
      <pc:docMkLst>
        <pc:docMk/>
      </pc:docMkLst>
      <pc:sldChg chg="delSp mod">
        <pc:chgData name="Mokarram Dorri, Bahareh" userId="b65613e7-b782-4797-afbc-3ac9b2e9b774" providerId="ADAL" clId="{B1ABACB8-B055-4233-9E78-4356A005F925}" dt="2024-11-07T18:48:41.548" v="1" actId="478"/>
        <pc:sldMkLst>
          <pc:docMk/>
          <pc:sldMk cId="2324620884" sldId="329"/>
        </pc:sldMkLst>
        <pc:spChg chg="del">
          <ac:chgData name="Mokarram Dorri, Bahareh" userId="b65613e7-b782-4797-afbc-3ac9b2e9b774" providerId="ADAL" clId="{B1ABACB8-B055-4233-9E78-4356A005F925}" dt="2024-11-07T18:48:41.548" v="1" actId="478"/>
          <ac:spMkLst>
            <pc:docMk/>
            <pc:sldMk cId="2324620884" sldId="329"/>
            <ac:spMk id="2" creationId="{B7E0D3D9-5666-9801-7328-07FE6EF375DA}"/>
          </ac:spMkLst>
        </pc:spChg>
      </pc:sldChg>
      <pc:sldChg chg="modNotesTx">
        <pc:chgData name="Mokarram Dorri, Bahareh" userId="b65613e7-b782-4797-afbc-3ac9b2e9b774" providerId="ADAL" clId="{B1ABACB8-B055-4233-9E78-4356A005F925}" dt="2024-11-07T18:48:36.723" v="0" actId="6549"/>
        <pc:sldMkLst>
          <pc:docMk/>
          <pc:sldMk cId="2746908865" sldId="341"/>
        </pc:sldMkLst>
      </pc:sldChg>
      <pc:sldChg chg="delSp mod delAnim">
        <pc:chgData name="Mokarram Dorri, Bahareh" userId="b65613e7-b782-4797-afbc-3ac9b2e9b774" providerId="ADAL" clId="{B1ABACB8-B055-4233-9E78-4356A005F925}" dt="2024-11-07T18:48:54.647" v="3" actId="478"/>
        <pc:sldMkLst>
          <pc:docMk/>
          <pc:sldMk cId="1288522729" sldId="361"/>
        </pc:sldMkLst>
        <pc:spChg chg="del">
          <ac:chgData name="Mokarram Dorri, Bahareh" userId="b65613e7-b782-4797-afbc-3ac9b2e9b774" providerId="ADAL" clId="{B1ABACB8-B055-4233-9E78-4356A005F925}" dt="2024-11-07T18:48:54.647" v="3" actId="478"/>
          <ac:spMkLst>
            <pc:docMk/>
            <pc:sldMk cId="1288522729" sldId="361"/>
            <ac:spMk id="101" creationId="{B53B245D-563E-2500-C2ED-46393305F0BA}"/>
          </ac:spMkLst>
        </pc:spChg>
      </pc:sldChg>
      <pc:sldChg chg="delSp mod delAnim">
        <pc:chgData name="Mokarram Dorri, Bahareh" userId="b65613e7-b782-4797-afbc-3ac9b2e9b774" providerId="ADAL" clId="{B1ABACB8-B055-4233-9E78-4356A005F925}" dt="2024-11-07T18:48:57.910" v="4" actId="478"/>
        <pc:sldMkLst>
          <pc:docMk/>
          <pc:sldMk cId="3204161944" sldId="362"/>
        </pc:sldMkLst>
        <pc:spChg chg="del">
          <ac:chgData name="Mokarram Dorri, Bahareh" userId="b65613e7-b782-4797-afbc-3ac9b2e9b774" providerId="ADAL" clId="{B1ABACB8-B055-4233-9E78-4356A005F925}" dt="2024-11-07T18:48:57.910" v="4" actId="478"/>
          <ac:spMkLst>
            <pc:docMk/>
            <pc:sldMk cId="3204161944" sldId="362"/>
            <ac:spMk id="4" creationId="{39D269B8-65EC-170E-B226-DEBDBF8842F6}"/>
          </ac:spMkLst>
        </pc:spChg>
      </pc:sldChg>
      <pc:sldChg chg="modNotesTx">
        <pc:chgData name="Mokarram Dorri, Bahareh" userId="b65613e7-b782-4797-afbc-3ac9b2e9b774" providerId="ADAL" clId="{B1ABACB8-B055-4233-9E78-4356A005F925}" dt="2024-11-07T18:48:51.815" v="2" actId="6549"/>
        <pc:sldMkLst>
          <pc:docMk/>
          <pc:sldMk cId="3295049943" sldId="366"/>
        </pc:sldMkLst>
      </pc:sldChg>
    </pc:docChg>
  </pc:docChgLst>
  <pc:docChgLst>
    <pc:chgData name="Mokarram Dorri, Bahareh" userId="b65613e7-b782-4797-afbc-3ac9b2e9b774" providerId="ADAL" clId="{3D4FEDE1-A26A-4E1A-8E60-CA91ABDA6CF2}"/>
    <pc:docChg chg="undo custSel addSld delSld modSld modMainMaster">
      <pc:chgData name="Mokarram Dorri, Bahareh" userId="b65613e7-b782-4797-afbc-3ac9b2e9b774" providerId="ADAL" clId="{3D4FEDE1-A26A-4E1A-8E60-CA91ABDA6CF2}" dt="2023-10-31T17:08:41.693" v="398" actId="1076"/>
      <pc:docMkLst>
        <pc:docMk/>
      </pc:docMkLst>
      <pc:sldChg chg="delSp modSp mod">
        <pc:chgData name="Mokarram Dorri, Bahareh" userId="b65613e7-b782-4797-afbc-3ac9b2e9b774" providerId="ADAL" clId="{3D4FEDE1-A26A-4E1A-8E60-CA91ABDA6CF2}" dt="2023-10-26T17:19:49.572" v="318" actId="20577"/>
        <pc:sldMkLst>
          <pc:docMk/>
          <pc:sldMk cId="3846199883" sldId="256"/>
        </pc:sldMkLst>
        <pc:spChg chg="mod">
          <ac:chgData name="Mokarram Dorri, Bahareh" userId="b65613e7-b782-4797-afbc-3ac9b2e9b774" providerId="ADAL" clId="{3D4FEDE1-A26A-4E1A-8E60-CA91ABDA6CF2}" dt="2023-10-26T17:19:49.572" v="318" actId="20577"/>
          <ac:spMkLst>
            <pc:docMk/>
            <pc:sldMk cId="3846199883" sldId="256"/>
            <ac:spMk id="2" creationId="{D849F495-D41B-59D2-A624-9867CEAC1833}"/>
          </ac:spMkLst>
        </pc:spChg>
        <pc:spChg chg="del">
          <ac:chgData name="Mokarram Dorri, Bahareh" userId="b65613e7-b782-4797-afbc-3ac9b2e9b774" providerId="ADAL" clId="{3D4FEDE1-A26A-4E1A-8E60-CA91ABDA6CF2}" dt="2023-10-25T22:00:34.619" v="55" actId="478"/>
          <ac:spMkLst>
            <pc:docMk/>
            <pc:sldMk cId="3846199883" sldId="256"/>
            <ac:spMk id="3" creationId="{051428B4-C94B-E862-4460-0A4B83B1031E}"/>
          </ac:spMkLst>
        </pc:spChg>
      </pc:sldChg>
      <pc:sldChg chg="modSp mod">
        <pc:chgData name="Mokarram Dorri, Bahareh" userId="b65613e7-b782-4797-afbc-3ac9b2e9b774" providerId="ADAL" clId="{3D4FEDE1-A26A-4E1A-8E60-CA91ABDA6CF2}" dt="2023-10-26T17:22:30.894" v="348" actId="1076"/>
        <pc:sldMkLst>
          <pc:docMk/>
          <pc:sldMk cId="2324620884" sldId="329"/>
        </pc:sldMkLst>
        <pc:spChg chg="mod">
          <ac:chgData name="Mokarram Dorri, Bahareh" userId="b65613e7-b782-4797-afbc-3ac9b2e9b774" providerId="ADAL" clId="{3D4FEDE1-A26A-4E1A-8E60-CA91ABDA6CF2}" dt="2023-10-26T17:22:30.894" v="348" actId="1076"/>
          <ac:spMkLst>
            <pc:docMk/>
            <pc:sldMk cId="2324620884" sldId="329"/>
            <ac:spMk id="9" creationId="{00000000-0000-0000-0000-000000000000}"/>
          </ac:spMkLst>
        </pc:spChg>
      </pc:sldChg>
      <pc:sldChg chg="modSp mod">
        <pc:chgData name="Mokarram Dorri, Bahareh" userId="b65613e7-b782-4797-afbc-3ac9b2e9b774" providerId="ADAL" clId="{3D4FEDE1-A26A-4E1A-8E60-CA91ABDA6CF2}" dt="2023-10-25T22:17:31.061" v="102" actId="14100"/>
        <pc:sldMkLst>
          <pc:docMk/>
          <pc:sldMk cId="3208866459" sldId="332"/>
        </pc:sldMkLst>
        <pc:spChg chg="mod">
          <ac:chgData name="Mokarram Dorri, Bahareh" userId="b65613e7-b782-4797-afbc-3ac9b2e9b774" providerId="ADAL" clId="{3D4FEDE1-A26A-4E1A-8E60-CA91ABDA6CF2}" dt="2023-10-25T22:17:31.061" v="102" actId="14100"/>
          <ac:spMkLst>
            <pc:docMk/>
            <pc:sldMk cId="3208866459" sldId="332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3D4FEDE1-A26A-4E1A-8E60-CA91ABDA6CF2}" dt="2023-10-26T17:26:45.769" v="352" actId="1076"/>
        <pc:sldMkLst>
          <pc:docMk/>
          <pc:sldMk cId="3136980551" sldId="334"/>
        </pc:sldMkLst>
        <pc:spChg chg="mod">
          <ac:chgData name="Mokarram Dorri, Bahareh" userId="b65613e7-b782-4797-afbc-3ac9b2e9b774" providerId="ADAL" clId="{3D4FEDE1-A26A-4E1A-8E60-CA91ABDA6CF2}" dt="2023-10-25T22:17:40.397" v="103" actId="1076"/>
          <ac:spMkLst>
            <pc:docMk/>
            <pc:sldMk cId="3136980551" sldId="334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D4FEDE1-A26A-4E1A-8E60-CA91ABDA6CF2}" dt="2023-10-26T17:26:45.769" v="352" actId="1076"/>
          <ac:spMkLst>
            <pc:docMk/>
            <pc:sldMk cId="3136980551" sldId="334"/>
            <ac:spMk id="4" creationId="{00000000-0000-0000-0000-000000000000}"/>
          </ac:spMkLst>
        </pc:spChg>
      </pc:sldChg>
      <pc:sldChg chg="addSp delSp modSp mod delAnim modAnim">
        <pc:chgData name="Mokarram Dorri, Bahareh" userId="b65613e7-b782-4797-afbc-3ac9b2e9b774" providerId="ADAL" clId="{3D4FEDE1-A26A-4E1A-8E60-CA91ABDA6CF2}" dt="2023-10-31T17:08:41.693" v="398" actId="1076"/>
        <pc:sldMkLst>
          <pc:docMk/>
          <pc:sldMk cId="2746908865" sldId="341"/>
        </pc:sldMkLst>
        <pc:spChg chg="mod">
          <ac:chgData name="Mokarram Dorri, Bahareh" userId="b65613e7-b782-4797-afbc-3ac9b2e9b774" providerId="ADAL" clId="{3D4FEDE1-A26A-4E1A-8E60-CA91ABDA6CF2}" dt="2023-10-25T22:15:00.110" v="85" actId="1076"/>
          <ac:spMkLst>
            <pc:docMk/>
            <pc:sldMk cId="2746908865" sldId="341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D4FEDE1-A26A-4E1A-8E60-CA91ABDA6CF2}" dt="2023-10-25T22:49:45.575" v="309" actId="1076"/>
          <ac:spMkLst>
            <pc:docMk/>
            <pc:sldMk cId="2746908865" sldId="341"/>
            <ac:spMk id="3" creationId="{00000000-0000-0000-0000-000000000000}"/>
          </ac:spMkLst>
        </pc:spChg>
        <pc:spChg chg="add del mod">
          <ac:chgData name="Mokarram Dorri, Bahareh" userId="b65613e7-b782-4797-afbc-3ac9b2e9b774" providerId="ADAL" clId="{3D4FEDE1-A26A-4E1A-8E60-CA91ABDA6CF2}" dt="2023-10-31T17:08:41.438" v="397" actId="22"/>
          <ac:spMkLst>
            <pc:docMk/>
            <pc:sldMk cId="2746908865" sldId="341"/>
            <ac:spMk id="5" creationId="{BDE11578-301E-97DF-24A3-68FE5CDCCDE4}"/>
          </ac:spMkLst>
        </pc:spChg>
        <pc:spChg chg="add mod">
          <ac:chgData name="Mokarram Dorri, Bahareh" userId="b65613e7-b782-4797-afbc-3ac9b2e9b774" providerId="ADAL" clId="{3D4FEDE1-A26A-4E1A-8E60-CA91ABDA6CF2}" dt="2023-10-25T22:14:51.689" v="82" actId="164"/>
          <ac:spMkLst>
            <pc:docMk/>
            <pc:sldMk cId="2746908865" sldId="341"/>
            <ac:spMk id="7" creationId="{EEFEAC0F-301B-9C42-F5C1-479E873DCB49}"/>
          </ac:spMkLst>
        </pc:spChg>
        <pc:spChg chg="add del mod">
          <ac:chgData name="Mokarram Dorri, Bahareh" userId="b65613e7-b782-4797-afbc-3ac9b2e9b774" providerId="ADAL" clId="{3D4FEDE1-A26A-4E1A-8E60-CA91ABDA6CF2}" dt="2023-10-25T22:23:58.247" v="139" actId="478"/>
          <ac:spMkLst>
            <pc:docMk/>
            <pc:sldMk cId="2746908865" sldId="341"/>
            <ac:spMk id="11" creationId="{7C125902-1476-2F77-A014-7CDE6A047108}"/>
          </ac:spMkLst>
        </pc:spChg>
        <pc:spChg chg="add mod">
          <ac:chgData name="Mokarram Dorri, Bahareh" userId="b65613e7-b782-4797-afbc-3ac9b2e9b774" providerId="ADAL" clId="{3D4FEDE1-A26A-4E1A-8E60-CA91ABDA6CF2}" dt="2023-10-25T22:24:13.210" v="145"/>
          <ac:spMkLst>
            <pc:docMk/>
            <pc:sldMk cId="2746908865" sldId="341"/>
            <ac:spMk id="12" creationId="{3CD0EB14-E52B-BD46-FDA1-3EE8CC89A246}"/>
          </ac:spMkLst>
        </pc:spChg>
        <pc:grpChg chg="add mod">
          <ac:chgData name="Mokarram Dorri, Bahareh" userId="b65613e7-b782-4797-afbc-3ac9b2e9b774" providerId="ADAL" clId="{3D4FEDE1-A26A-4E1A-8E60-CA91ABDA6CF2}" dt="2023-10-25T22:49:33.824" v="301" actId="164"/>
          <ac:grpSpMkLst>
            <pc:docMk/>
            <pc:sldMk cId="2746908865" sldId="341"/>
            <ac:grpSpMk id="10" creationId="{5EA39129-871C-02F2-2020-0CC6A4A75BD1}"/>
          </ac:grpSpMkLst>
        </pc:grpChg>
        <pc:grpChg chg="add mod">
          <ac:chgData name="Mokarram Dorri, Bahareh" userId="b65613e7-b782-4797-afbc-3ac9b2e9b774" providerId="ADAL" clId="{3D4FEDE1-A26A-4E1A-8E60-CA91ABDA6CF2}" dt="2023-10-31T17:08:41.693" v="398" actId="1076"/>
          <ac:grpSpMkLst>
            <pc:docMk/>
            <pc:sldMk cId="2746908865" sldId="341"/>
            <ac:grpSpMk id="13" creationId="{347BC184-EAE3-8085-EBC9-30C787A10BDF}"/>
          </ac:grpSpMkLst>
        </pc:grpChg>
        <pc:picChg chg="del mod">
          <ac:chgData name="Mokarram Dorri, Bahareh" userId="b65613e7-b782-4797-afbc-3ac9b2e9b774" providerId="ADAL" clId="{3D4FEDE1-A26A-4E1A-8E60-CA91ABDA6CF2}" dt="2023-10-25T22:19:19.126" v="120" actId="478"/>
          <ac:picMkLst>
            <pc:docMk/>
            <pc:sldMk cId="2746908865" sldId="341"/>
            <ac:picMk id="4" creationId="{00000000-0000-0000-0000-000000000000}"/>
          </ac:picMkLst>
        </pc:picChg>
        <pc:picChg chg="add mod ord">
          <ac:chgData name="Mokarram Dorri, Bahareh" userId="b65613e7-b782-4797-afbc-3ac9b2e9b774" providerId="ADAL" clId="{3D4FEDE1-A26A-4E1A-8E60-CA91ABDA6CF2}" dt="2023-10-25T22:49:33.824" v="301" actId="164"/>
          <ac:picMkLst>
            <pc:docMk/>
            <pc:sldMk cId="2746908865" sldId="341"/>
            <ac:picMk id="9" creationId="{D631BC11-AD60-32DF-09CD-09DC011118B0}"/>
          </ac:picMkLst>
        </pc:picChg>
        <pc:cxnChg chg="add mod">
          <ac:chgData name="Mokarram Dorri, Bahareh" userId="b65613e7-b782-4797-afbc-3ac9b2e9b774" providerId="ADAL" clId="{3D4FEDE1-A26A-4E1A-8E60-CA91ABDA6CF2}" dt="2023-10-25T22:14:51.689" v="82" actId="164"/>
          <ac:cxnSpMkLst>
            <pc:docMk/>
            <pc:sldMk cId="2746908865" sldId="341"/>
            <ac:cxnSpMk id="6" creationId="{73F3507A-51DE-4A29-9DD5-892CA0DD77AB}"/>
          </ac:cxnSpMkLst>
        </pc:cxnChg>
      </pc:sldChg>
      <pc:sldChg chg="modSp mod">
        <pc:chgData name="Mokarram Dorri, Bahareh" userId="b65613e7-b782-4797-afbc-3ac9b2e9b774" providerId="ADAL" clId="{3D4FEDE1-A26A-4E1A-8E60-CA91ABDA6CF2}" dt="2023-10-25T22:16:24.295" v="88" actId="20577"/>
        <pc:sldMkLst>
          <pc:docMk/>
          <pc:sldMk cId="2744826632" sldId="342"/>
        </pc:sldMkLst>
        <pc:spChg chg="mod">
          <ac:chgData name="Mokarram Dorri, Bahareh" userId="b65613e7-b782-4797-afbc-3ac9b2e9b774" providerId="ADAL" clId="{3D4FEDE1-A26A-4E1A-8E60-CA91ABDA6CF2}" dt="2023-10-25T22:16:24.295" v="88" actId="20577"/>
          <ac:spMkLst>
            <pc:docMk/>
            <pc:sldMk cId="2744826632" sldId="342"/>
            <ac:spMk id="3" creationId="{00000000-0000-0000-0000-000000000000}"/>
          </ac:spMkLst>
        </pc:spChg>
      </pc:sldChg>
      <pc:sldChg chg="delSp modSp add del mod delAnim">
        <pc:chgData name="Mokarram Dorri, Bahareh" userId="b65613e7-b782-4797-afbc-3ac9b2e9b774" providerId="ADAL" clId="{3D4FEDE1-A26A-4E1A-8E60-CA91ABDA6CF2}" dt="2023-10-25T22:24:16.600" v="146" actId="47"/>
        <pc:sldMkLst>
          <pc:docMk/>
          <pc:sldMk cId="1211461574" sldId="359"/>
        </pc:sldMkLst>
        <pc:spChg chg="mod">
          <ac:chgData name="Mokarram Dorri, Bahareh" userId="b65613e7-b782-4797-afbc-3ac9b2e9b774" providerId="ADAL" clId="{3D4FEDE1-A26A-4E1A-8E60-CA91ABDA6CF2}" dt="2023-10-25T22:23:54.180" v="138" actId="20577"/>
          <ac:spMkLst>
            <pc:docMk/>
            <pc:sldMk cId="1211461574" sldId="359"/>
            <ac:spMk id="2" creationId="{00000000-0000-0000-0000-000000000000}"/>
          </ac:spMkLst>
        </pc:spChg>
        <pc:spChg chg="del mod topLvl">
          <ac:chgData name="Mokarram Dorri, Bahareh" userId="b65613e7-b782-4797-afbc-3ac9b2e9b774" providerId="ADAL" clId="{3D4FEDE1-A26A-4E1A-8E60-CA91ABDA6CF2}" dt="2023-10-25T22:24:04.453" v="143" actId="478"/>
          <ac:spMkLst>
            <pc:docMk/>
            <pc:sldMk cId="1211461574" sldId="359"/>
            <ac:spMk id="7" creationId="{EEFEAC0F-301B-9C42-F5C1-479E873DCB49}"/>
          </ac:spMkLst>
        </pc:spChg>
        <pc:spChg chg="del">
          <ac:chgData name="Mokarram Dorri, Bahareh" userId="b65613e7-b782-4797-afbc-3ac9b2e9b774" providerId="ADAL" clId="{3D4FEDE1-A26A-4E1A-8E60-CA91ABDA6CF2}" dt="2023-10-25T22:24:11.259" v="144" actId="21"/>
          <ac:spMkLst>
            <pc:docMk/>
            <pc:sldMk cId="1211461574" sldId="359"/>
            <ac:spMk id="11" creationId="{7C125902-1476-2F77-A014-7CDE6A047108}"/>
          </ac:spMkLst>
        </pc:spChg>
        <pc:grpChg chg="del">
          <ac:chgData name="Mokarram Dorri, Bahareh" userId="b65613e7-b782-4797-afbc-3ac9b2e9b774" providerId="ADAL" clId="{3D4FEDE1-A26A-4E1A-8E60-CA91ABDA6CF2}" dt="2023-10-25T22:24:03.077" v="142" actId="478"/>
          <ac:grpSpMkLst>
            <pc:docMk/>
            <pc:sldMk cId="1211461574" sldId="359"/>
            <ac:grpSpMk id="10" creationId="{5EA39129-871C-02F2-2020-0CC6A4A75BD1}"/>
          </ac:grpSpMkLst>
        </pc:grpChg>
        <pc:picChg chg="del">
          <ac:chgData name="Mokarram Dorri, Bahareh" userId="b65613e7-b782-4797-afbc-3ac9b2e9b774" providerId="ADAL" clId="{3D4FEDE1-A26A-4E1A-8E60-CA91ABDA6CF2}" dt="2023-10-25T22:24:00.803" v="140" actId="478"/>
          <ac:picMkLst>
            <pc:docMk/>
            <pc:sldMk cId="1211461574" sldId="359"/>
            <ac:picMk id="9" creationId="{D631BC11-AD60-32DF-09CD-09DC011118B0}"/>
          </ac:picMkLst>
        </pc:picChg>
        <pc:cxnChg chg="del topLvl">
          <ac:chgData name="Mokarram Dorri, Bahareh" userId="b65613e7-b782-4797-afbc-3ac9b2e9b774" providerId="ADAL" clId="{3D4FEDE1-A26A-4E1A-8E60-CA91ABDA6CF2}" dt="2023-10-25T22:24:03.077" v="142" actId="478"/>
          <ac:cxnSpMkLst>
            <pc:docMk/>
            <pc:sldMk cId="1211461574" sldId="359"/>
            <ac:cxnSpMk id="6" creationId="{73F3507A-51DE-4A29-9DD5-892CA0DD77AB}"/>
          </ac:cxnSpMkLst>
        </pc:cxnChg>
      </pc:sldChg>
      <pc:sldChg chg="modSp mod">
        <pc:chgData name="Mokarram Dorri, Bahareh" userId="b65613e7-b782-4797-afbc-3ac9b2e9b774" providerId="ADAL" clId="{3D4FEDE1-A26A-4E1A-8E60-CA91ABDA6CF2}" dt="2023-10-26T17:20:57.121" v="326" actId="6549"/>
        <pc:sldMkLst>
          <pc:docMk/>
          <pc:sldMk cId="1375389837" sldId="359"/>
        </pc:sldMkLst>
        <pc:spChg chg="mod">
          <ac:chgData name="Mokarram Dorri, Bahareh" userId="b65613e7-b782-4797-afbc-3ac9b2e9b774" providerId="ADAL" clId="{3D4FEDE1-A26A-4E1A-8E60-CA91ABDA6CF2}" dt="2023-10-26T17:20:57.121" v="326" actId="6549"/>
          <ac:spMkLst>
            <pc:docMk/>
            <pc:sldMk cId="1375389837" sldId="359"/>
            <ac:spMk id="48" creationId="{761B7556-2DF3-652C-C767-53CD4AF0ACDE}"/>
          </ac:spMkLst>
        </pc:spChg>
      </pc:sldChg>
      <pc:sldChg chg="modSp mod">
        <pc:chgData name="Mokarram Dorri, Bahareh" userId="b65613e7-b782-4797-afbc-3ac9b2e9b774" providerId="ADAL" clId="{3D4FEDE1-A26A-4E1A-8E60-CA91ABDA6CF2}" dt="2023-10-26T17:21:27.294" v="335" actId="14100"/>
        <pc:sldMkLst>
          <pc:docMk/>
          <pc:sldMk cId="4125845287" sldId="360"/>
        </pc:sldMkLst>
        <pc:spChg chg="mod">
          <ac:chgData name="Mokarram Dorri, Bahareh" userId="b65613e7-b782-4797-afbc-3ac9b2e9b774" providerId="ADAL" clId="{3D4FEDE1-A26A-4E1A-8E60-CA91ABDA6CF2}" dt="2023-10-26T17:21:13.599" v="329" actId="1076"/>
          <ac:spMkLst>
            <pc:docMk/>
            <pc:sldMk cId="4125845287" sldId="360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D4FEDE1-A26A-4E1A-8E60-CA91ABDA6CF2}" dt="2023-10-26T17:21:15.837" v="330" actId="1076"/>
          <ac:spMkLst>
            <pc:docMk/>
            <pc:sldMk cId="4125845287" sldId="360"/>
            <ac:spMk id="5" creationId="{A2DD1675-5DD4-3001-0097-CC854C7B5E81}"/>
          </ac:spMkLst>
        </pc:spChg>
        <pc:spChg chg="mod">
          <ac:chgData name="Mokarram Dorri, Bahareh" userId="b65613e7-b782-4797-afbc-3ac9b2e9b774" providerId="ADAL" clId="{3D4FEDE1-A26A-4E1A-8E60-CA91ABDA6CF2}" dt="2023-10-26T17:21:15.837" v="330" actId="1076"/>
          <ac:spMkLst>
            <pc:docMk/>
            <pc:sldMk cId="4125845287" sldId="360"/>
            <ac:spMk id="8" creationId="{D99B483C-A943-04A6-2707-335445593434}"/>
          </ac:spMkLst>
        </pc:spChg>
        <pc:spChg chg="mod">
          <ac:chgData name="Mokarram Dorri, Bahareh" userId="b65613e7-b782-4797-afbc-3ac9b2e9b774" providerId="ADAL" clId="{3D4FEDE1-A26A-4E1A-8E60-CA91ABDA6CF2}" dt="2023-10-26T17:21:15.837" v="330" actId="1076"/>
          <ac:spMkLst>
            <pc:docMk/>
            <pc:sldMk cId="4125845287" sldId="360"/>
            <ac:spMk id="12" creationId="{8675D437-828D-9F69-16CD-B5959FB6C684}"/>
          </ac:spMkLst>
        </pc:spChg>
        <pc:spChg chg="mod">
          <ac:chgData name="Mokarram Dorri, Bahareh" userId="b65613e7-b782-4797-afbc-3ac9b2e9b774" providerId="ADAL" clId="{3D4FEDE1-A26A-4E1A-8E60-CA91ABDA6CF2}" dt="2023-10-26T17:21:15.837" v="330" actId="1076"/>
          <ac:spMkLst>
            <pc:docMk/>
            <pc:sldMk cId="4125845287" sldId="360"/>
            <ac:spMk id="17" creationId="{4F71A69A-E665-79B8-6CBF-A8111B8886AD}"/>
          </ac:spMkLst>
        </pc:spChg>
        <pc:spChg chg="mod">
          <ac:chgData name="Mokarram Dorri, Bahareh" userId="b65613e7-b782-4797-afbc-3ac9b2e9b774" providerId="ADAL" clId="{3D4FEDE1-A26A-4E1A-8E60-CA91ABDA6CF2}" dt="2023-10-26T17:21:25.008" v="334" actId="14100"/>
          <ac:spMkLst>
            <pc:docMk/>
            <pc:sldMk cId="4125845287" sldId="360"/>
            <ac:spMk id="18" creationId="{D2360034-24C2-1A47-59FC-0FDCB0E58307}"/>
          </ac:spMkLst>
        </pc:spChg>
        <pc:spChg chg="mod">
          <ac:chgData name="Mokarram Dorri, Bahareh" userId="b65613e7-b782-4797-afbc-3ac9b2e9b774" providerId="ADAL" clId="{3D4FEDE1-A26A-4E1A-8E60-CA91ABDA6CF2}" dt="2023-10-26T17:21:27.294" v="335" actId="14100"/>
          <ac:spMkLst>
            <pc:docMk/>
            <pc:sldMk cId="4125845287" sldId="360"/>
            <ac:spMk id="20" creationId="{15ABE38B-ED85-1172-6EAA-317BCCA69F78}"/>
          </ac:spMkLst>
        </pc:spChg>
        <pc:grpChg chg="mod">
          <ac:chgData name="Mokarram Dorri, Bahareh" userId="b65613e7-b782-4797-afbc-3ac9b2e9b774" providerId="ADAL" clId="{3D4FEDE1-A26A-4E1A-8E60-CA91ABDA6CF2}" dt="2023-10-26T17:21:15.837" v="330" actId="1076"/>
          <ac:grpSpMkLst>
            <pc:docMk/>
            <pc:sldMk cId="4125845287" sldId="360"/>
            <ac:grpSpMk id="14" creationId="{70DFD2C4-2103-FEEE-245E-B918CCD4B7C1}"/>
          </ac:grpSpMkLst>
        </pc:grpChg>
        <pc:grpChg chg="mod">
          <ac:chgData name="Mokarram Dorri, Bahareh" userId="b65613e7-b782-4797-afbc-3ac9b2e9b774" providerId="ADAL" clId="{3D4FEDE1-A26A-4E1A-8E60-CA91ABDA6CF2}" dt="2023-10-26T17:21:15.837" v="330" actId="1076"/>
          <ac:grpSpMkLst>
            <pc:docMk/>
            <pc:sldMk cId="4125845287" sldId="360"/>
            <ac:grpSpMk id="19" creationId="{4B71874D-D4C7-4EB5-70E7-AC7EB7A89619}"/>
          </ac:grpSpMkLst>
        </pc:grpChg>
        <pc:cxnChg chg="mod">
          <ac:chgData name="Mokarram Dorri, Bahareh" userId="b65613e7-b782-4797-afbc-3ac9b2e9b774" providerId="ADAL" clId="{3D4FEDE1-A26A-4E1A-8E60-CA91ABDA6CF2}" dt="2023-10-26T17:21:15.837" v="330" actId="1076"/>
          <ac:cxnSpMkLst>
            <pc:docMk/>
            <pc:sldMk cId="4125845287" sldId="360"/>
            <ac:cxnSpMk id="11" creationId="{7A1295C1-C6CB-D03E-8BC7-E480042C2CC3}"/>
          </ac:cxnSpMkLst>
        </pc:cxnChg>
      </pc:sldChg>
      <pc:sldChg chg="modSp mod">
        <pc:chgData name="Mokarram Dorri, Bahareh" userId="b65613e7-b782-4797-afbc-3ac9b2e9b774" providerId="ADAL" clId="{3D4FEDE1-A26A-4E1A-8E60-CA91ABDA6CF2}" dt="2023-10-26T17:38:33.840" v="360" actId="207"/>
        <pc:sldMkLst>
          <pc:docMk/>
          <pc:sldMk cId="1288522729" sldId="361"/>
        </pc:sldMkLst>
        <pc:spChg chg="mod">
          <ac:chgData name="Mokarram Dorri, Bahareh" userId="b65613e7-b782-4797-afbc-3ac9b2e9b774" providerId="ADAL" clId="{3D4FEDE1-A26A-4E1A-8E60-CA91ABDA6CF2}" dt="2023-10-26T17:38:26.214" v="358" actId="1076"/>
          <ac:spMkLst>
            <pc:docMk/>
            <pc:sldMk cId="1288522729" sldId="361"/>
            <ac:spMk id="77" creationId="{0CD3A502-4D5E-724B-ECDB-F0D7A937B16A}"/>
          </ac:spMkLst>
        </pc:spChg>
        <pc:spChg chg="mod">
          <ac:chgData name="Mokarram Dorri, Bahareh" userId="b65613e7-b782-4797-afbc-3ac9b2e9b774" providerId="ADAL" clId="{3D4FEDE1-A26A-4E1A-8E60-CA91ABDA6CF2}" dt="2023-10-26T17:38:26.214" v="358" actId="1076"/>
          <ac:spMkLst>
            <pc:docMk/>
            <pc:sldMk cId="1288522729" sldId="361"/>
            <ac:spMk id="78" creationId="{A3E220ED-FDF8-BF1D-D0F6-933389B520A6}"/>
          </ac:spMkLst>
        </pc:spChg>
        <pc:spChg chg="mod">
          <ac:chgData name="Mokarram Dorri, Bahareh" userId="b65613e7-b782-4797-afbc-3ac9b2e9b774" providerId="ADAL" clId="{3D4FEDE1-A26A-4E1A-8E60-CA91ABDA6CF2}" dt="2023-10-26T17:38:26.214" v="358" actId="1076"/>
          <ac:spMkLst>
            <pc:docMk/>
            <pc:sldMk cId="1288522729" sldId="361"/>
            <ac:spMk id="80" creationId="{E1A0189E-4591-5411-B7E2-BD7A15996D82}"/>
          </ac:spMkLst>
        </pc:spChg>
        <pc:spChg chg="mod">
          <ac:chgData name="Mokarram Dorri, Bahareh" userId="b65613e7-b782-4797-afbc-3ac9b2e9b774" providerId="ADAL" clId="{3D4FEDE1-A26A-4E1A-8E60-CA91ABDA6CF2}" dt="2023-10-26T17:38:33.840" v="360" actId="207"/>
          <ac:spMkLst>
            <pc:docMk/>
            <pc:sldMk cId="1288522729" sldId="361"/>
            <ac:spMk id="81" creationId="{3647A950-B187-F9FE-75B6-630ECE11A7C7}"/>
          </ac:spMkLst>
        </pc:spChg>
        <pc:spChg chg="mod">
          <ac:chgData name="Mokarram Dorri, Bahareh" userId="b65613e7-b782-4797-afbc-3ac9b2e9b774" providerId="ADAL" clId="{3D4FEDE1-A26A-4E1A-8E60-CA91ABDA6CF2}" dt="2023-10-26T17:38:26.214" v="358" actId="1076"/>
          <ac:spMkLst>
            <pc:docMk/>
            <pc:sldMk cId="1288522729" sldId="361"/>
            <ac:spMk id="83" creationId="{92C3793C-850C-4936-BD94-073DE418BBC9}"/>
          </ac:spMkLst>
        </pc:spChg>
        <pc:spChg chg="mod">
          <ac:chgData name="Mokarram Dorri, Bahareh" userId="b65613e7-b782-4797-afbc-3ac9b2e9b774" providerId="ADAL" clId="{3D4FEDE1-A26A-4E1A-8E60-CA91ABDA6CF2}" dt="2023-10-26T17:38:26.214" v="358" actId="1076"/>
          <ac:spMkLst>
            <pc:docMk/>
            <pc:sldMk cId="1288522729" sldId="361"/>
            <ac:spMk id="84" creationId="{878D5220-E06E-0930-16C8-E93A2A7D4831}"/>
          </ac:spMkLst>
        </pc:spChg>
        <pc:spChg chg="mod">
          <ac:chgData name="Mokarram Dorri, Bahareh" userId="b65613e7-b782-4797-afbc-3ac9b2e9b774" providerId="ADAL" clId="{3D4FEDE1-A26A-4E1A-8E60-CA91ABDA6CF2}" dt="2023-10-26T17:38:26.214" v="358" actId="1076"/>
          <ac:spMkLst>
            <pc:docMk/>
            <pc:sldMk cId="1288522729" sldId="361"/>
            <ac:spMk id="85" creationId="{6575FCFE-C61D-147C-D1D0-CA235FEEDEDF}"/>
          </ac:spMkLst>
        </pc:spChg>
        <pc:spChg chg="mod">
          <ac:chgData name="Mokarram Dorri, Bahareh" userId="b65613e7-b782-4797-afbc-3ac9b2e9b774" providerId="ADAL" clId="{3D4FEDE1-A26A-4E1A-8E60-CA91ABDA6CF2}" dt="2023-10-26T17:38:26.214" v="358" actId="1076"/>
          <ac:spMkLst>
            <pc:docMk/>
            <pc:sldMk cId="1288522729" sldId="361"/>
            <ac:spMk id="86" creationId="{1547D950-3D54-C195-D228-144BE03010E4}"/>
          </ac:spMkLst>
        </pc:spChg>
        <pc:grpChg chg="mod">
          <ac:chgData name="Mokarram Dorri, Bahareh" userId="b65613e7-b782-4797-afbc-3ac9b2e9b774" providerId="ADAL" clId="{3D4FEDE1-A26A-4E1A-8E60-CA91ABDA6CF2}" dt="2023-10-26T17:38:26.214" v="358" actId="1076"/>
          <ac:grpSpMkLst>
            <pc:docMk/>
            <pc:sldMk cId="1288522729" sldId="361"/>
            <ac:grpSpMk id="76" creationId="{38CCED20-87C9-CEDE-56C3-A453F98285BF}"/>
          </ac:grpSpMkLst>
        </pc:grpChg>
        <pc:cxnChg chg="mod">
          <ac:chgData name="Mokarram Dorri, Bahareh" userId="b65613e7-b782-4797-afbc-3ac9b2e9b774" providerId="ADAL" clId="{3D4FEDE1-A26A-4E1A-8E60-CA91ABDA6CF2}" dt="2023-10-26T17:38:26.214" v="358" actId="1076"/>
          <ac:cxnSpMkLst>
            <pc:docMk/>
            <pc:sldMk cId="1288522729" sldId="361"/>
            <ac:cxnSpMk id="79" creationId="{2238A02B-F4DF-A215-89D1-AB11D0470912}"/>
          </ac:cxnSpMkLst>
        </pc:cxnChg>
      </pc:sldChg>
      <pc:sldChg chg="addSp modSp modAnim">
        <pc:chgData name="Mokarram Dorri, Bahareh" userId="b65613e7-b782-4797-afbc-3ac9b2e9b774" providerId="ADAL" clId="{3D4FEDE1-A26A-4E1A-8E60-CA91ABDA6CF2}" dt="2023-10-26T17:27:49.373" v="354" actId="20577"/>
        <pc:sldMkLst>
          <pc:docMk/>
          <pc:sldMk cId="3204161944" sldId="362"/>
        </pc:sldMkLst>
        <pc:spChg chg="add mod">
          <ac:chgData name="Mokarram Dorri, Bahareh" userId="b65613e7-b782-4797-afbc-3ac9b2e9b774" providerId="ADAL" clId="{3D4FEDE1-A26A-4E1A-8E60-CA91ABDA6CF2}" dt="2023-10-26T17:27:49.373" v="354" actId="20577"/>
          <ac:spMkLst>
            <pc:docMk/>
            <pc:sldMk cId="3204161944" sldId="362"/>
            <ac:spMk id="4" creationId="{39D269B8-65EC-170E-B226-DEBDBF8842F6}"/>
          </ac:spMkLst>
        </pc:spChg>
      </pc:sldChg>
      <pc:sldMasterChg chg="modSldLayout">
        <pc:chgData name="Mokarram Dorri, Bahareh" userId="b65613e7-b782-4797-afbc-3ac9b2e9b774" providerId="ADAL" clId="{3D4FEDE1-A26A-4E1A-8E60-CA91ABDA6CF2}" dt="2023-10-25T22:18:56.734" v="119" actId="108"/>
        <pc:sldMasterMkLst>
          <pc:docMk/>
          <pc:sldMasterMk cId="1039596213" sldId="2147483648"/>
        </pc:sldMasterMkLst>
        <pc:sldLayoutChg chg="modSp">
          <pc:chgData name="Mokarram Dorri, Bahareh" userId="b65613e7-b782-4797-afbc-3ac9b2e9b774" providerId="ADAL" clId="{3D4FEDE1-A26A-4E1A-8E60-CA91ABDA6CF2}" dt="2023-10-25T22:18:47.511" v="110" actId="207"/>
          <pc:sldLayoutMkLst>
            <pc:docMk/>
            <pc:sldMasterMk cId="1039596213" sldId="2147483648"/>
            <pc:sldLayoutMk cId="2743008087" sldId="2147483650"/>
          </pc:sldLayoutMkLst>
          <pc:spChg chg="mod">
            <ac:chgData name="Mokarram Dorri, Bahareh" userId="b65613e7-b782-4797-afbc-3ac9b2e9b774" providerId="ADAL" clId="{3D4FEDE1-A26A-4E1A-8E60-CA91ABDA6CF2}" dt="2023-10-25T22:18:47.511" v="110" actId="207"/>
            <ac:spMkLst>
              <pc:docMk/>
              <pc:sldMasterMk cId="1039596213" sldId="2147483648"/>
              <pc:sldLayoutMk cId="2743008087" sldId="2147483650"/>
              <ac:spMk id="2" creationId="{AEBD5CA7-B7B2-7D0F-ADFD-A69566D3A2DD}"/>
            </ac:spMkLst>
          </pc:spChg>
        </pc:sldLayoutChg>
        <pc:sldLayoutChg chg="modSp">
          <pc:chgData name="Mokarram Dorri, Bahareh" userId="b65613e7-b782-4797-afbc-3ac9b2e9b774" providerId="ADAL" clId="{3D4FEDE1-A26A-4E1A-8E60-CA91ABDA6CF2}" dt="2023-10-25T22:18:50.951" v="112" actId="108"/>
          <pc:sldLayoutMkLst>
            <pc:docMk/>
            <pc:sldMasterMk cId="1039596213" sldId="2147483648"/>
            <pc:sldLayoutMk cId="3478476849" sldId="2147483651"/>
          </pc:sldLayoutMkLst>
          <pc:spChg chg="mod">
            <ac:chgData name="Mokarram Dorri, Bahareh" userId="b65613e7-b782-4797-afbc-3ac9b2e9b774" providerId="ADAL" clId="{3D4FEDE1-A26A-4E1A-8E60-CA91ABDA6CF2}" dt="2023-10-25T22:18:50.951" v="112" actId="108"/>
            <ac:spMkLst>
              <pc:docMk/>
              <pc:sldMasterMk cId="1039596213" sldId="2147483648"/>
              <pc:sldLayoutMk cId="3478476849" sldId="2147483651"/>
              <ac:spMk id="2" creationId="{19FB528E-4B43-4AD0-E80F-D34E8E70E796}"/>
            </ac:spMkLst>
          </pc:spChg>
        </pc:sldLayoutChg>
        <pc:sldLayoutChg chg="modSp">
          <pc:chgData name="Mokarram Dorri, Bahareh" userId="b65613e7-b782-4797-afbc-3ac9b2e9b774" providerId="ADAL" clId="{3D4FEDE1-A26A-4E1A-8E60-CA91ABDA6CF2}" dt="2023-10-25T22:18:53.286" v="115" actId="108"/>
          <pc:sldLayoutMkLst>
            <pc:docMk/>
            <pc:sldMasterMk cId="1039596213" sldId="2147483648"/>
            <pc:sldLayoutMk cId="3054751216" sldId="2147483652"/>
          </pc:sldLayoutMkLst>
          <pc:spChg chg="mod">
            <ac:chgData name="Mokarram Dorri, Bahareh" userId="b65613e7-b782-4797-afbc-3ac9b2e9b774" providerId="ADAL" clId="{3D4FEDE1-A26A-4E1A-8E60-CA91ABDA6CF2}" dt="2023-10-25T22:18:53.286" v="115" actId="108"/>
            <ac:spMkLst>
              <pc:docMk/>
              <pc:sldMasterMk cId="1039596213" sldId="2147483648"/>
              <pc:sldLayoutMk cId="3054751216" sldId="2147483652"/>
              <ac:spMk id="2" creationId="{DB887205-D2F3-9F64-F5C7-F62F1D63C543}"/>
            </ac:spMkLst>
          </pc:spChg>
        </pc:sldLayoutChg>
        <pc:sldLayoutChg chg="modSp">
          <pc:chgData name="Mokarram Dorri, Bahareh" userId="b65613e7-b782-4797-afbc-3ac9b2e9b774" providerId="ADAL" clId="{3D4FEDE1-A26A-4E1A-8E60-CA91ABDA6CF2}" dt="2023-10-25T22:18:54.926" v="117" actId="108"/>
          <pc:sldLayoutMkLst>
            <pc:docMk/>
            <pc:sldMasterMk cId="1039596213" sldId="2147483648"/>
            <pc:sldLayoutMk cId="3477272190" sldId="2147483653"/>
          </pc:sldLayoutMkLst>
          <pc:spChg chg="mod">
            <ac:chgData name="Mokarram Dorri, Bahareh" userId="b65613e7-b782-4797-afbc-3ac9b2e9b774" providerId="ADAL" clId="{3D4FEDE1-A26A-4E1A-8E60-CA91ABDA6CF2}" dt="2023-10-25T22:18:54.926" v="117" actId="108"/>
            <ac:spMkLst>
              <pc:docMk/>
              <pc:sldMasterMk cId="1039596213" sldId="2147483648"/>
              <pc:sldLayoutMk cId="3477272190" sldId="2147483653"/>
              <ac:spMk id="2" creationId="{B1471B55-9E21-7C17-D67E-4103A54E1B56}"/>
            </ac:spMkLst>
          </pc:spChg>
        </pc:sldLayoutChg>
        <pc:sldLayoutChg chg="modSp">
          <pc:chgData name="Mokarram Dorri, Bahareh" userId="b65613e7-b782-4797-afbc-3ac9b2e9b774" providerId="ADAL" clId="{3D4FEDE1-A26A-4E1A-8E60-CA91ABDA6CF2}" dt="2023-10-25T22:18:56.734" v="119" actId="108"/>
          <pc:sldLayoutMkLst>
            <pc:docMk/>
            <pc:sldMasterMk cId="1039596213" sldId="2147483648"/>
            <pc:sldLayoutMk cId="4004128793" sldId="2147483654"/>
          </pc:sldLayoutMkLst>
          <pc:spChg chg="mod">
            <ac:chgData name="Mokarram Dorri, Bahareh" userId="b65613e7-b782-4797-afbc-3ac9b2e9b774" providerId="ADAL" clId="{3D4FEDE1-A26A-4E1A-8E60-CA91ABDA6CF2}" dt="2023-10-25T22:18:56.734" v="119" actId="108"/>
            <ac:spMkLst>
              <pc:docMk/>
              <pc:sldMasterMk cId="1039596213" sldId="2147483648"/>
              <pc:sldLayoutMk cId="4004128793" sldId="2147483654"/>
              <ac:spMk id="2" creationId="{E65F5223-224F-551F-7E4E-EAF3F67AEEF0}"/>
            </ac:spMkLst>
          </pc:spChg>
        </pc:sldLayoutChg>
      </pc:sldMasterChg>
    </pc:docChg>
  </pc:docChgLst>
  <pc:docChgLst>
    <pc:chgData name="Mokarram Dorri, Bahareh" userId="S::bahareh.mokarramdorri@unt.edu::b65613e7-b782-4797-afbc-3ac9b2e9b774" providerId="AD" clId="Web-{FB5BEE40-45E0-71F0-F5E5-0A1666DAAC9A}"/>
    <pc:docChg chg="modSld">
      <pc:chgData name="Mokarram Dorri, Bahareh" userId="S::bahareh.mokarramdorri@unt.edu::b65613e7-b782-4797-afbc-3ac9b2e9b774" providerId="AD" clId="Web-{FB5BEE40-45E0-71F0-F5E5-0A1666DAAC9A}" dt="2023-10-31T18:50:14.059" v="0" actId="20577"/>
      <pc:docMkLst>
        <pc:docMk/>
      </pc:docMkLst>
      <pc:sldChg chg="modSp">
        <pc:chgData name="Mokarram Dorri, Bahareh" userId="S::bahareh.mokarramdorri@unt.edu::b65613e7-b782-4797-afbc-3ac9b2e9b774" providerId="AD" clId="Web-{FB5BEE40-45E0-71F0-F5E5-0A1666DAAC9A}" dt="2023-10-31T18:50:14.059" v="0" actId="20577"/>
        <pc:sldMkLst>
          <pc:docMk/>
          <pc:sldMk cId="3192439179" sldId="363"/>
        </pc:sldMkLst>
        <pc:spChg chg="mod">
          <ac:chgData name="Mokarram Dorri, Bahareh" userId="S::bahareh.mokarramdorri@unt.edu::b65613e7-b782-4797-afbc-3ac9b2e9b774" providerId="AD" clId="Web-{FB5BEE40-45E0-71F0-F5E5-0A1666DAAC9A}" dt="2023-10-31T18:50:14.059" v="0" actId="20577"/>
          <ac:spMkLst>
            <pc:docMk/>
            <pc:sldMk cId="3192439179" sldId="363"/>
            <ac:spMk id="7" creationId="{B2A26D50-6E98-D4EF-AE64-72142CDCFF1B}"/>
          </ac:spMkLst>
        </pc:spChg>
      </pc:sldChg>
    </pc:docChg>
  </pc:docChgLst>
  <pc:docChgLst>
    <pc:chgData name="Mokarram Dorri, Bahareh" userId="b65613e7-b782-4797-afbc-3ac9b2e9b774" providerId="ADAL" clId="{0FE60F7A-590B-4C84-996A-FA3AE44F813E}"/>
    <pc:docChg chg="undo custSel addSld delSld modSld sldOrd">
      <pc:chgData name="Mokarram Dorri, Bahareh" userId="b65613e7-b782-4797-afbc-3ac9b2e9b774" providerId="ADAL" clId="{0FE60F7A-590B-4C84-996A-FA3AE44F813E}" dt="2024-11-07T04:44:45.740" v="1475" actId="20577"/>
      <pc:docMkLst>
        <pc:docMk/>
      </pc:docMkLst>
      <pc:sldChg chg="modSp mod">
        <pc:chgData name="Mokarram Dorri, Bahareh" userId="b65613e7-b782-4797-afbc-3ac9b2e9b774" providerId="ADAL" clId="{0FE60F7A-590B-4C84-996A-FA3AE44F813E}" dt="2023-10-30T18:16:58.597" v="961" actId="27636"/>
        <pc:sldMkLst>
          <pc:docMk/>
          <pc:sldMk cId="3846199883" sldId="256"/>
        </pc:sldMkLst>
        <pc:spChg chg="mod">
          <ac:chgData name="Mokarram Dorri, Bahareh" userId="b65613e7-b782-4797-afbc-3ac9b2e9b774" providerId="ADAL" clId="{0FE60F7A-590B-4C84-996A-FA3AE44F813E}" dt="2023-10-30T18:16:58.597" v="961" actId="27636"/>
          <ac:spMkLst>
            <pc:docMk/>
            <pc:sldMk cId="3846199883" sldId="256"/>
            <ac:spMk id="2" creationId="{D849F495-D41B-59D2-A624-9867CEAC1833}"/>
          </ac:spMkLst>
        </pc:spChg>
      </pc:sldChg>
      <pc:sldChg chg="addSp modSp mod modAnim">
        <pc:chgData name="Mokarram Dorri, Bahareh" userId="b65613e7-b782-4797-afbc-3ac9b2e9b774" providerId="ADAL" clId="{0FE60F7A-590B-4C84-996A-FA3AE44F813E}" dt="2024-11-07T01:44:09.178" v="1463"/>
        <pc:sldMkLst>
          <pc:docMk/>
          <pc:sldMk cId="2324620884" sldId="329"/>
        </pc:sldMkLst>
        <pc:spChg chg="add mod">
          <ac:chgData name="Mokarram Dorri, Bahareh" userId="b65613e7-b782-4797-afbc-3ac9b2e9b774" providerId="ADAL" clId="{0FE60F7A-590B-4C84-996A-FA3AE44F813E}" dt="2023-10-26T05:06:59.391" v="307" actId="1076"/>
          <ac:spMkLst>
            <pc:docMk/>
            <pc:sldMk cId="2324620884" sldId="329"/>
            <ac:spMk id="2" creationId="{B7E0D3D9-5666-9801-7328-07FE6EF375DA}"/>
          </ac:spMkLst>
        </pc:spChg>
        <pc:spChg chg="mod">
          <ac:chgData name="Mokarram Dorri, Bahareh" userId="b65613e7-b782-4797-afbc-3ac9b2e9b774" providerId="ADAL" clId="{0FE60F7A-590B-4C84-996A-FA3AE44F813E}" dt="2023-10-30T19:38:34.657" v="1116" actId="20577"/>
          <ac:spMkLst>
            <pc:docMk/>
            <pc:sldMk cId="2324620884" sldId="329"/>
            <ac:spMk id="8" creationId="{00000000-0000-0000-0000-000000000000}"/>
          </ac:spMkLst>
        </pc:spChg>
        <pc:spChg chg="mod">
          <ac:chgData name="Mokarram Dorri, Bahareh" userId="b65613e7-b782-4797-afbc-3ac9b2e9b774" providerId="ADAL" clId="{0FE60F7A-590B-4C84-996A-FA3AE44F813E}" dt="2024-11-07T01:43:49.930" v="1462" actId="20577"/>
          <ac:spMkLst>
            <pc:docMk/>
            <pc:sldMk cId="2324620884" sldId="329"/>
            <ac:spMk id="9" creationId="{00000000-0000-0000-0000-000000000000}"/>
          </ac:spMkLst>
        </pc:spChg>
      </pc:sldChg>
      <pc:sldChg chg="del mod modShow">
        <pc:chgData name="Mokarram Dorri, Bahareh" userId="b65613e7-b782-4797-afbc-3ac9b2e9b774" providerId="ADAL" clId="{0FE60F7A-590B-4C84-996A-FA3AE44F813E}" dt="2023-10-30T21:41:27.203" v="1448" actId="47"/>
        <pc:sldMkLst>
          <pc:docMk/>
          <pc:sldMk cId="267930788" sldId="330"/>
        </pc:sldMkLst>
      </pc:sldChg>
      <pc:sldChg chg="del mod modShow">
        <pc:chgData name="Mokarram Dorri, Bahareh" userId="b65613e7-b782-4797-afbc-3ac9b2e9b774" providerId="ADAL" clId="{0FE60F7A-590B-4C84-996A-FA3AE44F813E}" dt="2023-10-30T21:41:27.203" v="1448" actId="47"/>
        <pc:sldMkLst>
          <pc:docMk/>
          <pc:sldMk cId="874244356" sldId="331"/>
        </pc:sldMkLst>
      </pc:sldChg>
      <pc:sldChg chg="modSp mod ord modShow">
        <pc:chgData name="Mokarram Dorri, Bahareh" userId="b65613e7-b782-4797-afbc-3ac9b2e9b774" providerId="ADAL" clId="{0FE60F7A-590B-4C84-996A-FA3AE44F813E}" dt="2023-10-26T15:50:47.922" v="833" actId="1076"/>
        <pc:sldMkLst>
          <pc:docMk/>
          <pc:sldMk cId="3208866459" sldId="332"/>
        </pc:sldMkLst>
        <pc:spChg chg="mod">
          <ac:chgData name="Mokarram Dorri, Bahareh" userId="b65613e7-b782-4797-afbc-3ac9b2e9b774" providerId="ADAL" clId="{0FE60F7A-590B-4C84-996A-FA3AE44F813E}" dt="2023-10-26T15:50:47.922" v="833" actId="1076"/>
          <ac:spMkLst>
            <pc:docMk/>
            <pc:sldMk cId="3208866459" sldId="332"/>
            <ac:spMk id="3" creationId="{00000000-0000-0000-0000-000000000000}"/>
          </ac:spMkLst>
        </pc:spChg>
      </pc:sldChg>
      <pc:sldChg chg="del mod modShow">
        <pc:chgData name="Mokarram Dorri, Bahareh" userId="b65613e7-b782-4797-afbc-3ac9b2e9b774" providerId="ADAL" clId="{0FE60F7A-590B-4C84-996A-FA3AE44F813E}" dt="2023-10-30T21:41:27.203" v="1448" actId="47"/>
        <pc:sldMkLst>
          <pc:docMk/>
          <pc:sldMk cId="2704340714" sldId="333"/>
        </pc:sldMkLst>
      </pc:sldChg>
      <pc:sldChg chg="addSp delSp modSp mod ord delAnim modAnim">
        <pc:chgData name="Mokarram Dorri, Bahareh" userId="b65613e7-b782-4797-afbc-3ac9b2e9b774" providerId="ADAL" clId="{0FE60F7A-590B-4C84-996A-FA3AE44F813E}" dt="2023-10-30T20:59:11.892" v="1333" actId="14100"/>
        <pc:sldMkLst>
          <pc:docMk/>
          <pc:sldMk cId="3136980551" sldId="334"/>
        </pc:sldMkLst>
        <pc:spChg chg="mod">
          <ac:chgData name="Mokarram Dorri, Bahareh" userId="b65613e7-b782-4797-afbc-3ac9b2e9b774" providerId="ADAL" clId="{0FE60F7A-590B-4C84-996A-FA3AE44F813E}" dt="2023-10-30T20:50:57.975" v="1212" actId="14100"/>
          <ac:spMkLst>
            <pc:docMk/>
            <pc:sldMk cId="3136980551" sldId="334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0FE60F7A-590B-4C84-996A-FA3AE44F813E}" dt="2023-10-30T20:59:11.892" v="1333" actId="14100"/>
          <ac:spMkLst>
            <pc:docMk/>
            <pc:sldMk cId="3136980551" sldId="334"/>
            <ac:spMk id="3" creationId="{00000000-0000-0000-0000-000000000000}"/>
          </ac:spMkLst>
        </pc:spChg>
        <pc:spChg chg="del mod">
          <ac:chgData name="Mokarram Dorri, Bahareh" userId="b65613e7-b782-4797-afbc-3ac9b2e9b774" providerId="ADAL" clId="{0FE60F7A-590B-4C84-996A-FA3AE44F813E}" dt="2023-10-30T18:26:16.414" v="978" actId="478"/>
          <ac:spMkLst>
            <pc:docMk/>
            <pc:sldMk cId="3136980551" sldId="334"/>
            <ac:spMk id="4" creationId="{00000000-0000-0000-0000-000000000000}"/>
          </ac:spMkLst>
        </pc:spChg>
        <pc:spChg chg="add del mod">
          <ac:chgData name="Mokarram Dorri, Bahareh" userId="b65613e7-b782-4797-afbc-3ac9b2e9b774" providerId="ADAL" clId="{0FE60F7A-590B-4C84-996A-FA3AE44F813E}" dt="2023-10-26T14:39:37.121" v="487" actId="21"/>
          <ac:spMkLst>
            <pc:docMk/>
            <pc:sldMk cId="3136980551" sldId="334"/>
            <ac:spMk id="5" creationId="{ECF73B81-C583-FDDB-6F34-33E2FBF74BD4}"/>
          </ac:spMkLst>
        </pc:spChg>
        <pc:spChg chg="mod">
          <ac:chgData name="Mokarram Dorri, Bahareh" userId="b65613e7-b782-4797-afbc-3ac9b2e9b774" providerId="ADAL" clId="{0FE60F7A-590B-4C84-996A-FA3AE44F813E}" dt="2023-10-26T05:20:58.939" v="332" actId="1076"/>
          <ac:spMkLst>
            <pc:docMk/>
            <pc:sldMk cId="3136980551" sldId="334"/>
            <ac:spMk id="6" creationId="{00000000-0000-0000-0000-000000000000}"/>
          </ac:spMkLst>
        </pc:spChg>
        <pc:spChg chg="mod">
          <ac:chgData name="Mokarram Dorri, Bahareh" userId="b65613e7-b782-4797-afbc-3ac9b2e9b774" providerId="ADAL" clId="{0FE60F7A-590B-4C84-996A-FA3AE44F813E}" dt="2023-10-26T05:21:42.257" v="334" actId="1076"/>
          <ac:spMkLst>
            <pc:docMk/>
            <pc:sldMk cId="3136980551" sldId="334"/>
            <ac:spMk id="7" creationId="{00000000-0000-0000-0000-000000000000}"/>
          </ac:spMkLst>
        </pc:spChg>
        <pc:spChg chg="add mod">
          <ac:chgData name="Mokarram Dorri, Bahareh" userId="b65613e7-b782-4797-afbc-3ac9b2e9b774" providerId="ADAL" clId="{0FE60F7A-590B-4C84-996A-FA3AE44F813E}" dt="2023-10-30T20:55:31.263" v="1319" actId="122"/>
          <ac:spMkLst>
            <pc:docMk/>
            <pc:sldMk cId="3136980551" sldId="334"/>
            <ac:spMk id="8" creationId="{2F322E1C-001B-6F98-BA0A-B2D4658AB44C}"/>
          </ac:spMkLst>
        </pc:spChg>
        <pc:spChg chg="add mod">
          <ac:chgData name="Mokarram Dorri, Bahareh" userId="b65613e7-b782-4797-afbc-3ac9b2e9b774" providerId="ADAL" clId="{0FE60F7A-590B-4C84-996A-FA3AE44F813E}" dt="2023-10-30T20:55:25.542" v="1317" actId="1076"/>
          <ac:spMkLst>
            <pc:docMk/>
            <pc:sldMk cId="3136980551" sldId="334"/>
            <ac:spMk id="9" creationId="{02B3E91A-B535-E169-7AE8-E9865A2CB8C2}"/>
          </ac:spMkLst>
        </pc:spChg>
        <pc:spChg chg="add mod">
          <ac:chgData name="Mokarram Dorri, Bahareh" userId="b65613e7-b782-4797-afbc-3ac9b2e9b774" providerId="ADAL" clId="{0FE60F7A-590B-4C84-996A-FA3AE44F813E}" dt="2023-10-30T20:55:35.745" v="1320" actId="1076"/>
          <ac:spMkLst>
            <pc:docMk/>
            <pc:sldMk cId="3136980551" sldId="334"/>
            <ac:spMk id="10" creationId="{A35817A7-A0FA-7404-2389-A06883B37B59}"/>
          </ac:spMkLst>
        </pc:spChg>
        <pc:spChg chg="add mod">
          <ac:chgData name="Mokarram Dorri, Bahareh" userId="b65613e7-b782-4797-afbc-3ac9b2e9b774" providerId="ADAL" clId="{0FE60F7A-590B-4C84-996A-FA3AE44F813E}" dt="2023-10-30T20:57:54.210" v="1325" actId="1582"/>
          <ac:spMkLst>
            <pc:docMk/>
            <pc:sldMk cId="3136980551" sldId="334"/>
            <ac:spMk id="11" creationId="{9EC228A1-EAD5-F073-D812-5870F0DAA975}"/>
          </ac:spMkLst>
        </pc:spChg>
      </pc:sldChg>
      <pc:sldChg chg="del">
        <pc:chgData name="Mokarram Dorri, Bahareh" userId="b65613e7-b782-4797-afbc-3ac9b2e9b774" providerId="ADAL" clId="{0FE60F7A-590B-4C84-996A-FA3AE44F813E}" dt="2023-10-30T21:41:27.203" v="1448" actId="47"/>
        <pc:sldMkLst>
          <pc:docMk/>
          <pc:sldMk cId="1311218456" sldId="335"/>
        </pc:sldMkLst>
      </pc:sldChg>
      <pc:sldChg chg="del">
        <pc:chgData name="Mokarram Dorri, Bahareh" userId="b65613e7-b782-4797-afbc-3ac9b2e9b774" providerId="ADAL" clId="{0FE60F7A-590B-4C84-996A-FA3AE44F813E}" dt="2023-10-30T21:41:27.203" v="1448" actId="47"/>
        <pc:sldMkLst>
          <pc:docMk/>
          <pc:sldMk cId="203329560" sldId="336"/>
        </pc:sldMkLst>
      </pc:sldChg>
      <pc:sldChg chg="del">
        <pc:chgData name="Mokarram Dorri, Bahareh" userId="b65613e7-b782-4797-afbc-3ac9b2e9b774" providerId="ADAL" clId="{0FE60F7A-590B-4C84-996A-FA3AE44F813E}" dt="2023-10-30T21:41:27.203" v="1448" actId="47"/>
        <pc:sldMkLst>
          <pc:docMk/>
          <pc:sldMk cId="125458807" sldId="337"/>
        </pc:sldMkLst>
      </pc:sldChg>
      <pc:sldChg chg="del">
        <pc:chgData name="Mokarram Dorri, Bahareh" userId="b65613e7-b782-4797-afbc-3ac9b2e9b774" providerId="ADAL" clId="{0FE60F7A-590B-4C84-996A-FA3AE44F813E}" dt="2023-10-30T21:41:27.203" v="1448" actId="47"/>
        <pc:sldMkLst>
          <pc:docMk/>
          <pc:sldMk cId="3198098476" sldId="338"/>
        </pc:sldMkLst>
      </pc:sldChg>
      <pc:sldChg chg="del">
        <pc:chgData name="Mokarram Dorri, Bahareh" userId="b65613e7-b782-4797-afbc-3ac9b2e9b774" providerId="ADAL" clId="{0FE60F7A-590B-4C84-996A-FA3AE44F813E}" dt="2023-10-30T21:41:27.203" v="1448" actId="47"/>
        <pc:sldMkLst>
          <pc:docMk/>
          <pc:sldMk cId="736344767" sldId="339"/>
        </pc:sldMkLst>
      </pc:sldChg>
      <pc:sldChg chg="del">
        <pc:chgData name="Mokarram Dorri, Bahareh" userId="b65613e7-b782-4797-afbc-3ac9b2e9b774" providerId="ADAL" clId="{0FE60F7A-590B-4C84-996A-FA3AE44F813E}" dt="2023-10-30T21:41:27.203" v="1448" actId="47"/>
        <pc:sldMkLst>
          <pc:docMk/>
          <pc:sldMk cId="3739068073" sldId="340"/>
        </pc:sldMkLst>
      </pc:sldChg>
      <pc:sldChg chg="delSp modSp mod ord delAnim modNotesTx">
        <pc:chgData name="Mokarram Dorri, Bahareh" userId="b65613e7-b782-4797-afbc-3ac9b2e9b774" providerId="ADAL" clId="{0FE60F7A-590B-4C84-996A-FA3AE44F813E}" dt="2023-10-30T18:16:24.516" v="956"/>
        <pc:sldMkLst>
          <pc:docMk/>
          <pc:sldMk cId="2746908865" sldId="341"/>
        </pc:sldMkLst>
        <pc:spChg chg="mod">
          <ac:chgData name="Mokarram Dorri, Bahareh" userId="b65613e7-b782-4797-afbc-3ac9b2e9b774" providerId="ADAL" clId="{0FE60F7A-590B-4C84-996A-FA3AE44F813E}" dt="2023-10-26T04:40:18.440" v="48" actId="20577"/>
          <ac:spMkLst>
            <pc:docMk/>
            <pc:sldMk cId="2746908865" sldId="341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0FE60F7A-590B-4C84-996A-FA3AE44F813E}" dt="2023-10-26T04:38:29.015" v="31" actId="14100"/>
          <ac:spMkLst>
            <pc:docMk/>
            <pc:sldMk cId="2746908865" sldId="341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0FE60F7A-590B-4C84-996A-FA3AE44F813E}" dt="2023-10-26T04:40:29.386" v="49" actId="21"/>
          <ac:spMkLst>
            <pc:docMk/>
            <pc:sldMk cId="2746908865" sldId="341"/>
            <ac:spMk id="12" creationId="{3CD0EB14-E52B-BD46-FDA1-3EE8CC89A246}"/>
          </ac:spMkLst>
        </pc:spChg>
        <pc:grpChg chg="mod">
          <ac:chgData name="Mokarram Dorri, Bahareh" userId="b65613e7-b782-4797-afbc-3ac9b2e9b774" providerId="ADAL" clId="{0FE60F7A-590B-4C84-996A-FA3AE44F813E}" dt="2023-10-26T04:38:31.145" v="32" actId="1076"/>
          <ac:grpSpMkLst>
            <pc:docMk/>
            <pc:sldMk cId="2746908865" sldId="341"/>
            <ac:grpSpMk id="13" creationId="{347BC184-EAE3-8085-EBC9-30C787A10BDF}"/>
          </ac:grpSpMkLst>
        </pc:grpChg>
      </pc:sldChg>
      <pc:sldChg chg="delSp del mod modShow">
        <pc:chgData name="Mokarram Dorri, Bahareh" userId="b65613e7-b782-4797-afbc-3ac9b2e9b774" providerId="ADAL" clId="{0FE60F7A-590B-4C84-996A-FA3AE44F813E}" dt="2023-10-30T21:41:31.787" v="1449" actId="47"/>
        <pc:sldMkLst>
          <pc:docMk/>
          <pc:sldMk cId="2744826632" sldId="342"/>
        </pc:sldMkLst>
        <pc:picChg chg="del">
          <ac:chgData name="Mokarram Dorri, Bahareh" userId="b65613e7-b782-4797-afbc-3ac9b2e9b774" providerId="ADAL" clId="{0FE60F7A-590B-4C84-996A-FA3AE44F813E}" dt="2023-10-26T04:37:07.625" v="23" actId="21"/>
          <ac:picMkLst>
            <pc:docMk/>
            <pc:sldMk cId="2744826632" sldId="342"/>
            <ac:picMk id="5" creationId="{00000000-0000-0000-0000-000000000000}"/>
          </ac:picMkLst>
        </pc:picChg>
      </pc:sldChg>
      <pc:sldChg chg="del">
        <pc:chgData name="Mokarram Dorri, Bahareh" userId="b65613e7-b782-4797-afbc-3ac9b2e9b774" providerId="ADAL" clId="{0FE60F7A-590B-4C84-996A-FA3AE44F813E}" dt="2023-10-30T21:41:27.203" v="1448" actId="47"/>
        <pc:sldMkLst>
          <pc:docMk/>
          <pc:sldMk cId="3191595361" sldId="358"/>
        </pc:sldMkLst>
      </pc:sldChg>
      <pc:sldChg chg="addSp delSp modSp new mod delAnim modAnim">
        <pc:chgData name="Mokarram Dorri, Bahareh" userId="b65613e7-b782-4797-afbc-3ac9b2e9b774" providerId="ADAL" clId="{0FE60F7A-590B-4C84-996A-FA3AE44F813E}" dt="2023-10-26T04:55:06.022" v="300" actId="21"/>
        <pc:sldMkLst>
          <pc:docMk/>
          <pc:sldMk cId="1375389837" sldId="359"/>
        </pc:sldMkLst>
        <pc:spChg chg="mod">
          <ac:chgData name="Mokarram Dorri, Bahareh" userId="b65613e7-b782-4797-afbc-3ac9b2e9b774" providerId="ADAL" clId="{0FE60F7A-590B-4C84-996A-FA3AE44F813E}" dt="2023-10-26T04:40:46.145" v="54"/>
          <ac:spMkLst>
            <pc:docMk/>
            <pc:sldMk cId="1375389837" sldId="359"/>
            <ac:spMk id="2" creationId="{66CBAE14-7DB8-B3D6-6127-B62B057D530C}"/>
          </ac:spMkLst>
        </pc:spChg>
        <pc:spChg chg="del">
          <ac:chgData name="Mokarram Dorri, Bahareh" userId="b65613e7-b782-4797-afbc-3ac9b2e9b774" providerId="ADAL" clId="{0FE60F7A-590B-4C84-996A-FA3AE44F813E}" dt="2023-10-26T04:34:15.109" v="8" actId="478"/>
          <ac:spMkLst>
            <pc:docMk/>
            <pc:sldMk cId="1375389837" sldId="359"/>
            <ac:spMk id="3" creationId="{A28BA25B-B03D-FCBA-7D05-913D0F5C0B9E}"/>
          </ac:spMkLst>
        </pc:spChg>
        <pc:spChg chg="add del mod">
          <ac:chgData name="Mokarram Dorri, Bahareh" userId="b65613e7-b782-4797-afbc-3ac9b2e9b774" providerId="ADAL" clId="{0FE60F7A-590B-4C84-996A-FA3AE44F813E}" dt="2023-10-26T04:33:46.647" v="3"/>
          <ac:spMkLst>
            <pc:docMk/>
            <pc:sldMk cId="1375389837" sldId="359"/>
            <ac:spMk id="4" creationId="{505E5841-C492-B369-0D3B-7168C54D4055}"/>
          </ac:spMkLst>
        </pc:spChg>
        <pc:spChg chg="mod">
          <ac:chgData name="Mokarram Dorri, Bahareh" userId="b65613e7-b782-4797-afbc-3ac9b2e9b774" providerId="ADAL" clId="{0FE60F7A-590B-4C84-996A-FA3AE44F813E}" dt="2023-10-26T04:33:40.656" v="2"/>
          <ac:spMkLst>
            <pc:docMk/>
            <pc:sldMk cId="1375389837" sldId="359"/>
            <ac:spMk id="6" creationId="{EF9A47A0-26E3-416A-806E-C052E7A44BA8}"/>
          </ac:spMkLst>
        </pc:spChg>
        <pc:spChg chg="mod">
          <ac:chgData name="Mokarram Dorri, Bahareh" userId="b65613e7-b782-4797-afbc-3ac9b2e9b774" providerId="ADAL" clId="{0FE60F7A-590B-4C84-996A-FA3AE44F813E}" dt="2023-10-26T04:33:40.656" v="2"/>
          <ac:spMkLst>
            <pc:docMk/>
            <pc:sldMk cId="1375389837" sldId="359"/>
            <ac:spMk id="7" creationId="{7EF8E343-CEE0-5CC4-4E15-D60375D0B0A5}"/>
          </ac:spMkLst>
        </pc:spChg>
        <pc:spChg chg="mod">
          <ac:chgData name="Mokarram Dorri, Bahareh" userId="b65613e7-b782-4797-afbc-3ac9b2e9b774" providerId="ADAL" clId="{0FE60F7A-590B-4C84-996A-FA3AE44F813E}" dt="2023-10-26T04:33:40.656" v="2"/>
          <ac:spMkLst>
            <pc:docMk/>
            <pc:sldMk cId="1375389837" sldId="359"/>
            <ac:spMk id="8" creationId="{AA0787EF-6292-05A5-1F2B-EC4529A975E8}"/>
          </ac:spMkLst>
        </pc:spChg>
        <pc:spChg chg="mod">
          <ac:chgData name="Mokarram Dorri, Bahareh" userId="b65613e7-b782-4797-afbc-3ac9b2e9b774" providerId="ADAL" clId="{0FE60F7A-590B-4C84-996A-FA3AE44F813E}" dt="2023-10-26T04:33:40.656" v="2"/>
          <ac:spMkLst>
            <pc:docMk/>
            <pc:sldMk cId="1375389837" sldId="359"/>
            <ac:spMk id="9" creationId="{201EBCBD-9F2D-7A19-2EDA-14C38A02D30E}"/>
          </ac:spMkLst>
        </pc:spChg>
        <pc:spChg chg="mod">
          <ac:chgData name="Mokarram Dorri, Bahareh" userId="b65613e7-b782-4797-afbc-3ac9b2e9b774" providerId="ADAL" clId="{0FE60F7A-590B-4C84-996A-FA3AE44F813E}" dt="2023-10-26T04:33:40.656" v="2"/>
          <ac:spMkLst>
            <pc:docMk/>
            <pc:sldMk cId="1375389837" sldId="359"/>
            <ac:spMk id="19" creationId="{4AEA9887-9B6C-77A1-31D5-1F86D2AF7131}"/>
          </ac:spMkLst>
        </pc:spChg>
        <pc:spChg chg="mod">
          <ac:chgData name="Mokarram Dorri, Bahareh" userId="b65613e7-b782-4797-afbc-3ac9b2e9b774" providerId="ADAL" clId="{0FE60F7A-590B-4C84-996A-FA3AE44F813E}" dt="2023-10-26T04:33:40.656" v="2"/>
          <ac:spMkLst>
            <pc:docMk/>
            <pc:sldMk cId="1375389837" sldId="359"/>
            <ac:spMk id="20" creationId="{A42DC0BC-FC8E-3B8E-951F-FFA16FE1FDDA}"/>
          </ac:spMkLst>
        </pc:spChg>
        <pc:spChg chg="mod">
          <ac:chgData name="Mokarram Dorri, Bahareh" userId="b65613e7-b782-4797-afbc-3ac9b2e9b774" providerId="ADAL" clId="{0FE60F7A-590B-4C84-996A-FA3AE44F813E}" dt="2023-10-26T04:33:40.656" v="2"/>
          <ac:spMkLst>
            <pc:docMk/>
            <pc:sldMk cId="1375389837" sldId="359"/>
            <ac:spMk id="21" creationId="{209637F1-8FD9-5E7A-CA1A-882A972107CC}"/>
          </ac:spMkLst>
        </pc:spChg>
        <pc:spChg chg="mod">
          <ac:chgData name="Mokarram Dorri, Bahareh" userId="b65613e7-b782-4797-afbc-3ac9b2e9b774" providerId="ADAL" clId="{0FE60F7A-590B-4C84-996A-FA3AE44F813E}" dt="2023-10-26T04:33:40.656" v="2"/>
          <ac:spMkLst>
            <pc:docMk/>
            <pc:sldMk cId="1375389837" sldId="359"/>
            <ac:spMk id="25" creationId="{6449BE34-595C-037D-15AE-A510C3F67217}"/>
          </ac:spMkLst>
        </pc:spChg>
        <pc:spChg chg="mod">
          <ac:chgData name="Mokarram Dorri, Bahareh" userId="b65613e7-b782-4797-afbc-3ac9b2e9b774" providerId="ADAL" clId="{0FE60F7A-590B-4C84-996A-FA3AE44F813E}" dt="2023-10-26T04:33:40.656" v="2"/>
          <ac:spMkLst>
            <pc:docMk/>
            <pc:sldMk cId="1375389837" sldId="359"/>
            <ac:spMk id="29" creationId="{018A6B78-43A5-3FA1-8844-3B53259A5F99}"/>
          </ac:spMkLst>
        </pc:spChg>
        <pc:spChg chg="mod">
          <ac:chgData name="Mokarram Dorri, Bahareh" userId="b65613e7-b782-4797-afbc-3ac9b2e9b774" providerId="ADAL" clId="{0FE60F7A-590B-4C84-996A-FA3AE44F813E}" dt="2023-10-26T04:33:40.656" v="2"/>
          <ac:spMkLst>
            <pc:docMk/>
            <pc:sldMk cId="1375389837" sldId="359"/>
            <ac:spMk id="30" creationId="{F562BC89-910F-1344-000B-5C1C0D03D7F8}"/>
          </ac:spMkLst>
        </pc:spChg>
        <pc:spChg chg="mod">
          <ac:chgData name="Mokarram Dorri, Bahareh" userId="b65613e7-b782-4797-afbc-3ac9b2e9b774" providerId="ADAL" clId="{0FE60F7A-590B-4C84-996A-FA3AE44F813E}" dt="2023-10-26T04:33:40.656" v="2"/>
          <ac:spMkLst>
            <pc:docMk/>
            <pc:sldMk cId="1375389837" sldId="359"/>
            <ac:spMk id="31" creationId="{9E66FAB3-68C7-6361-F832-FA0C847A5443}"/>
          </ac:spMkLst>
        </pc:spChg>
        <pc:spChg chg="mod">
          <ac:chgData name="Mokarram Dorri, Bahareh" userId="b65613e7-b782-4797-afbc-3ac9b2e9b774" providerId="ADAL" clId="{0FE60F7A-590B-4C84-996A-FA3AE44F813E}" dt="2023-10-26T04:33:40.656" v="2"/>
          <ac:spMkLst>
            <pc:docMk/>
            <pc:sldMk cId="1375389837" sldId="359"/>
            <ac:spMk id="32" creationId="{9ED6F90F-A1B4-FC02-2B88-1CBE4DF322FE}"/>
          </ac:spMkLst>
        </pc:spChg>
        <pc:spChg chg="mod">
          <ac:chgData name="Mokarram Dorri, Bahareh" userId="b65613e7-b782-4797-afbc-3ac9b2e9b774" providerId="ADAL" clId="{0FE60F7A-590B-4C84-996A-FA3AE44F813E}" dt="2023-10-26T04:33:40.656" v="2"/>
          <ac:spMkLst>
            <pc:docMk/>
            <pc:sldMk cId="1375389837" sldId="359"/>
            <ac:spMk id="33" creationId="{E29E0AA2-AC99-B818-A8EC-61CE654F95BE}"/>
          </ac:spMkLst>
        </pc:spChg>
        <pc:spChg chg="mod">
          <ac:chgData name="Mokarram Dorri, Bahareh" userId="b65613e7-b782-4797-afbc-3ac9b2e9b774" providerId="ADAL" clId="{0FE60F7A-590B-4C84-996A-FA3AE44F813E}" dt="2023-10-26T04:33:40.656" v="2"/>
          <ac:spMkLst>
            <pc:docMk/>
            <pc:sldMk cId="1375389837" sldId="359"/>
            <ac:spMk id="34" creationId="{0F97F95B-00EE-3BBB-B791-CB1F839F482E}"/>
          </ac:spMkLst>
        </pc:spChg>
        <pc:spChg chg="mod">
          <ac:chgData name="Mokarram Dorri, Bahareh" userId="b65613e7-b782-4797-afbc-3ac9b2e9b774" providerId="ADAL" clId="{0FE60F7A-590B-4C84-996A-FA3AE44F813E}" dt="2023-10-26T04:33:40.656" v="2"/>
          <ac:spMkLst>
            <pc:docMk/>
            <pc:sldMk cId="1375389837" sldId="359"/>
            <ac:spMk id="35" creationId="{44A1D22D-3030-1F95-190D-BD7123A00622}"/>
          </ac:spMkLst>
        </pc:spChg>
        <pc:spChg chg="mod">
          <ac:chgData name="Mokarram Dorri, Bahareh" userId="b65613e7-b782-4797-afbc-3ac9b2e9b774" providerId="ADAL" clId="{0FE60F7A-590B-4C84-996A-FA3AE44F813E}" dt="2023-10-26T04:33:40.656" v="2"/>
          <ac:spMkLst>
            <pc:docMk/>
            <pc:sldMk cId="1375389837" sldId="359"/>
            <ac:spMk id="36" creationId="{1C088597-FF2C-7A84-066F-19822EA9DFC5}"/>
          </ac:spMkLst>
        </pc:spChg>
        <pc:spChg chg="mod">
          <ac:chgData name="Mokarram Dorri, Bahareh" userId="b65613e7-b782-4797-afbc-3ac9b2e9b774" providerId="ADAL" clId="{0FE60F7A-590B-4C84-996A-FA3AE44F813E}" dt="2023-10-26T04:33:40.656" v="2"/>
          <ac:spMkLst>
            <pc:docMk/>
            <pc:sldMk cId="1375389837" sldId="359"/>
            <ac:spMk id="37" creationId="{B7017E8F-E159-2332-DA82-8071EC2FA20C}"/>
          </ac:spMkLst>
        </pc:spChg>
        <pc:spChg chg="mod">
          <ac:chgData name="Mokarram Dorri, Bahareh" userId="b65613e7-b782-4797-afbc-3ac9b2e9b774" providerId="ADAL" clId="{0FE60F7A-590B-4C84-996A-FA3AE44F813E}" dt="2023-10-26T04:33:40.656" v="2"/>
          <ac:spMkLst>
            <pc:docMk/>
            <pc:sldMk cId="1375389837" sldId="359"/>
            <ac:spMk id="38" creationId="{AB3C94CC-60FA-E39B-9CFB-1D20B854D4AA}"/>
          </ac:spMkLst>
        </pc:spChg>
        <pc:spChg chg="mod">
          <ac:chgData name="Mokarram Dorri, Bahareh" userId="b65613e7-b782-4797-afbc-3ac9b2e9b774" providerId="ADAL" clId="{0FE60F7A-590B-4C84-996A-FA3AE44F813E}" dt="2023-10-26T04:33:40.656" v="2"/>
          <ac:spMkLst>
            <pc:docMk/>
            <pc:sldMk cId="1375389837" sldId="359"/>
            <ac:spMk id="39" creationId="{55C4E12C-FB94-52DA-CFA5-28C602247600}"/>
          </ac:spMkLst>
        </pc:spChg>
        <pc:spChg chg="mod">
          <ac:chgData name="Mokarram Dorri, Bahareh" userId="b65613e7-b782-4797-afbc-3ac9b2e9b774" providerId="ADAL" clId="{0FE60F7A-590B-4C84-996A-FA3AE44F813E}" dt="2023-10-26T04:33:40.656" v="2"/>
          <ac:spMkLst>
            <pc:docMk/>
            <pc:sldMk cId="1375389837" sldId="359"/>
            <ac:spMk id="40" creationId="{34A9FE1A-907A-C31D-3945-9BA5F56EF679}"/>
          </ac:spMkLst>
        </pc:spChg>
        <pc:spChg chg="mod">
          <ac:chgData name="Mokarram Dorri, Bahareh" userId="b65613e7-b782-4797-afbc-3ac9b2e9b774" providerId="ADAL" clId="{0FE60F7A-590B-4C84-996A-FA3AE44F813E}" dt="2023-10-26T04:33:40.656" v="2"/>
          <ac:spMkLst>
            <pc:docMk/>
            <pc:sldMk cId="1375389837" sldId="359"/>
            <ac:spMk id="41" creationId="{5100C41F-A95B-BE64-3FBB-50BC481F6D51}"/>
          </ac:spMkLst>
        </pc:spChg>
        <pc:spChg chg="mod">
          <ac:chgData name="Mokarram Dorri, Bahareh" userId="b65613e7-b782-4797-afbc-3ac9b2e9b774" providerId="ADAL" clId="{0FE60F7A-590B-4C84-996A-FA3AE44F813E}" dt="2023-10-26T04:33:40.656" v="2"/>
          <ac:spMkLst>
            <pc:docMk/>
            <pc:sldMk cId="1375389837" sldId="359"/>
            <ac:spMk id="42" creationId="{C05F4B56-C9F7-89B7-F9D9-A370918F9382}"/>
          </ac:spMkLst>
        </pc:spChg>
        <pc:spChg chg="mod">
          <ac:chgData name="Mokarram Dorri, Bahareh" userId="b65613e7-b782-4797-afbc-3ac9b2e9b774" providerId="ADAL" clId="{0FE60F7A-590B-4C84-996A-FA3AE44F813E}" dt="2023-10-26T04:33:40.656" v="2"/>
          <ac:spMkLst>
            <pc:docMk/>
            <pc:sldMk cId="1375389837" sldId="359"/>
            <ac:spMk id="43" creationId="{A32A004E-FBB3-07CD-6ED7-70BAEE8B39BA}"/>
          </ac:spMkLst>
        </pc:spChg>
        <pc:spChg chg="mod">
          <ac:chgData name="Mokarram Dorri, Bahareh" userId="b65613e7-b782-4797-afbc-3ac9b2e9b774" providerId="ADAL" clId="{0FE60F7A-590B-4C84-996A-FA3AE44F813E}" dt="2023-10-26T04:33:40.656" v="2"/>
          <ac:spMkLst>
            <pc:docMk/>
            <pc:sldMk cId="1375389837" sldId="359"/>
            <ac:spMk id="44" creationId="{8BE80033-6BE9-B336-ACB0-74BD106A3F4A}"/>
          </ac:spMkLst>
        </pc:spChg>
        <pc:spChg chg="mod">
          <ac:chgData name="Mokarram Dorri, Bahareh" userId="b65613e7-b782-4797-afbc-3ac9b2e9b774" providerId="ADAL" clId="{0FE60F7A-590B-4C84-996A-FA3AE44F813E}" dt="2023-10-26T04:33:40.656" v="2"/>
          <ac:spMkLst>
            <pc:docMk/>
            <pc:sldMk cId="1375389837" sldId="359"/>
            <ac:spMk id="45" creationId="{2533F6C6-234E-A539-103A-911A181AA0E4}"/>
          </ac:spMkLst>
        </pc:spChg>
        <pc:spChg chg="mod">
          <ac:chgData name="Mokarram Dorri, Bahareh" userId="b65613e7-b782-4797-afbc-3ac9b2e9b774" providerId="ADAL" clId="{0FE60F7A-590B-4C84-996A-FA3AE44F813E}" dt="2023-10-26T04:33:40.656" v="2"/>
          <ac:spMkLst>
            <pc:docMk/>
            <pc:sldMk cId="1375389837" sldId="359"/>
            <ac:spMk id="46" creationId="{83C20B2A-8D11-BD17-6D00-CB96956F280C}"/>
          </ac:spMkLst>
        </pc:spChg>
        <pc:spChg chg="mod">
          <ac:chgData name="Mokarram Dorri, Bahareh" userId="b65613e7-b782-4797-afbc-3ac9b2e9b774" providerId="ADAL" clId="{0FE60F7A-590B-4C84-996A-FA3AE44F813E}" dt="2023-10-26T04:33:40.656" v="2"/>
          <ac:spMkLst>
            <pc:docMk/>
            <pc:sldMk cId="1375389837" sldId="359"/>
            <ac:spMk id="47" creationId="{E58786EC-4CD6-CDD6-680B-2ABF18C89356}"/>
          </ac:spMkLst>
        </pc:spChg>
        <pc:spChg chg="add mod">
          <ac:chgData name="Mokarram Dorri, Bahareh" userId="b65613e7-b782-4797-afbc-3ac9b2e9b774" providerId="ADAL" clId="{0FE60F7A-590B-4C84-996A-FA3AE44F813E}" dt="2023-10-26T04:35:04.376" v="20" actId="1076"/>
          <ac:spMkLst>
            <pc:docMk/>
            <pc:sldMk cId="1375389837" sldId="359"/>
            <ac:spMk id="48" creationId="{761B7556-2DF3-652C-C767-53CD4AF0ACDE}"/>
          </ac:spMkLst>
        </pc:spChg>
        <pc:spChg chg="mod">
          <ac:chgData name="Mokarram Dorri, Bahareh" userId="b65613e7-b782-4797-afbc-3ac9b2e9b774" providerId="ADAL" clId="{0FE60F7A-590B-4C84-996A-FA3AE44F813E}" dt="2023-10-26T04:34:32.043" v="14" actId="1076"/>
          <ac:spMkLst>
            <pc:docMk/>
            <pc:sldMk cId="1375389837" sldId="359"/>
            <ac:spMk id="50" creationId="{823003A5-823C-8221-6DEE-EEA856B64DE5}"/>
          </ac:spMkLst>
        </pc:spChg>
        <pc:spChg chg="mod">
          <ac:chgData name="Mokarram Dorri, Bahareh" userId="b65613e7-b782-4797-afbc-3ac9b2e9b774" providerId="ADAL" clId="{0FE60F7A-590B-4C84-996A-FA3AE44F813E}" dt="2023-10-26T04:34:32.043" v="14" actId="1076"/>
          <ac:spMkLst>
            <pc:docMk/>
            <pc:sldMk cId="1375389837" sldId="359"/>
            <ac:spMk id="51" creationId="{8D782B1D-350E-42CF-334E-10B16913F2DF}"/>
          </ac:spMkLst>
        </pc:spChg>
        <pc:spChg chg="mod">
          <ac:chgData name="Mokarram Dorri, Bahareh" userId="b65613e7-b782-4797-afbc-3ac9b2e9b774" providerId="ADAL" clId="{0FE60F7A-590B-4C84-996A-FA3AE44F813E}" dt="2023-10-26T04:34:32.043" v="14" actId="1076"/>
          <ac:spMkLst>
            <pc:docMk/>
            <pc:sldMk cId="1375389837" sldId="359"/>
            <ac:spMk id="52" creationId="{707E5DEE-33A1-A24B-4482-6DA7FEF24CEB}"/>
          </ac:spMkLst>
        </pc:spChg>
        <pc:spChg chg="mod">
          <ac:chgData name="Mokarram Dorri, Bahareh" userId="b65613e7-b782-4797-afbc-3ac9b2e9b774" providerId="ADAL" clId="{0FE60F7A-590B-4C84-996A-FA3AE44F813E}" dt="2023-10-26T04:34:32.043" v="14" actId="1076"/>
          <ac:spMkLst>
            <pc:docMk/>
            <pc:sldMk cId="1375389837" sldId="359"/>
            <ac:spMk id="53" creationId="{9DB89E83-8E55-1BD0-B07F-1993B7B9FB4D}"/>
          </ac:spMkLst>
        </pc:spChg>
        <pc:spChg chg="mod">
          <ac:chgData name="Mokarram Dorri, Bahareh" userId="b65613e7-b782-4797-afbc-3ac9b2e9b774" providerId="ADAL" clId="{0FE60F7A-590B-4C84-996A-FA3AE44F813E}" dt="2023-10-26T04:34:32.043" v="14" actId="1076"/>
          <ac:spMkLst>
            <pc:docMk/>
            <pc:sldMk cId="1375389837" sldId="359"/>
            <ac:spMk id="63" creationId="{7D26624C-EDE6-181E-77FA-3BC77722DA02}"/>
          </ac:spMkLst>
        </pc:spChg>
        <pc:spChg chg="mod">
          <ac:chgData name="Mokarram Dorri, Bahareh" userId="b65613e7-b782-4797-afbc-3ac9b2e9b774" providerId="ADAL" clId="{0FE60F7A-590B-4C84-996A-FA3AE44F813E}" dt="2023-10-26T04:34:32.043" v="14" actId="1076"/>
          <ac:spMkLst>
            <pc:docMk/>
            <pc:sldMk cId="1375389837" sldId="359"/>
            <ac:spMk id="64" creationId="{9CCB5D9E-E5E0-254E-24D7-8B8C90F4F2B6}"/>
          </ac:spMkLst>
        </pc:spChg>
        <pc:spChg chg="mod">
          <ac:chgData name="Mokarram Dorri, Bahareh" userId="b65613e7-b782-4797-afbc-3ac9b2e9b774" providerId="ADAL" clId="{0FE60F7A-590B-4C84-996A-FA3AE44F813E}" dt="2023-10-26T04:34:32.043" v="14" actId="1076"/>
          <ac:spMkLst>
            <pc:docMk/>
            <pc:sldMk cId="1375389837" sldId="359"/>
            <ac:spMk id="65" creationId="{F1FFDD3B-489E-9222-7561-9FA00537BA4C}"/>
          </ac:spMkLst>
        </pc:spChg>
        <pc:spChg chg="mod">
          <ac:chgData name="Mokarram Dorri, Bahareh" userId="b65613e7-b782-4797-afbc-3ac9b2e9b774" providerId="ADAL" clId="{0FE60F7A-590B-4C84-996A-FA3AE44F813E}" dt="2023-10-26T04:34:32.043" v="14" actId="1076"/>
          <ac:spMkLst>
            <pc:docMk/>
            <pc:sldMk cId="1375389837" sldId="359"/>
            <ac:spMk id="69" creationId="{29F750C8-3240-600F-8F17-7EE19D9162FC}"/>
          </ac:spMkLst>
        </pc:spChg>
        <pc:spChg chg="mod">
          <ac:chgData name="Mokarram Dorri, Bahareh" userId="b65613e7-b782-4797-afbc-3ac9b2e9b774" providerId="ADAL" clId="{0FE60F7A-590B-4C84-996A-FA3AE44F813E}" dt="2023-10-26T04:34:32.043" v="14" actId="1076"/>
          <ac:spMkLst>
            <pc:docMk/>
            <pc:sldMk cId="1375389837" sldId="359"/>
            <ac:spMk id="73" creationId="{0744DF44-3516-A3F0-81B5-BF0273111DC7}"/>
          </ac:spMkLst>
        </pc:spChg>
        <pc:spChg chg="mod">
          <ac:chgData name="Mokarram Dorri, Bahareh" userId="b65613e7-b782-4797-afbc-3ac9b2e9b774" providerId="ADAL" clId="{0FE60F7A-590B-4C84-996A-FA3AE44F813E}" dt="2023-10-26T04:34:32.043" v="14" actId="1076"/>
          <ac:spMkLst>
            <pc:docMk/>
            <pc:sldMk cId="1375389837" sldId="359"/>
            <ac:spMk id="74" creationId="{C8623D98-CED7-D5C3-4CEF-79E280079B9C}"/>
          </ac:spMkLst>
        </pc:spChg>
        <pc:spChg chg="mod">
          <ac:chgData name="Mokarram Dorri, Bahareh" userId="b65613e7-b782-4797-afbc-3ac9b2e9b774" providerId="ADAL" clId="{0FE60F7A-590B-4C84-996A-FA3AE44F813E}" dt="2023-10-26T04:34:32.043" v="14" actId="1076"/>
          <ac:spMkLst>
            <pc:docMk/>
            <pc:sldMk cId="1375389837" sldId="359"/>
            <ac:spMk id="75" creationId="{95ED26C6-79FB-223B-2C93-2C7DA6674123}"/>
          </ac:spMkLst>
        </pc:spChg>
        <pc:spChg chg="mod">
          <ac:chgData name="Mokarram Dorri, Bahareh" userId="b65613e7-b782-4797-afbc-3ac9b2e9b774" providerId="ADAL" clId="{0FE60F7A-590B-4C84-996A-FA3AE44F813E}" dt="2023-10-26T04:34:32.043" v="14" actId="1076"/>
          <ac:spMkLst>
            <pc:docMk/>
            <pc:sldMk cId="1375389837" sldId="359"/>
            <ac:spMk id="76" creationId="{CC8FBB18-E3FC-7118-CA4F-9966BFBB4A46}"/>
          </ac:spMkLst>
        </pc:spChg>
        <pc:spChg chg="mod">
          <ac:chgData name="Mokarram Dorri, Bahareh" userId="b65613e7-b782-4797-afbc-3ac9b2e9b774" providerId="ADAL" clId="{0FE60F7A-590B-4C84-996A-FA3AE44F813E}" dt="2023-10-26T04:34:32.043" v="14" actId="1076"/>
          <ac:spMkLst>
            <pc:docMk/>
            <pc:sldMk cId="1375389837" sldId="359"/>
            <ac:spMk id="77" creationId="{C1DAC550-6E91-FD21-C00E-42137C31CD3E}"/>
          </ac:spMkLst>
        </pc:spChg>
        <pc:spChg chg="mod">
          <ac:chgData name="Mokarram Dorri, Bahareh" userId="b65613e7-b782-4797-afbc-3ac9b2e9b774" providerId="ADAL" clId="{0FE60F7A-590B-4C84-996A-FA3AE44F813E}" dt="2023-10-26T04:34:32.043" v="14" actId="1076"/>
          <ac:spMkLst>
            <pc:docMk/>
            <pc:sldMk cId="1375389837" sldId="359"/>
            <ac:spMk id="78" creationId="{AA294DB6-84FE-96BE-7A52-F5E8E21C7FD6}"/>
          </ac:spMkLst>
        </pc:spChg>
        <pc:spChg chg="mod">
          <ac:chgData name="Mokarram Dorri, Bahareh" userId="b65613e7-b782-4797-afbc-3ac9b2e9b774" providerId="ADAL" clId="{0FE60F7A-590B-4C84-996A-FA3AE44F813E}" dt="2023-10-26T04:34:32.043" v="14" actId="1076"/>
          <ac:spMkLst>
            <pc:docMk/>
            <pc:sldMk cId="1375389837" sldId="359"/>
            <ac:spMk id="79" creationId="{C26FD5E3-B153-F55A-B208-0934585D5A7F}"/>
          </ac:spMkLst>
        </pc:spChg>
        <pc:spChg chg="mod">
          <ac:chgData name="Mokarram Dorri, Bahareh" userId="b65613e7-b782-4797-afbc-3ac9b2e9b774" providerId="ADAL" clId="{0FE60F7A-590B-4C84-996A-FA3AE44F813E}" dt="2023-10-26T04:34:32.043" v="14" actId="1076"/>
          <ac:spMkLst>
            <pc:docMk/>
            <pc:sldMk cId="1375389837" sldId="359"/>
            <ac:spMk id="80" creationId="{9714EE09-0FF1-240D-7DE1-2F3A08F6D982}"/>
          </ac:spMkLst>
        </pc:spChg>
        <pc:spChg chg="mod">
          <ac:chgData name="Mokarram Dorri, Bahareh" userId="b65613e7-b782-4797-afbc-3ac9b2e9b774" providerId="ADAL" clId="{0FE60F7A-590B-4C84-996A-FA3AE44F813E}" dt="2023-10-26T04:34:32.043" v="14" actId="1076"/>
          <ac:spMkLst>
            <pc:docMk/>
            <pc:sldMk cId="1375389837" sldId="359"/>
            <ac:spMk id="81" creationId="{673AF161-FA2C-482B-16EF-1FD086F5BB4E}"/>
          </ac:spMkLst>
        </pc:spChg>
        <pc:spChg chg="mod">
          <ac:chgData name="Mokarram Dorri, Bahareh" userId="b65613e7-b782-4797-afbc-3ac9b2e9b774" providerId="ADAL" clId="{0FE60F7A-590B-4C84-996A-FA3AE44F813E}" dt="2023-10-26T04:34:32.043" v="14" actId="1076"/>
          <ac:spMkLst>
            <pc:docMk/>
            <pc:sldMk cId="1375389837" sldId="359"/>
            <ac:spMk id="82" creationId="{173D9FAB-EF83-C20E-C139-40AAC23555F5}"/>
          </ac:spMkLst>
        </pc:spChg>
        <pc:spChg chg="mod">
          <ac:chgData name="Mokarram Dorri, Bahareh" userId="b65613e7-b782-4797-afbc-3ac9b2e9b774" providerId="ADAL" clId="{0FE60F7A-590B-4C84-996A-FA3AE44F813E}" dt="2023-10-26T04:34:32.043" v="14" actId="1076"/>
          <ac:spMkLst>
            <pc:docMk/>
            <pc:sldMk cId="1375389837" sldId="359"/>
            <ac:spMk id="83" creationId="{540644D3-777C-BAC1-EBAF-A9BBFB8D6C82}"/>
          </ac:spMkLst>
        </pc:spChg>
        <pc:spChg chg="mod">
          <ac:chgData name="Mokarram Dorri, Bahareh" userId="b65613e7-b782-4797-afbc-3ac9b2e9b774" providerId="ADAL" clId="{0FE60F7A-590B-4C84-996A-FA3AE44F813E}" dt="2023-10-26T04:34:32.043" v="14" actId="1076"/>
          <ac:spMkLst>
            <pc:docMk/>
            <pc:sldMk cId="1375389837" sldId="359"/>
            <ac:spMk id="84" creationId="{E4131776-0BFC-EFBD-71AF-6FDE3C40ED85}"/>
          </ac:spMkLst>
        </pc:spChg>
        <pc:spChg chg="mod">
          <ac:chgData name="Mokarram Dorri, Bahareh" userId="b65613e7-b782-4797-afbc-3ac9b2e9b774" providerId="ADAL" clId="{0FE60F7A-590B-4C84-996A-FA3AE44F813E}" dt="2023-10-26T04:34:32.043" v="14" actId="1076"/>
          <ac:spMkLst>
            <pc:docMk/>
            <pc:sldMk cId="1375389837" sldId="359"/>
            <ac:spMk id="85" creationId="{11DD1000-10D1-15D3-A939-D878B30D1B6C}"/>
          </ac:spMkLst>
        </pc:spChg>
        <pc:spChg chg="mod">
          <ac:chgData name="Mokarram Dorri, Bahareh" userId="b65613e7-b782-4797-afbc-3ac9b2e9b774" providerId="ADAL" clId="{0FE60F7A-590B-4C84-996A-FA3AE44F813E}" dt="2023-10-26T04:34:32.043" v="14" actId="1076"/>
          <ac:spMkLst>
            <pc:docMk/>
            <pc:sldMk cId="1375389837" sldId="359"/>
            <ac:spMk id="86" creationId="{85439EC9-A553-D9A8-DE07-DF498A6BA2D7}"/>
          </ac:spMkLst>
        </pc:spChg>
        <pc:spChg chg="mod">
          <ac:chgData name="Mokarram Dorri, Bahareh" userId="b65613e7-b782-4797-afbc-3ac9b2e9b774" providerId="ADAL" clId="{0FE60F7A-590B-4C84-996A-FA3AE44F813E}" dt="2023-10-26T04:34:32.043" v="14" actId="1076"/>
          <ac:spMkLst>
            <pc:docMk/>
            <pc:sldMk cId="1375389837" sldId="359"/>
            <ac:spMk id="87" creationId="{960F0D7A-0D44-F948-C961-40B485B6D504}"/>
          </ac:spMkLst>
        </pc:spChg>
        <pc:spChg chg="mod">
          <ac:chgData name="Mokarram Dorri, Bahareh" userId="b65613e7-b782-4797-afbc-3ac9b2e9b774" providerId="ADAL" clId="{0FE60F7A-590B-4C84-996A-FA3AE44F813E}" dt="2023-10-26T04:34:32.043" v="14" actId="1076"/>
          <ac:spMkLst>
            <pc:docMk/>
            <pc:sldMk cId="1375389837" sldId="359"/>
            <ac:spMk id="88" creationId="{9923724F-F798-8725-696B-4391E4D66707}"/>
          </ac:spMkLst>
        </pc:spChg>
        <pc:spChg chg="mod">
          <ac:chgData name="Mokarram Dorri, Bahareh" userId="b65613e7-b782-4797-afbc-3ac9b2e9b774" providerId="ADAL" clId="{0FE60F7A-590B-4C84-996A-FA3AE44F813E}" dt="2023-10-26T04:34:32.043" v="14" actId="1076"/>
          <ac:spMkLst>
            <pc:docMk/>
            <pc:sldMk cId="1375389837" sldId="359"/>
            <ac:spMk id="89" creationId="{79446493-1696-C12D-6A72-D042A494B9A8}"/>
          </ac:spMkLst>
        </pc:spChg>
        <pc:spChg chg="mod">
          <ac:chgData name="Mokarram Dorri, Bahareh" userId="b65613e7-b782-4797-afbc-3ac9b2e9b774" providerId="ADAL" clId="{0FE60F7A-590B-4C84-996A-FA3AE44F813E}" dt="2023-10-26T04:34:32.043" v="14" actId="1076"/>
          <ac:spMkLst>
            <pc:docMk/>
            <pc:sldMk cId="1375389837" sldId="359"/>
            <ac:spMk id="90" creationId="{BD2AB5B1-4650-9B88-98BA-6A1DB4989C77}"/>
          </ac:spMkLst>
        </pc:spChg>
        <pc:spChg chg="mod">
          <ac:chgData name="Mokarram Dorri, Bahareh" userId="b65613e7-b782-4797-afbc-3ac9b2e9b774" providerId="ADAL" clId="{0FE60F7A-590B-4C84-996A-FA3AE44F813E}" dt="2023-10-26T04:34:32.043" v="14" actId="1076"/>
          <ac:spMkLst>
            <pc:docMk/>
            <pc:sldMk cId="1375389837" sldId="359"/>
            <ac:spMk id="91" creationId="{B069B521-05E2-CF6C-EC8C-30AADB93F031}"/>
          </ac:spMkLst>
        </pc:spChg>
        <pc:spChg chg="mod">
          <ac:chgData name="Mokarram Dorri, Bahareh" userId="b65613e7-b782-4797-afbc-3ac9b2e9b774" providerId="ADAL" clId="{0FE60F7A-590B-4C84-996A-FA3AE44F813E}" dt="2023-10-26T04:39:38.175" v="34" actId="14100"/>
          <ac:spMkLst>
            <pc:docMk/>
            <pc:sldMk cId="1375389837" sldId="359"/>
            <ac:spMk id="93" creationId="{F01A3531-7E3B-90D6-E3E3-D83CBAE1808C}"/>
          </ac:spMkLst>
        </pc:spChg>
        <pc:spChg chg="mod">
          <ac:chgData name="Mokarram Dorri, Bahareh" userId="b65613e7-b782-4797-afbc-3ac9b2e9b774" providerId="ADAL" clId="{0FE60F7A-590B-4C84-996A-FA3AE44F813E}" dt="2023-10-26T04:39:38.175" v="34" actId="14100"/>
          <ac:spMkLst>
            <pc:docMk/>
            <pc:sldMk cId="1375389837" sldId="359"/>
            <ac:spMk id="94" creationId="{0425F006-F77F-B878-7B6E-977E64AEEAAC}"/>
          </ac:spMkLst>
        </pc:spChg>
        <pc:spChg chg="mod">
          <ac:chgData name="Mokarram Dorri, Bahareh" userId="b65613e7-b782-4797-afbc-3ac9b2e9b774" providerId="ADAL" clId="{0FE60F7A-590B-4C84-996A-FA3AE44F813E}" dt="2023-10-26T04:39:38.175" v="34" actId="14100"/>
          <ac:spMkLst>
            <pc:docMk/>
            <pc:sldMk cId="1375389837" sldId="359"/>
            <ac:spMk id="95" creationId="{D72A3D9D-27C4-D57E-87C8-5E66D43CDB86}"/>
          </ac:spMkLst>
        </pc:spChg>
        <pc:spChg chg="mod">
          <ac:chgData name="Mokarram Dorri, Bahareh" userId="b65613e7-b782-4797-afbc-3ac9b2e9b774" providerId="ADAL" clId="{0FE60F7A-590B-4C84-996A-FA3AE44F813E}" dt="2023-10-26T04:39:38.175" v="34" actId="14100"/>
          <ac:spMkLst>
            <pc:docMk/>
            <pc:sldMk cId="1375389837" sldId="359"/>
            <ac:spMk id="96" creationId="{1E945B09-F73B-7FDE-C61E-F21AF7C020E1}"/>
          </ac:spMkLst>
        </pc:spChg>
        <pc:spChg chg="mod">
          <ac:chgData name="Mokarram Dorri, Bahareh" userId="b65613e7-b782-4797-afbc-3ac9b2e9b774" providerId="ADAL" clId="{0FE60F7A-590B-4C84-996A-FA3AE44F813E}" dt="2023-10-26T04:39:38.175" v="34" actId="14100"/>
          <ac:spMkLst>
            <pc:docMk/>
            <pc:sldMk cId="1375389837" sldId="359"/>
            <ac:spMk id="106" creationId="{BC26B809-0A39-D535-000C-FA7912B21478}"/>
          </ac:spMkLst>
        </pc:spChg>
        <pc:spChg chg="mod">
          <ac:chgData name="Mokarram Dorri, Bahareh" userId="b65613e7-b782-4797-afbc-3ac9b2e9b774" providerId="ADAL" clId="{0FE60F7A-590B-4C84-996A-FA3AE44F813E}" dt="2023-10-26T04:39:38.175" v="34" actId="14100"/>
          <ac:spMkLst>
            <pc:docMk/>
            <pc:sldMk cId="1375389837" sldId="359"/>
            <ac:spMk id="107" creationId="{55996DBB-B3E9-482A-732F-3D09D838E97C}"/>
          </ac:spMkLst>
        </pc:spChg>
        <pc:spChg chg="mod">
          <ac:chgData name="Mokarram Dorri, Bahareh" userId="b65613e7-b782-4797-afbc-3ac9b2e9b774" providerId="ADAL" clId="{0FE60F7A-590B-4C84-996A-FA3AE44F813E}" dt="2023-10-26T04:39:38.175" v="34" actId="14100"/>
          <ac:spMkLst>
            <pc:docMk/>
            <pc:sldMk cId="1375389837" sldId="359"/>
            <ac:spMk id="108" creationId="{75996DDC-EB54-72D9-1EB4-4B8BAD138600}"/>
          </ac:spMkLst>
        </pc:spChg>
        <pc:spChg chg="mod">
          <ac:chgData name="Mokarram Dorri, Bahareh" userId="b65613e7-b782-4797-afbc-3ac9b2e9b774" providerId="ADAL" clId="{0FE60F7A-590B-4C84-996A-FA3AE44F813E}" dt="2023-10-26T04:39:38.175" v="34" actId="14100"/>
          <ac:spMkLst>
            <pc:docMk/>
            <pc:sldMk cId="1375389837" sldId="359"/>
            <ac:spMk id="112" creationId="{7CC208CB-889D-73E0-6C4A-0F03D991E2B4}"/>
          </ac:spMkLst>
        </pc:spChg>
        <pc:spChg chg="mod">
          <ac:chgData name="Mokarram Dorri, Bahareh" userId="b65613e7-b782-4797-afbc-3ac9b2e9b774" providerId="ADAL" clId="{0FE60F7A-590B-4C84-996A-FA3AE44F813E}" dt="2023-10-26T04:39:38.175" v="34" actId="14100"/>
          <ac:spMkLst>
            <pc:docMk/>
            <pc:sldMk cId="1375389837" sldId="359"/>
            <ac:spMk id="116" creationId="{AADC2220-6AF6-4886-EB74-54E40D296390}"/>
          </ac:spMkLst>
        </pc:spChg>
        <pc:spChg chg="mod">
          <ac:chgData name="Mokarram Dorri, Bahareh" userId="b65613e7-b782-4797-afbc-3ac9b2e9b774" providerId="ADAL" clId="{0FE60F7A-590B-4C84-996A-FA3AE44F813E}" dt="2023-10-26T04:39:38.175" v="34" actId="14100"/>
          <ac:spMkLst>
            <pc:docMk/>
            <pc:sldMk cId="1375389837" sldId="359"/>
            <ac:spMk id="117" creationId="{8B5AFE9D-8614-6B36-A976-E9005C5F6D26}"/>
          </ac:spMkLst>
        </pc:spChg>
        <pc:spChg chg="mod">
          <ac:chgData name="Mokarram Dorri, Bahareh" userId="b65613e7-b782-4797-afbc-3ac9b2e9b774" providerId="ADAL" clId="{0FE60F7A-590B-4C84-996A-FA3AE44F813E}" dt="2023-10-26T04:39:38.175" v="34" actId="14100"/>
          <ac:spMkLst>
            <pc:docMk/>
            <pc:sldMk cId="1375389837" sldId="359"/>
            <ac:spMk id="118" creationId="{65FACEF0-ABDD-D387-EA60-B002DE79E874}"/>
          </ac:spMkLst>
        </pc:spChg>
        <pc:spChg chg="mod">
          <ac:chgData name="Mokarram Dorri, Bahareh" userId="b65613e7-b782-4797-afbc-3ac9b2e9b774" providerId="ADAL" clId="{0FE60F7A-590B-4C84-996A-FA3AE44F813E}" dt="2023-10-26T04:39:38.175" v="34" actId="14100"/>
          <ac:spMkLst>
            <pc:docMk/>
            <pc:sldMk cId="1375389837" sldId="359"/>
            <ac:spMk id="119" creationId="{A46B1945-6870-5810-4BCD-DC5EE13A5FAE}"/>
          </ac:spMkLst>
        </pc:spChg>
        <pc:spChg chg="mod">
          <ac:chgData name="Mokarram Dorri, Bahareh" userId="b65613e7-b782-4797-afbc-3ac9b2e9b774" providerId="ADAL" clId="{0FE60F7A-590B-4C84-996A-FA3AE44F813E}" dt="2023-10-26T04:39:38.175" v="34" actId="14100"/>
          <ac:spMkLst>
            <pc:docMk/>
            <pc:sldMk cId="1375389837" sldId="359"/>
            <ac:spMk id="120" creationId="{EB22D798-ACF5-A873-5B80-D5205E7AFF45}"/>
          </ac:spMkLst>
        </pc:spChg>
        <pc:spChg chg="mod">
          <ac:chgData name="Mokarram Dorri, Bahareh" userId="b65613e7-b782-4797-afbc-3ac9b2e9b774" providerId="ADAL" clId="{0FE60F7A-590B-4C84-996A-FA3AE44F813E}" dt="2023-10-26T04:39:38.175" v="34" actId="14100"/>
          <ac:spMkLst>
            <pc:docMk/>
            <pc:sldMk cId="1375389837" sldId="359"/>
            <ac:spMk id="121" creationId="{7975BA17-F365-0BC8-3030-06C56F35FB28}"/>
          </ac:spMkLst>
        </pc:spChg>
        <pc:spChg chg="mod">
          <ac:chgData name="Mokarram Dorri, Bahareh" userId="b65613e7-b782-4797-afbc-3ac9b2e9b774" providerId="ADAL" clId="{0FE60F7A-590B-4C84-996A-FA3AE44F813E}" dt="2023-10-26T04:39:38.175" v="34" actId="14100"/>
          <ac:spMkLst>
            <pc:docMk/>
            <pc:sldMk cId="1375389837" sldId="359"/>
            <ac:spMk id="122" creationId="{F603ACFE-A841-386C-6CDD-B69BBB90770A}"/>
          </ac:spMkLst>
        </pc:spChg>
        <pc:spChg chg="mod">
          <ac:chgData name="Mokarram Dorri, Bahareh" userId="b65613e7-b782-4797-afbc-3ac9b2e9b774" providerId="ADAL" clId="{0FE60F7A-590B-4C84-996A-FA3AE44F813E}" dt="2023-10-26T04:39:38.175" v="34" actId="14100"/>
          <ac:spMkLst>
            <pc:docMk/>
            <pc:sldMk cId="1375389837" sldId="359"/>
            <ac:spMk id="123" creationId="{03F2FAB9-F6D2-4BEA-B84E-0B90CE6B46DE}"/>
          </ac:spMkLst>
        </pc:spChg>
        <pc:spChg chg="mod">
          <ac:chgData name="Mokarram Dorri, Bahareh" userId="b65613e7-b782-4797-afbc-3ac9b2e9b774" providerId="ADAL" clId="{0FE60F7A-590B-4C84-996A-FA3AE44F813E}" dt="2023-10-26T04:39:38.175" v="34" actId="14100"/>
          <ac:spMkLst>
            <pc:docMk/>
            <pc:sldMk cId="1375389837" sldId="359"/>
            <ac:spMk id="124" creationId="{D9497BE7-0C80-41CA-AB3B-87EFB1373791}"/>
          </ac:spMkLst>
        </pc:spChg>
        <pc:spChg chg="mod">
          <ac:chgData name="Mokarram Dorri, Bahareh" userId="b65613e7-b782-4797-afbc-3ac9b2e9b774" providerId="ADAL" clId="{0FE60F7A-590B-4C84-996A-FA3AE44F813E}" dt="2023-10-26T04:39:38.175" v="34" actId="14100"/>
          <ac:spMkLst>
            <pc:docMk/>
            <pc:sldMk cId="1375389837" sldId="359"/>
            <ac:spMk id="125" creationId="{A3BF5A84-8BBD-A667-AD31-EFB75A0B1BA2}"/>
          </ac:spMkLst>
        </pc:spChg>
        <pc:spChg chg="mod">
          <ac:chgData name="Mokarram Dorri, Bahareh" userId="b65613e7-b782-4797-afbc-3ac9b2e9b774" providerId="ADAL" clId="{0FE60F7A-590B-4C84-996A-FA3AE44F813E}" dt="2023-10-26T04:39:38.175" v="34" actId="14100"/>
          <ac:spMkLst>
            <pc:docMk/>
            <pc:sldMk cId="1375389837" sldId="359"/>
            <ac:spMk id="126" creationId="{E544CF52-30F6-967D-F438-57BF5157CA8F}"/>
          </ac:spMkLst>
        </pc:spChg>
        <pc:spChg chg="mod">
          <ac:chgData name="Mokarram Dorri, Bahareh" userId="b65613e7-b782-4797-afbc-3ac9b2e9b774" providerId="ADAL" clId="{0FE60F7A-590B-4C84-996A-FA3AE44F813E}" dt="2023-10-26T04:39:38.175" v="34" actId="14100"/>
          <ac:spMkLst>
            <pc:docMk/>
            <pc:sldMk cId="1375389837" sldId="359"/>
            <ac:spMk id="127" creationId="{CF263ECB-430D-ADD3-3E4E-C5E18FBCEA17}"/>
          </ac:spMkLst>
        </pc:spChg>
        <pc:spChg chg="mod">
          <ac:chgData name="Mokarram Dorri, Bahareh" userId="b65613e7-b782-4797-afbc-3ac9b2e9b774" providerId="ADAL" clId="{0FE60F7A-590B-4C84-996A-FA3AE44F813E}" dt="2023-10-26T04:39:38.175" v="34" actId="14100"/>
          <ac:spMkLst>
            <pc:docMk/>
            <pc:sldMk cId="1375389837" sldId="359"/>
            <ac:spMk id="128" creationId="{AB04AF31-4172-4ED5-D64A-7F4834822DDF}"/>
          </ac:spMkLst>
        </pc:spChg>
        <pc:spChg chg="mod">
          <ac:chgData name="Mokarram Dorri, Bahareh" userId="b65613e7-b782-4797-afbc-3ac9b2e9b774" providerId="ADAL" clId="{0FE60F7A-590B-4C84-996A-FA3AE44F813E}" dt="2023-10-26T04:39:38.175" v="34" actId="14100"/>
          <ac:spMkLst>
            <pc:docMk/>
            <pc:sldMk cId="1375389837" sldId="359"/>
            <ac:spMk id="129" creationId="{562A47C1-2F99-8AE5-3A5D-5039D5C881B2}"/>
          </ac:spMkLst>
        </pc:spChg>
        <pc:spChg chg="mod">
          <ac:chgData name="Mokarram Dorri, Bahareh" userId="b65613e7-b782-4797-afbc-3ac9b2e9b774" providerId="ADAL" clId="{0FE60F7A-590B-4C84-996A-FA3AE44F813E}" dt="2023-10-26T04:39:38.175" v="34" actId="14100"/>
          <ac:spMkLst>
            <pc:docMk/>
            <pc:sldMk cId="1375389837" sldId="359"/>
            <ac:spMk id="130" creationId="{DB81CB34-AFCB-16BF-5436-41CDFE881DF7}"/>
          </ac:spMkLst>
        </pc:spChg>
        <pc:spChg chg="mod">
          <ac:chgData name="Mokarram Dorri, Bahareh" userId="b65613e7-b782-4797-afbc-3ac9b2e9b774" providerId="ADAL" clId="{0FE60F7A-590B-4C84-996A-FA3AE44F813E}" dt="2023-10-26T04:39:38.175" v="34" actId="14100"/>
          <ac:spMkLst>
            <pc:docMk/>
            <pc:sldMk cId="1375389837" sldId="359"/>
            <ac:spMk id="131" creationId="{079AAA58-0CE7-F948-6AAF-6001A7115369}"/>
          </ac:spMkLst>
        </pc:spChg>
        <pc:spChg chg="mod">
          <ac:chgData name="Mokarram Dorri, Bahareh" userId="b65613e7-b782-4797-afbc-3ac9b2e9b774" providerId="ADAL" clId="{0FE60F7A-590B-4C84-996A-FA3AE44F813E}" dt="2023-10-26T04:39:38.175" v="34" actId="14100"/>
          <ac:spMkLst>
            <pc:docMk/>
            <pc:sldMk cId="1375389837" sldId="359"/>
            <ac:spMk id="132" creationId="{68A53C0F-8BFF-DB30-C4C3-5774B18DB3FC}"/>
          </ac:spMkLst>
        </pc:spChg>
        <pc:spChg chg="mod">
          <ac:chgData name="Mokarram Dorri, Bahareh" userId="b65613e7-b782-4797-afbc-3ac9b2e9b774" providerId="ADAL" clId="{0FE60F7A-590B-4C84-996A-FA3AE44F813E}" dt="2023-10-26T04:39:38.175" v="34" actId="14100"/>
          <ac:spMkLst>
            <pc:docMk/>
            <pc:sldMk cId="1375389837" sldId="359"/>
            <ac:spMk id="133" creationId="{5FD249CE-3FF5-523B-60F0-5CC02C09A453}"/>
          </ac:spMkLst>
        </pc:spChg>
        <pc:spChg chg="mod">
          <ac:chgData name="Mokarram Dorri, Bahareh" userId="b65613e7-b782-4797-afbc-3ac9b2e9b774" providerId="ADAL" clId="{0FE60F7A-590B-4C84-996A-FA3AE44F813E}" dt="2023-10-26T04:39:38.175" v="34" actId="14100"/>
          <ac:spMkLst>
            <pc:docMk/>
            <pc:sldMk cId="1375389837" sldId="359"/>
            <ac:spMk id="134" creationId="{19F846B7-DB3C-0119-D9B3-09783CFCEC1B}"/>
          </ac:spMkLst>
        </pc:spChg>
        <pc:spChg chg="add del mod">
          <ac:chgData name="Mokarram Dorri, Bahareh" userId="b65613e7-b782-4797-afbc-3ac9b2e9b774" providerId="ADAL" clId="{0FE60F7A-590B-4C84-996A-FA3AE44F813E}" dt="2023-10-26T04:55:06.022" v="300" actId="21"/>
          <ac:spMkLst>
            <pc:docMk/>
            <pc:sldMk cId="1375389837" sldId="359"/>
            <ac:spMk id="136" creationId="{CAD5A0B1-725E-B3E9-E156-F99D8A42753B}"/>
          </ac:spMkLst>
        </pc:spChg>
        <pc:grpChg chg="add del mod">
          <ac:chgData name="Mokarram Dorri, Bahareh" userId="b65613e7-b782-4797-afbc-3ac9b2e9b774" providerId="ADAL" clId="{0FE60F7A-590B-4C84-996A-FA3AE44F813E}" dt="2023-10-26T04:33:46.647" v="3"/>
          <ac:grpSpMkLst>
            <pc:docMk/>
            <pc:sldMk cId="1375389837" sldId="359"/>
            <ac:grpSpMk id="5" creationId="{20D64358-3F7E-9F1D-30C1-282096EF2E42}"/>
          </ac:grpSpMkLst>
        </pc:grpChg>
        <pc:grpChg chg="add del mod">
          <ac:chgData name="Mokarram Dorri, Bahareh" userId="b65613e7-b782-4797-afbc-3ac9b2e9b774" providerId="ADAL" clId="{0FE60F7A-590B-4C84-996A-FA3AE44F813E}" dt="2023-10-26T04:34:53.745" v="16" actId="478"/>
          <ac:grpSpMkLst>
            <pc:docMk/>
            <pc:sldMk cId="1375389837" sldId="359"/>
            <ac:grpSpMk id="49" creationId="{47B46511-5906-60A4-5E4F-8CFBD970E62F}"/>
          </ac:grpSpMkLst>
        </pc:grpChg>
        <pc:grpChg chg="add mod">
          <ac:chgData name="Mokarram Dorri, Bahareh" userId="b65613e7-b782-4797-afbc-3ac9b2e9b774" providerId="ADAL" clId="{0FE60F7A-590B-4C84-996A-FA3AE44F813E}" dt="2023-10-26T04:39:38.175" v="34" actId="14100"/>
          <ac:grpSpMkLst>
            <pc:docMk/>
            <pc:sldMk cId="1375389837" sldId="359"/>
            <ac:grpSpMk id="92" creationId="{968B4F57-B7A5-83FD-AD6F-59E7FAF486C2}"/>
          </ac:grpSpMkLst>
        </pc:grpChg>
        <pc:picChg chg="add del mod">
          <ac:chgData name="Mokarram Dorri, Bahareh" userId="b65613e7-b782-4797-afbc-3ac9b2e9b774" providerId="ADAL" clId="{0FE60F7A-590B-4C84-996A-FA3AE44F813E}" dt="2023-10-26T04:42:05.324" v="57" actId="21"/>
          <ac:picMkLst>
            <pc:docMk/>
            <pc:sldMk cId="1375389837" sldId="359"/>
            <ac:picMk id="135" creationId="{59F1E3B3-00AB-3CB3-0233-F7401B1F3253}"/>
          </ac:picMkLst>
        </pc:picChg>
        <pc:cxnChg chg="mod">
          <ac:chgData name="Mokarram Dorri, Bahareh" userId="b65613e7-b782-4797-afbc-3ac9b2e9b774" providerId="ADAL" clId="{0FE60F7A-590B-4C84-996A-FA3AE44F813E}" dt="2023-10-26T04:33:40.656" v="2"/>
          <ac:cxnSpMkLst>
            <pc:docMk/>
            <pc:sldMk cId="1375389837" sldId="359"/>
            <ac:cxnSpMk id="10" creationId="{24ABA754-23E2-809D-8EFA-BA921680ACFE}"/>
          </ac:cxnSpMkLst>
        </pc:cxnChg>
        <pc:cxnChg chg="mod">
          <ac:chgData name="Mokarram Dorri, Bahareh" userId="b65613e7-b782-4797-afbc-3ac9b2e9b774" providerId="ADAL" clId="{0FE60F7A-590B-4C84-996A-FA3AE44F813E}" dt="2023-10-26T04:33:40.656" v="2"/>
          <ac:cxnSpMkLst>
            <pc:docMk/>
            <pc:sldMk cId="1375389837" sldId="359"/>
            <ac:cxnSpMk id="11" creationId="{DAB113BC-792E-A5EB-B824-70FBEE25C313}"/>
          </ac:cxnSpMkLst>
        </pc:cxnChg>
        <pc:cxnChg chg="mod">
          <ac:chgData name="Mokarram Dorri, Bahareh" userId="b65613e7-b782-4797-afbc-3ac9b2e9b774" providerId="ADAL" clId="{0FE60F7A-590B-4C84-996A-FA3AE44F813E}" dt="2023-10-26T04:33:40.656" v="2"/>
          <ac:cxnSpMkLst>
            <pc:docMk/>
            <pc:sldMk cId="1375389837" sldId="359"/>
            <ac:cxnSpMk id="12" creationId="{104C9233-070F-AD7F-44BD-179F24CFD3CF}"/>
          </ac:cxnSpMkLst>
        </pc:cxnChg>
        <pc:cxnChg chg="mod">
          <ac:chgData name="Mokarram Dorri, Bahareh" userId="b65613e7-b782-4797-afbc-3ac9b2e9b774" providerId="ADAL" clId="{0FE60F7A-590B-4C84-996A-FA3AE44F813E}" dt="2023-10-26T04:33:40.656" v="2"/>
          <ac:cxnSpMkLst>
            <pc:docMk/>
            <pc:sldMk cId="1375389837" sldId="359"/>
            <ac:cxnSpMk id="13" creationId="{32C60C9D-CD1D-8812-053E-4970605E1692}"/>
          </ac:cxnSpMkLst>
        </pc:cxnChg>
        <pc:cxnChg chg="mod">
          <ac:chgData name="Mokarram Dorri, Bahareh" userId="b65613e7-b782-4797-afbc-3ac9b2e9b774" providerId="ADAL" clId="{0FE60F7A-590B-4C84-996A-FA3AE44F813E}" dt="2023-10-26T04:33:40.656" v="2"/>
          <ac:cxnSpMkLst>
            <pc:docMk/>
            <pc:sldMk cId="1375389837" sldId="359"/>
            <ac:cxnSpMk id="14" creationId="{7ABC13CF-5960-2227-010D-54651F41394B}"/>
          </ac:cxnSpMkLst>
        </pc:cxnChg>
        <pc:cxnChg chg="mod">
          <ac:chgData name="Mokarram Dorri, Bahareh" userId="b65613e7-b782-4797-afbc-3ac9b2e9b774" providerId="ADAL" clId="{0FE60F7A-590B-4C84-996A-FA3AE44F813E}" dt="2023-10-26T04:33:40.656" v="2"/>
          <ac:cxnSpMkLst>
            <pc:docMk/>
            <pc:sldMk cId="1375389837" sldId="359"/>
            <ac:cxnSpMk id="15" creationId="{2D02BE42-2822-04FC-5452-3C6C66227D96}"/>
          </ac:cxnSpMkLst>
        </pc:cxnChg>
        <pc:cxnChg chg="mod">
          <ac:chgData name="Mokarram Dorri, Bahareh" userId="b65613e7-b782-4797-afbc-3ac9b2e9b774" providerId="ADAL" clId="{0FE60F7A-590B-4C84-996A-FA3AE44F813E}" dt="2023-10-26T04:33:40.656" v="2"/>
          <ac:cxnSpMkLst>
            <pc:docMk/>
            <pc:sldMk cId="1375389837" sldId="359"/>
            <ac:cxnSpMk id="16" creationId="{A20F47A0-3CDF-9E59-04BE-20A4E365F2C2}"/>
          </ac:cxnSpMkLst>
        </pc:cxnChg>
        <pc:cxnChg chg="mod">
          <ac:chgData name="Mokarram Dorri, Bahareh" userId="b65613e7-b782-4797-afbc-3ac9b2e9b774" providerId="ADAL" clId="{0FE60F7A-590B-4C84-996A-FA3AE44F813E}" dt="2023-10-26T04:33:40.656" v="2"/>
          <ac:cxnSpMkLst>
            <pc:docMk/>
            <pc:sldMk cId="1375389837" sldId="359"/>
            <ac:cxnSpMk id="17" creationId="{70491D46-2D2D-0419-A3C8-51792739FD4B}"/>
          </ac:cxnSpMkLst>
        </pc:cxnChg>
        <pc:cxnChg chg="mod">
          <ac:chgData name="Mokarram Dorri, Bahareh" userId="b65613e7-b782-4797-afbc-3ac9b2e9b774" providerId="ADAL" clId="{0FE60F7A-590B-4C84-996A-FA3AE44F813E}" dt="2023-10-26T04:33:40.656" v="2"/>
          <ac:cxnSpMkLst>
            <pc:docMk/>
            <pc:sldMk cId="1375389837" sldId="359"/>
            <ac:cxnSpMk id="18" creationId="{04C67E62-E716-0B07-08DC-64FCFD9AA630}"/>
          </ac:cxnSpMkLst>
        </pc:cxnChg>
        <pc:cxnChg chg="mod">
          <ac:chgData name="Mokarram Dorri, Bahareh" userId="b65613e7-b782-4797-afbc-3ac9b2e9b774" providerId="ADAL" clId="{0FE60F7A-590B-4C84-996A-FA3AE44F813E}" dt="2023-10-26T04:33:40.656" v="2"/>
          <ac:cxnSpMkLst>
            <pc:docMk/>
            <pc:sldMk cId="1375389837" sldId="359"/>
            <ac:cxnSpMk id="22" creationId="{2F52C545-9D02-756A-F162-7E155D4570A0}"/>
          </ac:cxnSpMkLst>
        </pc:cxnChg>
        <pc:cxnChg chg="mod">
          <ac:chgData name="Mokarram Dorri, Bahareh" userId="b65613e7-b782-4797-afbc-3ac9b2e9b774" providerId="ADAL" clId="{0FE60F7A-590B-4C84-996A-FA3AE44F813E}" dt="2023-10-26T04:33:40.656" v="2"/>
          <ac:cxnSpMkLst>
            <pc:docMk/>
            <pc:sldMk cId="1375389837" sldId="359"/>
            <ac:cxnSpMk id="23" creationId="{667D1B1B-9756-9C2B-AC93-390F64B076CF}"/>
          </ac:cxnSpMkLst>
        </pc:cxnChg>
        <pc:cxnChg chg="mod">
          <ac:chgData name="Mokarram Dorri, Bahareh" userId="b65613e7-b782-4797-afbc-3ac9b2e9b774" providerId="ADAL" clId="{0FE60F7A-590B-4C84-996A-FA3AE44F813E}" dt="2023-10-26T04:33:40.656" v="2"/>
          <ac:cxnSpMkLst>
            <pc:docMk/>
            <pc:sldMk cId="1375389837" sldId="359"/>
            <ac:cxnSpMk id="24" creationId="{31116313-7FBE-B6CE-9ED7-797CB76F5002}"/>
          </ac:cxnSpMkLst>
        </pc:cxnChg>
        <pc:cxnChg chg="mod">
          <ac:chgData name="Mokarram Dorri, Bahareh" userId="b65613e7-b782-4797-afbc-3ac9b2e9b774" providerId="ADAL" clId="{0FE60F7A-590B-4C84-996A-FA3AE44F813E}" dt="2023-10-26T04:33:40.656" v="2"/>
          <ac:cxnSpMkLst>
            <pc:docMk/>
            <pc:sldMk cId="1375389837" sldId="359"/>
            <ac:cxnSpMk id="26" creationId="{A3564A2F-0CFA-81D8-C90B-90646D587241}"/>
          </ac:cxnSpMkLst>
        </pc:cxnChg>
        <pc:cxnChg chg="mod">
          <ac:chgData name="Mokarram Dorri, Bahareh" userId="b65613e7-b782-4797-afbc-3ac9b2e9b774" providerId="ADAL" clId="{0FE60F7A-590B-4C84-996A-FA3AE44F813E}" dt="2023-10-26T04:33:40.656" v="2"/>
          <ac:cxnSpMkLst>
            <pc:docMk/>
            <pc:sldMk cId="1375389837" sldId="359"/>
            <ac:cxnSpMk id="27" creationId="{A5489751-4EB9-2B43-054D-E23604B23270}"/>
          </ac:cxnSpMkLst>
        </pc:cxnChg>
        <pc:cxnChg chg="mod">
          <ac:chgData name="Mokarram Dorri, Bahareh" userId="b65613e7-b782-4797-afbc-3ac9b2e9b774" providerId="ADAL" clId="{0FE60F7A-590B-4C84-996A-FA3AE44F813E}" dt="2023-10-26T04:33:40.656" v="2"/>
          <ac:cxnSpMkLst>
            <pc:docMk/>
            <pc:sldMk cId="1375389837" sldId="359"/>
            <ac:cxnSpMk id="28" creationId="{7FC322F2-7045-B38D-E385-BB8561A0B053}"/>
          </ac:cxnSpMkLst>
        </pc:cxnChg>
        <pc:cxnChg chg="mod">
          <ac:chgData name="Mokarram Dorri, Bahareh" userId="b65613e7-b782-4797-afbc-3ac9b2e9b774" providerId="ADAL" clId="{0FE60F7A-590B-4C84-996A-FA3AE44F813E}" dt="2023-10-26T04:34:32.043" v="14" actId="1076"/>
          <ac:cxnSpMkLst>
            <pc:docMk/>
            <pc:sldMk cId="1375389837" sldId="359"/>
            <ac:cxnSpMk id="54" creationId="{6B286C49-A8AD-46BB-407B-5FE79067E26A}"/>
          </ac:cxnSpMkLst>
        </pc:cxnChg>
        <pc:cxnChg chg="mod">
          <ac:chgData name="Mokarram Dorri, Bahareh" userId="b65613e7-b782-4797-afbc-3ac9b2e9b774" providerId="ADAL" clId="{0FE60F7A-590B-4C84-996A-FA3AE44F813E}" dt="2023-10-26T04:34:32.043" v="14" actId="1076"/>
          <ac:cxnSpMkLst>
            <pc:docMk/>
            <pc:sldMk cId="1375389837" sldId="359"/>
            <ac:cxnSpMk id="55" creationId="{CDDA296A-BA84-22C0-D71B-B738D220C76C}"/>
          </ac:cxnSpMkLst>
        </pc:cxnChg>
        <pc:cxnChg chg="mod">
          <ac:chgData name="Mokarram Dorri, Bahareh" userId="b65613e7-b782-4797-afbc-3ac9b2e9b774" providerId="ADAL" clId="{0FE60F7A-590B-4C84-996A-FA3AE44F813E}" dt="2023-10-26T04:34:32.043" v="14" actId="1076"/>
          <ac:cxnSpMkLst>
            <pc:docMk/>
            <pc:sldMk cId="1375389837" sldId="359"/>
            <ac:cxnSpMk id="56" creationId="{E73A03B1-5B25-57B2-8CAE-798C145F3ACE}"/>
          </ac:cxnSpMkLst>
        </pc:cxnChg>
        <pc:cxnChg chg="mod">
          <ac:chgData name="Mokarram Dorri, Bahareh" userId="b65613e7-b782-4797-afbc-3ac9b2e9b774" providerId="ADAL" clId="{0FE60F7A-590B-4C84-996A-FA3AE44F813E}" dt="2023-10-26T04:34:32.043" v="14" actId="1076"/>
          <ac:cxnSpMkLst>
            <pc:docMk/>
            <pc:sldMk cId="1375389837" sldId="359"/>
            <ac:cxnSpMk id="57" creationId="{5550EFA6-1258-8FEA-CD21-DE301B59582A}"/>
          </ac:cxnSpMkLst>
        </pc:cxnChg>
        <pc:cxnChg chg="mod">
          <ac:chgData name="Mokarram Dorri, Bahareh" userId="b65613e7-b782-4797-afbc-3ac9b2e9b774" providerId="ADAL" clId="{0FE60F7A-590B-4C84-996A-FA3AE44F813E}" dt="2023-10-26T04:34:32.043" v="14" actId="1076"/>
          <ac:cxnSpMkLst>
            <pc:docMk/>
            <pc:sldMk cId="1375389837" sldId="359"/>
            <ac:cxnSpMk id="58" creationId="{57CC04E0-3A09-8E33-581F-E030CE8B29E5}"/>
          </ac:cxnSpMkLst>
        </pc:cxnChg>
        <pc:cxnChg chg="mod">
          <ac:chgData name="Mokarram Dorri, Bahareh" userId="b65613e7-b782-4797-afbc-3ac9b2e9b774" providerId="ADAL" clId="{0FE60F7A-590B-4C84-996A-FA3AE44F813E}" dt="2023-10-26T04:34:32.043" v="14" actId="1076"/>
          <ac:cxnSpMkLst>
            <pc:docMk/>
            <pc:sldMk cId="1375389837" sldId="359"/>
            <ac:cxnSpMk id="59" creationId="{1417FF2B-3A3D-4786-44B8-E8EDEBC6EB52}"/>
          </ac:cxnSpMkLst>
        </pc:cxnChg>
        <pc:cxnChg chg="mod">
          <ac:chgData name="Mokarram Dorri, Bahareh" userId="b65613e7-b782-4797-afbc-3ac9b2e9b774" providerId="ADAL" clId="{0FE60F7A-590B-4C84-996A-FA3AE44F813E}" dt="2023-10-26T04:34:32.043" v="14" actId="1076"/>
          <ac:cxnSpMkLst>
            <pc:docMk/>
            <pc:sldMk cId="1375389837" sldId="359"/>
            <ac:cxnSpMk id="60" creationId="{48F7F318-6121-0DC2-710C-2B21CE092106}"/>
          </ac:cxnSpMkLst>
        </pc:cxnChg>
        <pc:cxnChg chg="mod">
          <ac:chgData name="Mokarram Dorri, Bahareh" userId="b65613e7-b782-4797-afbc-3ac9b2e9b774" providerId="ADAL" clId="{0FE60F7A-590B-4C84-996A-FA3AE44F813E}" dt="2023-10-26T04:34:32.043" v="14" actId="1076"/>
          <ac:cxnSpMkLst>
            <pc:docMk/>
            <pc:sldMk cId="1375389837" sldId="359"/>
            <ac:cxnSpMk id="61" creationId="{53AA4A9D-167D-A122-305B-FD7B9967A8EE}"/>
          </ac:cxnSpMkLst>
        </pc:cxnChg>
        <pc:cxnChg chg="mod">
          <ac:chgData name="Mokarram Dorri, Bahareh" userId="b65613e7-b782-4797-afbc-3ac9b2e9b774" providerId="ADAL" clId="{0FE60F7A-590B-4C84-996A-FA3AE44F813E}" dt="2023-10-26T04:34:32.043" v="14" actId="1076"/>
          <ac:cxnSpMkLst>
            <pc:docMk/>
            <pc:sldMk cId="1375389837" sldId="359"/>
            <ac:cxnSpMk id="62" creationId="{C5C3CC5E-6966-B846-1F97-CAA7ECBF4EF8}"/>
          </ac:cxnSpMkLst>
        </pc:cxnChg>
        <pc:cxnChg chg="mod">
          <ac:chgData name="Mokarram Dorri, Bahareh" userId="b65613e7-b782-4797-afbc-3ac9b2e9b774" providerId="ADAL" clId="{0FE60F7A-590B-4C84-996A-FA3AE44F813E}" dt="2023-10-26T04:34:32.043" v="14" actId="1076"/>
          <ac:cxnSpMkLst>
            <pc:docMk/>
            <pc:sldMk cId="1375389837" sldId="359"/>
            <ac:cxnSpMk id="66" creationId="{80D656EC-7DD7-4E7A-4249-994059C9E82E}"/>
          </ac:cxnSpMkLst>
        </pc:cxnChg>
        <pc:cxnChg chg="mod">
          <ac:chgData name="Mokarram Dorri, Bahareh" userId="b65613e7-b782-4797-afbc-3ac9b2e9b774" providerId="ADAL" clId="{0FE60F7A-590B-4C84-996A-FA3AE44F813E}" dt="2023-10-26T04:34:32.043" v="14" actId="1076"/>
          <ac:cxnSpMkLst>
            <pc:docMk/>
            <pc:sldMk cId="1375389837" sldId="359"/>
            <ac:cxnSpMk id="67" creationId="{C7F84125-2F57-663C-00F7-D7BC1573EE91}"/>
          </ac:cxnSpMkLst>
        </pc:cxnChg>
        <pc:cxnChg chg="mod">
          <ac:chgData name="Mokarram Dorri, Bahareh" userId="b65613e7-b782-4797-afbc-3ac9b2e9b774" providerId="ADAL" clId="{0FE60F7A-590B-4C84-996A-FA3AE44F813E}" dt="2023-10-26T04:34:32.043" v="14" actId="1076"/>
          <ac:cxnSpMkLst>
            <pc:docMk/>
            <pc:sldMk cId="1375389837" sldId="359"/>
            <ac:cxnSpMk id="68" creationId="{BDD69075-48C2-BFE9-3AB3-1217FEE4E02B}"/>
          </ac:cxnSpMkLst>
        </pc:cxnChg>
        <pc:cxnChg chg="mod">
          <ac:chgData name="Mokarram Dorri, Bahareh" userId="b65613e7-b782-4797-afbc-3ac9b2e9b774" providerId="ADAL" clId="{0FE60F7A-590B-4C84-996A-FA3AE44F813E}" dt="2023-10-26T04:34:32.043" v="14" actId="1076"/>
          <ac:cxnSpMkLst>
            <pc:docMk/>
            <pc:sldMk cId="1375389837" sldId="359"/>
            <ac:cxnSpMk id="70" creationId="{94812CD9-FDF1-EB72-12B7-E0A879DED3C8}"/>
          </ac:cxnSpMkLst>
        </pc:cxnChg>
        <pc:cxnChg chg="mod">
          <ac:chgData name="Mokarram Dorri, Bahareh" userId="b65613e7-b782-4797-afbc-3ac9b2e9b774" providerId="ADAL" clId="{0FE60F7A-590B-4C84-996A-FA3AE44F813E}" dt="2023-10-26T04:34:32.043" v="14" actId="1076"/>
          <ac:cxnSpMkLst>
            <pc:docMk/>
            <pc:sldMk cId="1375389837" sldId="359"/>
            <ac:cxnSpMk id="71" creationId="{B658ED82-2E15-8B00-D938-A5930B03B109}"/>
          </ac:cxnSpMkLst>
        </pc:cxnChg>
        <pc:cxnChg chg="mod">
          <ac:chgData name="Mokarram Dorri, Bahareh" userId="b65613e7-b782-4797-afbc-3ac9b2e9b774" providerId="ADAL" clId="{0FE60F7A-590B-4C84-996A-FA3AE44F813E}" dt="2023-10-26T04:34:32.043" v="14" actId="1076"/>
          <ac:cxnSpMkLst>
            <pc:docMk/>
            <pc:sldMk cId="1375389837" sldId="359"/>
            <ac:cxnSpMk id="72" creationId="{B9C29E90-D6D4-4B1C-AD2A-A8D2DDDAAF99}"/>
          </ac:cxnSpMkLst>
        </pc:cxnChg>
        <pc:cxnChg chg="mod">
          <ac:chgData name="Mokarram Dorri, Bahareh" userId="b65613e7-b782-4797-afbc-3ac9b2e9b774" providerId="ADAL" clId="{0FE60F7A-590B-4C84-996A-FA3AE44F813E}" dt="2023-10-26T04:39:38.175" v="34" actId="14100"/>
          <ac:cxnSpMkLst>
            <pc:docMk/>
            <pc:sldMk cId="1375389837" sldId="359"/>
            <ac:cxnSpMk id="97" creationId="{EBAEC201-8E62-5789-D2D5-296FFC431C3A}"/>
          </ac:cxnSpMkLst>
        </pc:cxnChg>
        <pc:cxnChg chg="mod">
          <ac:chgData name="Mokarram Dorri, Bahareh" userId="b65613e7-b782-4797-afbc-3ac9b2e9b774" providerId="ADAL" clId="{0FE60F7A-590B-4C84-996A-FA3AE44F813E}" dt="2023-10-26T04:39:38.175" v="34" actId="14100"/>
          <ac:cxnSpMkLst>
            <pc:docMk/>
            <pc:sldMk cId="1375389837" sldId="359"/>
            <ac:cxnSpMk id="98" creationId="{819639A9-BB58-A74F-A7FD-34AC9EC4F4E6}"/>
          </ac:cxnSpMkLst>
        </pc:cxnChg>
        <pc:cxnChg chg="mod">
          <ac:chgData name="Mokarram Dorri, Bahareh" userId="b65613e7-b782-4797-afbc-3ac9b2e9b774" providerId="ADAL" clId="{0FE60F7A-590B-4C84-996A-FA3AE44F813E}" dt="2023-10-26T04:39:38.175" v="34" actId="14100"/>
          <ac:cxnSpMkLst>
            <pc:docMk/>
            <pc:sldMk cId="1375389837" sldId="359"/>
            <ac:cxnSpMk id="99" creationId="{07971393-C0FA-3F14-1718-1583D36429FF}"/>
          </ac:cxnSpMkLst>
        </pc:cxnChg>
        <pc:cxnChg chg="mod">
          <ac:chgData name="Mokarram Dorri, Bahareh" userId="b65613e7-b782-4797-afbc-3ac9b2e9b774" providerId="ADAL" clId="{0FE60F7A-590B-4C84-996A-FA3AE44F813E}" dt="2023-10-26T04:39:38.175" v="34" actId="14100"/>
          <ac:cxnSpMkLst>
            <pc:docMk/>
            <pc:sldMk cId="1375389837" sldId="359"/>
            <ac:cxnSpMk id="100" creationId="{AEA1140D-BB74-EAC3-DEDB-725BA975EDEA}"/>
          </ac:cxnSpMkLst>
        </pc:cxnChg>
        <pc:cxnChg chg="mod">
          <ac:chgData name="Mokarram Dorri, Bahareh" userId="b65613e7-b782-4797-afbc-3ac9b2e9b774" providerId="ADAL" clId="{0FE60F7A-590B-4C84-996A-FA3AE44F813E}" dt="2023-10-26T04:39:38.175" v="34" actId="14100"/>
          <ac:cxnSpMkLst>
            <pc:docMk/>
            <pc:sldMk cId="1375389837" sldId="359"/>
            <ac:cxnSpMk id="101" creationId="{3669C085-6B23-3EED-2E19-66BBE26F1F5B}"/>
          </ac:cxnSpMkLst>
        </pc:cxnChg>
        <pc:cxnChg chg="mod">
          <ac:chgData name="Mokarram Dorri, Bahareh" userId="b65613e7-b782-4797-afbc-3ac9b2e9b774" providerId="ADAL" clId="{0FE60F7A-590B-4C84-996A-FA3AE44F813E}" dt="2023-10-26T04:39:38.175" v="34" actId="14100"/>
          <ac:cxnSpMkLst>
            <pc:docMk/>
            <pc:sldMk cId="1375389837" sldId="359"/>
            <ac:cxnSpMk id="102" creationId="{CD889AAF-D230-C677-96C0-88B22AD69DFC}"/>
          </ac:cxnSpMkLst>
        </pc:cxnChg>
        <pc:cxnChg chg="mod">
          <ac:chgData name="Mokarram Dorri, Bahareh" userId="b65613e7-b782-4797-afbc-3ac9b2e9b774" providerId="ADAL" clId="{0FE60F7A-590B-4C84-996A-FA3AE44F813E}" dt="2023-10-26T04:39:38.175" v="34" actId="14100"/>
          <ac:cxnSpMkLst>
            <pc:docMk/>
            <pc:sldMk cId="1375389837" sldId="359"/>
            <ac:cxnSpMk id="103" creationId="{8ACF0E26-E4EE-5118-F992-AD4E6DD40DC0}"/>
          </ac:cxnSpMkLst>
        </pc:cxnChg>
        <pc:cxnChg chg="mod">
          <ac:chgData name="Mokarram Dorri, Bahareh" userId="b65613e7-b782-4797-afbc-3ac9b2e9b774" providerId="ADAL" clId="{0FE60F7A-590B-4C84-996A-FA3AE44F813E}" dt="2023-10-26T04:39:38.175" v="34" actId="14100"/>
          <ac:cxnSpMkLst>
            <pc:docMk/>
            <pc:sldMk cId="1375389837" sldId="359"/>
            <ac:cxnSpMk id="104" creationId="{1FA96E27-A7D6-8109-E09A-4C677D39530D}"/>
          </ac:cxnSpMkLst>
        </pc:cxnChg>
        <pc:cxnChg chg="mod">
          <ac:chgData name="Mokarram Dorri, Bahareh" userId="b65613e7-b782-4797-afbc-3ac9b2e9b774" providerId="ADAL" clId="{0FE60F7A-590B-4C84-996A-FA3AE44F813E}" dt="2023-10-26T04:39:38.175" v="34" actId="14100"/>
          <ac:cxnSpMkLst>
            <pc:docMk/>
            <pc:sldMk cId="1375389837" sldId="359"/>
            <ac:cxnSpMk id="105" creationId="{1D7A6604-F2ED-5661-DE50-B83F44F89030}"/>
          </ac:cxnSpMkLst>
        </pc:cxnChg>
        <pc:cxnChg chg="mod">
          <ac:chgData name="Mokarram Dorri, Bahareh" userId="b65613e7-b782-4797-afbc-3ac9b2e9b774" providerId="ADAL" clId="{0FE60F7A-590B-4C84-996A-FA3AE44F813E}" dt="2023-10-26T04:39:38.175" v="34" actId="14100"/>
          <ac:cxnSpMkLst>
            <pc:docMk/>
            <pc:sldMk cId="1375389837" sldId="359"/>
            <ac:cxnSpMk id="109" creationId="{4037A070-4958-1D0E-8CD7-779EF57A3A42}"/>
          </ac:cxnSpMkLst>
        </pc:cxnChg>
        <pc:cxnChg chg="mod">
          <ac:chgData name="Mokarram Dorri, Bahareh" userId="b65613e7-b782-4797-afbc-3ac9b2e9b774" providerId="ADAL" clId="{0FE60F7A-590B-4C84-996A-FA3AE44F813E}" dt="2023-10-26T04:39:38.175" v="34" actId="14100"/>
          <ac:cxnSpMkLst>
            <pc:docMk/>
            <pc:sldMk cId="1375389837" sldId="359"/>
            <ac:cxnSpMk id="110" creationId="{8161C10A-6A2D-9D82-7E08-100EBA0F1504}"/>
          </ac:cxnSpMkLst>
        </pc:cxnChg>
        <pc:cxnChg chg="mod">
          <ac:chgData name="Mokarram Dorri, Bahareh" userId="b65613e7-b782-4797-afbc-3ac9b2e9b774" providerId="ADAL" clId="{0FE60F7A-590B-4C84-996A-FA3AE44F813E}" dt="2023-10-26T04:39:38.175" v="34" actId="14100"/>
          <ac:cxnSpMkLst>
            <pc:docMk/>
            <pc:sldMk cId="1375389837" sldId="359"/>
            <ac:cxnSpMk id="111" creationId="{FFFB7A15-18EF-CED7-A6B8-5D3BBDC5A034}"/>
          </ac:cxnSpMkLst>
        </pc:cxnChg>
        <pc:cxnChg chg="mod">
          <ac:chgData name="Mokarram Dorri, Bahareh" userId="b65613e7-b782-4797-afbc-3ac9b2e9b774" providerId="ADAL" clId="{0FE60F7A-590B-4C84-996A-FA3AE44F813E}" dt="2023-10-26T04:39:38.175" v="34" actId="14100"/>
          <ac:cxnSpMkLst>
            <pc:docMk/>
            <pc:sldMk cId="1375389837" sldId="359"/>
            <ac:cxnSpMk id="113" creationId="{294F57F0-F0F3-88DE-BBA5-2179F22AD598}"/>
          </ac:cxnSpMkLst>
        </pc:cxnChg>
        <pc:cxnChg chg="mod">
          <ac:chgData name="Mokarram Dorri, Bahareh" userId="b65613e7-b782-4797-afbc-3ac9b2e9b774" providerId="ADAL" clId="{0FE60F7A-590B-4C84-996A-FA3AE44F813E}" dt="2023-10-26T04:39:38.175" v="34" actId="14100"/>
          <ac:cxnSpMkLst>
            <pc:docMk/>
            <pc:sldMk cId="1375389837" sldId="359"/>
            <ac:cxnSpMk id="114" creationId="{5A23269B-F38B-FD29-7E5B-6B433EC6A315}"/>
          </ac:cxnSpMkLst>
        </pc:cxnChg>
        <pc:cxnChg chg="mod">
          <ac:chgData name="Mokarram Dorri, Bahareh" userId="b65613e7-b782-4797-afbc-3ac9b2e9b774" providerId="ADAL" clId="{0FE60F7A-590B-4C84-996A-FA3AE44F813E}" dt="2023-10-26T04:39:38.175" v="34" actId="14100"/>
          <ac:cxnSpMkLst>
            <pc:docMk/>
            <pc:sldMk cId="1375389837" sldId="359"/>
            <ac:cxnSpMk id="115" creationId="{125E70CC-C61D-2D99-7B58-7F8A1ABE8942}"/>
          </ac:cxnSpMkLst>
        </pc:cxnChg>
      </pc:sldChg>
      <pc:sldChg chg="addSp delSp modSp add mod delAnim modAnim">
        <pc:chgData name="Mokarram Dorri, Bahareh" userId="b65613e7-b782-4797-afbc-3ac9b2e9b774" providerId="ADAL" clId="{0FE60F7A-590B-4C84-996A-FA3AE44F813E}" dt="2024-11-07T01:42:49.398" v="1450" actId="2085"/>
        <pc:sldMkLst>
          <pc:docMk/>
          <pc:sldMk cId="4125845287" sldId="360"/>
        </pc:sldMkLst>
        <pc:spChg chg="mod">
          <ac:chgData name="Mokarram Dorri, Bahareh" userId="b65613e7-b782-4797-afbc-3ac9b2e9b774" providerId="ADAL" clId="{0FE60F7A-590B-4C84-996A-FA3AE44F813E}" dt="2023-10-26T04:42:42.114" v="61" actId="20577"/>
          <ac:spMkLst>
            <pc:docMk/>
            <pc:sldMk cId="4125845287" sldId="36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0FE60F7A-590B-4C84-996A-FA3AE44F813E}" dt="2023-10-26T04:52:39.553" v="255" actId="1076"/>
          <ac:spMkLst>
            <pc:docMk/>
            <pc:sldMk cId="4125845287" sldId="360"/>
            <ac:spMk id="3" creationId="{00000000-0000-0000-0000-000000000000}"/>
          </ac:spMkLst>
        </pc:spChg>
        <pc:spChg chg="add mod">
          <ac:chgData name="Mokarram Dorri, Bahareh" userId="b65613e7-b782-4797-afbc-3ac9b2e9b774" providerId="ADAL" clId="{0FE60F7A-590B-4C84-996A-FA3AE44F813E}" dt="2023-10-26T04:54:12.373" v="275" actId="14100"/>
          <ac:spMkLst>
            <pc:docMk/>
            <pc:sldMk cId="4125845287" sldId="360"/>
            <ac:spMk id="5" creationId="{A2DD1675-5DD4-3001-0097-CC854C7B5E81}"/>
          </ac:spMkLst>
        </pc:spChg>
        <pc:spChg chg="add mod">
          <ac:chgData name="Mokarram Dorri, Bahareh" userId="b65613e7-b782-4797-afbc-3ac9b2e9b774" providerId="ADAL" clId="{0FE60F7A-590B-4C84-996A-FA3AE44F813E}" dt="2023-10-26T04:54:12.373" v="275" actId="14100"/>
          <ac:spMkLst>
            <pc:docMk/>
            <pc:sldMk cId="4125845287" sldId="360"/>
            <ac:spMk id="8" creationId="{D99B483C-A943-04A6-2707-335445593434}"/>
          </ac:spMkLst>
        </pc:spChg>
        <pc:spChg chg="add mod">
          <ac:chgData name="Mokarram Dorri, Bahareh" userId="b65613e7-b782-4797-afbc-3ac9b2e9b774" providerId="ADAL" clId="{0FE60F7A-590B-4C84-996A-FA3AE44F813E}" dt="2023-10-26T04:54:12.373" v="275" actId="14100"/>
          <ac:spMkLst>
            <pc:docMk/>
            <pc:sldMk cId="4125845287" sldId="360"/>
            <ac:spMk id="12" creationId="{8675D437-828D-9F69-16CD-B5959FB6C684}"/>
          </ac:spMkLst>
        </pc:spChg>
        <pc:spChg chg="add del mod">
          <ac:chgData name="Mokarram Dorri, Bahareh" userId="b65613e7-b782-4797-afbc-3ac9b2e9b774" providerId="ADAL" clId="{0FE60F7A-590B-4C84-996A-FA3AE44F813E}" dt="2023-10-26T04:45:44.304" v="97" actId="478"/>
          <ac:spMkLst>
            <pc:docMk/>
            <pc:sldMk cId="4125845287" sldId="360"/>
            <ac:spMk id="16" creationId="{B33ACD1F-1827-6F17-69CC-7D285E4D12D0}"/>
          </ac:spMkLst>
        </pc:spChg>
        <pc:spChg chg="add mod">
          <ac:chgData name="Mokarram Dorri, Bahareh" userId="b65613e7-b782-4797-afbc-3ac9b2e9b774" providerId="ADAL" clId="{0FE60F7A-590B-4C84-996A-FA3AE44F813E}" dt="2023-10-26T04:54:12.373" v="275" actId="14100"/>
          <ac:spMkLst>
            <pc:docMk/>
            <pc:sldMk cId="4125845287" sldId="360"/>
            <ac:spMk id="17" creationId="{4F71A69A-E665-79B8-6CBF-A8111B8886AD}"/>
          </ac:spMkLst>
        </pc:spChg>
        <pc:spChg chg="add mod">
          <ac:chgData name="Mokarram Dorri, Bahareh" userId="b65613e7-b782-4797-afbc-3ac9b2e9b774" providerId="ADAL" clId="{0FE60F7A-590B-4C84-996A-FA3AE44F813E}" dt="2023-10-26T04:54:53.372" v="299" actId="20577"/>
          <ac:spMkLst>
            <pc:docMk/>
            <pc:sldMk cId="4125845287" sldId="360"/>
            <ac:spMk id="18" creationId="{D2360034-24C2-1A47-59FC-0FDCB0E58307}"/>
          </ac:spMkLst>
        </pc:spChg>
        <pc:spChg chg="add mod">
          <ac:chgData name="Mokarram Dorri, Bahareh" userId="b65613e7-b782-4797-afbc-3ac9b2e9b774" providerId="ADAL" clId="{0FE60F7A-590B-4C84-996A-FA3AE44F813E}" dt="2024-11-07T01:42:49.398" v="1450" actId="2085"/>
          <ac:spMkLst>
            <pc:docMk/>
            <pc:sldMk cId="4125845287" sldId="360"/>
            <ac:spMk id="20" creationId="{15ABE38B-ED85-1172-6EAA-317BCCA69F78}"/>
          </ac:spMkLst>
        </pc:spChg>
        <pc:spChg chg="add del mod">
          <ac:chgData name="Mokarram Dorri, Bahareh" userId="b65613e7-b782-4797-afbc-3ac9b2e9b774" providerId="ADAL" clId="{0FE60F7A-590B-4C84-996A-FA3AE44F813E}" dt="2023-10-26T05:06:54.791" v="306" actId="478"/>
          <ac:spMkLst>
            <pc:docMk/>
            <pc:sldMk cId="4125845287" sldId="360"/>
            <ac:spMk id="21" creationId="{09453BDF-D25E-3CDB-1AC8-19DFF9D0E906}"/>
          </ac:spMkLst>
        </pc:spChg>
        <pc:grpChg chg="del">
          <ac:chgData name="Mokarram Dorri, Bahareh" userId="b65613e7-b782-4797-afbc-3ac9b2e9b774" providerId="ADAL" clId="{0FE60F7A-590B-4C84-996A-FA3AE44F813E}" dt="2023-10-26T04:41:53.051" v="56" actId="478"/>
          <ac:grpSpMkLst>
            <pc:docMk/>
            <pc:sldMk cId="4125845287" sldId="360"/>
            <ac:grpSpMk id="13" creationId="{347BC184-EAE3-8085-EBC9-30C787A10BDF}"/>
          </ac:grpSpMkLst>
        </pc:grpChg>
        <pc:grpChg chg="add mod">
          <ac:chgData name="Mokarram Dorri, Bahareh" userId="b65613e7-b782-4797-afbc-3ac9b2e9b774" providerId="ADAL" clId="{0FE60F7A-590B-4C84-996A-FA3AE44F813E}" dt="2023-10-26T04:54:12.373" v="275" actId="14100"/>
          <ac:grpSpMkLst>
            <pc:docMk/>
            <pc:sldMk cId="4125845287" sldId="360"/>
            <ac:grpSpMk id="14" creationId="{70DFD2C4-2103-FEEE-245E-B918CCD4B7C1}"/>
          </ac:grpSpMkLst>
        </pc:grpChg>
        <pc:grpChg chg="add mod">
          <ac:chgData name="Mokarram Dorri, Bahareh" userId="b65613e7-b782-4797-afbc-3ac9b2e9b774" providerId="ADAL" clId="{0FE60F7A-590B-4C84-996A-FA3AE44F813E}" dt="2023-10-26T04:54:12.373" v="275" actId="14100"/>
          <ac:grpSpMkLst>
            <pc:docMk/>
            <pc:sldMk cId="4125845287" sldId="360"/>
            <ac:grpSpMk id="19" creationId="{4B71874D-D4C7-4EB5-70E7-AC7EB7A89619}"/>
          </ac:grpSpMkLst>
        </pc:grpChg>
        <pc:picChg chg="add del mod">
          <ac:chgData name="Mokarram Dorri, Bahareh" userId="b65613e7-b782-4797-afbc-3ac9b2e9b774" providerId="ADAL" clId="{0FE60F7A-590B-4C84-996A-FA3AE44F813E}" dt="2023-10-26T04:52:31.293" v="253" actId="478"/>
          <ac:picMkLst>
            <pc:docMk/>
            <pc:sldMk cId="4125845287" sldId="360"/>
            <ac:picMk id="4" creationId="{D63556CA-22A5-8A66-74E4-065877B60148}"/>
          </ac:picMkLst>
        </pc:picChg>
        <pc:cxnChg chg="add mod">
          <ac:chgData name="Mokarram Dorri, Bahareh" userId="b65613e7-b782-4797-afbc-3ac9b2e9b774" providerId="ADAL" clId="{0FE60F7A-590B-4C84-996A-FA3AE44F813E}" dt="2023-10-26T04:54:12.373" v="275" actId="14100"/>
          <ac:cxnSpMkLst>
            <pc:docMk/>
            <pc:sldMk cId="4125845287" sldId="360"/>
            <ac:cxnSpMk id="11" creationId="{7A1295C1-C6CB-D03E-8BC7-E480042C2CC3}"/>
          </ac:cxnSpMkLst>
        </pc:cxnChg>
        <pc:cxnChg chg="add del mod">
          <ac:chgData name="Mokarram Dorri, Bahareh" userId="b65613e7-b782-4797-afbc-3ac9b2e9b774" providerId="ADAL" clId="{0FE60F7A-590B-4C84-996A-FA3AE44F813E}" dt="2023-10-26T04:45:44.304" v="97" actId="478"/>
          <ac:cxnSpMkLst>
            <pc:docMk/>
            <pc:sldMk cId="4125845287" sldId="360"/>
            <ac:cxnSpMk id="15" creationId="{88765EFC-118D-BCB9-E00D-E7805CDC0D2B}"/>
          </ac:cxnSpMkLst>
        </pc:cxnChg>
      </pc:sldChg>
      <pc:sldChg chg="addSp delSp modSp new mod ord modAnim">
        <pc:chgData name="Mokarram Dorri, Bahareh" userId="b65613e7-b782-4797-afbc-3ac9b2e9b774" providerId="ADAL" clId="{0FE60F7A-590B-4C84-996A-FA3AE44F813E}" dt="2023-10-30T20:41:48.384" v="1202" actId="1037"/>
        <pc:sldMkLst>
          <pc:docMk/>
          <pc:sldMk cId="1288522729" sldId="361"/>
        </pc:sldMkLst>
        <pc:spChg chg="mod">
          <ac:chgData name="Mokarram Dorri, Bahareh" userId="b65613e7-b782-4797-afbc-3ac9b2e9b774" providerId="ADAL" clId="{0FE60F7A-590B-4C84-996A-FA3AE44F813E}" dt="2023-10-26T05:30:51.808" v="445" actId="14100"/>
          <ac:spMkLst>
            <pc:docMk/>
            <pc:sldMk cId="1288522729" sldId="361"/>
            <ac:spMk id="2" creationId="{A4250223-35C8-E6AE-3CA5-81862EE45DAA}"/>
          </ac:spMkLst>
        </pc:spChg>
        <pc:spChg chg="add del mod">
          <ac:chgData name="Mokarram Dorri, Bahareh" userId="b65613e7-b782-4797-afbc-3ac9b2e9b774" providerId="ADAL" clId="{0FE60F7A-590B-4C84-996A-FA3AE44F813E}" dt="2023-10-26T05:24:38.089" v="356"/>
          <ac:spMkLst>
            <pc:docMk/>
            <pc:sldMk cId="1288522729" sldId="361"/>
            <ac:spMk id="3" creationId="{18532225-BE09-A93A-2808-C39B47548B2F}"/>
          </ac:spMkLst>
        </pc:spChg>
        <pc:spChg chg="add del mod">
          <ac:chgData name="Mokarram Dorri, Bahareh" userId="b65613e7-b782-4797-afbc-3ac9b2e9b774" providerId="ADAL" clId="{0FE60F7A-590B-4C84-996A-FA3AE44F813E}" dt="2023-10-26T05:24:38.089" v="356"/>
          <ac:spMkLst>
            <pc:docMk/>
            <pc:sldMk cId="1288522729" sldId="361"/>
            <ac:spMk id="4" creationId="{EA7B2737-F52B-8ACA-1BCE-60661D305E8B}"/>
          </ac:spMkLst>
        </pc:spChg>
        <pc:spChg chg="mod">
          <ac:chgData name="Mokarram Dorri, Bahareh" userId="b65613e7-b782-4797-afbc-3ac9b2e9b774" providerId="ADAL" clId="{0FE60F7A-590B-4C84-996A-FA3AE44F813E}" dt="2023-10-26T05:24:36.529" v="354"/>
          <ac:spMkLst>
            <pc:docMk/>
            <pc:sldMk cId="1288522729" sldId="361"/>
            <ac:spMk id="6" creationId="{EC8CE567-EE08-342E-90E1-EAFED23F05C2}"/>
          </ac:spMkLst>
        </pc:spChg>
        <pc:spChg chg="mod">
          <ac:chgData name="Mokarram Dorri, Bahareh" userId="b65613e7-b782-4797-afbc-3ac9b2e9b774" providerId="ADAL" clId="{0FE60F7A-590B-4C84-996A-FA3AE44F813E}" dt="2023-10-26T05:24:36.529" v="354"/>
          <ac:spMkLst>
            <pc:docMk/>
            <pc:sldMk cId="1288522729" sldId="361"/>
            <ac:spMk id="7" creationId="{A0A95B3C-ACD4-D8B0-6FEC-8FD6E74E3C25}"/>
          </ac:spMkLst>
        </pc:spChg>
        <pc:spChg chg="mod">
          <ac:chgData name="Mokarram Dorri, Bahareh" userId="b65613e7-b782-4797-afbc-3ac9b2e9b774" providerId="ADAL" clId="{0FE60F7A-590B-4C84-996A-FA3AE44F813E}" dt="2023-10-26T05:24:36.529" v="354"/>
          <ac:spMkLst>
            <pc:docMk/>
            <pc:sldMk cId="1288522729" sldId="361"/>
            <ac:spMk id="9" creationId="{25392F35-BF09-CE3E-C485-DEA46F7371D1}"/>
          </ac:spMkLst>
        </pc:spChg>
        <pc:spChg chg="mod">
          <ac:chgData name="Mokarram Dorri, Bahareh" userId="b65613e7-b782-4797-afbc-3ac9b2e9b774" providerId="ADAL" clId="{0FE60F7A-590B-4C84-996A-FA3AE44F813E}" dt="2023-10-26T05:24:36.529" v="354"/>
          <ac:spMkLst>
            <pc:docMk/>
            <pc:sldMk cId="1288522729" sldId="361"/>
            <ac:spMk id="10" creationId="{941B05BA-3F35-25F9-84C2-48E9226E0FDC}"/>
          </ac:spMkLst>
        </pc:spChg>
        <pc:spChg chg="mod">
          <ac:chgData name="Mokarram Dorri, Bahareh" userId="b65613e7-b782-4797-afbc-3ac9b2e9b774" providerId="ADAL" clId="{0FE60F7A-590B-4C84-996A-FA3AE44F813E}" dt="2023-10-26T05:24:36.529" v="354"/>
          <ac:spMkLst>
            <pc:docMk/>
            <pc:sldMk cId="1288522729" sldId="361"/>
            <ac:spMk id="11" creationId="{12B5FF46-E4D1-06E9-16B3-A45AD96ACE4A}"/>
          </ac:spMkLst>
        </pc:spChg>
        <pc:spChg chg="mod">
          <ac:chgData name="Mokarram Dorri, Bahareh" userId="b65613e7-b782-4797-afbc-3ac9b2e9b774" providerId="ADAL" clId="{0FE60F7A-590B-4C84-996A-FA3AE44F813E}" dt="2023-10-26T05:24:36.529" v="354"/>
          <ac:spMkLst>
            <pc:docMk/>
            <pc:sldMk cId="1288522729" sldId="361"/>
            <ac:spMk id="12" creationId="{0DEFD2C7-AE03-82D5-05A7-441B08398BCF}"/>
          </ac:spMkLst>
        </pc:spChg>
        <pc:spChg chg="mod">
          <ac:chgData name="Mokarram Dorri, Bahareh" userId="b65613e7-b782-4797-afbc-3ac9b2e9b774" providerId="ADAL" clId="{0FE60F7A-590B-4C84-996A-FA3AE44F813E}" dt="2023-10-26T05:24:36.529" v="354"/>
          <ac:spMkLst>
            <pc:docMk/>
            <pc:sldMk cId="1288522729" sldId="361"/>
            <ac:spMk id="13" creationId="{CA97DD72-0517-9EF5-AB19-9E84439977F8}"/>
          </ac:spMkLst>
        </pc:spChg>
        <pc:spChg chg="mod">
          <ac:chgData name="Mokarram Dorri, Bahareh" userId="b65613e7-b782-4797-afbc-3ac9b2e9b774" providerId="ADAL" clId="{0FE60F7A-590B-4C84-996A-FA3AE44F813E}" dt="2023-10-26T05:24:36.529" v="354"/>
          <ac:spMkLst>
            <pc:docMk/>
            <pc:sldMk cId="1288522729" sldId="361"/>
            <ac:spMk id="14" creationId="{CB0885B0-210E-BF51-2DFF-FE219E1D803F}"/>
          </ac:spMkLst>
        </pc:spChg>
        <pc:spChg chg="mod">
          <ac:chgData name="Mokarram Dorri, Bahareh" userId="b65613e7-b782-4797-afbc-3ac9b2e9b774" providerId="ADAL" clId="{0FE60F7A-590B-4C84-996A-FA3AE44F813E}" dt="2023-10-26T05:24:36.529" v="354"/>
          <ac:spMkLst>
            <pc:docMk/>
            <pc:sldMk cId="1288522729" sldId="361"/>
            <ac:spMk id="15" creationId="{C28357E3-D02B-EA87-2A0A-BB34DF9E34C5}"/>
          </ac:spMkLst>
        </pc:spChg>
        <pc:spChg chg="mod">
          <ac:chgData name="Mokarram Dorri, Bahareh" userId="b65613e7-b782-4797-afbc-3ac9b2e9b774" providerId="ADAL" clId="{0FE60F7A-590B-4C84-996A-FA3AE44F813E}" dt="2023-10-26T05:24:36.529" v="354"/>
          <ac:spMkLst>
            <pc:docMk/>
            <pc:sldMk cId="1288522729" sldId="361"/>
            <ac:spMk id="17" creationId="{FB462B51-5AD8-BDDF-28FC-EBD2A9B7CD07}"/>
          </ac:spMkLst>
        </pc:spChg>
        <pc:spChg chg="mod">
          <ac:chgData name="Mokarram Dorri, Bahareh" userId="b65613e7-b782-4797-afbc-3ac9b2e9b774" providerId="ADAL" clId="{0FE60F7A-590B-4C84-996A-FA3AE44F813E}" dt="2023-10-26T05:24:36.529" v="354"/>
          <ac:spMkLst>
            <pc:docMk/>
            <pc:sldMk cId="1288522729" sldId="361"/>
            <ac:spMk id="18" creationId="{0BB0F7FC-232B-572F-D210-003D5FF477A6}"/>
          </ac:spMkLst>
        </pc:spChg>
        <pc:spChg chg="mod">
          <ac:chgData name="Mokarram Dorri, Bahareh" userId="b65613e7-b782-4797-afbc-3ac9b2e9b774" providerId="ADAL" clId="{0FE60F7A-590B-4C84-996A-FA3AE44F813E}" dt="2023-10-26T05:24:36.529" v="354"/>
          <ac:spMkLst>
            <pc:docMk/>
            <pc:sldMk cId="1288522729" sldId="361"/>
            <ac:spMk id="20" creationId="{8B107CA7-DA79-6666-CF64-60E46440E594}"/>
          </ac:spMkLst>
        </pc:spChg>
        <pc:spChg chg="mod">
          <ac:chgData name="Mokarram Dorri, Bahareh" userId="b65613e7-b782-4797-afbc-3ac9b2e9b774" providerId="ADAL" clId="{0FE60F7A-590B-4C84-996A-FA3AE44F813E}" dt="2023-10-26T05:24:36.529" v="354"/>
          <ac:spMkLst>
            <pc:docMk/>
            <pc:sldMk cId="1288522729" sldId="361"/>
            <ac:spMk id="21" creationId="{F4B93F60-8A12-5F1B-1BEC-783FC9BE4AC7}"/>
          </ac:spMkLst>
        </pc:spChg>
        <pc:spChg chg="mod">
          <ac:chgData name="Mokarram Dorri, Bahareh" userId="b65613e7-b782-4797-afbc-3ac9b2e9b774" providerId="ADAL" clId="{0FE60F7A-590B-4C84-996A-FA3AE44F813E}" dt="2023-10-26T05:24:36.529" v="354"/>
          <ac:spMkLst>
            <pc:docMk/>
            <pc:sldMk cId="1288522729" sldId="361"/>
            <ac:spMk id="22" creationId="{5103FD2A-78D5-B1F6-2D1C-078878AD7C1F}"/>
          </ac:spMkLst>
        </pc:spChg>
        <pc:spChg chg="mod">
          <ac:chgData name="Mokarram Dorri, Bahareh" userId="b65613e7-b782-4797-afbc-3ac9b2e9b774" providerId="ADAL" clId="{0FE60F7A-590B-4C84-996A-FA3AE44F813E}" dt="2023-10-26T05:24:36.529" v="354"/>
          <ac:spMkLst>
            <pc:docMk/>
            <pc:sldMk cId="1288522729" sldId="361"/>
            <ac:spMk id="24" creationId="{EA69217A-C683-C654-6697-76958CCEC4B2}"/>
          </ac:spMkLst>
        </pc:spChg>
        <pc:spChg chg="mod">
          <ac:chgData name="Mokarram Dorri, Bahareh" userId="b65613e7-b782-4797-afbc-3ac9b2e9b774" providerId="ADAL" clId="{0FE60F7A-590B-4C84-996A-FA3AE44F813E}" dt="2023-10-26T05:24:36.529" v="354"/>
          <ac:spMkLst>
            <pc:docMk/>
            <pc:sldMk cId="1288522729" sldId="361"/>
            <ac:spMk id="25" creationId="{F59B1B2C-FA17-6FC9-2FCB-CA3B05AD5EF4}"/>
          </ac:spMkLst>
        </pc:spChg>
        <pc:spChg chg="mod">
          <ac:chgData name="Mokarram Dorri, Bahareh" userId="b65613e7-b782-4797-afbc-3ac9b2e9b774" providerId="ADAL" clId="{0FE60F7A-590B-4C84-996A-FA3AE44F813E}" dt="2023-10-26T05:24:36.529" v="354"/>
          <ac:spMkLst>
            <pc:docMk/>
            <pc:sldMk cId="1288522729" sldId="361"/>
            <ac:spMk id="26" creationId="{88E3C370-B8FD-422F-EFB7-537701797E30}"/>
          </ac:spMkLst>
        </pc:spChg>
        <pc:spChg chg="mod">
          <ac:chgData name="Mokarram Dorri, Bahareh" userId="b65613e7-b782-4797-afbc-3ac9b2e9b774" providerId="ADAL" clId="{0FE60F7A-590B-4C84-996A-FA3AE44F813E}" dt="2023-10-26T05:24:36.529" v="354"/>
          <ac:spMkLst>
            <pc:docMk/>
            <pc:sldMk cId="1288522729" sldId="361"/>
            <ac:spMk id="27" creationId="{1A3BDC66-1737-C6AF-5B0B-F3729EFE0FAB}"/>
          </ac:spMkLst>
        </pc:spChg>
        <pc:spChg chg="add del mod">
          <ac:chgData name="Mokarram Dorri, Bahareh" userId="b65613e7-b782-4797-afbc-3ac9b2e9b774" providerId="ADAL" clId="{0FE60F7A-590B-4C84-996A-FA3AE44F813E}" dt="2023-10-26T05:30:48.448" v="444" actId="478"/>
          <ac:spMkLst>
            <pc:docMk/>
            <pc:sldMk cId="1288522729" sldId="361"/>
            <ac:spMk id="28" creationId="{61A46EBF-45A6-FC41-5981-14728A52E07F}"/>
          </ac:spMkLst>
        </pc:spChg>
        <pc:spChg chg="add mod">
          <ac:chgData name="Mokarram Dorri, Bahareh" userId="b65613e7-b782-4797-afbc-3ac9b2e9b774" providerId="ADAL" clId="{0FE60F7A-590B-4C84-996A-FA3AE44F813E}" dt="2023-10-26T14:40:16.171" v="499" actId="1076"/>
          <ac:spMkLst>
            <pc:docMk/>
            <pc:sldMk cId="1288522729" sldId="361"/>
            <ac:spMk id="29" creationId="{97A209F7-8C24-3DCD-DBE1-73C6D0C544EB}"/>
          </ac:spMkLst>
        </pc:spChg>
        <pc:spChg chg="mod">
          <ac:chgData name="Mokarram Dorri, Bahareh" userId="b65613e7-b782-4797-afbc-3ac9b2e9b774" providerId="ADAL" clId="{0FE60F7A-590B-4C84-996A-FA3AE44F813E}" dt="2023-10-26T05:24:44.300" v="357"/>
          <ac:spMkLst>
            <pc:docMk/>
            <pc:sldMk cId="1288522729" sldId="361"/>
            <ac:spMk id="31" creationId="{4B00E34A-05F6-07B7-ACE9-D2623DCE29EB}"/>
          </ac:spMkLst>
        </pc:spChg>
        <pc:spChg chg="mod">
          <ac:chgData name="Mokarram Dorri, Bahareh" userId="b65613e7-b782-4797-afbc-3ac9b2e9b774" providerId="ADAL" clId="{0FE60F7A-590B-4C84-996A-FA3AE44F813E}" dt="2023-10-26T05:24:44.300" v="357"/>
          <ac:spMkLst>
            <pc:docMk/>
            <pc:sldMk cId="1288522729" sldId="361"/>
            <ac:spMk id="32" creationId="{99F83127-FB56-E54E-68EF-450F1E016A7C}"/>
          </ac:spMkLst>
        </pc:spChg>
        <pc:spChg chg="mod">
          <ac:chgData name="Mokarram Dorri, Bahareh" userId="b65613e7-b782-4797-afbc-3ac9b2e9b774" providerId="ADAL" clId="{0FE60F7A-590B-4C84-996A-FA3AE44F813E}" dt="2023-10-26T05:24:44.300" v="357"/>
          <ac:spMkLst>
            <pc:docMk/>
            <pc:sldMk cId="1288522729" sldId="361"/>
            <ac:spMk id="34" creationId="{EC5A567B-280A-9D1C-78F0-2006A03793A8}"/>
          </ac:spMkLst>
        </pc:spChg>
        <pc:spChg chg="mod">
          <ac:chgData name="Mokarram Dorri, Bahareh" userId="b65613e7-b782-4797-afbc-3ac9b2e9b774" providerId="ADAL" clId="{0FE60F7A-590B-4C84-996A-FA3AE44F813E}" dt="2023-10-26T05:24:44.300" v="357"/>
          <ac:spMkLst>
            <pc:docMk/>
            <pc:sldMk cId="1288522729" sldId="361"/>
            <ac:spMk id="35" creationId="{47B20665-9FA3-CF44-78EF-92EDAC8069A6}"/>
          </ac:spMkLst>
        </pc:spChg>
        <pc:spChg chg="mod">
          <ac:chgData name="Mokarram Dorri, Bahareh" userId="b65613e7-b782-4797-afbc-3ac9b2e9b774" providerId="ADAL" clId="{0FE60F7A-590B-4C84-996A-FA3AE44F813E}" dt="2023-10-26T05:24:44.300" v="357"/>
          <ac:spMkLst>
            <pc:docMk/>
            <pc:sldMk cId="1288522729" sldId="361"/>
            <ac:spMk id="36" creationId="{6C3FD98E-7EA5-58CF-1FFE-560D2EB7863F}"/>
          </ac:spMkLst>
        </pc:spChg>
        <pc:spChg chg="mod">
          <ac:chgData name="Mokarram Dorri, Bahareh" userId="b65613e7-b782-4797-afbc-3ac9b2e9b774" providerId="ADAL" clId="{0FE60F7A-590B-4C84-996A-FA3AE44F813E}" dt="2023-10-26T05:24:44.300" v="357"/>
          <ac:spMkLst>
            <pc:docMk/>
            <pc:sldMk cId="1288522729" sldId="361"/>
            <ac:spMk id="37" creationId="{83B678B7-711E-1340-5E1C-409464773AC6}"/>
          </ac:spMkLst>
        </pc:spChg>
        <pc:spChg chg="mod">
          <ac:chgData name="Mokarram Dorri, Bahareh" userId="b65613e7-b782-4797-afbc-3ac9b2e9b774" providerId="ADAL" clId="{0FE60F7A-590B-4C84-996A-FA3AE44F813E}" dt="2023-10-26T05:24:44.300" v="357"/>
          <ac:spMkLst>
            <pc:docMk/>
            <pc:sldMk cId="1288522729" sldId="361"/>
            <ac:spMk id="38" creationId="{3FD81F58-D7A8-C6F2-CA13-509A56B5BDF1}"/>
          </ac:spMkLst>
        </pc:spChg>
        <pc:spChg chg="mod">
          <ac:chgData name="Mokarram Dorri, Bahareh" userId="b65613e7-b782-4797-afbc-3ac9b2e9b774" providerId="ADAL" clId="{0FE60F7A-590B-4C84-996A-FA3AE44F813E}" dt="2023-10-26T05:24:44.300" v="357"/>
          <ac:spMkLst>
            <pc:docMk/>
            <pc:sldMk cId="1288522729" sldId="361"/>
            <ac:spMk id="39" creationId="{C8C47286-B737-A128-702F-4B173F01FDFA}"/>
          </ac:spMkLst>
        </pc:spChg>
        <pc:spChg chg="mod">
          <ac:chgData name="Mokarram Dorri, Bahareh" userId="b65613e7-b782-4797-afbc-3ac9b2e9b774" providerId="ADAL" clId="{0FE60F7A-590B-4C84-996A-FA3AE44F813E}" dt="2023-10-26T05:24:44.300" v="357"/>
          <ac:spMkLst>
            <pc:docMk/>
            <pc:sldMk cId="1288522729" sldId="361"/>
            <ac:spMk id="40" creationId="{3260F6A5-76B2-8546-C6E7-B23A22699E0A}"/>
          </ac:spMkLst>
        </pc:spChg>
        <pc:spChg chg="mod">
          <ac:chgData name="Mokarram Dorri, Bahareh" userId="b65613e7-b782-4797-afbc-3ac9b2e9b774" providerId="ADAL" clId="{0FE60F7A-590B-4C84-996A-FA3AE44F813E}" dt="2023-10-26T05:24:44.300" v="357"/>
          <ac:spMkLst>
            <pc:docMk/>
            <pc:sldMk cId="1288522729" sldId="361"/>
            <ac:spMk id="42" creationId="{A63B020A-8339-224A-54FA-E7E94625CBDE}"/>
          </ac:spMkLst>
        </pc:spChg>
        <pc:spChg chg="mod">
          <ac:chgData name="Mokarram Dorri, Bahareh" userId="b65613e7-b782-4797-afbc-3ac9b2e9b774" providerId="ADAL" clId="{0FE60F7A-590B-4C84-996A-FA3AE44F813E}" dt="2023-10-26T05:24:44.300" v="357"/>
          <ac:spMkLst>
            <pc:docMk/>
            <pc:sldMk cId="1288522729" sldId="361"/>
            <ac:spMk id="43" creationId="{25855FA5-75C2-46B1-78A9-691F7DF5E5CB}"/>
          </ac:spMkLst>
        </pc:spChg>
        <pc:spChg chg="mod">
          <ac:chgData name="Mokarram Dorri, Bahareh" userId="b65613e7-b782-4797-afbc-3ac9b2e9b774" providerId="ADAL" clId="{0FE60F7A-590B-4C84-996A-FA3AE44F813E}" dt="2023-10-26T05:24:44.300" v="357"/>
          <ac:spMkLst>
            <pc:docMk/>
            <pc:sldMk cId="1288522729" sldId="361"/>
            <ac:spMk id="45" creationId="{DD7CB300-6A9B-9854-7735-F094FC96199F}"/>
          </ac:spMkLst>
        </pc:spChg>
        <pc:spChg chg="mod">
          <ac:chgData name="Mokarram Dorri, Bahareh" userId="b65613e7-b782-4797-afbc-3ac9b2e9b774" providerId="ADAL" clId="{0FE60F7A-590B-4C84-996A-FA3AE44F813E}" dt="2023-10-26T05:24:44.300" v="357"/>
          <ac:spMkLst>
            <pc:docMk/>
            <pc:sldMk cId="1288522729" sldId="361"/>
            <ac:spMk id="46" creationId="{78919597-7598-4415-2FA9-1B991E80DBA4}"/>
          </ac:spMkLst>
        </pc:spChg>
        <pc:spChg chg="mod">
          <ac:chgData name="Mokarram Dorri, Bahareh" userId="b65613e7-b782-4797-afbc-3ac9b2e9b774" providerId="ADAL" clId="{0FE60F7A-590B-4C84-996A-FA3AE44F813E}" dt="2023-10-26T05:24:44.300" v="357"/>
          <ac:spMkLst>
            <pc:docMk/>
            <pc:sldMk cId="1288522729" sldId="361"/>
            <ac:spMk id="47" creationId="{510DBBC7-4CAB-9EDF-CFE1-7FD35FE61200}"/>
          </ac:spMkLst>
        </pc:spChg>
        <pc:spChg chg="mod">
          <ac:chgData name="Mokarram Dorri, Bahareh" userId="b65613e7-b782-4797-afbc-3ac9b2e9b774" providerId="ADAL" clId="{0FE60F7A-590B-4C84-996A-FA3AE44F813E}" dt="2023-10-26T05:24:44.300" v="357"/>
          <ac:spMkLst>
            <pc:docMk/>
            <pc:sldMk cId="1288522729" sldId="361"/>
            <ac:spMk id="49" creationId="{56215F7A-7E7E-2596-44D0-4CD97F94B58B}"/>
          </ac:spMkLst>
        </pc:spChg>
        <pc:spChg chg="mod">
          <ac:chgData name="Mokarram Dorri, Bahareh" userId="b65613e7-b782-4797-afbc-3ac9b2e9b774" providerId="ADAL" clId="{0FE60F7A-590B-4C84-996A-FA3AE44F813E}" dt="2023-10-26T05:24:44.300" v="357"/>
          <ac:spMkLst>
            <pc:docMk/>
            <pc:sldMk cId="1288522729" sldId="361"/>
            <ac:spMk id="50" creationId="{88343EDB-E25C-7010-1025-BAF9F5873367}"/>
          </ac:spMkLst>
        </pc:spChg>
        <pc:spChg chg="mod">
          <ac:chgData name="Mokarram Dorri, Bahareh" userId="b65613e7-b782-4797-afbc-3ac9b2e9b774" providerId="ADAL" clId="{0FE60F7A-590B-4C84-996A-FA3AE44F813E}" dt="2023-10-26T05:24:44.300" v="357"/>
          <ac:spMkLst>
            <pc:docMk/>
            <pc:sldMk cId="1288522729" sldId="361"/>
            <ac:spMk id="51" creationId="{BCD20C8E-2DC7-A04C-1022-6426BD01DF0A}"/>
          </ac:spMkLst>
        </pc:spChg>
        <pc:spChg chg="mod">
          <ac:chgData name="Mokarram Dorri, Bahareh" userId="b65613e7-b782-4797-afbc-3ac9b2e9b774" providerId="ADAL" clId="{0FE60F7A-590B-4C84-996A-FA3AE44F813E}" dt="2023-10-26T05:24:44.300" v="357"/>
          <ac:spMkLst>
            <pc:docMk/>
            <pc:sldMk cId="1288522729" sldId="361"/>
            <ac:spMk id="52" creationId="{609A5A84-AECD-FD07-7690-0917C149389C}"/>
          </ac:spMkLst>
        </pc:spChg>
        <pc:spChg chg="mod">
          <ac:chgData name="Mokarram Dorri, Bahareh" userId="b65613e7-b782-4797-afbc-3ac9b2e9b774" providerId="ADAL" clId="{0FE60F7A-590B-4C84-996A-FA3AE44F813E}" dt="2023-10-26T05:24:58.923" v="361"/>
          <ac:spMkLst>
            <pc:docMk/>
            <pc:sldMk cId="1288522729" sldId="361"/>
            <ac:spMk id="54" creationId="{AAE8452F-8FA1-531E-E417-DF5B86894DE9}"/>
          </ac:spMkLst>
        </pc:spChg>
        <pc:spChg chg="mod">
          <ac:chgData name="Mokarram Dorri, Bahareh" userId="b65613e7-b782-4797-afbc-3ac9b2e9b774" providerId="ADAL" clId="{0FE60F7A-590B-4C84-996A-FA3AE44F813E}" dt="2023-10-26T05:24:58.923" v="361"/>
          <ac:spMkLst>
            <pc:docMk/>
            <pc:sldMk cId="1288522729" sldId="361"/>
            <ac:spMk id="55" creationId="{8C3B978C-EFF4-0775-6037-6C7FBF330849}"/>
          </ac:spMkLst>
        </pc:spChg>
        <pc:spChg chg="mod">
          <ac:chgData name="Mokarram Dorri, Bahareh" userId="b65613e7-b782-4797-afbc-3ac9b2e9b774" providerId="ADAL" clId="{0FE60F7A-590B-4C84-996A-FA3AE44F813E}" dt="2023-10-26T05:24:58.923" v="361"/>
          <ac:spMkLst>
            <pc:docMk/>
            <pc:sldMk cId="1288522729" sldId="361"/>
            <ac:spMk id="57" creationId="{9FB56275-EDFE-362F-F0E8-CF59F81BF0AB}"/>
          </ac:spMkLst>
        </pc:spChg>
        <pc:spChg chg="mod">
          <ac:chgData name="Mokarram Dorri, Bahareh" userId="b65613e7-b782-4797-afbc-3ac9b2e9b774" providerId="ADAL" clId="{0FE60F7A-590B-4C84-996A-FA3AE44F813E}" dt="2023-10-26T05:24:58.923" v="361"/>
          <ac:spMkLst>
            <pc:docMk/>
            <pc:sldMk cId="1288522729" sldId="361"/>
            <ac:spMk id="58" creationId="{C3D1BDC9-73F9-C87D-8F2B-C63DE72CE396}"/>
          </ac:spMkLst>
        </pc:spChg>
        <pc:spChg chg="mod">
          <ac:chgData name="Mokarram Dorri, Bahareh" userId="b65613e7-b782-4797-afbc-3ac9b2e9b774" providerId="ADAL" clId="{0FE60F7A-590B-4C84-996A-FA3AE44F813E}" dt="2023-10-26T05:24:58.923" v="361"/>
          <ac:spMkLst>
            <pc:docMk/>
            <pc:sldMk cId="1288522729" sldId="361"/>
            <ac:spMk id="59" creationId="{078F2885-186B-8A41-4008-6FE68673681E}"/>
          </ac:spMkLst>
        </pc:spChg>
        <pc:spChg chg="mod">
          <ac:chgData name="Mokarram Dorri, Bahareh" userId="b65613e7-b782-4797-afbc-3ac9b2e9b774" providerId="ADAL" clId="{0FE60F7A-590B-4C84-996A-FA3AE44F813E}" dt="2023-10-26T05:24:58.923" v="361"/>
          <ac:spMkLst>
            <pc:docMk/>
            <pc:sldMk cId="1288522729" sldId="361"/>
            <ac:spMk id="60" creationId="{E11C11A3-BA2B-46F1-9E4F-E43F18284315}"/>
          </ac:spMkLst>
        </pc:spChg>
        <pc:spChg chg="mod">
          <ac:chgData name="Mokarram Dorri, Bahareh" userId="b65613e7-b782-4797-afbc-3ac9b2e9b774" providerId="ADAL" clId="{0FE60F7A-590B-4C84-996A-FA3AE44F813E}" dt="2023-10-26T05:24:58.923" v="361"/>
          <ac:spMkLst>
            <pc:docMk/>
            <pc:sldMk cId="1288522729" sldId="361"/>
            <ac:spMk id="61" creationId="{20482E79-247E-B8B3-71BE-EBC3C009ACE6}"/>
          </ac:spMkLst>
        </pc:spChg>
        <pc:spChg chg="mod">
          <ac:chgData name="Mokarram Dorri, Bahareh" userId="b65613e7-b782-4797-afbc-3ac9b2e9b774" providerId="ADAL" clId="{0FE60F7A-590B-4C84-996A-FA3AE44F813E}" dt="2023-10-26T05:24:58.923" v="361"/>
          <ac:spMkLst>
            <pc:docMk/>
            <pc:sldMk cId="1288522729" sldId="361"/>
            <ac:spMk id="62" creationId="{C6E77752-6DB4-6D79-837D-5AC10FD52469}"/>
          </ac:spMkLst>
        </pc:spChg>
        <pc:spChg chg="mod">
          <ac:chgData name="Mokarram Dorri, Bahareh" userId="b65613e7-b782-4797-afbc-3ac9b2e9b774" providerId="ADAL" clId="{0FE60F7A-590B-4C84-996A-FA3AE44F813E}" dt="2023-10-26T05:24:58.923" v="361"/>
          <ac:spMkLst>
            <pc:docMk/>
            <pc:sldMk cId="1288522729" sldId="361"/>
            <ac:spMk id="63" creationId="{28EED156-74AD-8A95-24B3-B3CD52B61559}"/>
          </ac:spMkLst>
        </pc:spChg>
        <pc:spChg chg="mod">
          <ac:chgData name="Mokarram Dorri, Bahareh" userId="b65613e7-b782-4797-afbc-3ac9b2e9b774" providerId="ADAL" clId="{0FE60F7A-590B-4C84-996A-FA3AE44F813E}" dt="2023-10-26T05:24:58.923" v="361"/>
          <ac:spMkLst>
            <pc:docMk/>
            <pc:sldMk cId="1288522729" sldId="361"/>
            <ac:spMk id="65" creationId="{BD3E00A4-50EA-DA8C-F22C-CB2A9F7888D0}"/>
          </ac:spMkLst>
        </pc:spChg>
        <pc:spChg chg="mod">
          <ac:chgData name="Mokarram Dorri, Bahareh" userId="b65613e7-b782-4797-afbc-3ac9b2e9b774" providerId="ADAL" clId="{0FE60F7A-590B-4C84-996A-FA3AE44F813E}" dt="2023-10-26T05:24:58.923" v="361"/>
          <ac:spMkLst>
            <pc:docMk/>
            <pc:sldMk cId="1288522729" sldId="361"/>
            <ac:spMk id="66" creationId="{6DE17BBA-C057-E308-416A-7A3B5BD87B38}"/>
          </ac:spMkLst>
        </pc:spChg>
        <pc:spChg chg="mod">
          <ac:chgData name="Mokarram Dorri, Bahareh" userId="b65613e7-b782-4797-afbc-3ac9b2e9b774" providerId="ADAL" clId="{0FE60F7A-590B-4C84-996A-FA3AE44F813E}" dt="2023-10-26T05:24:58.923" v="361"/>
          <ac:spMkLst>
            <pc:docMk/>
            <pc:sldMk cId="1288522729" sldId="361"/>
            <ac:spMk id="68" creationId="{BB94F958-846C-7650-F482-6005A396DF38}"/>
          </ac:spMkLst>
        </pc:spChg>
        <pc:spChg chg="mod">
          <ac:chgData name="Mokarram Dorri, Bahareh" userId="b65613e7-b782-4797-afbc-3ac9b2e9b774" providerId="ADAL" clId="{0FE60F7A-590B-4C84-996A-FA3AE44F813E}" dt="2023-10-26T05:24:58.923" v="361"/>
          <ac:spMkLst>
            <pc:docMk/>
            <pc:sldMk cId="1288522729" sldId="361"/>
            <ac:spMk id="69" creationId="{EA198DF0-5EE1-26CB-37B6-1F965F620703}"/>
          </ac:spMkLst>
        </pc:spChg>
        <pc:spChg chg="mod">
          <ac:chgData name="Mokarram Dorri, Bahareh" userId="b65613e7-b782-4797-afbc-3ac9b2e9b774" providerId="ADAL" clId="{0FE60F7A-590B-4C84-996A-FA3AE44F813E}" dt="2023-10-26T05:24:58.923" v="361"/>
          <ac:spMkLst>
            <pc:docMk/>
            <pc:sldMk cId="1288522729" sldId="361"/>
            <ac:spMk id="70" creationId="{457C9922-101B-6297-FA06-B24F4F8E09EB}"/>
          </ac:spMkLst>
        </pc:spChg>
        <pc:spChg chg="mod">
          <ac:chgData name="Mokarram Dorri, Bahareh" userId="b65613e7-b782-4797-afbc-3ac9b2e9b774" providerId="ADAL" clId="{0FE60F7A-590B-4C84-996A-FA3AE44F813E}" dt="2023-10-26T05:24:58.923" v="361"/>
          <ac:spMkLst>
            <pc:docMk/>
            <pc:sldMk cId="1288522729" sldId="361"/>
            <ac:spMk id="72" creationId="{FA10B96A-0B0C-D614-64E8-8C8A4DB981A9}"/>
          </ac:spMkLst>
        </pc:spChg>
        <pc:spChg chg="mod">
          <ac:chgData name="Mokarram Dorri, Bahareh" userId="b65613e7-b782-4797-afbc-3ac9b2e9b774" providerId="ADAL" clId="{0FE60F7A-590B-4C84-996A-FA3AE44F813E}" dt="2023-10-26T05:24:58.923" v="361"/>
          <ac:spMkLst>
            <pc:docMk/>
            <pc:sldMk cId="1288522729" sldId="361"/>
            <ac:spMk id="73" creationId="{C203D29D-B26B-EEEF-B995-C1A69FBA0978}"/>
          </ac:spMkLst>
        </pc:spChg>
        <pc:spChg chg="mod">
          <ac:chgData name="Mokarram Dorri, Bahareh" userId="b65613e7-b782-4797-afbc-3ac9b2e9b774" providerId="ADAL" clId="{0FE60F7A-590B-4C84-996A-FA3AE44F813E}" dt="2023-10-26T05:24:58.923" v="361"/>
          <ac:spMkLst>
            <pc:docMk/>
            <pc:sldMk cId="1288522729" sldId="361"/>
            <ac:spMk id="74" creationId="{8A092B67-ED0B-C75B-8BA8-C547A69D1987}"/>
          </ac:spMkLst>
        </pc:spChg>
        <pc:spChg chg="mod">
          <ac:chgData name="Mokarram Dorri, Bahareh" userId="b65613e7-b782-4797-afbc-3ac9b2e9b774" providerId="ADAL" clId="{0FE60F7A-590B-4C84-996A-FA3AE44F813E}" dt="2023-10-26T05:24:58.923" v="361"/>
          <ac:spMkLst>
            <pc:docMk/>
            <pc:sldMk cId="1288522729" sldId="361"/>
            <ac:spMk id="75" creationId="{CFDF8AF7-6C76-B52F-815C-7025C3492750}"/>
          </ac:spMkLst>
        </pc:spChg>
        <pc:spChg chg="mod">
          <ac:chgData name="Mokarram Dorri, Bahareh" userId="b65613e7-b782-4797-afbc-3ac9b2e9b774" providerId="ADAL" clId="{0FE60F7A-590B-4C84-996A-FA3AE44F813E}" dt="2023-10-26T14:40:39.384" v="513" actId="14100"/>
          <ac:spMkLst>
            <pc:docMk/>
            <pc:sldMk cId="1288522729" sldId="361"/>
            <ac:spMk id="77" creationId="{0CD3A502-4D5E-724B-ECDB-F0D7A937B16A}"/>
          </ac:spMkLst>
        </pc:spChg>
        <pc:spChg chg="mod">
          <ac:chgData name="Mokarram Dorri, Bahareh" userId="b65613e7-b782-4797-afbc-3ac9b2e9b774" providerId="ADAL" clId="{0FE60F7A-590B-4C84-996A-FA3AE44F813E}" dt="2023-10-26T14:40:39.384" v="513" actId="14100"/>
          <ac:spMkLst>
            <pc:docMk/>
            <pc:sldMk cId="1288522729" sldId="361"/>
            <ac:spMk id="78" creationId="{A3E220ED-FDF8-BF1D-D0F6-933389B520A6}"/>
          </ac:spMkLst>
        </pc:spChg>
        <pc:spChg chg="mod">
          <ac:chgData name="Mokarram Dorri, Bahareh" userId="b65613e7-b782-4797-afbc-3ac9b2e9b774" providerId="ADAL" clId="{0FE60F7A-590B-4C84-996A-FA3AE44F813E}" dt="2023-10-26T14:40:39.384" v="513" actId="14100"/>
          <ac:spMkLst>
            <pc:docMk/>
            <pc:sldMk cId="1288522729" sldId="361"/>
            <ac:spMk id="80" creationId="{E1A0189E-4591-5411-B7E2-BD7A15996D82}"/>
          </ac:spMkLst>
        </pc:spChg>
        <pc:spChg chg="mod">
          <ac:chgData name="Mokarram Dorri, Bahareh" userId="b65613e7-b782-4797-afbc-3ac9b2e9b774" providerId="ADAL" clId="{0FE60F7A-590B-4C84-996A-FA3AE44F813E}" dt="2023-10-26T14:40:39.384" v="513" actId="14100"/>
          <ac:spMkLst>
            <pc:docMk/>
            <pc:sldMk cId="1288522729" sldId="361"/>
            <ac:spMk id="81" creationId="{3647A950-B187-F9FE-75B6-630ECE11A7C7}"/>
          </ac:spMkLst>
        </pc:spChg>
        <pc:spChg chg="del mod">
          <ac:chgData name="Mokarram Dorri, Bahareh" userId="b65613e7-b782-4797-afbc-3ac9b2e9b774" providerId="ADAL" clId="{0FE60F7A-590B-4C84-996A-FA3AE44F813E}" dt="2023-10-26T05:29:20.518" v="433" actId="478"/>
          <ac:spMkLst>
            <pc:docMk/>
            <pc:sldMk cId="1288522729" sldId="361"/>
            <ac:spMk id="82" creationId="{23FF969F-7D07-79A3-7F31-FEB9E1A51C3C}"/>
          </ac:spMkLst>
        </pc:spChg>
        <pc:spChg chg="mod">
          <ac:chgData name="Mokarram Dorri, Bahareh" userId="b65613e7-b782-4797-afbc-3ac9b2e9b774" providerId="ADAL" clId="{0FE60F7A-590B-4C84-996A-FA3AE44F813E}" dt="2023-10-26T14:40:39.384" v="513" actId="14100"/>
          <ac:spMkLst>
            <pc:docMk/>
            <pc:sldMk cId="1288522729" sldId="361"/>
            <ac:spMk id="83" creationId="{92C3793C-850C-4936-BD94-073DE418BBC9}"/>
          </ac:spMkLst>
        </pc:spChg>
        <pc:spChg chg="mod">
          <ac:chgData name="Mokarram Dorri, Bahareh" userId="b65613e7-b782-4797-afbc-3ac9b2e9b774" providerId="ADAL" clId="{0FE60F7A-590B-4C84-996A-FA3AE44F813E}" dt="2023-10-26T14:40:50.907" v="521" actId="5793"/>
          <ac:spMkLst>
            <pc:docMk/>
            <pc:sldMk cId="1288522729" sldId="361"/>
            <ac:spMk id="84" creationId="{878D5220-E06E-0930-16C8-E93A2A7D4831}"/>
          </ac:spMkLst>
        </pc:spChg>
        <pc:spChg chg="mod">
          <ac:chgData name="Mokarram Dorri, Bahareh" userId="b65613e7-b782-4797-afbc-3ac9b2e9b774" providerId="ADAL" clId="{0FE60F7A-590B-4C84-996A-FA3AE44F813E}" dt="2023-10-26T14:40:39.384" v="513" actId="14100"/>
          <ac:spMkLst>
            <pc:docMk/>
            <pc:sldMk cId="1288522729" sldId="361"/>
            <ac:spMk id="85" creationId="{6575FCFE-C61D-147C-D1D0-CA235FEEDEDF}"/>
          </ac:spMkLst>
        </pc:spChg>
        <pc:spChg chg="mod">
          <ac:chgData name="Mokarram Dorri, Bahareh" userId="b65613e7-b782-4797-afbc-3ac9b2e9b774" providerId="ADAL" clId="{0FE60F7A-590B-4C84-996A-FA3AE44F813E}" dt="2023-10-26T14:40:39.384" v="513" actId="14100"/>
          <ac:spMkLst>
            <pc:docMk/>
            <pc:sldMk cId="1288522729" sldId="361"/>
            <ac:spMk id="86" creationId="{1547D950-3D54-C195-D228-144BE03010E4}"/>
          </ac:spMkLst>
        </pc:spChg>
        <pc:spChg chg="mod">
          <ac:chgData name="Mokarram Dorri, Bahareh" userId="b65613e7-b782-4797-afbc-3ac9b2e9b774" providerId="ADAL" clId="{0FE60F7A-590B-4C84-996A-FA3AE44F813E}" dt="2023-10-30T20:41:48.384" v="1202" actId="1037"/>
          <ac:spMkLst>
            <pc:docMk/>
            <pc:sldMk cId="1288522729" sldId="361"/>
            <ac:spMk id="88" creationId="{A34DB511-0F27-97B0-090E-0D23427D86DC}"/>
          </ac:spMkLst>
        </pc:spChg>
        <pc:spChg chg="mod">
          <ac:chgData name="Mokarram Dorri, Bahareh" userId="b65613e7-b782-4797-afbc-3ac9b2e9b774" providerId="ADAL" clId="{0FE60F7A-590B-4C84-996A-FA3AE44F813E}" dt="2023-10-30T20:41:48.384" v="1202" actId="1037"/>
          <ac:spMkLst>
            <pc:docMk/>
            <pc:sldMk cId="1288522729" sldId="361"/>
            <ac:spMk id="89" creationId="{4A5B7F0E-8E80-F036-5453-CBE784B803A6}"/>
          </ac:spMkLst>
        </pc:spChg>
        <pc:spChg chg="mod">
          <ac:chgData name="Mokarram Dorri, Bahareh" userId="b65613e7-b782-4797-afbc-3ac9b2e9b774" providerId="ADAL" clId="{0FE60F7A-590B-4C84-996A-FA3AE44F813E}" dt="2023-10-30T20:41:48.384" v="1202" actId="1037"/>
          <ac:spMkLst>
            <pc:docMk/>
            <pc:sldMk cId="1288522729" sldId="361"/>
            <ac:spMk id="91" creationId="{41E80519-0951-6758-090A-AD4379C30CA0}"/>
          </ac:spMkLst>
        </pc:spChg>
        <pc:spChg chg="mod">
          <ac:chgData name="Mokarram Dorri, Bahareh" userId="b65613e7-b782-4797-afbc-3ac9b2e9b774" providerId="ADAL" clId="{0FE60F7A-590B-4C84-996A-FA3AE44F813E}" dt="2023-10-30T20:41:48.384" v="1202" actId="1037"/>
          <ac:spMkLst>
            <pc:docMk/>
            <pc:sldMk cId="1288522729" sldId="361"/>
            <ac:spMk id="92" creationId="{C5E36DD0-C24A-0BB2-50DD-CCC7A83F57A4}"/>
          </ac:spMkLst>
        </pc:spChg>
        <pc:spChg chg="mod">
          <ac:chgData name="Mokarram Dorri, Bahareh" userId="b65613e7-b782-4797-afbc-3ac9b2e9b774" providerId="ADAL" clId="{0FE60F7A-590B-4C84-996A-FA3AE44F813E}" dt="2023-10-30T20:41:48.384" v="1202" actId="1037"/>
          <ac:spMkLst>
            <pc:docMk/>
            <pc:sldMk cId="1288522729" sldId="361"/>
            <ac:spMk id="93" creationId="{3837A041-BF75-213B-9579-5ADFE8EB2824}"/>
          </ac:spMkLst>
        </pc:spChg>
        <pc:spChg chg="mod">
          <ac:chgData name="Mokarram Dorri, Bahareh" userId="b65613e7-b782-4797-afbc-3ac9b2e9b774" providerId="ADAL" clId="{0FE60F7A-590B-4C84-996A-FA3AE44F813E}" dt="2023-10-30T20:41:48.384" v="1202" actId="1037"/>
          <ac:spMkLst>
            <pc:docMk/>
            <pc:sldMk cId="1288522729" sldId="361"/>
            <ac:spMk id="95" creationId="{EF55E543-5E18-6F6F-7CCC-A1DBCAC59D36}"/>
          </ac:spMkLst>
        </pc:spChg>
        <pc:spChg chg="mod">
          <ac:chgData name="Mokarram Dorri, Bahareh" userId="b65613e7-b782-4797-afbc-3ac9b2e9b774" providerId="ADAL" clId="{0FE60F7A-590B-4C84-996A-FA3AE44F813E}" dt="2023-10-30T20:41:48.384" v="1202" actId="1037"/>
          <ac:spMkLst>
            <pc:docMk/>
            <pc:sldMk cId="1288522729" sldId="361"/>
            <ac:spMk id="96" creationId="{068A8444-C6E0-6919-0D72-8AD2D6F0A11E}"/>
          </ac:spMkLst>
        </pc:spChg>
        <pc:spChg chg="mod">
          <ac:chgData name="Mokarram Dorri, Bahareh" userId="b65613e7-b782-4797-afbc-3ac9b2e9b774" providerId="ADAL" clId="{0FE60F7A-590B-4C84-996A-FA3AE44F813E}" dt="2023-10-30T20:41:48.384" v="1202" actId="1037"/>
          <ac:spMkLst>
            <pc:docMk/>
            <pc:sldMk cId="1288522729" sldId="361"/>
            <ac:spMk id="97" creationId="{8426113D-B082-D806-A348-A34D329F740F}"/>
          </ac:spMkLst>
        </pc:spChg>
        <pc:spChg chg="mod">
          <ac:chgData name="Mokarram Dorri, Bahareh" userId="b65613e7-b782-4797-afbc-3ac9b2e9b774" providerId="ADAL" clId="{0FE60F7A-590B-4C84-996A-FA3AE44F813E}" dt="2023-10-30T20:41:48.384" v="1202" actId="1037"/>
          <ac:spMkLst>
            <pc:docMk/>
            <pc:sldMk cId="1288522729" sldId="361"/>
            <ac:spMk id="98" creationId="{543F04E7-37A1-D4E3-9270-E17D9FC4E2C7}"/>
          </ac:spMkLst>
        </pc:spChg>
        <pc:spChg chg="add mod">
          <ac:chgData name="Mokarram Dorri, Bahareh" userId="b65613e7-b782-4797-afbc-3ac9b2e9b774" providerId="ADAL" clId="{0FE60F7A-590B-4C84-996A-FA3AE44F813E}" dt="2023-10-30T20:33:37.199" v="1156" actId="1076"/>
          <ac:spMkLst>
            <pc:docMk/>
            <pc:sldMk cId="1288522729" sldId="361"/>
            <ac:spMk id="101" creationId="{B53B245D-563E-2500-C2ED-46393305F0BA}"/>
          </ac:spMkLst>
        </pc:spChg>
        <pc:grpChg chg="add del mod">
          <ac:chgData name="Mokarram Dorri, Bahareh" userId="b65613e7-b782-4797-afbc-3ac9b2e9b774" providerId="ADAL" clId="{0FE60F7A-590B-4C84-996A-FA3AE44F813E}" dt="2023-10-26T05:24:38.089" v="356"/>
          <ac:grpSpMkLst>
            <pc:docMk/>
            <pc:sldMk cId="1288522729" sldId="361"/>
            <ac:grpSpMk id="5" creationId="{06887680-29A8-F84F-DA4A-12B8614518E2}"/>
          </ac:grpSpMkLst>
        </pc:grpChg>
        <pc:grpChg chg="add del mod">
          <ac:chgData name="Mokarram Dorri, Bahareh" userId="b65613e7-b782-4797-afbc-3ac9b2e9b774" providerId="ADAL" clId="{0FE60F7A-590B-4C84-996A-FA3AE44F813E}" dt="2023-10-26T05:24:38.089" v="356"/>
          <ac:grpSpMkLst>
            <pc:docMk/>
            <pc:sldMk cId="1288522729" sldId="361"/>
            <ac:grpSpMk id="16" creationId="{78A1F1BD-A4F7-3417-C94C-14E2BA2446ED}"/>
          </ac:grpSpMkLst>
        </pc:grpChg>
        <pc:grpChg chg="add del mod">
          <ac:chgData name="Mokarram Dorri, Bahareh" userId="b65613e7-b782-4797-afbc-3ac9b2e9b774" providerId="ADAL" clId="{0FE60F7A-590B-4C84-996A-FA3AE44F813E}" dt="2023-10-26T05:24:49.548" v="360" actId="478"/>
          <ac:grpSpMkLst>
            <pc:docMk/>
            <pc:sldMk cId="1288522729" sldId="361"/>
            <ac:grpSpMk id="30" creationId="{56D91645-3487-A315-2FDC-E04CDEC23D17}"/>
          </ac:grpSpMkLst>
        </pc:grpChg>
        <pc:grpChg chg="add del mod">
          <ac:chgData name="Mokarram Dorri, Bahareh" userId="b65613e7-b782-4797-afbc-3ac9b2e9b774" providerId="ADAL" clId="{0FE60F7A-590B-4C84-996A-FA3AE44F813E}" dt="2023-10-26T05:24:48.769" v="359" actId="478"/>
          <ac:grpSpMkLst>
            <pc:docMk/>
            <pc:sldMk cId="1288522729" sldId="361"/>
            <ac:grpSpMk id="41" creationId="{A7EA7C35-FBD9-E4DE-1D2A-28851E04EADA}"/>
          </ac:grpSpMkLst>
        </pc:grpChg>
        <pc:grpChg chg="add del mod">
          <ac:chgData name="Mokarram Dorri, Bahareh" userId="b65613e7-b782-4797-afbc-3ac9b2e9b774" providerId="ADAL" clId="{0FE60F7A-590B-4C84-996A-FA3AE44F813E}" dt="2023-10-26T05:24:59.899" v="362"/>
          <ac:grpSpMkLst>
            <pc:docMk/>
            <pc:sldMk cId="1288522729" sldId="361"/>
            <ac:grpSpMk id="53" creationId="{BD84712C-3B91-33E8-7E90-45F42127A67D}"/>
          </ac:grpSpMkLst>
        </pc:grpChg>
        <pc:grpChg chg="add del mod">
          <ac:chgData name="Mokarram Dorri, Bahareh" userId="b65613e7-b782-4797-afbc-3ac9b2e9b774" providerId="ADAL" clId="{0FE60F7A-590B-4C84-996A-FA3AE44F813E}" dt="2023-10-26T05:24:59.899" v="362"/>
          <ac:grpSpMkLst>
            <pc:docMk/>
            <pc:sldMk cId="1288522729" sldId="361"/>
            <ac:grpSpMk id="64" creationId="{D5A4DB4D-3210-FC6E-2F02-4D8785BF1F18}"/>
          </ac:grpSpMkLst>
        </pc:grpChg>
        <pc:grpChg chg="add mod">
          <ac:chgData name="Mokarram Dorri, Bahareh" userId="b65613e7-b782-4797-afbc-3ac9b2e9b774" providerId="ADAL" clId="{0FE60F7A-590B-4C84-996A-FA3AE44F813E}" dt="2023-10-26T14:40:39.384" v="513" actId="14100"/>
          <ac:grpSpMkLst>
            <pc:docMk/>
            <pc:sldMk cId="1288522729" sldId="361"/>
            <ac:grpSpMk id="76" creationId="{38CCED20-87C9-CEDE-56C3-A453F98285BF}"/>
          </ac:grpSpMkLst>
        </pc:grpChg>
        <pc:grpChg chg="add mod">
          <ac:chgData name="Mokarram Dorri, Bahareh" userId="b65613e7-b782-4797-afbc-3ac9b2e9b774" providerId="ADAL" clId="{0FE60F7A-590B-4C84-996A-FA3AE44F813E}" dt="2023-10-30T20:41:48.384" v="1202" actId="1037"/>
          <ac:grpSpMkLst>
            <pc:docMk/>
            <pc:sldMk cId="1288522729" sldId="361"/>
            <ac:grpSpMk id="87" creationId="{48A74DBE-0F8B-22DF-B143-AF9A209E4126}"/>
          </ac:grpSpMkLst>
        </pc:grpChg>
        <pc:cxnChg chg="mod">
          <ac:chgData name="Mokarram Dorri, Bahareh" userId="b65613e7-b782-4797-afbc-3ac9b2e9b774" providerId="ADAL" clId="{0FE60F7A-590B-4C84-996A-FA3AE44F813E}" dt="2023-10-26T05:24:36.529" v="354"/>
          <ac:cxnSpMkLst>
            <pc:docMk/>
            <pc:sldMk cId="1288522729" sldId="361"/>
            <ac:cxnSpMk id="8" creationId="{5FDCC7D5-5D32-5AF1-71E0-81CDD7BDF25B}"/>
          </ac:cxnSpMkLst>
        </pc:cxnChg>
        <pc:cxnChg chg="mod">
          <ac:chgData name="Mokarram Dorri, Bahareh" userId="b65613e7-b782-4797-afbc-3ac9b2e9b774" providerId="ADAL" clId="{0FE60F7A-590B-4C84-996A-FA3AE44F813E}" dt="2023-10-26T05:24:36.529" v="354"/>
          <ac:cxnSpMkLst>
            <pc:docMk/>
            <pc:sldMk cId="1288522729" sldId="361"/>
            <ac:cxnSpMk id="19" creationId="{34B8C530-C47E-CB00-E5CB-133EB13D0DC2}"/>
          </ac:cxnSpMkLst>
        </pc:cxnChg>
        <pc:cxnChg chg="mod">
          <ac:chgData name="Mokarram Dorri, Bahareh" userId="b65613e7-b782-4797-afbc-3ac9b2e9b774" providerId="ADAL" clId="{0FE60F7A-590B-4C84-996A-FA3AE44F813E}" dt="2023-10-26T05:24:36.529" v="354"/>
          <ac:cxnSpMkLst>
            <pc:docMk/>
            <pc:sldMk cId="1288522729" sldId="361"/>
            <ac:cxnSpMk id="23" creationId="{CE5E29C8-593E-AD47-463F-81C11600EA4B}"/>
          </ac:cxnSpMkLst>
        </pc:cxnChg>
        <pc:cxnChg chg="mod">
          <ac:chgData name="Mokarram Dorri, Bahareh" userId="b65613e7-b782-4797-afbc-3ac9b2e9b774" providerId="ADAL" clId="{0FE60F7A-590B-4C84-996A-FA3AE44F813E}" dt="2023-10-26T05:24:44.300" v="357"/>
          <ac:cxnSpMkLst>
            <pc:docMk/>
            <pc:sldMk cId="1288522729" sldId="361"/>
            <ac:cxnSpMk id="33" creationId="{9AF196E7-1AD4-C262-A761-9390AD1631C5}"/>
          </ac:cxnSpMkLst>
        </pc:cxnChg>
        <pc:cxnChg chg="mod">
          <ac:chgData name="Mokarram Dorri, Bahareh" userId="b65613e7-b782-4797-afbc-3ac9b2e9b774" providerId="ADAL" clId="{0FE60F7A-590B-4C84-996A-FA3AE44F813E}" dt="2023-10-26T05:24:44.300" v="357"/>
          <ac:cxnSpMkLst>
            <pc:docMk/>
            <pc:sldMk cId="1288522729" sldId="361"/>
            <ac:cxnSpMk id="44" creationId="{B2E9E3CE-EB2D-1BEA-74C9-BA113A12D770}"/>
          </ac:cxnSpMkLst>
        </pc:cxnChg>
        <pc:cxnChg chg="mod">
          <ac:chgData name="Mokarram Dorri, Bahareh" userId="b65613e7-b782-4797-afbc-3ac9b2e9b774" providerId="ADAL" clId="{0FE60F7A-590B-4C84-996A-FA3AE44F813E}" dt="2023-10-26T05:24:44.300" v="357"/>
          <ac:cxnSpMkLst>
            <pc:docMk/>
            <pc:sldMk cId="1288522729" sldId="361"/>
            <ac:cxnSpMk id="48" creationId="{ABD80E12-6B09-1818-AFCD-3240D3553548}"/>
          </ac:cxnSpMkLst>
        </pc:cxnChg>
        <pc:cxnChg chg="mod">
          <ac:chgData name="Mokarram Dorri, Bahareh" userId="b65613e7-b782-4797-afbc-3ac9b2e9b774" providerId="ADAL" clId="{0FE60F7A-590B-4C84-996A-FA3AE44F813E}" dt="2023-10-26T05:24:58.923" v="361"/>
          <ac:cxnSpMkLst>
            <pc:docMk/>
            <pc:sldMk cId="1288522729" sldId="361"/>
            <ac:cxnSpMk id="56" creationId="{72C661E3-6F55-5FF5-D1CE-8529B577E2F8}"/>
          </ac:cxnSpMkLst>
        </pc:cxnChg>
        <pc:cxnChg chg="mod">
          <ac:chgData name="Mokarram Dorri, Bahareh" userId="b65613e7-b782-4797-afbc-3ac9b2e9b774" providerId="ADAL" clId="{0FE60F7A-590B-4C84-996A-FA3AE44F813E}" dt="2023-10-26T05:24:58.923" v="361"/>
          <ac:cxnSpMkLst>
            <pc:docMk/>
            <pc:sldMk cId="1288522729" sldId="361"/>
            <ac:cxnSpMk id="67" creationId="{EDFA4755-943C-0B72-679D-DBF1BA1B7261}"/>
          </ac:cxnSpMkLst>
        </pc:cxnChg>
        <pc:cxnChg chg="mod">
          <ac:chgData name="Mokarram Dorri, Bahareh" userId="b65613e7-b782-4797-afbc-3ac9b2e9b774" providerId="ADAL" clId="{0FE60F7A-590B-4C84-996A-FA3AE44F813E}" dt="2023-10-26T05:24:58.923" v="361"/>
          <ac:cxnSpMkLst>
            <pc:docMk/>
            <pc:sldMk cId="1288522729" sldId="361"/>
            <ac:cxnSpMk id="71" creationId="{00F00751-FDE3-27AA-EF5C-65B61CAF6BF2}"/>
          </ac:cxnSpMkLst>
        </pc:cxnChg>
        <pc:cxnChg chg="mod">
          <ac:chgData name="Mokarram Dorri, Bahareh" userId="b65613e7-b782-4797-afbc-3ac9b2e9b774" providerId="ADAL" clId="{0FE60F7A-590B-4C84-996A-FA3AE44F813E}" dt="2023-10-26T14:40:39.384" v="513" actId="14100"/>
          <ac:cxnSpMkLst>
            <pc:docMk/>
            <pc:sldMk cId="1288522729" sldId="361"/>
            <ac:cxnSpMk id="79" creationId="{2238A02B-F4DF-A215-89D1-AB11D0470912}"/>
          </ac:cxnSpMkLst>
        </pc:cxnChg>
        <pc:cxnChg chg="add del mod">
          <ac:chgData name="Mokarram Dorri, Bahareh" userId="b65613e7-b782-4797-afbc-3ac9b2e9b774" providerId="ADAL" clId="{0FE60F7A-590B-4C84-996A-FA3AE44F813E}" dt="2023-10-30T20:41:48.384" v="1202" actId="1037"/>
          <ac:cxnSpMkLst>
            <pc:docMk/>
            <pc:sldMk cId="1288522729" sldId="361"/>
            <ac:cxnSpMk id="90" creationId="{21B3E74E-16AC-4C1F-A2FC-91009F7FF90F}"/>
          </ac:cxnSpMkLst>
        </pc:cxnChg>
        <pc:cxnChg chg="mod">
          <ac:chgData name="Mokarram Dorri, Bahareh" userId="b65613e7-b782-4797-afbc-3ac9b2e9b774" providerId="ADAL" clId="{0FE60F7A-590B-4C84-996A-FA3AE44F813E}" dt="2023-10-30T20:41:48.384" v="1202" actId="1037"/>
          <ac:cxnSpMkLst>
            <pc:docMk/>
            <pc:sldMk cId="1288522729" sldId="361"/>
            <ac:cxnSpMk id="94" creationId="{CBDCEFFF-7350-84FA-5824-9C430358D788}"/>
          </ac:cxnSpMkLst>
        </pc:cxnChg>
        <pc:cxnChg chg="add del mod">
          <ac:chgData name="Mokarram Dorri, Bahareh" userId="b65613e7-b782-4797-afbc-3ac9b2e9b774" providerId="ADAL" clId="{0FE60F7A-590B-4C84-996A-FA3AE44F813E}" dt="2023-10-26T05:27:49.843" v="417"/>
          <ac:cxnSpMkLst>
            <pc:docMk/>
            <pc:sldMk cId="1288522729" sldId="361"/>
            <ac:cxnSpMk id="99" creationId="{649C7964-4521-4F6A-B5C9-6F593F604AF0}"/>
          </ac:cxnSpMkLst>
        </pc:cxnChg>
      </pc:sldChg>
      <pc:sldChg chg="delSp modSp add mod ord delAnim">
        <pc:chgData name="Mokarram Dorri, Bahareh" userId="b65613e7-b782-4797-afbc-3ac9b2e9b774" providerId="ADAL" clId="{0FE60F7A-590B-4C84-996A-FA3AE44F813E}" dt="2023-10-30T20:39:51.345" v="1164" actId="20577"/>
        <pc:sldMkLst>
          <pc:docMk/>
          <pc:sldMk cId="3204161944" sldId="362"/>
        </pc:sldMkLst>
        <pc:spChg chg="mod">
          <ac:chgData name="Mokarram Dorri, Bahareh" userId="b65613e7-b782-4797-afbc-3ac9b2e9b774" providerId="ADAL" clId="{0FE60F7A-590B-4C84-996A-FA3AE44F813E}" dt="2023-10-30T20:39:02.669" v="1159" actId="20577"/>
          <ac:spMkLst>
            <pc:docMk/>
            <pc:sldMk cId="3204161944" sldId="362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0FE60F7A-590B-4C84-996A-FA3AE44F813E}" dt="2023-10-30T20:39:51.345" v="1164" actId="20577"/>
          <ac:spMkLst>
            <pc:docMk/>
            <pc:sldMk cId="3204161944" sldId="362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0FE60F7A-590B-4C84-996A-FA3AE44F813E}" dt="2023-10-26T15:43:14.132" v="545" actId="478"/>
          <ac:spMkLst>
            <pc:docMk/>
            <pc:sldMk cId="3204161944" sldId="362"/>
            <ac:spMk id="4" creationId="{00000000-0000-0000-0000-000000000000}"/>
          </ac:spMkLst>
        </pc:spChg>
      </pc:sldChg>
      <pc:sldChg chg="addSp delSp modSp new mod ord delAnim modAnim">
        <pc:chgData name="Mokarram Dorri, Bahareh" userId="b65613e7-b782-4797-afbc-3ac9b2e9b774" providerId="ADAL" clId="{0FE60F7A-590B-4C84-996A-FA3AE44F813E}" dt="2023-10-30T21:20:35.998" v="1431" actId="14100"/>
        <pc:sldMkLst>
          <pc:docMk/>
          <pc:sldMk cId="3192439179" sldId="363"/>
        </pc:sldMkLst>
        <pc:spChg chg="mod">
          <ac:chgData name="Mokarram Dorri, Bahareh" userId="b65613e7-b782-4797-afbc-3ac9b2e9b774" providerId="ADAL" clId="{0FE60F7A-590B-4C84-996A-FA3AE44F813E}" dt="2023-10-30T21:20:05.756" v="1427" actId="20577"/>
          <ac:spMkLst>
            <pc:docMk/>
            <pc:sldMk cId="3192439179" sldId="363"/>
            <ac:spMk id="2" creationId="{BC29A544-DAA8-F379-4AD1-F6203B503956}"/>
          </ac:spMkLst>
        </pc:spChg>
        <pc:spChg chg="mod">
          <ac:chgData name="Mokarram Dorri, Bahareh" userId="b65613e7-b782-4797-afbc-3ac9b2e9b774" providerId="ADAL" clId="{0FE60F7A-590B-4C84-996A-FA3AE44F813E}" dt="2023-10-30T21:20:35.998" v="1431" actId="14100"/>
          <ac:spMkLst>
            <pc:docMk/>
            <pc:sldMk cId="3192439179" sldId="363"/>
            <ac:spMk id="3" creationId="{A48E85A3-A207-A4D0-4EC0-A3B2B866A00F}"/>
          </ac:spMkLst>
        </pc:spChg>
        <pc:spChg chg="add mod">
          <ac:chgData name="Mokarram Dorri, Bahareh" userId="b65613e7-b782-4797-afbc-3ac9b2e9b774" providerId="ADAL" clId="{0FE60F7A-590B-4C84-996A-FA3AE44F813E}" dt="2023-10-30T19:19:48.055" v="1085" actId="14100"/>
          <ac:spMkLst>
            <pc:docMk/>
            <pc:sldMk cId="3192439179" sldId="363"/>
            <ac:spMk id="6" creationId="{ECB812E7-2814-B77D-3E5F-87C5A84B6AC4}"/>
          </ac:spMkLst>
        </pc:spChg>
        <pc:spChg chg="add mod">
          <ac:chgData name="Mokarram Dorri, Bahareh" userId="b65613e7-b782-4797-afbc-3ac9b2e9b774" providerId="ADAL" clId="{0FE60F7A-590B-4C84-996A-FA3AE44F813E}" dt="2023-10-30T19:18:48.780" v="1073" actId="1076"/>
          <ac:spMkLst>
            <pc:docMk/>
            <pc:sldMk cId="3192439179" sldId="363"/>
            <ac:spMk id="7" creationId="{B2A26D50-6E98-D4EF-AE64-72142CDCFF1B}"/>
          </ac:spMkLst>
        </pc:spChg>
        <pc:spChg chg="add del mod">
          <ac:chgData name="Mokarram Dorri, Bahareh" userId="b65613e7-b782-4797-afbc-3ac9b2e9b774" providerId="ADAL" clId="{0FE60F7A-590B-4C84-996A-FA3AE44F813E}" dt="2023-10-30T19:16:18.939" v="1063" actId="478"/>
          <ac:spMkLst>
            <pc:docMk/>
            <pc:sldMk cId="3192439179" sldId="363"/>
            <ac:spMk id="8" creationId="{A00C6926-8F13-90BB-BF13-BD66F5CB56C3}"/>
          </ac:spMkLst>
        </pc:spChg>
        <pc:spChg chg="add mod">
          <ac:chgData name="Mokarram Dorri, Bahareh" userId="b65613e7-b782-4797-afbc-3ac9b2e9b774" providerId="ADAL" clId="{0FE60F7A-590B-4C84-996A-FA3AE44F813E}" dt="2023-10-30T19:18:45.719" v="1072" actId="1076"/>
          <ac:spMkLst>
            <pc:docMk/>
            <pc:sldMk cId="3192439179" sldId="363"/>
            <ac:spMk id="9" creationId="{C795121A-35A6-1E9C-963B-4B042DC578D5}"/>
          </ac:spMkLst>
        </pc:spChg>
        <pc:spChg chg="add mod">
          <ac:chgData name="Mokarram Dorri, Bahareh" userId="b65613e7-b782-4797-afbc-3ac9b2e9b774" providerId="ADAL" clId="{0FE60F7A-590B-4C84-996A-FA3AE44F813E}" dt="2023-10-30T19:19:20.542" v="1078" actId="20577"/>
          <ac:spMkLst>
            <pc:docMk/>
            <pc:sldMk cId="3192439179" sldId="363"/>
            <ac:spMk id="10" creationId="{A0CC5F4A-0134-A4A2-71AF-5EC400DA4701}"/>
          </ac:spMkLst>
        </pc:spChg>
        <pc:picChg chg="add mod ord">
          <ac:chgData name="Mokarram Dorri, Bahareh" userId="b65613e7-b782-4797-afbc-3ac9b2e9b774" providerId="ADAL" clId="{0FE60F7A-590B-4C84-996A-FA3AE44F813E}" dt="2023-10-30T19:18:43.380" v="1071" actId="1076"/>
          <ac:picMkLst>
            <pc:docMk/>
            <pc:sldMk cId="3192439179" sldId="363"/>
            <ac:picMk id="5" creationId="{321D1B83-B6A3-0738-D562-DA2A5D941790}"/>
          </ac:picMkLst>
        </pc:picChg>
      </pc:sldChg>
      <pc:sldChg chg="delSp modSp add mod ord delAnim">
        <pc:chgData name="Mokarram Dorri, Bahareh" userId="b65613e7-b782-4797-afbc-3ac9b2e9b774" providerId="ADAL" clId="{0FE60F7A-590B-4C84-996A-FA3AE44F813E}" dt="2023-10-30T21:21:49.295" v="1447" actId="20577"/>
        <pc:sldMkLst>
          <pc:docMk/>
          <pc:sldMk cId="2182263686" sldId="364"/>
        </pc:sldMkLst>
        <pc:spChg chg="mod">
          <ac:chgData name="Mokarram Dorri, Bahareh" userId="b65613e7-b782-4797-afbc-3ac9b2e9b774" providerId="ADAL" clId="{0FE60F7A-590B-4C84-996A-FA3AE44F813E}" dt="2023-10-30T18:11:40.188" v="955" actId="1076"/>
          <ac:spMkLst>
            <pc:docMk/>
            <pc:sldMk cId="2182263686" sldId="364"/>
            <ac:spMk id="2" creationId="{BC29A544-DAA8-F379-4AD1-F6203B503956}"/>
          </ac:spMkLst>
        </pc:spChg>
        <pc:spChg chg="mod">
          <ac:chgData name="Mokarram Dorri, Bahareh" userId="b65613e7-b782-4797-afbc-3ac9b2e9b774" providerId="ADAL" clId="{0FE60F7A-590B-4C84-996A-FA3AE44F813E}" dt="2023-10-30T21:21:49.295" v="1447" actId="20577"/>
          <ac:spMkLst>
            <pc:docMk/>
            <pc:sldMk cId="2182263686" sldId="364"/>
            <ac:spMk id="3" creationId="{A48E85A3-A207-A4D0-4EC0-A3B2B866A00F}"/>
          </ac:spMkLst>
        </pc:spChg>
        <pc:spChg chg="del">
          <ac:chgData name="Mokarram Dorri, Bahareh" userId="b65613e7-b782-4797-afbc-3ac9b2e9b774" providerId="ADAL" clId="{0FE60F7A-590B-4C84-996A-FA3AE44F813E}" dt="2023-10-30T18:09:44.074" v="935" actId="478"/>
          <ac:spMkLst>
            <pc:docMk/>
            <pc:sldMk cId="2182263686" sldId="364"/>
            <ac:spMk id="6" creationId="{ECB812E7-2814-B77D-3E5F-87C5A84B6AC4}"/>
          </ac:spMkLst>
        </pc:spChg>
        <pc:picChg chg="del">
          <ac:chgData name="Mokarram Dorri, Bahareh" userId="b65613e7-b782-4797-afbc-3ac9b2e9b774" providerId="ADAL" clId="{0FE60F7A-590B-4C84-996A-FA3AE44F813E}" dt="2023-10-30T18:09:06.256" v="932" actId="478"/>
          <ac:picMkLst>
            <pc:docMk/>
            <pc:sldMk cId="2182263686" sldId="364"/>
            <ac:picMk id="5" creationId="{321D1B83-B6A3-0738-D562-DA2A5D941790}"/>
          </ac:picMkLst>
        </pc:picChg>
      </pc:sldChg>
      <pc:sldChg chg="addSp delSp modSp add mod">
        <pc:chgData name="Mokarram Dorri, Bahareh" userId="b65613e7-b782-4797-afbc-3ac9b2e9b774" providerId="ADAL" clId="{0FE60F7A-590B-4C84-996A-FA3AE44F813E}" dt="2023-10-30T20:40:32.674" v="1178" actId="20577"/>
        <pc:sldMkLst>
          <pc:docMk/>
          <pc:sldMk cId="3649532601" sldId="365"/>
        </pc:sldMkLst>
        <pc:spChg chg="mod">
          <ac:chgData name="Mokarram Dorri, Bahareh" userId="b65613e7-b782-4797-afbc-3ac9b2e9b774" providerId="ADAL" clId="{0FE60F7A-590B-4C84-996A-FA3AE44F813E}" dt="2023-10-30T18:31:25.794" v="1016"/>
          <ac:spMkLst>
            <pc:docMk/>
            <pc:sldMk cId="3649532601" sldId="365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0FE60F7A-590B-4C84-996A-FA3AE44F813E}" dt="2023-10-30T20:40:32.674" v="1178" actId="20577"/>
          <ac:spMkLst>
            <pc:docMk/>
            <pc:sldMk cId="3649532601" sldId="365"/>
            <ac:spMk id="3" creationId="{00000000-0000-0000-0000-000000000000}"/>
          </ac:spMkLst>
        </pc:spChg>
        <pc:spChg chg="add del">
          <ac:chgData name="Mokarram Dorri, Bahareh" userId="b65613e7-b782-4797-afbc-3ac9b2e9b774" providerId="ADAL" clId="{0FE60F7A-590B-4C84-996A-FA3AE44F813E}" dt="2023-10-30T18:32:24.175" v="1021"/>
          <ac:spMkLst>
            <pc:docMk/>
            <pc:sldMk cId="3649532601" sldId="365"/>
            <ac:spMk id="4" creationId="{7C1006A8-97EB-D012-F259-ADA728020315}"/>
          </ac:spMkLst>
        </pc:spChg>
        <pc:spChg chg="add del">
          <ac:chgData name="Mokarram Dorri, Bahareh" userId="b65613e7-b782-4797-afbc-3ac9b2e9b774" providerId="ADAL" clId="{0FE60F7A-590B-4C84-996A-FA3AE44F813E}" dt="2023-10-30T18:32:24.175" v="1021"/>
          <ac:spMkLst>
            <pc:docMk/>
            <pc:sldMk cId="3649532601" sldId="365"/>
            <ac:spMk id="5" creationId="{6A6F8CA5-A2DA-430C-D2A8-E774287238D1}"/>
          </ac:spMkLst>
        </pc:spChg>
      </pc:sldChg>
      <pc:sldChg chg="delSp modSp add mod modAnim">
        <pc:chgData name="Mokarram Dorri, Bahareh" userId="b65613e7-b782-4797-afbc-3ac9b2e9b774" providerId="ADAL" clId="{0FE60F7A-590B-4C84-996A-FA3AE44F813E}" dt="2024-11-07T04:39:01.860" v="1472" actId="1076"/>
        <pc:sldMkLst>
          <pc:docMk/>
          <pc:sldMk cId="3295049943" sldId="366"/>
        </pc:sldMkLst>
        <pc:spChg chg="mod">
          <ac:chgData name="Mokarram Dorri, Bahareh" userId="b65613e7-b782-4797-afbc-3ac9b2e9b774" providerId="ADAL" clId="{0FE60F7A-590B-4C84-996A-FA3AE44F813E}" dt="2024-11-07T04:38:59.410" v="1471" actId="1076"/>
          <ac:spMkLst>
            <pc:docMk/>
            <pc:sldMk cId="3295049943" sldId="366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0FE60F7A-590B-4C84-996A-FA3AE44F813E}" dt="2024-11-07T04:39:01.860" v="1472" actId="1076"/>
          <ac:spMkLst>
            <pc:docMk/>
            <pc:sldMk cId="3295049943" sldId="366"/>
            <ac:spMk id="3" creationId="{00000000-0000-0000-0000-000000000000}"/>
          </ac:spMkLst>
        </pc:spChg>
        <pc:spChg chg="del mod">
          <ac:chgData name="Mokarram Dorri, Bahareh" userId="b65613e7-b782-4797-afbc-3ac9b2e9b774" providerId="ADAL" clId="{0FE60F7A-590B-4C84-996A-FA3AE44F813E}" dt="2023-10-30T19:57:16.614" v="1121" actId="478"/>
          <ac:spMkLst>
            <pc:docMk/>
            <pc:sldMk cId="3295049943" sldId="366"/>
            <ac:spMk id="4" creationId="{00000000-0000-0000-0000-000000000000}"/>
          </ac:spMkLst>
        </pc:spChg>
      </pc:sldChg>
      <pc:sldChg chg="modSp mod">
        <pc:chgData name="Mokarram Dorri, Bahareh" userId="b65613e7-b782-4797-afbc-3ac9b2e9b774" providerId="ADAL" clId="{0FE60F7A-590B-4C84-996A-FA3AE44F813E}" dt="2024-11-07T04:44:45.740" v="1475" actId="20577"/>
        <pc:sldMkLst>
          <pc:docMk/>
          <pc:sldMk cId="1184145123" sldId="367"/>
        </pc:sldMkLst>
        <pc:spChg chg="mod">
          <ac:chgData name="Mokarram Dorri, Bahareh" userId="b65613e7-b782-4797-afbc-3ac9b2e9b774" providerId="ADAL" clId="{0FE60F7A-590B-4C84-996A-FA3AE44F813E}" dt="2024-11-07T04:44:45.740" v="1475" actId="20577"/>
          <ac:spMkLst>
            <pc:docMk/>
            <pc:sldMk cId="1184145123" sldId="367"/>
            <ac:spMk id="3" creationId="{A48E85A3-A207-A4D0-4EC0-A3B2B866A00F}"/>
          </ac:spMkLst>
        </pc:spChg>
      </pc:sldChg>
      <pc:sldChg chg="modSp add del mod ord">
        <pc:chgData name="Mokarram Dorri, Bahareh" userId="b65613e7-b782-4797-afbc-3ac9b2e9b774" providerId="ADAL" clId="{0FE60F7A-590B-4C84-996A-FA3AE44F813E}" dt="2023-10-30T21:18:17.484" v="1422" actId="47"/>
        <pc:sldMkLst>
          <pc:docMk/>
          <pc:sldMk cId="1278762383" sldId="367"/>
        </pc:sldMkLst>
        <pc:spChg chg="mod">
          <ac:chgData name="Mokarram Dorri, Bahareh" userId="b65613e7-b782-4797-afbc-3ac9b2e9b774" providerId="ADAL" clId="{0FE60F7A-590B-4C84-996A-FA3AE44F813E}" dt="2023-10-30T21:12:18.783" v="1411" actId="20577"/>
          <ac:spMkLst>
            <pc:docMk/>
            <pc:sldMk cId="1278762383" sldId="367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0FE60F7A-590B-4C84-996A-FA3AE44F813E}" dt="2023-10-30T21:17:56.570" v="1414" actId="21"/>
          <ac:spMkLst>
            <pc:docMk/>
            <pc:sldMk cId="1278762383" sldId="367"/>
            <ac:spMk id="3" creationId="{00000000-0000-0000-0000-000000000000}"/>
          </ac:spMkLst>
        </pc:spChg>
      </pc:sldChg>
    </pc:docChg>
  </pc:docChgLst>
  <pc:docChgLst>
    <pc:chgData name="Mokarram Dorri, Bahareh" userId="S::bahareh.mokarramdorri@unt.edu::b65613e7-b782-4797-afbc-3ac9b2e9b774" providerId="AD" clId="Web-{37A15A81-70DC-5B06-7A4F-E8656783C9D7}"/>
    <pc:docChg chg="delSld">
      <pc:chgData name="Mokarram Dorri, Bahareh" userId="S::bahareh.mokarramdorri@unt.edu::b65613e7-b782-4797-afbc-3ac9b2e9b774" providerId="AD" clId="Web-{37A15A81-70DC-5B06-7A4F-E8656783C9D7}" dt="2023-11-02T18:57:46.431" v="0"/>
      <pc:docMkLst>
        <pc:docMk/>
      </pc:docMkLst>
      <pc:sldChg chg="del">
        <pc:chgData name="Mokarram Dorri, Bahareh" userId="S::bahareh.mokarramdorri@unt.edu::b65613e7-b782-4797-afbc-3ac9b2e9b774" providerId="AD" clId="Web-{37A15A81-70DC-5B06-7A4F-E8656783C9D7}" dt="2023-11-02T18:57:46.431" v="0"/>
        <pc:sldMkLst>
          <pc:docMk/>
          <pc:sldMk cId="3929372842" sldId="368"/>
        </pc:sldMkLst>
      </pc:sldChg>
    </pc:docChg>
  </pc:docChgLst>
  <pc:docChgLst>
    <pc:chgData name="Mokarram dorri, Bahareh" userId="b65613e7-b782-4797-afbc-3ac9b2e9b774" providerId="ADAL" clId="{0FE60F7A-590B-4C84-996A-FA3AE44F813E}"/>
    <pc:docChg chg="undo custSel addSld modSld sldOrd">
      <pc:chgData name="Mokarram dorri, Bahareh" userId="b65613e7-b782-4797-afbc-3ac9b2e9b774" providerId="ADAL" clId="{0FE60F7A-590B-4C84-996A-FA3AE44F813E}" dt="2024-04-16T02:58:17.863" v="595" actId="478"/>
      <pc:docMkLst>
        <pc:docMk/>
      </pc:docMkLst>
      <pc:sldChg chg="delSp modSp mod">
        <pc:chgData name="Mokarram dorri, Bahareh" userId="b65613e7-b782-4797-afbc-3ac9b2e9b774" providerId="ADAL" clId="{0FE60F7A-590B-4C84-996A-FA3AE44F813E}" dt="2024-04-16T02:58:17.863" v="595" actId="478"/>
        <pc:sldMkLst>
          <pc:docMk/>
          <pc:sldMk cId="3136980551" sldId="334"/>
        </pc:sldMkLst>
        <pc:spChg chg="del mod">
          <ac:chgData name="Mokarram dorri, Bahareh" userId="b65613e7-b782-4797-afbc-3ac9b2e9b774" providerId="ADAL" clId="{0FE60F7A-590B-4C84-996A-FA3AE44F813E}" dt="2024-04-16T02:58:16.207" v="594" actId="478"/>
          <ac:spMkLst>
            <pc:docMk/>
            <pc:sldMk cId="3136980551" sldId="334"/>
            <ac:spMk id="6" creationId="{00000000-0000-0000-0000-000000000000}"/>
          </ac:spMkLst>
        </pc:spChg>
        <pc:spChg chg="del">
          <ac:chgData name="Mokarram dorri, Bahareh" userId="b65613e7-b782-4797-afbc-3ac9b2e9b774" providerId="ADAL" clId="{0FE60F7A-590B-4C84-996A-FA3AE44F813E}" dt="2024-04-16T02:58:17.863" v="595" actId="478"/>
          <ac:spMkLst>
            <pc:docMk/>
            <pc:sldMk cId="3136980551" sldId="334"/>
            <ac:spMk id="7" creationId="{00000000-0000-0000-0000-000000000000}"/>
          </ac:spMkLst>
        </pc:spChg>
      </pc:sldChg>
      <pc:sldChg chg="delSp mod">
        <pc:chgData name="Mokarram dorri, Bahareh" userId="b65613e7-b782-4797-afbc-3ac9b2e9b774" providerId="ADAL" clId="{0FE60F7A-590B-4C84-996A-FA3AE44F813E}" dt="2024-04-16T02:58:07.777" v="592" actId="478"/>
        <pc:sldMkLst>
          <pc:docMk/>
          <pc:sldMk cId="3204161944" sldId="362"/>
        </pc:sldMkLst>
        <pc:spChg chg="del">
          <ac:chgData name="Mokarram dorri, Bahareh" userId="b65613e7-b782-4797-afbc-3ac9b2e9b774" providerId="ADAL" clId="{0FE60F7A-590B-4C84-996A-FA3AE44F813E}" dt="2024-04-16T02:58:07.777" v="592" actId="478"/>
          <ac:spMkLst>
            <pc:docMk/>
            <pc:sldMk cId="3204161944" sldId="362"/>
            <ac:spMk id="6" creationId="{00000000-0000-0000-0000-000000000000}"/>
          </ac:spMkLst>
        </pc:spChg>
        <pc:spChg chg="del">
          <ac:chgData name="Mokarram dorri, Bahareh" userId="b65613e7-b782-4797-afbc-3ac9b2e9b774" providerId="ADAL" clId="{0FE60F7A-590B-4C84-996A-FA3AE44F813E}" dt="2024-04-16T02:58:05.207" v="591" actId="478"/>
          <ac:spMkLst>
            <pc:docMk/>
            <pc:sldMk cId="3204161944" sldId="362"/>
            <ac:spMk id="7" creationId="{00000000-0000-0000-0000-000000000000}"/>
          </ac:spMkLst>
        </pc:spChg>
      </pc:sldChg>
      <pc:sldChg chg="delSp modSp mod modNotesTx">
        <pc:chgData name="Mokarram dorri, Bahareh" userId="b65613e7-b782-4797-afbc-3ac9b2e9b774" providerId="ADAL" clId="{0FE60F7A-590B-4C84-996A-FA3AE44F813E}" dt="2024-04-16T02:57:57.607" v="590"/>
        <pc:sldMkLst>
          <pc:docMk/>
          <pc:sldMk cId="3295049943" sldId="366"/>
        </pc:sldMkLst>
        <pc:spChg chg="mod">
          <ac:chgData name="Mokarram dorri, Bahareh" userId="b65613e7-b782-4797-afbc-3ac9b2e9b774" providerId="ADAL" clId="{0FE60F7A-590B-4C84-996A-FA3AE44F813E}" dt="2024-04-16T02:57:37.117" v="582" actId="14100"/>
          <ac:spMkLst>
            <pc:docMk/>
            <pc:sldMk cId="3295049943" sldId="366"/>
            <ac:spMk id="3" creationId="{00000000-0000-0000-0000-000000000000}"/>
          </ac:spMkLst>
        </pc:spChg>
        <pc:spChg chg="del mod">
          <ac:chgData name="Mokarram dorri, Bahareh" userId="b65613e7-b782-4797-afbc-3ac9b2e9b774" providerId="ADAL" clId="{0FE60F7A-590B-4C84-996A-FA3AE44F813E}" dt="2024-04-16T02:57:57.597" v="588"/>
          <ac:spMkLst>
            <pc:docMk/>
            <pc:sldMk cId="3295049943" sldId="366"/>
            <ac:spMk id="6" creationId="{00000000-0000-0000-0000-000000000000}"/>
          </ac:spMkLst>
        </pc:spChg>
        <pc:spChg chg="del mod">
          <ac:chgData name="Mokarram dorri, Bahareh" userId="b65613e7-b782-4797-afbc-3ac9b2e9b774" providerId="ADAL" clId="{0FE60F7A-590B-4C84-996A-FA3AE44F813E}" dt="2024-04-16T02:57:57.607" v="590"/>
          <ac:spMkLst>
            <pc:docMk/>
            <pc:sldMk cId="3295049943" sldId="366"/>
            <ac:spMk id="7" creationId="{00000000-0000-0000-0000-000000000000}"/>
          </ac:spMkLst>
        </pc:spChg>
      </pc:sldChg>
      <pc:sldChg chg="addSp modSp add mod ord modAnim">
        <pc:chgData name="Mokarram dorri, Bahareh" userId="b65613e7-b782-4797-afbc-3ac9b2e9b774" providerId="ADAL" clId="{0FE60F7A-590B-4C84-996A-FA3AE44F813E}" dt="2023-11-02T05:43:45.917" v="576" actId="1076"/>
        <pc:sldMkLst>
          <pc:docMk/>
          <pc:sldMk cId="1184145123" sldId="367"/>
        </pc:sldMkLst>
        <pc:spChg chg="mod">
          <ac:chgData name="Mokarram dorri, Bahareh" userId="b65613e7-b782-4797-afbc-3ac9b2e9b774" providerId="ADAL" clId="{0FE60F7A-590B-4C84-996A-FA3AE44F813E}" dt="2023-11-02T01:47:40.416" v="146" actId="1076"/>
          <ac:spMkLst>
            <pc:docMk/>
            <pc:sldMk cId="1184145123" sldId="367"/>
            <ac:spMk id="2" creationId="{BC29A544-DAA8-F379-4AD1-F6203B503956}"/>
          </ac:spMkLst>
        </pc:spChg>
        <pc:spChg chg="mod">
          <ac:chgData name="Mokarram dorri, Bahareh" userId="b65613e7-b782-4797-afbc-3ac9b2e9b774" providerId="ADAL" clId="{0FE60F7A-590B-4C84-996A-FA3AE44F813E}" dt="2023-11-02T05:37:27.207" v="323" actId="27636"/>
          <ac:spMkLst>
            <pc:docMk/>
            <pc:sldMk cId="1184145123" sldId="367"/>
            <ac:spMk id="3" creationId="{A48E85A3-A207-A4D0-4EC0-A3B2B866A00F}"/>
          </ac:spMkLst>
        </pc:spChg>
        <pc:spChg chg="add mod">
          <ac:chgData name="Mokarram dorri, Bahareh" userId="b65613e7-b782-4797-afbc-3ac9b2e9b774" providerId="ADAL" clId="{0FE60F7A-590B-4C84-996A-FA3AE44F813E}" dt="2023-11-02T05:42:20.756" v="501" actId="1076"/>
          <ac:spMkLst>
            <pc:docMk/>
            <pc:sldMk cId="1184145123" sldId="367"/>
            <ac:spMk id="7" creationId="{1D2B56B8-BD7C-0BA6-5FBB-C81B30993A41}"/>
          </ac:spMkLst>
        </pc:spChg>
        <pc:spChg chg="add mod">
          <ac:chgData name="Mokarram dorri, Bahareh" userId="b65613e7-b782-4797-afbc-3ac9b2e9b774" providerId="ADAL" clId="{0FE60F7A-590B-4C84-996A-FA3AE44F813E}" dt="2023-11-02T05:42:35.377" v="502" actId="1076"/>
          <ac:spMkLst>
            <pc:docMk/>
            <pc:sldMk cId="1184145123" sldId="367"/>
            <ac:spMk id="8" creationId="{46971917-084F-90A1-ECA6-41C844719EF1}"/>
          </ac:spMkLst>
        </pc:spChg>
        <pc:spChg chg="add mod">
          <ac:chgData name="Mokarram dorri, Bahareh" userId="b65613e7-b782-4797-afbc-3ac9b2e9b774" providerId="ADAL" clId="{0FE60F7A-590B-4C84-996A-FA3AE44F813E}" dt="2023-11-02T05:43:45.917" v="576" actId="1076"/>
          <ac:spMkLst>
            <pc:docMk/>
            <pc:sldMk cId="1184145123" sldId="367"/>
            <ac:spMk id="11" creationId="{2CC3D45B-7E9B-0203-744D-70DA0396F8EC}"/>
          </ac:spMkLst>
        </pc:spChg>
        <pc:picChg chg="add mod">
          <ac:chgData name="Mokarram dorri, Bahareh" userId="b65613e7-b782-4797-afbc-3ac9b2e9b774" providerId="ADAL" clId="{0FE60F7A-590B-4C84-996A-FA3AE44F813E}" dt="2023-11-02T05:38:45.887" v="338" actId="34135"/>
          <ac:picMkLst>
            <pc:docMk/>
            <pc:sldMk cId="1184145123" sldId="367"/>
            <ac:picMk id="5" creationId="{32397BCA-3D6B-4D1E-42FE-24BC7D42BBA0}"/>
          </ac:picMkLst>
        </pc:picChg>
        <pc:cxnChg chg="add">
          <ac:chgData name="Mokarram dorri, Bahareh" userId="b65613e7-b782-4797-afbc-3ac9b2e9b774" providerId="ADAL" clId="{0FE60F7A-590B-4C84-996A-FA3AE44F813E}" dt="2023-11-02T05:42:51.398" v="503" actId="11529"/>
          <ac:cxnSpMkLst>
            <pc:docMk/>
            <pc:sldMk cId="1184145123" sldId="367"/>
            <ac:cxnSpMk id="10" creationId="{CB639E60-A0FB-934B-A2E1-766B5A8C8B87}"/>
          </ac:cxnSpMkLst>
        </pc:cxnChg>
      </pc:sldChg>
      <pc:sldChg chg="add">
        <pc:chgData name="Mokarram dorri, Bahareh" userId="b65613e7-b782-4797-afbc-3ac9b2e9b774" providerId="ADAL" clId="{0FE60F7A-590B-4C84-996A-FA3AE44F813E}" dt="2023-11-02T05:35:38.086" v="216" actId="2890"/>
        <pc:sldMkLst>
          <pc:docMk/>
          <pc:sldMk cId="3929372842" sldId="3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CB280D-AEDC-42BE-76E9-8FE0952FF3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B3038-9806-14A1-423B-CF82DF0ED5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5423A-203A-47A3-8C3A-8E2A17447DC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AFC46-4EFE-F815-012B-5B3674F679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75BEC-0DB5-DCA6-BEDF-A6CDA30BCC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4B2E4-5073-4090-BBAB-FB8494BFA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22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9C9DD-4B20-4277-BFB7-6DD86BEA196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E3C99-7E42-49C6-8C52-DF1136B5A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6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E3C99-7E42-49C6-8C52-DF1136B5A9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2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E3C99-7E42-49C6-8C52-DF1136B5A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43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E3C99-7E42-49C6-8C52-DF1136B5A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17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7AE2-E3E6-4063-A135-B506FE9F4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7E935-C369-83A3-20A0-2F0A028D4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BB59A-CEC5-7682-3DC1-949CC1F1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86D2-243A-4F29-81AC-A8D76952C8A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F4AAD-EDD5-492C-8777-53F90D4F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8AE5A-0648-A87B-7154-63C397CF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FEFF-F9DF-4F81-9C72-70477B74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0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72C6-FA72-EC37-B382-006B6185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E811C-65F8-74AD-30E4-B3ED2E332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0A7C6-D3FB-AC5E-0CEE-32173D4C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86D2-243A-4F29-81AC-A8D76952C8A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76DD4-DB68-E4D2-6D51-D741F4E1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2A64B-947E-3DF5-B24E-20BC4436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FEFF-F9DF-4F81-9C72-70477B74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3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68A71-7A8D-D826-49A0-7F90DD311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A813F-ADCF-3CB3-06AF-B6ECD34F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6731F-A705-FDD7-6D6D-142B9871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86D2-243A-4F29-81AC-A8D76952C8A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AB574-8850-0629-47CD-601F65C5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8C9A-05BB-0AD1-4A1D-D6BF2B4B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FEFF-F9DF-4F81-9C72-70477B74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3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5CA7-B7B2-7D0F-ADFD-A69566D3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DEAB-76AC-BEDC-CBE2-94F50A05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AB8C4-A997-7030-42E6-4156302F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86D2-243A-4F29-81AC-A8D76952C8A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02F4B-9E82-9F75-F341-B010A109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8F4AA-B2E1-DD9B-4463-0D7CFB0E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FEFF-F9DF-4F81-9C72-70477B74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0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528E-4B43-4AD0-E80F-D34E8E70E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36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ABE0-1025-8FDC-04AF-429C8E2DD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2A865-183A-70A3-B1AD-798C18BD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86D2-243A-4F29-81AC-A8D76952C8A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EC97C-F085-13B7-D511-97288446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3031B-DB77-E657-AEAC-5FC87946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FEFF-F9DF-4F81-9C72-70477B74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7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7205-D2F3-9F64-F5C7-F62F1D63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36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1975B-BDFE-CE1D-762A-2A205E2F4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3230A-3DAD-7513-DA8E-926B5A9E4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DCE4F-F864-CA97-F410-DFF82219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86D2-243A-4F29-81AC-A8D76952C8A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9D53D-98BA-843F-AAA3-1B27F396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4B5DB-5116-4842-CF3A-8CE436C7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FEFF-F9DF-4F81-9C72-70477B74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5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1B55-9E21-7C17-D67E-4103A54E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lang="en-US" sz="36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47E1A-4EE7-0E4A-034D-294C32106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9ADA0-E270-7E64-F864-FF3B5A3C5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32F3F-CD7A-5133-73A6-1C00677D4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807A0-93CC-DFF1-CF74-5DE68A37F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B6BC9-095E-D771-5980-60F46871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86D2-243A-4F29-81AC-A8D76952C8A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DE87D-E38A-22E0-5F1D-B6890B9E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D495A-C62B-8AC5-ABB3-767A5CE1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FEFF-F9DF-4F81-9C72-70477B74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7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5223-224F-551F-7E4E-EAF3F67A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36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9AE45-D7FE-CEE2-A6D8-02310F60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86D2-243A-4F29-81AC-A8D76952C8A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1077B-9312-E350-2480-FA9460ED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03FB5-96CF-E0DA-0437-B5CEB734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FEFF-F9DF-4F81-9C72-70477B74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2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EC2CF-3B30-9BEA-3FFE-C411BF53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86D2-243A-4F29-81AC-A8D76952C8A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BAD8E-E6BB-89FD-A54B-7C1DC73B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95578-E279-1209-268F-82414777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FEFF-F9DF-4F81-9C72-70477B74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5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E615-B1DF-BAD7-D547-5F3F8A722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22EE-41F2-C3FB-950D-33C58BAAB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369EC-288F-DCBE-4D11-4D78FCB46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F1562-AAC7-0F4F-0729-7B49F61C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86D2-243A-4F29-81AC-A8D76952C8A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2025-1491-DAF6-C842-4E96B017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EB1BE-64DF-D941-E176-86347214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FEFF-F9DF-4F81-9C72-70477B74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2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4A25-93E7-5859-A08E-744AF3ED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20569-F172-7112-CCB4-542B9AE44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E082B-AFEE-8920-0792-071E67CF5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C4FAE-D681-67E4-6265-BA3A8857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86D2-243A-4F29-81AC-A8D76952C8A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5E265-6327-817A-15F6-A4471EC2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39415-B944-BD12-291D-48D84B21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FEFF-F9DF-4F81-9C72-70477B74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5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8ADBC-7312-443E-4508-7867FE74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394E8-AE02-0C71-AB1E-AECA46C6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65FA6-F434-6E24-1662-779F12C16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C86D2-243A-4F29-81AC-A8D76952C8A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DFEB4-01B5-A278-156D-EEDF3D2AF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8C75E-35F7-5FE1-8A1E-06609D386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0FEFF-F9DF-4F81-9C72-70477B74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9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F495-D41B-59D2-A624-9867CEAC1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sz="4400" b="1" dirty="0">
                <a:solidFill>
                  <a:schemeClr val="accent1"/>
                </a:solidFill>
              </a:rPr>
              <a:t>Maximum Flow </a:t>
            </a:r>
            <a:br>
              <a:rPr lang="en-US" sz="4400" b="1" dirty="0">
                <a:solidFill>
                  <a:schemeClr val="accent1"/>
                </a:solidFill>
              </a:rPr>
            </a:br>
            <a:r>
              <a:rPr lang="en-US" sz="4400" b="1" dirty="0">
                <a:solidFill>
                  <a:schemeClr val="accent1"/>
                </a:solidFill>
              </a:rPr>
              <a:t>Minimum Cut</a:t>
            </a:r>
          </a:p>
        </p:txBody>
      </p:sp>
    </p:spTree>
    <p:extLst>
      <p:ext uri="{BB962C8B-B14F-4D97-AF65-F5344CB8AC3E}">
        <p14:creationId xmlns:p14="http://schemas.microsoft.com/office/powerpoint/2010/main" val="38461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25" y="1690687"/>
            <a:ext cx="9670775" cy="276204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At each iteration, we find an augmented path and increase </a:t>
            </a:r>
            <a:br>
              <a:rPr lang="en-US" sz="3000" dirty="0"/>
            </a:br>
            <a:r>
              <a:rPr lang="en-US" sz="3000" dirty="0"/>
              <a:t>the flow value.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Terminate the algorithm and return the flow value when no more augmented paths can be found.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32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/>
          <a:lstStyle/>
          <a:p>
            <a:r>
              <a:rPr lang="en-US" dirty="0"/>
              <a:t>Ford-Fulkerson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1" y="1153469"/>
            <a:ext cx="7881732" cy="2708647"/>
          </a:xfrm>
        </p:spPr>
        <p:txBody>
          <a:bodyPr>
            <a:no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dirty="0"/>
              <a:t>Find a Path from Source to Sink </a:t>
            </a:r>
          </a:p>
          <a:p>
            <a:pPr lvl="2"/>
            <a:r>
              <a:rPr lang="en-US" dirty="0"/>
              <a:t>Depth First from Source until we hit Sink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Update the flow along the path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Add edges in opposite direction for reverse flow 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b="1" dirty="0">
                <a:solidFill>
                  <a:srgbClr val="00B050"/>
                </a:solidFill>
              </a:rPr>
              <a:t>residual edges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Augments the flow </a:t>
            </a:r>
            <a:r>
              <a:rPr lang="en-US" dirty="0">
                <a:solidFill>
                  <a:srgbClr val="00B050"/>
                </a:solidFill>
              </a:rPr>
              <a:t>through the residual graph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Continue until there are no paths from Source to Sink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22E1C-001B-6F98-BA0A-B2D4658AB44C}"/>
              </a:ext>
            </a:extLst>
          </p:cNvPr>
          <p:cNvSpPr txBox="1"/>
          <p:nvPr/>
        </p:nvSpPr>
        <p:spPr>
          <a:xfrm>
            <a:off x="1958008" y="4301991"/>
            <a:ext cx="78817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en-US" sz="2400" dirty="0"/>
              <a:t>If the maximum outgoing flow from the </a:t>
            </a:r>
            <a:r>
              <a:rPr lang="en-US" sz="2400" b="1" dirty="0"/>
              <a:t>sink</a:t>
            </a:r>
            <a:r>
              <a:rPr lang="en-US" sz="2400" dirty="0"/>
              <a:t> node is </a:t>
            </a:r>
            <a:br>
              <a:rPr lang="en-US" sz="2400" dirty="0"/>
            </a:br>
            <a:r>
              <a:rPr lang="en-US" sz="2400" dirty="0"/>
              <a:t>equal to the maximum incoming flow of the </a:t>
            </a:r>
            <a:r>
              <a:rPr lang="en-US" sz="2400" b="1" dirty="0"/>
              <a:t>source</a:t>
            </a:r>
            <a:r>
              <a:rPr lang="en-US" sz="2400" dirty="0"/>
              <a:t> node.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2B3E91A-B535-E169-7AE8-E9865A2CB8C2}"/>
              </a:ext>
            </a:extLst>
          </p:cNvPr>
          <p:cNvSpPr/>
          <p:nvPr/>
        </p:nvSpPr>
        <p:spPr>
          <a:xfrm rot="5400000">
            <a:off x="5694871" y="5066492"/>
            <a:ext cx="397565" cy="61572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817A7-A0FA-7404-2389-A06883B37B59}"/>
              </a:ext>
            </a:extLst>
          </p:cNvPr>
          <p:cNvSpPr txBox="1"/>
          <p:nvPr/>
        </p:nvSpPr>
        <p:spPr>
          <a:xfrm>
            <a:off x="1859988" y="5622447"/>
            <a:ext cx="78817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en-US" sz="2400" dirty="0"/>
              <a:t>The Ford-Fulkerson algorithm works fine </a:t>
            </a:r>
            <a:br>
              <a:rPr lang="en-US" sz="2400" dirty="0"/>
            </a:br>
            <a:r>
              <a:rPr lang="en-US" sz="2400" dirty="0"/>
              <a:t>and provides the maximum flow of the graph correctly.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C228A1-EAD5-F073-D812-5870F0DAA975}"/>
              </a:ext>
            </a:extLst>
          </p:cNvPr>
          <p:cNvSpPr/>
          <p:nvPr/>
        </p:nvSpPr>
        <p:spPr>
          <a:xfrm>
            <a:off x="2057400" y="4301991"/>
            <a:ext cx="8176592" cy="231747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8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1D1B83-B6A3-0738-D562-DA2A5D941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7" y="3087999"/>
            <a:ext cx="6599583" cy="3139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29A544-DAA8-F379-4AD1-F6203B50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240"/>
          </a:xfrm>
        </p:spPr>
        <p:txBody>
          <a:bodyPr/>
          <a:lstStyle/>
          <a:p>
            <a:r>
              <a:rPr lang="en-US" dirty="0"/>
              <a:t>Min-cut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85A3-A207-A4D0-4EC0-A3B2B866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7" y="1373447"/>
            <a:ext cx="10515600" cy="1021883"/>
          </a:xfrm>
        </p:spPr>
        <p:txBody>
          <a:bodyPr/>
          <a:lstStyle/>
          <a:p>
            <a:r>
              <a:rPr lang="en-US" dirty="0"/>
              <a:t>The minimum cut of a weighted graph is defined as the minimum sum of weights of edges that divide the graph into two sets.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B812E7-2814-B77D-3E5F-87C5A84B6AC4}"/>
              </a:ext>
            </a:extLst>
          </p:cNvPr>
          <p:cNvSpPr txBox="1">
            <a:spLocks/>
          </p:cNvSpPr>
          <p:nvPr/>
        </p:nvSpPr>
        <p:spPr>
          <a:xfrm>
            <a:off x="8246167" y="5674699"/>
            <a:ext cx="3107633" cy="378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CUT 3= 6 is a minimum cut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A26D50-6E98-D4EF-AE64-72142CDCFF1B}"/>
              </a:ext>
            </a:extLst>
          </p:cNvPr>
          <p:cNvSpPr txBox="1">
            <a:spLocks/>
          </p:cNvSpPr>
          <p:nvPr/>
        </p:nvSpPr>
        <p:spPr>
          <a:xfrm>
            <a:off x="2186607" y="2697276"/>
            <a:ext cx="2279371" cy="3782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CUT 4= 3+2+2 =7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95121A-35A6-1E9C-963B-4B042DC578D5}"/>
              </a:ext>
            </a:extLst>
          </p:cNvPr>
          <p:cNvSpPr txBox="1">
            <a:spLocks/>
          </p:cNvSpPr>
          <p:nvPr/>
        </p:nvSpPr>
        <p:spPr>
          <a:xfrm>
            <a:off x="1510750" y="6303758"/>
            <a:ext cx="2279371" cy="378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CUT 1= 4+2+2 =8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CC5F4A-0134-A4A2-71AF-5EC400DA4701}"/>
              </a:ext>
            </a:extLst>
          </p:cNvPr>
          <p:cNvSpPr txBox="1">
            <a:spLocks/>
          </p:cNvSpPr>
          <p:nvPr/>
        </p:nvSpPr>
        <p:spPr>
          <a:xfrm>
            <a:off x="4068416" y="6303758"/>
            <a:ext cx="2279371" cy="378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CUT 2= 3+3+4 =10</a:t>
            </a:r>
          </a:p>
        </p:txBody>
      </p:sp>
    </p:spTree>
    <p:extLst>
      <p:ext uri="{BB962C8B-B14F-4D97-AF65-F5344CB8AC3E}">
        <p14:creationId xmlns:p14="http://schemas.microsoft.com/office/powerpoint/2010/main" val="319243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A544-DAA8-F379-4AD1-F6203B50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35" y="276984"/>
            <a:ext cx="10515600" cy="718240"/>
          </a:xfrm>
        </p:spPr>
        <p:txBody>
          <a:bodyPr/>
          <a:lstStyle/>
          <a:p>
            <a:r>
              <a:rPr lang="en-US" b="1" dirty="0"/>
              <a:t>Min-Cut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85A3-A207-A4D0-4EC0-A3B2B866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887" y="1461053"/>
            <a:ext cx="9647583" cy="854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There are many applications of finding the min-cut in network analysis, like: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97BCA-3D6B-4D1E-42FE-24BC7D42BB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041" y="2192589"/>
            <a:ext cx="6239988" cy="2637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2B56B8-BD7C-0BA6-5FBB-C81B30993A41}"/>
              </a:ext>
            </a:extLst>
          </p:cNvPr>
          <p:cNvSpPr txBox="1"/>
          <p:nvPr/>
        </p:nvSpPr>
        <p:spPr>
          <a:xfrm>
            <a:off x="2507145" y="5227397"/>
            <a:ext cx="78231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To send some applications to the cloud, we have to partition the graph into two parts. </a:t>
            </a:r>
          </a:p>
          <a:p>
            <a:pPr marL="0" indent="0">
              <a:buNone/>
            </a:pPr>
            <a:r>
              <a:rPr lang="en-US" sz="2400" dirty="0"/>
              <a:t>The goal is minimizing the cost of data transfer: min-cut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46971917-084F-90A1-ECA6-41C844719EF1}"/>
              </a:ext>
            </a:extLst>
          </p:cNvPr>
          <p:cNvSpPr/>
          <p:nvPr/>
        </p:nvSpPr>
        <p:spPr>
          <a:xfrm rot="2817271">
            <a:off x="2534367" y="2236011"/>
            <a:ext cx="2832652" cy="3071191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39E60-A0FB-934B-A2E1-766B5A8C8B87}"/>
              </a:ext>
            </a:extLst>
          </p:cNvPr>
          <p:cNvCxnSpPr/>
          <p:nvPr/>
        </p:nvCxnSpPr>
        <p:spPr>
          <a:xfrm>
            <a:off x="3468757" y="2892287"/>
            <a:ext cx="308113" cy="23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C3D45B-7E9B-0203-744D-70DA0396F8EC}"/>
              </a:ext>
            </a:extLst>
          </p:cNvPr>
          <p:cNvSpPr txBox="1"/>
          <p:nvPr/>
        </p:nvSpPr>
        <p:spPr>
          <a:xfrm>
            <a:off x="1097892" y="2441570"/>
            <a:ext cx="2818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 on each edge is the amount of data transfer</a:t>
            </a:r>
          </a:p>
        </p:txBody>
      </p:sp>
    </p:spTree>
    <p:extLst>
      <p:ext uri="{BB962C8B-B14F-4D97-AF65-F5344CB8AC3E}">
        <p14:creationId xmlns:p14="http://schemas.microsoft.com/office/powerpoint/2010/main" val="118414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A544-DAA8-F379-4AD1-F6203B50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35" y="742813"/>
            <a:ext cx="10515600" cy="718240"/>
          </a:xfrm>
        </p:spPr>
        <p:txBody>
          <a:bodyPr/>
          <a:lstStyle/>
          <a:p>
            <a:r>
              <a:rPr lang="en-US" b="1" dirty="0"/>
              <a:t>Max-Flow Min-Cut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85A3-A207-A4D0-4EC0-A3B2B866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887" y="1801067"/>
            <a:ext cx="9647583" cy="2492637"/>
          </a:xfrm>
        </p:spPr>
        <p:txBody>
          <a:bodyPr>
            <a:normAutofit/>
          </a:bodyPr>
          <a:lstStyle/>
          <a:p>
            <a:r>
              <a:rPr lang="en-US" dirty="0"/>
              <a:t>The maximum flow is equal to the minimum cut</a:t>
            </a:r>
          </a:p>
          <a:p>
            <a:endParaRPr lang="en-US" dirty="0"/>
          </a:p>
          <a:p>
            <a:r>
              <a:rPr lang="en-US" sz="2800" dirty="0"/>
              <a:t>To find the min-cut, run DFS on the final residual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6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209" y="565369"/>
            <a:ext cx="10515600" cy="8837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Network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819" y="1660452"/>
            <a:ext cx="8132379" cy="1014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do we find the maximum flow through a set of pipes/routes from s to t?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7BC184-EAE3-8085-EBC9-30C787A10BDF}"/>
              </a:ext>
            </a:extLst>
          </p:cNvPr>
          <p:cNvGrpSpPr/>
          <p:nvPr/>
        </p:nvGrpSpPr>
        <p:grpSpPr>
          <a:xfrm>
            <a:off x="2210367" y="2886336"/>
            <a:ext cx="7099026" cy="3258782"/>
            <a:chOff x="2254326" y="3292549"/>
            <a:chExt cx="7099026" cy="325878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631BC11-AD60-32DF-09CD-09DC01111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8667" y="3292549"/>
              <a:ext cx="6474685" cy="3258782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EA39129-871C-02F2-2020-0CC6A4A75BD1}"/>
                </a:ext>
              </a:extLst>
            </p:cNvPr>
            <p:cNvGrpSpPr/>
            <p:nvPr/>
          </p:nvGrpSpPr>
          <p:grpSpPr>
            <a:xfrm>
              <a:off x="2254326" y="3800661"/>
              <a:ext cx="2219224" cy="711088"/>
              <a:chOff x="659443" y="2836445"/>
              <a:chExt cx="2219224" cy="711088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73F3507A-51DE-4A29-9DD5-892CA0DD77AB}"/>
                  </a:ext>
                </a:extLst>
              </p:cNvPr>
              <p:cNvCxnSpPr/>
              <p:nvPr/>
            </p:nvCxnSpPr>
            <p:spPr>
              <a:xfrm flipH="1" flipV="1">
                <a:off x="1947333" y="3141133"/>
                <a:ext cx="931334" cy="406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EAC0F-301B-9C42-F5C1-479E873DCB49}"/>
                  </a:ext>
                </a:extLst>
              </p:cNvPr>
              <p:cNvSpPr txBox="1"/>
              <p:nvPr/>
            </p:nvSpPr>
            <p:spPr>
              <a:xfrm>
                <a:off x="659443" y="2836445"/>
                <a:ext cx="1753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solidFill>
                      <a:schemeClr val="accent1"/>
                    </a:solidFill>
                  </a:rPr>
                  <a:t>Maximum capacity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690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AE14-7DB8-B3D6-6127-B62B057D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038"/>
          </a:xfrm>
        </p:spPr>
        <p:txBody>
          <a:bodyPr/>
          <a:lstStyle/>
          <a:p>
            <a:r>
              <a:rPr lang="en-US" altLang="en-US" dirty="0"/>
              <a:t>Network Flow</a:t>
            </a:r>
            <a:endParaRPr lang="en-US" dirty="0"/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761B7556-2DF3-652C-C767-53CD4AF0ACDE}"/>
              </a:ext>
            </a:extLst>
          </p:cNvPr>
          <p:cNvSpPr txBox="1">
            <a:spLocks noChangeArrowheads="1"/>
          </p:cNvSpPr>
          <p:nvPr/>
        </p:nvSpPr>
        <p:spPr>
          <a:xfrm>
            <a:off x="2171700" y="1397576"/>
            <a:ext cx="7848600" cy="138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dirty="0"/>
              <a:t>G = (V, E) : directed graph</a:t>
            </a:r>
          </a:p>
          <a:p>
            <a:pPr lvl="1"/>
            <a:r>
              <a:rPr lang="en-US" altLang="en-US" dirty="0"/>
              <a:t>Two distinguished nodes:  s = source, t = sink</a:t>
            </a:r>
          </a:p>
          <a:p>
            <a:pPr lvl="1"/>
            <a:r>
              <a:rPr lang="en-US" altLang="en-US" dirty="0"/>
              <a:t>c(e) = capacity of edge e</a:t>
            </a:r>
          </a:p>
          <a:p>
            <a:endParaRPr lang="en-US" altLang="en-US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68B4F57-B7A5-83FD-AD6F-59E7FAF486C2}"/>
              </a:ext>
            </a:extLst>
          </p:cNvPr>
          <p:cNvGrpSpPr/>
          <p:nvPr/>
        </p:nvGrpSpPr>
        <p:grpSpPr>
          <a:xfrm>
            <a:off x="1808955" y="3001962"/>
            <a:ext cx="8715269" cy="3490914"/>
            <a:chOff x="381000" y="3338513"/>
            <a:chExt cx="8205788" cy="3190875"/>
          </a:xfrm>
        </p:grpSpPr>
        <p:sp>
          <p:nvSpPr>
            <p:cNvPr id="93" name="Oval 50">
              <a:extLst>
                <a:ext uri="{FF2B5EF4-FFF2-40B4-BE49-F238E27FC236}">
                  <a16:creationId xmlns:a16="http://schemas.microsoft.com/office/drawing/2014/main" id="{F01A3531-7E3B-90D6-E3E3-D83CBAE180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7925" y="4827588"/>
              <a:ext cx="250825" cy="25241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20" tIns="46011" rIns="92020" bIns="46011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s</a:t>
              </a:r>
            </a:p>
          </p:txBody>
        </p:sp>
        <p:sp>
          <p:nvSpPr>
            <p:cNvPr id="94" name="Oval 51">
              <a:extLst>
                <a:ext uri="{FF2B5EF4-FFF2-40B4-BE49-F238E27FC236}">
                  <a16:creationId xmlns:a16="http://schemas.microsoft.com/office/drawing/2014/main" id="{0425F006-F77F-B878-7B6E-977E64AEEA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62300" y="3338513"/>
              <a:ext cx="250825" cy="2540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20" tIns="46011" rIns="92020" bIns="46011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95" name="Oval 52">
              <a:extLst>
                <a:ext uri="{FF2B5EF4-FFF2-40B4-BE49-F238E27FC236}">
                  <a16:creationId xmlns:a16="http://schemas.microsoft.com/office/drawing/2014/main" id="{D72A3D9D-27C4-D57E-87C8-5E66D43CDB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62300" y="4827588"/>
              <a:ext cx="250825" cy="25241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20" tIns="46011" rIns="92020" bIns="46011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96" name="Oval 53">
              <a:extLst>
                <a:ext uri="{FF2B5EF4-FFF2-40B4-BE49-F238E27FC236}">
                  <a16:creationId xmlns:a16="http://schemas.microsoft.com/office/drawing/2014/main" id="{1E945B09-F73B-7FDE-C61E-F21AF7C020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62300" y="6278563"/>
              <a:ext cx="250825" cy="2508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20" tIns="46011" rIns="92020" bIns="46011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4</a:t>
              </a:r>
            </a:p>
          </p:txBody>
        </p:sp>
        <p:cxnSp>
          <p:nvCxnSpPr>
            <p:cNvPr id="97" name="AutoShape 54">
              <a:extLst>
                <a:ext uri="{FF2B5EF4-FFF2-40B4-BE49-F238E27FC236}">
                  <a16:creationId xmlns:a16="http://schemas.microsoft.com/office/drawing/2014/main" id="{EBAEC201-8E62-5789-D2D5-296FFC431C3A}"/>
                </a:ext>
              </a:extLst>
            </p:cNvPr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1392238" y="3556000"/>
              <a:ext cx="1806575" cy="13081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8" name="AutoShape 55">
              <a:extLst>
                <a:ext uri="{FF2B5EF4-FFF2-40B4-BE49-F238E27FC236}">
                  <a16:creationId xmlns:a16="http://schemas.microsoft.com/office/drawing/2014/main" id="{819639A9-BB58-A74F-A7FD-34AC9EC4F4E6}"/>
                </a:ext>
              </a:extLst>
            </p:cNvPr>
            <p:cNvCxnSpPr>
              <a:cxnSpLocks noChangeShapeType="1"/>
              <a:stCxn id="93" idx="6"/>
              <a:endCxn id="95" idx="2"/>
            </p:cNvCxnSpPr>
            <p:nvPr/>
          </p:nvCxnSpPr>
          <p:spPr bwMode="auto">
            <a:xfrm>
              <a:off x="1428750" y="4954588"/>
              <a:ext cx="17335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9" name="AutoShape 56">
              <a:extLst>
                <a:ext uri="{FF2B5EF4-FFF2-40B4-BE49-F238E27FC236}">
                  <a16:creationId xmlns:a16="http://schemas.microsoft.com/office/drawing/2014/main" id="{07971393-C0FA-3F14-1718-1583D36429FF}"/>
                </a:ext>
              </a:extLst>
            </p:cNvPr>
            <p:cNvCxnSpPr>
              <a:cxnSpLocks noChangeShapeType="1"/>
              <a:stCxn id="93" idx="5"/>
              <a:endCxn id="96" idx="1"/>
            </p:cNvCxnSpPr>
            <p:nvPr/>
          </p:nvCxnSpPr>
          <p:spPr bwMode="auto">
            <a:xfrm>
              <a:off x="1392238" y="5043488"/>
              <a:ext cx="1806575" cy="12715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0" name="AutoShape 57">
              <a:extLst>
                <a:ext uri="{FF2B5EF4-FFF2-40B4-BE49-F238E27FC236}">
                  <a16:creationId xmlns:a16="http://schemas.microsoft.com/office/drawing/2014/main" id="{AEA1140D-BB74-EAC3-DEDB-725BA975EDEA}"/>
                </a:ext>
              </a:extLst>
            </p:cNvPr>
            <p:cNvCxnSpPr>
              <a:cxnSpLocks noChangeShapeType="1"/>
              <a:stCxn id="95" idx="6"/>
              <a:endCxn id="107" idx="2"/>
            </p:cNvCxnSpPr>
            <p:nvPr/>
          </p:nvCxnSpPr>
          <p:spPr bwMode="auto">
            <a:xfrm>
              <a:off x="3413125" y="4954588"/>
              <a:ext cx="24034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1" name="AutoShape 58">
              <a:extLst>
                <a:ext uri="{FF2B5EF4-FFF2-40B4-BE49-F238E27FC236}">
                  <a16:creationId xmlns:a16="http://schemas.microsoft.com/office/drawing/2014/main" id="{3669C085-6B23-3EED-2E19-66BBE26F1F5B}"/>
                </a:ext>
              </a:extLst>
            </p:cNvPr>
            <p:cNvCxnSpPr>
              <a:cxnSpLocks noChangeShapeType="1"/>
              <a:stCxn id="95" idx="5"/>
              <a:endCxn id="108" idx="1"/>
            </p:cNvCxnSpPr>
            <p:nvPr/>
          </p:nvCxnSpPr>
          <p:spPr bwMode="auto">
            <a:xfrm>
              <a:off x="3376613" y="5043488"/>
              <a:ext cx="2476500" cy="12715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2" name="AutoShape 59">
              <a:extLst>
                <a:ext uri="{FF2B5EF4-FFF2-40B4-BE49-F238E27FC236}">
                  <a16:creationId xmlns:a16="http://schemas.microsoft.com/office/drawing/2014/main" id="{CD889AAF-D230-C677-96C0-88B22AD69DFC}"/>
                </a:ext>
              </a:extLst>
            </p:cNvPr>
            <p:cNvCxnSpPr>
              <a:cxnSpLocks noChangeShapeType="1"/>
              <a:stCxn id="95" idx="4"/>
              <a:endCxn id="96" idx="0"/>
            </p:cNvCxnSpPr>
            <p:nvPr/>
          </p:nvCxnSpPr>
          <p:spPr bwMode="auto">
            <a:xfrm>
              <a:off x="3287713" y="5080000"/>
              <a:ext cx="0" cy="11985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3" name="AutoShape 60">
              <a:extLst>
                <a:ext uri="{FF2B5EF4-FFF2-40B4-BE49-F238E27FC236}">
                  <a16:creationId xmlns:a16="http://schemas.microsoft.com/office/drawing/2014/main" id="{8ACF0E26-E4EE-5118-F992-AD4E6DD40DC0}"/>
                </a:ext>
              </a:extLst>
            </p:cNvPr>
            <p:cNvCxnSpPr>
              <a:cxnSpLocks noChangeShapeType="1"/>
              <a:stCxn id="94" idx="6"/>
              <a:endCxn id="106" idx="2"/>
            </p:cNvCxnSpPr>
            <p:nvPr/>
          </p:nvCxnSpPr>
          <p:spPr bwMode="auto">
            <a:xfrm>
              <a:off x="3413125" y="3465513"/>
              <a:ext cx="24034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4" name="AutoShape 61">
              <a:extLst>
                <a:ext uri="{FF2B5EF4-FFF2-40B4-BE49-F238E27FC236}">
                  <a16:creationId xmlns:a16="http://schemas.microsoft.com/office/drawing/2014/main" id="{1FA96E27-A7D6-8109-E09A-4C677D39530D}"/>
                </a:ext>
              </a:extLst>
            </p:cNvPr>
            <p:cNvCxnSpPr>
              <a:cxnSpLocks noChangeShapeType="1"/>
              <a:stCxn id="96" idx="6"/>
              <a:endCxn id="108" idx="2"/>
            </p:cNvCxnSpPr>
            <p:nvPr/>
          </p:nvCxnSpPr>
          <p:spPr bwMode="auto">
            <a:xfrm>
              <a:off x="3413125" y="6403975"/>
              <a:ext cx="24034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5" name="AutoShape 62">
              <a:extLst>
                <a:ext uri="{FF2B5EF4-FFF2-40B4-BE49-F238E27FC236}">
                  <a16:creationId xmlns:a16="http://schemas.microsoft.com/office/drawing/2014/main" id="{1D7A6604-F2ED-5661-DE50-B83F44F89030}"/>
                </a:ext>
              </a:extLst>
            </p:cNvPr>
            <p:cNvCxnSpPr>
              <a:cxnSpLocks noChangeShapeType="1"/>
              <a:stCxn id="94" idx="4"/>
              <a:endCxn id="95" idx="0"/>
            </p:cNvCxnSpPr>
            <p:nvPr/>
          </p:nvCxnSpPr>
          <p:spPr bwMode="auto">
            <a:xfrm>
              <a:off x="3287713" y="3592513"/>
              <a:ext cx="0" cy="12350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6" name="Oval 63">
              <a:extLst>
                <a:ext uri="{FF2B5EF4-FFF2-40B4-BE49-F238E27FC236}">
                  <a16:creationId xmlns:a16="http://schemas.microsoft.com/office/drawing/2014/main" id="{BC26B809-0A39-D535-000C-FA7912B214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16600" y="3338513"/>
              <a:ext cx="250825" cy="2540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20" tIns="46011" rIns="92020" bIns="46011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107" name="Oval 64">
              <a:extLst>
                <a:ext uri="{FF2B5EF4-FFF2-40B4-BE49-F238E27FC236}">
                  <a16:creationId xmlns:a16="http://schemas.microsoft.com/office/drawing/2014/main" id="{55996DBB-B3E9-482A-732F-3D09D838E9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16600" y="4827588"/>
              <a:ext cx="250825" cy="25241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20" tIns="46011" rIns="92020" bIns="46011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6</a:t>
              </a:r>
            </a:p>
          </p:txBody>
        </p:sp>
        <p:sp>
          <p:nvSpPr>
            <p:cNvPr id="108" name="Oval 65">
              <a:extLst>
                <a:ext uri="{FF2B5EF4-FFF2-40B4-BE49-F238E27FC236}">
                  <a16:creationId xmlns:a16="http://schemas.microsoft.com/office/drawing/2014/main" id="{75996DDC-EB54-72D9-1EB4-4B8BAD1386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16600" y="6278563"/>
              <a:ext cx="250825" cy="2508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20" tIns="46011" rIns="92020" bIns="46011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7</a:t>
              </a:r>
            </a:p>
          </p:txBody>
        </p:sp>
        <p:cxnSp>
          <p:nvCxnSpPr>
            <p:cNvPr id="109" name="AutoShape 66">
              <a:extLst>
                <a:ext uri="{FF2B5EF4-FFF2-40B4-BE49-F238E27FC236}">
                  <a16:creationId xmlns:a16="http://schemas.microsoft.com/office/drawing/2014/main" id="{4037A070-4958-1D0E-8CD7-779EF57A3A42}"/>
                </a:ext>
              </a:extLst>
            </p:cNvPr>
            <p:cNvCxnSpPr>
              <a:cxnSpLocks noChangeShapeType="1"/>
              <a:stCxn id="107" idx="4"/>
              <a:endCxn id="108" idx="0"/>
            </p:cNvCxnSpPr>
            <p:nvPr/>
          </p:nvCxnSpPr>
          <p:spPr bwMode="auto">
            <a:xfrm>
              <a:off x="5942013" y="5080000"/>
              <a:ext cx="0" cy="11985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0" name="AutoShape 67">
              <a:extLst>
                <a:ext uri="{FF2B5EF4-FFF2-40B4-BE49-F238E27FC236}">
                  <a16:creationId xmlns:a16="http://schemas.microsoft.com/office/drawing/2014/main" id="{8161C10A-6A2D-9D82-7E08-100EBA0F1504}"/>
                </a:ext>
              </a:extLst>
            </p:cNvPr>
            <p:cNvCxnSpPr>
              <a:cxnSpLocks noChangeShapeType="1"/>
              <a:stCxn id="106" idx="4"/>
              <a:endCxn id="107" idx="0"/>
            </p:cNvCxnSpPr>
            <p:nvPr/>
          </p:nvCxnSpPr>
          <p:spPr bwMode="auto">
            <a:xfrm>
              <a:off x="5942013" y="3592513"/>
              <a:ext cx="0" cy="12350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1" name="AutoShape 68">
              <a:extLst>
                <a:ext uri="{FF2B5EF4-FFF2-40B4-BE49-F238E27FC236}">
                  <a16:creationId xmlns:a16="http://schemas.microsoft.com/office/drawing/2014/main" id="{FFFB7A15-18EF-CED7-A6B8-5D3BBDC5A034}"/>
                </a:ext>
              </a:extLst>
            </p:cNvPr>
            <p:cNvCxnSpPr>
              <a:cxnSpLocks noChangeShapeType="1"/>
              <a:stCxn id="94" idx="5"/>
              <a:endCxn id="107" idx="1"/>
            </p:cNvCxnSpPr>
            <p:nvPr/>
          </p:nvCxnSpPr>
          <p:spPr bwMode="auto">
            <a:xfrm>
              <a:off x="3376613" y="3556000"/>
              <a:ext cx="2476500" cy="13081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2" name="Oval 69">
              <a:extLst>
                <a:ext uri="{FF2B5EF4-FFF2-40B4-BE49-F238E27FC236}">
                  <a16:creationId xmlns:a16="http://schemas.microsoft.com/office/drawing/2014/main" id="{7CC208CB-889D-73E0-6C4A-0F03D991E2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66050" y="4827588"/>
              <a:ext cx="250825" cy="25241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20" tIns="46011" rIns="92020" bIns="46011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t</a:t>
              </a:r>
            </a:p>
          </p:txBody>
        </p:sp>
        <p:cxnSp>
          <p:nvCxnSpPr>
            <p:cNvPr id="113" name="AutoShape 70">
              <a:extLst>
                <a:ext uri="{FF2B5EF4-FFF2-40B4-BE49-F238E27FC236}">
                  <a16:creationId xmlns:a16="http://schemas.microsoft.com/office/drawing/2014/main" id="{294F57F0-F0F3-88DE-BBA5-2179F22AD598}"/>
                </a:ext>
              </a:extLst>
            </p:cNvPr>
            <p:cNvCxnSpPr>
              <a:cxnSpLocks noChangeShapeType="1"/>
              <a:stCxn id="106" idx="6"/>
              <a:endCxn id="112" idx="1"/>
            </p:cNvCxnSpPr>
            <p:nvPr/>
          </p:nvCxnSpPr>
          <p:spPr bwMode="auto">
            <a:xfrm>
              <a:off x="6067425" y="3465513"/>
              <a:ext cx="1735138" cy="13985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4" name="AutoShape 71">
              <a:extLst>
                <a:ext uri="{FF2B5EF4-FFF2-40B4-BE49-F238E27FC236}">
                  <a16:creationId xmlns:a16="http://schemas.microsoft.com/office/drawing/2014/main" id="{5A23269B-F38B-FD29-7E5B-6B433EC6A315}"/>
                </a:ext>
              </a:extLst>
            </p:cNvPr>
            <p:cNvCxnSpPr>
              <a:cxnSpLocks noChangeShapeType="1"/>
              <a:stCxn id="107" idx="6"/>
              <a:endCxn id="112" idx="2"/>
            </p:cNvCxnSpPr>
            <p:nvPr/>
          </p:nvCxnSpPr>
          <p:spPr bwMode="auto">
            <a:xfrm>
              <a:off x="6067425" y="4954588"/>
              <a:ext cx="1698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5" name="AutoShape 72">
              <a:extLst>
                <a:ext uri="{FF2B5EF4-FFF2-40B4-BE49-F238E27FC236}">
                  <a16:creationId xmlns:a16="http://schemas.microsoft.com/office/drawing/2014/main" id="{125E70CC-C61D-2D99-7B58-7F8A1ABE8942}"/>
                </a:ext>
              </a:extLst>
            </p:cNvPr>
            <p:cNvCxnSpPr>
              <a:cxnSpLocks noChangeShapeType="1"/>
              <a:stCxn id="108" idx="7"/>
              <a:endCxn id="112" idx="4"/>
            </p:cNvCxnSpPr>
            <p:nvPr/>
          </p:nvCxnSpPr>
          <p:spPr bwMode="auto">
            <a:xfrm flipV="1">
              <a:off x="6030913" y="5080000"/>
              <a:ext cx="1860550" cy="12350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6" name="Text Box 73">
              <a:extLst>
                <a:ext uri="{FF2B5EF4-FFF2-40B4-BE49-F238E27FC236}">
                  <a16:creationId xmlns:a16="http://schemas.microsoft.com/office/drawing/2014/main" id="{AADC2220-6AF6-4886-EB74-54E40D296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5038" y="5653088"/>
              <a:ext cx="425450" cy="214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15</a:t>
              </a:r>
            </a:p>
          </p:txBody>
        </p:sp>
        <p:sp>
          <p:nvSpPr>
            <p:cNvPr id="117" name="Text Box 74">
              <a:extLst>
                <a:ext uri="{FF2B5EF4-FFF2-40B4-BE49-F238E27FC236}">
                  <a16:creationId xmlns:a16="http://schemas.microsoft.com/office/drawing/2014/main" id="{8B5AFE9D-8614-6B36-A976-E9005C5F6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738" y="4826000"/>
              <a:ext cx="354012" cy="214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5</a:t>
              </a:r>
            </a:p>
          </p:txBody>
        </p:sp>
        <p:sp>
          <p:nvSpPr>
            <p:cNvPr id="118" name="Text Box 75">
              <a:extLst>
                <a:ext uri="{FF2B5EF4-FFF2-40B4-BE49-F238E27FC236}">
                  <a16:creationId xmlns:a16="http://schemas.microsoft.com/office/drawing/2014/main" id="{65FACEF0-ABDD-D387-EA60-B002DE79E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300" y="6283325"/>
              <a:ext cx="425450" cy="214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30</a:t>
              </a:r>
            </a:p>
          </p:txBody>
        </p:sp>
        <p:sp>
          <p:nvSpPr>
            <p:cNvPr id="119" name="Text Box 76">
              <a:extLst>
                <a:ext uri="{FF2B5EF4-FFF2-40B4-BE49-F238E27FC236}">
                  <a16:creationId xmlns:a16="http://schemas.microsoft.com/office/drawing/2014/main" id="{A46B1945-6870-5810-4BCD-DC5EE13A5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525" y="5500688"/>
              <a:ext cx="423863" cy="214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15</a:t>
              </a:r>
            </a:p>
          </p:txBody>
        </p:sp>
        <p:sp>
          <p:nvSpPr>
            <p:cNvPr id="120" name="Text Box 77">
              <a:extLst>
                <a:ext uri="{FF2B5EF4-FFF2-40B4-BE49-F238E27FC236}">
                  <a16:creationId xmlns:a16="http://schemas.microsoft.com/office/drawing/2014/main" id="{EB22D798-ACF5-A873-5B80-D5205E7AF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0113" y="3998913"/>
              <a:ext cx="427037" cy="214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  10</a:t>
              </a:r>
            </a:p>
          </p:txBody>
        </p:sp>
        <p:sp>
          <p:nvSpPr>
            <p:cNvPr id="121" name="Text Box 78">
              <a:extLst>
                <a:ext uri="{FF2B5EF4-FFF2-40B4-BE49-F238E27FC236}">
                  <a16:creationId xmlns:a16="http://schemas.microsoft.com/office/drawing/2014/main" id="{7975BA17-F365-0BC8-3030-06C56F35F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3713" y="4838700"/>
              <a:ext cx="425450" cy="214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8</a:t>
              </a:r>
            </a:p>
          </p:txBody>
        </p:sp>
        <p:sp>
          <p:nvSpPr>
            <p:cNvPr id="122" name="Text Box 79">
              <a:extLst>
                <a:ext uri="{FF2B5EF4-FFF2-40B4-BE49-F238E27FC236}">
                  <a16:creationId xmlns:a16="http://schemas.microsoft.com/office/drawing/2014/main" id="{F603ACFE-A841-386C-6CDD-B69BBB907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4188" y="4046538"/>
              <a:ext cx="425450" cy="214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15</a:t>
              </a:r>
            </a:p>
          </p:txBody>
        </p:sp>
        <p:sp>
          <p:nvSpPr>
            <p:cNvPr id="123" name="Text Box 80">
              <a:extLst>
                <a:ext uri="{FF2B5EF4-FFF2-40B4-BE49-F238E27FC236}">
                  <a16:creationId xmlns:a16="http://schemas.microsoft.com/office/drawing/2014/main" id="{03F2FAB9-F6D2-4BEA-B84E-0B90CE6B4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825" y="3355975"/>
              <a:ext cx="425450" cy="214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9</a:t>
              </a:r>
            </a:p>
          </p:txBody>
        </p:sp>
        <p:sp>
          <p:nvSpPr>
            <p:cNvPr id="124" name="Text Box 81">
              <a:extLst>
                <a:ext uri="{FF2B5EF4-FFF2-40B4-BE49-F238E27FC236}">
                  <a16:creationId xmlns:a16="http://schemas.microsoft.com/office/drawing/2014/main" id="{D9497BE7-0C80-41CA-AB3B-87EFB1373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3713" y="5532438"/>
              <a:ext cx="425450" cy="214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6</a:t>
              </a:r>
            </a:p>
          </p:txBody>
        </p:sp>
        <p:sp>
          <p:nvSpPr>
            <p:cNvPr id="125" name="Text Box 82">
              <a:extLst>
                <a:ext uri="{FF2B5EF4-FFF2-40B4-BE49-F238E27FC236}">
                  <a16:creationId xmlns:a16="http://schemas.microsoft.com/office/drawing/2014/main" id="{A3BF5A84-8BBD-A667-AD31-EFB75A0B1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2425" y="5583238"/>
              <a:ext cx="425450" cy="214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10</a:t>
              </a:r>
            </a:p>
          </p:txBody>
        </p:sp>
        <p:sp>
          <p:nvSpPr>
            <p:cNvPr id="126" name="Text Box 83">
              <a:extLst>
                <a:ext uri="{FF2B5EF4-FFF2-40B4-BE49-F238E27FC236}">
                  <a16:creationId xmlns:a16="http://schemas.microsoft.com/office/drawing/2014/main" id="{E544CF52-30F6-967D-F438-57BF5157C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2425" y="4851400"/>
              <a:ext cx="425450" cy="214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10</a:t>
              </a:r>
            </a:p>
          </p:txBody>
        </p:sp>
        <p:sp>
          <p:nvSpPr>
            <p:cNvPr id="127" name="Text Box 84">
              <a:extLst>
                <a:ext uri="{FF2B5EF4-FFF2-40B4-BE49-F238E27FC236}">
                  <a16:creationId xmlns:a16="http://schemas.microsoft.com/office/drawing/2014/main" id="{CF263ECB-430D-ADD3-3E4E-C5E18FBCE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4800" y="4068763"/>
              <a:ext cx="423863" cy="214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  10</a:t>
              </a:r>
            </a:p>
          </p:txBody>
        </p:sp>
        <p:sp>
          <p:nvSpPr>
            <p:cNvPr id="128" name="Text Box 85">
              <a:extLst>
                <a:ext uri="{FF2B5EF4-FFF2-40B4-BE49-F238E27FC236}">
                  <a16:creationId xmlns:a16="http://schemas.microsoft.com/office/drawing/2014/main" id="{AB04AF31-4172-4ED5-D64A-7F4834822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525" y="4041775"/>
              <a:ext cx="423863" cy="214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15</a:t>
              </a:r>
            </a:p>
          </p:txBody>
        </p:sp>
        <p:sp>
          <p:nvSpPr>
            <p:cNvPr id="129" name="Text Box 86">
              <a:extLst>
                <a:ext uri="{FF2B5EF4-FFF2-40B4-BE49-F238E27FC236}">
                  <a16:creationId xmlns:a16="http://schemas.microsoft.com/office/drawing/2014/main" id="{562A47C1-2F99-8AE5-3A5D-5039D5C88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7050" y="4117975"/>
              <a:ext cx="425450" cy="214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4</a:t>
              </a:r>
            </a:p>
          </p:txBody>
        </p:sp>
        <p:sp>
          <p:nvSpPr>
            <p:cNvPr id="130" name="Text Box 87">
              <a:extLst>
                <a:ext uri="{FF2B5EF4-FFF2-40B4-BE49-F238E27FC236}">
                  <a16:creationId xmlns:a16="http://schemas.microsoft.com/office/drawing/2014/main" id="{DB81CB34-AFCB-16BF-5436-41CDFE881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5938" y="5522913"/>
              <a:ext cx="425450" cy="214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4</a:t>
              </a:r>
            </a:p>
          </p:txBody>
        </p:sp>
        <p:sp>
          <p:nvSpPr>
            <p:cNvPr id="131" name="Text Box 90">
              <a:extLst>
                <a:ext uri="{FF2B5EF4-FFF2-40B4-BE49-F238E27FC236}">
                  <a16:creationId xmlns:a16="http://schemas.microsoft.com/office/drawing/2014/main" id="{079AAA58-0CE7-F948-6AAF-6001A7115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575" y="5705475"/>
              <a:ext cx="8699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1291" tIns="45646" rIns="91291" bIns="45646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capacity</a:t>
              </a:r>
            </a:p>
          </p:txBody>
        </p:sp>
        <p:sp>
          <p:nvSpPr>
            <p:cNvPr id="132" name="Line 91">
              <a:extLst>
                <a:ext uri="{FF2B5EF4-FFF2-40B4-BE49-F238E27FC236}">
                  <a16:creationId xmlns:a16="http://schemas.microsoft.com/office/drawing/2014/main" id="{68A53C0F-8BFF-DB30-C4C3-5774B18DB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7400" y="5791200"/>
              <a:ext cx="220663" cy="76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133" name="Text Box 93">
              <a:extLst>
                <a:ext uri="{FF2B5EF4-FFF2-40B4-BE49-F238E27FC236}">
                  <a16:creationId xmlns:a16="http://schemas.microsoft.com/office/drawing/2014/main" id="{5FD249CE-3FF5-523B-60F0-5CC02C09A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4772025"/>
              <a:ext cx="7302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1291" tIns="45646" rIns="91291" bIns="45646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source</a:t>
              </a:r>
            </a:p>
          </p:txBody>
        </p:sp>
        <p:sp>
          <p:nvSpPr>
            <p:cNvPr id="134" name="Text Box 94">
              <a:extLst>
                <a:ext uri="{FF2B5EF4-FFF2-40B4-BE49-F238E27FC236}">
                  <a16:creationId xmlns:a16="http://schemas.microsoft.com/office/drawing/2014/main" id="{19F846B7-DB3C-0119-D9B3-09783CFCE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7200" y="4781550"/>
              <a:ext cx="509588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1291" tIns="45646" rIns="91291" bIns="45646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sink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538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209" y="565369"/>
            <a:ext cx="10515600" cy="8837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6939" y="1679473"/>
            <a:ext cx="5182538" cy="1014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C(</a:t>
            </a:r>
            <a:r>
              <a:rPr lang="en-US" i="1" dirty="0" err="1"/>
              <a:t>u,v</a:t>
            </a:r>
            <a:r>
              <a:rPr lang="en-US" i="1" dirty="0"/>
              <a:t>): capacity from u to v</a:t>
            </a:r>
          </a:p>
          <a:p>
            <a:pPr marL="0" indent="0">
              <a:buNone/>
            </a:pPr>
            <a:r>
              <a:rPr lang="en-US" i="1" dirty="0"/>
              <a:t>f (</a:t>
            </a:r>
            <a:r>
              <a:rPr lang="en-US" i="1" dirty="0" err="1"/>
              <a:t>u,v</a:t>
            </a:r>
            <a:r>
              <a:rPr lang="en-US" i="1" dirty="0"/>
              <a:t>): flow from u to v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71874D-D4C7-4EB5-70E7-AC7EB7A89619}"/>
              </a:ext>
            </a:extLst>
          </p:cNvPr>
          <p:cNvGrpSpPr/>
          <p:nvPr/>
        </p:nvGrpSpPr>
        <p:grpSpPr>
          <a:xfrm>
            <a:off x="4181480" y="3191153"/>
            <a:ext cx="4038275" cy="469740"/>
            <a:chOff x="3692552" y="3194130"/>
            <a:chExt cx="4038275" cy="46974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0DFD2C4-2103-FEEE-245E-B918CCD4B7C1}"/>
                </a:ext>
              </a:extLst>
            </p:cNvPr>
            <p:cNvGrpSpPr/>
            <p:nvPr/>
          </p:nvGrpSpPr>
          <p:grpSpPr>
            <a:xfrm>
              <a:off x="3692552" y="3194130"/>
              <a:ext cx="4038275" cy="469740"/>
              <a:chOff x="2655359" y="4631055"/>
              <a:chExt cx="2373979" cy="276146"/>
            </a:xfrm>
          </p:grpSpPr>
          <p:sp>
            <p:nvSpPr>
              <p:cNvPr id="5" name="Oval 50">
                <a:extLst>
                  <a:ext uri="{FF2B5EF4-FFF2-40B4-BE49-F238E27FC236}">
                    <a16:creationId xmlns:a16="http://schemas.microsoft.com/office/drawing/2014/main" id="{A2DD1675-5DD4-3001-0097-CC854C7B5E8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55359" y="4631055"/>
                <a:ext cx="266398" cy="27614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20" tIns="46011" rIns="92020" bIns="46011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2400" b="1" kern="0" dirty="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u</a:t>
                </a:r>
                <a:endParaRPr kumimoji="0" lang="en-US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8" name="Oval 52">
                <a:extLst>
                  <a:ext uri="{FF2B5EF4-FFF2-40B4-BE49-F238E27FC236}">
                    <a16:creationId xmlns:a16="http://schemas.microsoft.com/office/drawing/2014/main" id="{D99B483C-A943-04A6-2707-33544559343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62940" y="4631055"/>
                <a:ext cx="266398" cy="27614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20" tIns="46011" rIns="92020" bIns="46011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</a:rPr>
                  <a:t>v</a:t>
                </a:r>
                <a:endPara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cxnSp>
            <p:nvCxnSpPr>
              <p:cNvPr id="11" name="AutoShape 55">
                <a:extLst>
                  <a:ext uri="{FF2B5EF4-FFF2-40B4-BE49-F238E27FC236}">
                    <a16:creationId xmlns:a16="http://schemas.microsoft.com/office/drawing/2014/main" id="{7A1295C1-C6CB-D03E-8BC7-E480042C2CC3}"/>
                  </a:ext>
                </a:extLst>
              </p:cNvPr>
              <p:cNvCxnSpPr>
                <a:cxnSpLocks noChangeShapeType="1"/>
                <a:stCxn id="5" idx="6"/>
                <a:endCxn id="8" idx="2"/>
              </p:cNvCxnSpPr>
              <p:nvPr/>
            </p:nvCxnSpPr>
            <p:spPr bwMode="auto">
              <a:xfrm>
                <a:off x="2921758" y="4769997"/>
                <a:ext cx="1841183" cy="0"/>
              </a:xfrm>
              <a:prstGeom prst="straightConnector1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Text Box 74">
                <a:extLst>
                  <a:ext uri="{FF2B5EF4-FFF2-40B4-BE49-F238E27FC236}">
                    <a16:creationId xmlns:a16="http://schemas.microsoft.com/office/drawing/2014/main" id="{8675D437-828D-9F69-16CD-B5959FB6C6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6136" y="4678662"/>
                <a:ext cx="506027" cy="1809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20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</a:rPr>
                  <a:t>C (</a:t>
                </a:r>
                <a:r>
                  <a:rPr kumimoji="1" lang="en-US" altLang="en-US" sz="2000" b="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</a:rPr>
                  <a:t>u,v</a:t>
                </a:r>
                <a:r>
                  <a:rPr kumimoji="1" lang="en-US" altLang="en-US" sz="20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</a:rPr>
                  <a:t>)</a:t>
                </a:r>
              </a:p>
            </p:txBody>
          </p:sp>
        </p:grpSp>
        <p:sp>
          <p:nvSpPr>
            <p:cNvPr id="17" name="Text Box 74">
              <a:extLst>
                <a:ext uri="{FF2B5EF4-FFF2-40B4-BE49-F238E27FC236}">
                  <a16:creationId xmlns:a16="http://schemas.microsoft.com/office/drawing/2014/main" id="{4F71A69A-E665-79B8-6CBF-A8111B888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7455" y="3275111"/>
              <a:ext cx="989575" cy="3077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f (</a:t>
              </a:r>
              <a:r>
                <a:rPr kumimoji="1" lang="en-US" altLang="en-US" sz="20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u,v</a:t>
              </a:r>
              <a:r>
                <a:rPr kumimoji="1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) /</a:t>
              </a: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2360034-24C2-1A47-59FC-0FDCB0E58307}"/>
              </a:ext>
            </a:extLst>
          </p:cNvPr>
          <p:cNvSpPr txBox="1">
            <a:spLocks/>
          </p:cNvSpPr>
          <p:nvPr/>
        </p:nvSpPr>
        <p:spPr>
          <a:xfrm>
            <a:off x="3490121" y="4590096"/>
            <a:ext cx="5578466" cy="101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For all </a:t>
            </a:r>
            <a:r>
              <a:rPr lang="en-US" i="1" dirty="0" err="1"/>
              <a:t>u,v</a:t>
            </a:r>
            <a:r>
              <a:rPr lang="en-US" i="1" dirty="0"/>
              <a:t> </a:t>
            </a:r>
            <a:r>
              <a:rPr lang="en-US" i="1" dirty="0">
                <a:sym typeface="Symbol" panose="05050102010706020507" pitchFamily="18" charset="2"/>
              </a:rPr>
              <a:t> V             f(</a:t>
            </a:r>
            <a:r>
              <a:rPr lang="en-US" i="1" dirty="0" err="1">
                <a:sym typeface="Symbol" panose="05050102010706020507" pitchFamily="18" charset="2"/>
              </a:rPr>
              <a:t>u,v</a:t>
            </a:r>
            <a:r>
              <a:rPr lang="en-US" i="1" dirty="0">
                <a:sym typeface="Symbol" panose="05050102010706020507" pitchFamily="18" charset="2"/>
              </a:rPr>
              <a:t>) ≤ C(</a:t>
            </a:r>
            <a:r>
              <a:rPr lang="en-US" i="1" dirty="0" err="1">
                <a:sym typeface="Symbol" panose="05050102010706020507" pitchFamily="18" charset="2"/>
              </a:rPr>
              <a:t>u,v</a:t>
            </a:r>
            <a:r>
              <a:rPr lang="en-US" i="1" dirty="0">
                <a:sym typeface="Symbol" panose="05050102010706020507" pitchFamily="18" charset="2"/>
              </a:rPr>
              <a:t>)</a:t>
            </a:r>
            <a:endParaRPr lang="en-US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5ABE38B-ED85-1172-6EAA-317BCCA69F78}"/>
              </a:ext>
            </a:extLst>
          </p:cNvPr>
          <p:cNvSpPr/>
          <p:nvPr/>
        </p:nvSpPr>
        <p:spPr>
          <a:xfrm>
            <a:off x="5800298" y="4708479"/>
            <a:ext cx="619355" cy="3077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4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Max Flow: Basic Algorithm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85768" y="1774627"/>
            <a:ext cx="8297217" cy="3308746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Find a Path from Source to Sink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Depth First (DFS) from Source until we hit Sink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Update the flow along the path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Remove the edges with 0 flow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Continue until there are no more paths from Source to Sink</a:t>
            </a:r>
          </a:p>
        </p:txBody>
      </p:sp>
    </p:spTree>
    <p:extLst>
      <p:ext uri="{BB962C8B-B14F-4D97-AF65-F5344CB8AC3E}">
        <p14:creationId xmlns:p14="http://schemas.microsoft.com/office/powerpoint/2010/main" val="232462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15022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Not guaranteed to find maximum flow if we start from the wrong edge</a:t>
            </a:r>
          </a:p>
          <a:p>
            <a:pPr>
              <a:lnSpc>
                <a:spcPct val="150000"/>
              </a:lnSpc>
            </a:pPr>
            <a:r>
              <a:rPr lang="en-US" dirty="0"/>
              <a:t>Need provision to retrace our steps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6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Ford-Fulkerson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8873" y="1325563"/>
            <a:ext cx="8834254" cy="4751456"/>
          </a:xfrm>
        </p:spPr>
        <p:txBody>
          <a:bodyPr>
            <a:noAutofit/>
          </a:bodyPr>
          <a:lstStyle/>
          <a:p>
            <a:r>
              <a:rPr lang="en-US" dirty="0"/>
              <a:t>Guaranteed to find maximum flow if the capacities are rational numbers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Ford–Fulkerson algorithm (FFA) is a </a:t>
            </a:r>
            <a:r>
              <a:rPr lang="en-US" b="1" dirty="0"/>
              <a:t>greedy algorithm </a:t>
            </a:r>
            <a:r>
              <a:rPr lang="en-US" dirty="0"/>
              <a:t>that computes the maximum flow in a flow network.</a:t>
            </a:r>
          </a:p>
          <a:p>
            <a:endParaRPr lang="en-US" dirty="0"/>
          </a:p>
          <a:p>
            <a:r>
              <a:rPr lang="en-US" dirty="0"/>
              <a:t>It is based on the three important concepts: </a:t>
            </a:r>
            <a:br>
              <a:rPr lang="en-US" dirty="0"/>
            </a:br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residual network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Augmented path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504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0223-35C8-E6AE-3CA5-81862EE4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4938"/>
          </a:xfrm>
        </p:spPr>
        <p:txBody>
          <a:bodyPr/>
          <a:lstStyle/>
          <a:p>
            <a:pPr algn="ctr"/>
            <a:r>
              <a:rPr lang="en-US" altLang="en-US" dirty="0"/>
              <a:t>Residual Graph</a:t>
            </a:r>
            <a:endParaRPr lang="en-US" dirty="0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97A209F7-8C24-3DCD-DBE1-73C6D0C544EB}"/>
              </a:ext>
            </a:extLst>
          </p:cNvPr>
          <p:cNvSpPr txBox="1">
            <a:spLocks noChangeArrowheads="1"/>
          </p:cNvSpPr>
          <p:nvPr/>
        </p:nvSpPr>
        <p:spPr>
          <a:xfrm>
            <a:off x="917699" y="1404506"/>
            <a:ext cx="6726237" cy="49685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Original edge:  e = (u, v) </a:t>
            </a:r>
            <a:r>
              <a:rPr lang="en-US" altLang="en-US" dirty="0">
                <a:sym typeface="Symbol" panose="05050102010706020507" pitchFamily="18" charset="2"/>
              </a:rPr>
              <a:t> E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Flow</a:t>
            </a:r>
            <a:r>
              <a:rPr lang="en-US" altLang="en-US" dirty="0"/>
              <a:t> f(e), capacity c(e)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/>
              <a:t>Residual edge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"Undo" flow sent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e = (u, v) and </a:t>
            </a:r>
            <a:r>
              <a:rPr lang="en-US" altLang="en-US" dirty="0" err="1">
                <a:sym typeface="Symbol" panose="05050102010706020507" pitchFamily="18" charset="2"/>
              </a:rPr>
              <a:t>e</a:t>
            </a:r>
            <a:r>
              <a:rPr lang="en-US" altLang="en-US" sz="2000" baseline="30000" dirty="0" err="1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= (v, u)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Residual capacity: c(e) – f(e)</a:t>
            </a: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/>
              <a:t>Residual graph:  G</a:t>
            </a:r>
            <a:r>
              <a:rPr lang="en-US" altLang="en-US" baseline="-25000" dirty="0"/>
              <a:t>f</a:t>
            </a:r>
            <a:r>
              <a:rPr lang="en-US" altLang="en-US" dirty="0"/>
              <a:t> = (V, E</a:t>
            </a:r>
            <a:r>
              <a:rPr lang="en-US" altLang="en-US" baseline="-25000" dirty="0"/>
              <a:t>f 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Residual edges with positive residual capacity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8CCED20-87C9-CEDE-56C3-A453F98285BF}"/>
              </a:ext>
            </a:extLst>
          </p:cNvPr>
          <p:cNvGrpSpPr/>
          <p:nvPr/>
        </p:nvGrpSpPr>
        <p:grpSpPr>
          <a:xfrm>
            <a:off x="7393363" y="1690687"/>
            <a:ext cx="4189037" cy="1954884"/>
            <a:chOff x="5257800" y="914400"/>
            <a:chExt cx="3429000" cy="1600200"/>
          </a:xfrm>
        </p:grpSpPr>
        <p:sp>
          <p:nvSpPr>
            <p:cNvPr id="77" name="Rectangle 99">
              <a:extLst>
                <a:ext uri="{FF2B5EF4-FFF2-40B4-BE49-F238E27FC236}">
                  <a16:creationId xmlns:a16="http://schemas.microsoft.com/office/drawing/2014/main" id="{0CD3A502-4D5E-724B-ECDB-F0D7A937B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914400"/>
              <a:ext cx="3429000" cy="16002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78" name="Oval 7">
              <a:extLst>
                <a:ext uri="{FF2B5EF4-FFF2-40B4-BE49-F238E27FC236}">
                  <a16:creationId xmlns:a16="http://schemas.microsoft.com/office/drawing/2014/main" id="{A3E220ED-FDF8-BF1D-D0F6-933389B520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02275" y="1463675"/>
              <a:ext cx="274638" cy="27463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1924" tIns="45963" rIns="91924" bIns="45963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u</a:t>
              </a:r>
            </a:p>
          </p:txBody>
        </p:sp>
        <p:cxnSp>
          <p:nvCxnSpPr>
            <p:cNvPr id="79" name="AutoShape 10">
              <a:extLst>
                <a:ext uri="{FF2B5EF4-FFF2-40B4-BE49-F238E27FC236}">
                  <a16:creationId xmlns:a16="http://schemas.microsoft.com/office/drawing/2014/main" id="{2238A02B-F4DF-A215-89D1-AB11D0470912}"/>
                </a:ext>
              </a:extLst>
            </p:cNvPr>
            <p:cNvCxnSpPr>
              <a:cxnSpLocks noChangeShapeType="1"/>
              <a:stCxn id="78" idx="6"/>
              <a:endCxn id="80" idx="2"/>
            </p:cNvCxnSpPr>
            <p:nvPr/>
          </p:nvCxnSpPr>
          <p:spPr bwMode="auto">
            <a:xfrm>
              <a:off x="5776913" y="1601788"/>
              <a:ext cx="2230437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0" name="Oval 13">
              <a:extLst>
                <a:ext uri="{FF2B5EF4-FFF2-40B4-BE49-F238E27FC236}">
                  <a16:creationId xmlns:a16="http://schemas.microsoft.com/office/drawing/2014/main" id="{E1A0189E-4591-5411-B7E2-BD7A15996D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007350" y="1463675"/>
              <a:ext cx="274638" cy="27463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1924" tIns="45963" rIns="91924" bIns="45963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v</a:t>
              </a:r>
            </a:p>
          </p:txBody>
        </p:sp>
        <p:sp>
          <p:nvSpPr>
            <p:cNvPr id="81" name="Text Box 19">
              <a:extLst>
                <a:ext uri="{FF2B5EF4-FFF2-40B4-BE49-F238E27FC236}">
                  <a16:creationId xmlns:a16="http://schemas.microsoft.com/office/drawing/2014/main" id="{3647A950-B187-F9FE-75B6-630ECE11A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5596" y="1501013"/>
              <a:ext cx="625153" cy="20154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17 </a:t>
              </a:r>
              <a:r>
                <a:rPr kumimoji="1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(6)</a:t>
              </a:r>
            </a:p>
          </p:txBody>
        </p:sp>
        <p:sp>
          <p:nvSpPr>
            <p:cNvPr id="83" name="Text Box 66">
              <a:extLst>
                <a:ext uri="{FF2B5EF4-FFF2-40B4-BE49-F238E27FC236}">
                  <a16:creationId xmlns:a16="http://schemas.microsoft.com/office/drawing/2014/main" id="{92C3793C-850C-4936-BD94-073DE418B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9252" y="936454"/>
              <a:ext cx="1317183" cy="302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1291" tIns="45646" rIns="91291" bIns="45646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Capacity c(e)</a:t>
              </a:r>
              <a:endPara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84" name="Text Box 92">
              <a:extLst>
                <a:ext uri="{FF2B5EF4-FFF2-40B4-BE49-F238E27FC236}">
                  <a16:creationId xmlns:a16="http://schemas.microsoft.com/office/drawing/2014/main" id="{878D5220-E06E-0930-16C8-E93A2A7D4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5202" y="1782948"/>
              <a:ext cx="940837" cy="302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1291" tIns="45646" rIns="91291" bIns="45646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Flow f(e)</a:t>
              </a:r>
              <a:endPara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85" name="Line 93">
              <a:extLst>
                <a:ext uri="{FF2B5EF4-FFF2-40B4-BE49-F238E27FC236}">
                  <a16:creationId xmlns:a16="http://schemas.microsoft.com/office/drawing/2014/main" id="{6575FCFE-C61D-147C-D1D0-CA235FEEDE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15178" y="1744847"/>
              <a:ext cx="15240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86" name="Line 94">
              <a:extLst>
                <a:ext uri="{FF2B5EF4-FFF2-40B4-BE49-F238E27FC236}">
                  <a16:creationId xmlns:a16="http://schemas.microsoft.com/office/drawing/2014/main" id="{1547D950-3D54-C195-D228-144BE03010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6377" y="1231729"/>
              <a:ext cx="15240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8A74DBE-0F8B-22DF-B143-AF9A209E4126}"/>
              </a:ext>
            </a:extLst>
          </p:cNvPr>
          <p:cNvGrpSpPr/>
          <p:nvPr/>
        </p:nvGrpSpPr>
        <p:grpSpPr>
          <a:xfrm>
            <a:off x="7374362" y="3795718"/>
            <a:ext cx="4282610" cy="2141065"/>
            <a:chOff x="5257800" y="3019425"/>
            <a:chExt cx="3505597" cy="1752600"/>
          </a:xfrm>
        </p:grpSpPr>
        <p:sp>
          <p:nvSpPr>
            <p:cNvPr id="88" name="Rectangle 100">
              <a:extLst>
                <a:ext uri="{FF2B5EF4-FFF2-40B4-BE49-F238E27FC236}">
                  <a16:creationId xmlns:a16="http://schemas.microsoft.com/office/drawing/2014/main" id="{A34DB511-0F27-97B0-090E-0D23427D8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019425"/>
              <a:ext cx="3429000" cy="17526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89" name="Oval 79">
              <a:extLst>
                <a:ext uri="{FF2B5EF4-FFF2-40B4-BE49-F238E27FC236}">
                  <a16:creationId xmlns:a16="http://schemas.microsoft.com/office/drawing/2014/main" id="{4A5B7F0E-8E80-F036-5453-CBE784B803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02275" y="3614738"/>
              <a:ext cx="274638" cy="27463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1924" tIns="45963" rIns="91924" bIns="45963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u</a:t>
              </a:r>
            </a:p>
          </p:txBody>
        </p:sp>
        <p:cxnSp>
          <p:nvCxnSpPr>
            <p:cNvPr id="90" name="AutoShape 80">
              <a:extLst>
                <a:ext uri="{FF2B5EF4-FFF2-40B4-BE49-F238E27FC236}">
                  <a16:creationId xmlns:a16="http://schemas.microsoft.com/office/drawing/2014/main" id="{21B3E74E-16AC-4C1F-A2FC-91009F7FF90F}"/>
                </a:ext>
              </a:extLst>
            </p:cNvPr>
            <p:cNvCxnSpPr>
              <a:cxnSpLocks noChangeShapeType="1"/>
              <a:stCxn id="89" idx="6"/>
              <a:endCxn id="91" idx="2"/>
            </p:cNvCxnSpPr>
            <p:nvPr/>
          </p:nvCxnSpPr>
          <p:spPr bwMode="auto">
            <a:xfrm>
              <a:off x="5776913" y="3752850"/>
              <a:ext cx="2230437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1" name="Oval 81">
              <a:extLst>
                <a:ext uri="{FF2B5EF4-FFF2-40B4-BE49-F238E27FC236}">
                  <a16:creationId xmlns:a16="http://schemas.microsoft.com/office/drawing/2014/main" id="{41E80519-0951-6758-090A-AD4379C30C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007350" y="3614738"/>
              <a:ext cx="274638" cy="27463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1924" tIns="45963" rIns="91924" bIns="45963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v</a:t>
              </a:r>
            </a:p>
          </p:txBody>
        </p:sp>
        <p:sp>
          <p:nvSpPr>
            <p:cNvPr id="92" name="Text Box 82">
              <a:extLst>
                <a:ext uri="{FF2B5EF4-FFF2-40B4-BE49-F238E27FC236}">
                  <a16:creationId xmlns:a16="http://schemas.microsoft.com/office/drawing/2014/main" id="{C5E36DD0-C24A-0BB2-50DD-CCC7A83F5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7975" y="3643313"/>
              <a:ext cx="425450" cy="2825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11</a:t>
              </a:r>
            </a:p>
          </p:txBody>
        </p:sp>
        <p:sp>
          <p:nvSpPr>
            <p:cNvPr id="93" name="Text Box 84">
              <a:extLst>
                <a:ext uri="{FF2B5EF4-FFF2-40B4-BE49-F238E27FC236}">
                  <a16:creationId xmlns:a16="http://schemas.microsoft.com/office/drawing/2014/main" id="{3837A041-BF75-213B-9579-5ADFE8EB2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7075" y="3095625"/>
              <a:ext cx="1660525" cy="302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291" tIns="45646" rIns="91291" bIns="45646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residual capacity</a:t>
              </a:r>
            </a:p>
          </p:txBody>
        </p:sp>
        <p:cxnSp>
          <p:nvCxnSpPr>
            <p:cNvPr id="94" name="AutoShape 88">
              <a:extLst>
                <a:ext uri="{FF2B5EF4-FFF2-40B4-BE49-F238E27FC236}">
                  <a16:creationId xmlns:a16="http://schemas.microsoft.com/office/drawing/2014/main" id="{CBDCEFFF-7350-84FA-5824-9C430358D788}"/>
                </a:ext>
              </a:extLst>
            </p:cNvPr>
            <p:cNvCxnSpPr>
              <a:cxnSpLocks noChangeShapeType="1"/>
              <a:stCxn id="91" idx="3"/>
              <a:endCxn id="89" idx="5"/>
            </p:cNvCxnSpPr>
            <p:nvPr/>
          </p:nvCxnSpPr>
          <p:spPr bwMode="auto">
            <a:xfrm rot="5400000">
              <a:off x="6891338" y="2695575"/>
              <a:ext cx="1587" cy="2309813"/>
            </a:xfrm>
            <a:prstGeom prst="curvedConnector3">
              <a:avLst>
                <a:gd name="adj1" fmla="val 26050129"/>
              </a:avLst>
            </a:prstGeom>
            <a:noFill/>
            <a:ln w="15875">
              <a:solidFill>
                <a:srgbClr val="0070C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5" name="Text Box 89">
              <a:extLst>
                <a:ext uri="{FF2B5EF4-FFF2-40B4-BE49-F238E27FC236}">
                  <a16:creationId xmlns:a16="http://schemas.microsoft.com/office/drawing/2014/main" id="{EF55E543-5E18-6F6F-7CCC-A1DBCAC59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7975" y="4040188"/>
              <a:ext cx="425450" cy="20154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</a:t>
              </a:r>
              <a:r>
                <a:rPr kumimoji="1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6</a:t>
              </a:r>
            </a:p>
          </p:txBody>
        </p:sp>
        <p:sp>
          <p:nvSpPr>
            <p:cNvPr id="96" name="Text Box 90">
              <a:extLst>
                <a:ext uri="{FF2B5EF4-FFF2-40B4-BE49-F238E27FC236}">
                  <a16:creationId xmlns:a16="http://schemas.microsoft.com/office/drawing/2014/main" id="{068A8444-C6E0-6919-0D72-8AD2D6F0A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2872" y="4314825"/>
              <a:ext cx="1660525" cy="302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1291" tIns="45646" rIns="91291" bIns="45646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Reverse flow</a:t>
              </a:r>
            </a:p>
          </p:txBody>
        </p:sp>
        <p:sp>
          <p:nvSpPr>
            <p:cNvPr id="97" name="Line 95">
              <a:extLst>
                <a:ext uri="{FF2B5EF4-FFF2-40B4-BE49-F238E27FC236}">
                  <a16:creationId xmlns:a16="http://schemas.microsoft.com/office/drawing/2014/main" id="{8426113D-B082-D806-A348-A34D329F74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43725" y="3400425"/>
              <a:ext cx="15240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98" name="Line 97">
              <a:extLst>
                <a:ext uri="{FF2B5EF4-FFF2-40B4-BE49-F238E27FC236}">
                  <a16:creationId xmlns:a16="http://schemas.microsoft.com/office/drawing/2014/main" id="{543F04E7-37A1-D4E3-9270-E17D9FC4E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43725" y="4314825"/>
              <a:ext cx="15240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852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552" y="1690688"/>
            <a:ext cx="10029932" cy="3104985"/>
          </a:xfrm>
        </p:spPr>
        <p:txBody>
          <a:bodyPr>
            <a:noAutofit/>
          </a:bodyPr>
          <a:lstStyle/>
          <a:p>
            <a:r>
              <a:rPr lang="en-US" dirty="0"/>
              <a:t>It is a path of edges in the residual graph with unused capacity from source to sink.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Every augmented path has a bottleneck (smallest edge). </a:t>
            </a:r>
          </a:p>
        </p:txBody>
      </p:sp>
    </p:spTree>
    <p:extLst>
      <p:ext uri="{BB962C8B-B14F-4D97-AF65-F5344CB8AC3E}">
        <p14:creationId xmlns:p14="http://schemas.microsoft.com/office/powerpoint/2010/main" val="320416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670</Words>
  <Application>Microsoft Office PowerPoint</Application>
  <PresentationFormat>Widescreen</PresentationFormat>
  <Paragraphs>114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Comic Sans MS</vt:lpstr>
      <vt:lpstr>Symbol</vt:lpstr>
      <vt:lpstr>Office Theme</vt:lpstr>
      <vt:lpstr>Maximum Flow  Minimum Cut</vt:lpstr>
      <vt:lpstr>Network Flow</vt:lpstr>
      <vt:lpstr>Network Flow</vt:lpstr>
      <vt:lpstr>Flows</vt:lpstr>
      <vt:lpstr>Find Max Flow: Basic Algorithm</vt:lpstr>
      <vt:lpstr>Problem</vt:lpstr>
      <vt:lpstr>Ford-Fulkerson Algorithm</vt:lpstr>
      <vt:lpstr>Residual Graph</vt:lpstr>
      <vt:lpstr>Augmented Path</vt:lpstr>
      <vt:lpstr>Ford-Fulkerson Algorithm</vt:lpstr>
      <vt:lpstr>Ford-Fulkerson Algorithm</vt:lpstr>
      <vt:lpstr>Min-cut</vt:lpstr>
      <vt:lpstr>Min-Cut Application</vt:lpstr>
      <vt:lpstr>Max-Flow Min-Cut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Mokarram Dorri, Bahareh</dc:creator>
  <cp:lastModifiedBy>Mokarram Dorri, Bahareh</cp:lastModifiedBy>
  <cp:revision>5</cp:revision>
  <dcterms:created xsi:type="dcterms:W3CDTF">2023-10-25T21:52:04Z</dcterms:created>
  <dcterms:modified xsi:type="dcterms:W3CDTF">2024-11-07T18:49:03Z</dcterms:modified>
</cp:coreProperties>
</file>