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3" r:id="rId3"/>
    <p:sldId id="257" r:id="rId4"/>
    <p:sldId id="258" r:id="rId5"/>
    <p:sldId id="375" r:id="rId6"/>
    <p:sldId id="356" r:id="rId7"/>
    <p:sldId id="359" r:id="rId8"/>
    <p:sldId id="372" r:id="rId9"/>
    <p:sldId id="363" r:id="rId10"/>
    <p:sldId id="386" r:id="rId11"/>
    <p:sldId id="387" r:id="rId12"/>
    <p:sldId id="381" r:id="rId13"/>
    <p:sldId id="385" r:id="rId14"/>
    <p:sldId id="365" r:id="rId15"/>
    <p:sldId id="378" r:id="rId16"/>
    <p:sldId id="259" r:id="rId17"/>
    <p:sldId id="383" r:id="rId18"/>
    <p:sldId id="379" r:id="rId19"/>
    <p:sldId id="368" r:id="rId20"/>
    <p:sldId id="367" r:id="rId21"/>
    <p:sldId id="370" r:id="rId22"/>
    <p:sldId id="268" r:id="rId23"/>
    <p:sldId id="269" r:id="rId24"/>
    <p:sldId id="384" r:id="rId25"/>
    <p:sldId id="380" r:id="rId26"/>
    <p:sldId id="37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0038" autoAdjust="0"/>
  </p:normalViewPr>
  <p:slideViewPr>
    <p:cSldViewPr>
      <p:cViewPr varScale="1">
        <p:scale>
          <a:sx n="136" d="100"/>
          <a:sy n="136" d="100"/>
        </p:scale>
        <p:origin x="503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7D379217-1E76-6963-74D7-FEE58107D298}"/>
    <pc:docChg chg="modSld">
      <pc:chgData name="Mokarram Dorri, Bahareh" userId="S::bahareh.mokarramdorri@unt.edu::b65613e7-b782-4797-afbc-3ac9b2e9b774" providerId="AD" clId="Web-{7D379217-1E76-6963-74D7-FEE58107D298}" dt="2024-04-17T16:45:40.909" v="6" actId="20577"/>
      <pc:docMkLst>
        <pc:docMk/>
      </pc:docMkLst>
      <pc:sldChg chg="modSp">
        <pc:chgData name="Mokarram Dorri, Bahareh" userId="S::bahareh.mokarramdorri@unt.edu::b65613e7-b782-4797-afbc-3ac9b2e9b774" providerId="AD" clId="Web-{7D379217-1E76-6963-74D7-FEE58107D298}" dt="2024-04-17T16:41:13.890" v="3" actId="20577"/>
        <pc:sldMkLst>
          <pc:docMk/>
          <pc:sldMk cId="3638374820" sldId="258"/>
        </pc:sldMkLst>
      </pc:sldChg>
      <pc:sldChg chg="modSp">
        <pc:chgData name="Mokarram Dorri, Bahareh" userId="S::bahareh.mokarramdorri@unt.edu::b65613e7-b782-4797-afbc-3ac9b2e9b774" providerId="AD" clId="Web-{7D379217-1E76-6963-74D7-FEE58107D298}" dt="2024-04-17T16:42:19.332" v="4" actId="1076"/>
        <pc:sldMkLst>
          <pc:docMk/>
          <pc:sldMk cId="2300980149" sldId="263"/>
        </pc:sldMkLst>
      </pc:sldChg>
      <pc:sldChg chg="modSp">
        <pc:chgData name="Mokarram Dorri, Bahareh" userId="S::bahareh.mokarramdorri@unt.edu::b65613e7-b782-4797-afbc-3ac9b2e9b774" providerId="AD" clId="Web-{7D379217-1E76-6963-74D7-FEE58107D298}" dt="2024-04-17T16:45:40.909" v="6" actId="20577"/>
        <pc:sldMkLst>
          <pc:docMk/>
          <pc:sldMk cId="1120797668" sldId="363"/>
        </pc:sldMkLst>
      </pc:sldChg>
    </pc:docChg>
  </pc:docChgLst>
  <pc:docChgLst>
    <pc:chgData name="Mokarram Dorri, Bahareh" userId="b65613e7-b782-4797-afbc-3ac9b2e9b774" providerId="ADAL" clId="{14FAC498-ED82-40BF-9771-7C40D516260B}"/>
    <pc:docChg chg="undo custSel addSld delSld modSld sldOrd">
      <pc:chgData name="Mokarram Dorri, Bahareh" userId="b65613e7-b782-4797-afbc-3ac9b2e9b774" providerId="ADAL" clId="{14FAC498-ED82-40BF-9771-7C40D516260B}" dt="2025-04-22T23:28:13.659" v="1202" actId="1035"/>
      <pc:docMkLst>
        <pc:docMk/>
      </pc:docMkLst>
      <pc:sldChg chg="modSp mod modAnim">
        <pc:chgData name="Mokarram Dorri, Bahareh" userId="b65613e7-b782-4797-afbc-3ac9b2e9b774" providerId="ADAL" clId="{14FAC498-ED82-40BF-9771-7C40D516260B}" dt="2025-04-21T00:45:16.499" v="676" actId="1035"/>
        <pc:sldMkLst>
          <pc:docMk/>
          <pc:sldMk cId="1120797668" sldId="363"/>
        </pc:sldMkLst>
        <pc:spChg chg="mod">
          <ac:chgData name="Mokarram Dorri, Bahareh" userId="b65613e7-b782-4797-afbc-3ac9b2e9b774" providerId="ADAL" clId="{14FAC498-ED82-40BF-9771-7C40D516260B}" dt="2025-04-21T00:45:16.499" v="676" actId="1035"/>
          <ac:spMkLst>
            <pc:docMk/>
            <pc:sldMk cId="1120797668" sldId="363"/>
            <ac:spMk id="3" creationId="{00000000-0000-0000-0000-000000000000}"/>
          </ac:spMkLst>
        </pc:spChg>
      </pc:sldChg>
      <pc:sldChg chg="del">
        <pc:chgData name="Mokarram Dorri, Bahareh" userId="b65613e7-b782-4797-afbc-3ac9b2e9b774" providerId="ADAL" clId="{14FAC498-ED82-40BF-9771-7C40D516260B}" dt="2025-04-21T00:46:04.625" v="677" actId="2696"/>
        <pc:sldMkLst>
          <pc:docMk/>
          <pc:sldMk cId="1656080801" sldId="364"/>
        </pc:sldMkLst>
      </pc:sldChg>
      <pc:sldChg chg="addSp delSp modSp mod modAnim">
        <pc:chgData name="Mokarram Dorri, Bahareh" userId="b65613e7-b782-4797-afbc-3ac9b2e9b774" providerId="ADAL" clId="{14FAC498-ED82-40BF-9771-7C40D516260B}" dt="2025-04-21T01:49:59.732" v="953"/>
        <pc:sldMkLst>
          <pc:docMk/>
          <pc:sldMk cId="1752383436" sldId="365"/>
        </pc:sldMkLst>
        <pc:spChg chg="mod">
          <ac:chgData name="Mokarram Dorri, Bahareh" userId="b65613e7-b782-4797-afbc-3ac9b2e9b774" providerId="ADAL" clId="{14FAC498-ED82-40BF-9771-7C40D516260B}" dt="2025-04-21T01:48:17.996" v="941" actId="21"/>
          <ac:spMkLst>
            <pc:docMk/>
            <pc:sldMk cId="1752383436" sldId="365"/>
            <ac:spMk id="11" creationId="{F4B38FBC-990C-02DA-3251-74E306DF2583}"/>
          </ac:spMkLst>
        </pc:spChg>
        <pc:spChg chg="mod">
          <ac:chgData name="Mokarram Dorri, Bahareh" userId="b65613e7-b782-4797-afbc-3ac9b2e9b774" providerId="ADAL" clId="{14FAC498-ED82-40BF-9771-7C40D516260B}" dt="2025-04-21T01:49:03.650" v="949" actId="1076"/>
          <ac:spMkLst>
            <pc:docMk/>
            <pc:sldMk cId="1752383436" sldId="365"/>
            <ac:spMk id="12" creationId="{B16CD4D0-1ECD-0C32-E5FC-0598A2783183}"/>
          </ac:spMkLst>
        </pc:spChg>
        <pc:spChg chg="mod">
          <ac:chgData name="Mokarram Dorri, Bahareh" userId="b65613e7-b782-4797-afbc-3ac9b2e9b774" providerId="ADAL" clId="{14FAC498-ED82-40BF-9771-7C40D516260B}" dt="2025-04-21T01:49:09.344" v="950" actId="1076"/>
          <ac:spMkLst>
            <pc:docMk/>
            <pc:sldMk cId="1752383436" sldId="365"/>
            <ac:spMk id="13" creationId="{A431B39F-CD03-198A-7CA7-5983ABF22DBD}"/>
          </ac:spMkLst>
        </pc:spChg>
        <pc:spChg chg="add mod">
          <ac:chgData name="Mokarram Dorri, Bahareh" userId="b65613e7-b782-4797-afbc-3ac9b2e9b774" providerId="ADAL" clId="{14FAC498-ED82-40BF-9771-7C40D516260B}" dt="2025-04-21T01:49:31.391" v="952" actId="1076"/>
          <ac:spMkLst>
            <pc:docMk/>
            <pc:sldMk cId="1752383436" sldId="365"/>
            <ac:spMk id="16" creationId="{47685E24-CD2F-C94E-41CB-DC9A3F0DB776}"/>
          </ac:spMkLst>
        </pc:spChg>
        <pc:grpChg chg="mod">
          <ac:chgData name="Mokarram Dorri, Bahareh" userId="b65613e7-b782-4797-afbc-3ac9b2e9b774" providerId="ADAL" clId="{14FAC498-ED82-40BF-9771-7C40D516260B}" dt="2025-04-21T01:48:02.469" v="937" actId="14100"/>
          <ac:grpSpMkLst>
            <pc:docMk/>
            <pc:sldMk cId="1752383436" sldId="365"/>
            <ac:grpSpMk id="19" creationId="{B6BA30FF-6639-351D-61A7-23A61B5017D2}"/>
          </ac:grpSpMkLst>
        </pc:grpChg>
      </pc:sldChg>
      <pc:sldChg chg="modNotesTx">
        <pc:chgData name="Mokarram Dorri, Bahareh" userId="b65613e7-b782-4797-afbc-3ac9b2e9b774" providerId="ADAL" clId="{14FAC498-ED82-40BF-9771-7C40D516260B}" dt="2025-04-22T23:12:29.038" v="1052"/>
        <pc:sldMkLst>
          <pc:docMk/>
          <pc:sldMk cId="3344071075" sldId="367"/>
        </pc:sldMkLst>
      </pc:sldChg>
      <pc:sldChg chg="modSp mod modAnim">
        <pc:chgData name="Mokarram Dorri, Bahareh" userId="b65613e7-b782-4797-afbc-3ac9b2e9b774" providerId="ADAL" clId="{14FAC498-ED82-40BF-9771-7C40D516260B}" dt="2025-04-22T23:10:55.681" v="1044" actId="20577"/>
        <pc:sldMkLst>
          <pc:docMk/>
          <pc:sldMk cId="3614344509" sldId="370"/>
        </pc:sldMkLst>
        <pc:spChg chg="mod">
          <ac:chgData name="Mokarram Dorri, Bahareh" userId="b65613e7-b782-4797-afbc-3ac9b2e9b774" providerId="ADAL" clId="{14FAC498-ED82-40BF-9771-7C40D516260B}" dt="2025-04-22T23:10:55.681" v="1044" actId="20577"/>
          <ac:spMkLst>
            <pc:docMk/>
            <pc:sldMk cId="3614344509" sldId="370"/>
            <ac:spMk id="3" creationId="{2899F12B-8FE7-0772-F6CC-919959BD6BB4}"/>
          </ac:spMkLst>
        </pc:spChg>
      </pc:sldChg>
      <pc:sldChg chg="modSp mod">
        <pc:chgData name="Mokarram Dorri, Bahareh" userId="b65613e7-b782-4797-afbc-3ac9b2e9b774" providerId="ADAL" clId="{14FAC498-ED82-40BF-9771-7C40D516260B}" dt="2025-04-22T22:56:58.886" v="1029" actId="20577"/>
        <pc:sldMkLst>
          <pc:docMk/>
          <pc:sldMk cId="1389959551" sldId="379"/>
        </pc:sldMkLst>
        <pc:spChg chg="mod">
          <ac:chgData name="Mokarram Dorri, Bahareh" userId="b65613e7-b782-4797-afbc-3ac9b2e9b774" providerId="ADAL" clId="{14FAC498-ED82-40BF-9771-7C40D516260B}" dt="2025-04-22T22:56:58.886" v="1029" actId="20577"/>
          <ac:spMkLst>
            <pc:docMk/>
            <pc:sldMk cId="1389959551" sldId="379"/>
            <ac:spMk id="3" creationId="{601AC94A-4012-8DA7-649A-B1792327D357}"/>
          </ac:spMkLst>
        </pc:spChg>
      </pc:sldChg>
      <pc:sldChg chg="modSp mod ord">
        <pc:chgData name="Mokarram Dorri, Bahareh" userId="b65613e7-b782-4797-afbc-3ac9b2e9b774" providerId="ADAL" clId="{14FAC498-ED82-40BF-9771-7C40D516260B}" dt="2025-04-21T01:44:19.249" v="912" actId="14100"/>
        <pc:sldMkLst>
          <pc:docMk/>
          <pc:sldMk cId="3760472368" sldId="381"/>
        </pc:sldMkLst>
        <pc:spChg chg="mod">
          <ac:chgData name="Mokarram Dorri, Bahareh" userId="b65613e7-b782-4797-afbc-3ac9b2e9b774" providerId="ADAL" clId="{14FAC498-ED82-40BF-9771-7C40D516260B}" dt="2025-04-21T01:44:19.249" v="912" actId="14100"/>
          <ac:spMkLst>
            <pc:docMk/>
            <pc:sldMk cId="3760472368" sldId="381"/>
            <ac:spMk id="3" creationId="{00000000-0000-0000-0000-000000000000}"/>
          </ac:spMkLst>
        </pc:spChg>
      </pc:sldChg>
      <pc:sldChg chg="modSp mod modAnim">
        <pc:chgData name="Mokarram Dorri, Bahareh" userId="b65613e7-b782-4797-afbc-3ac9b2e9b774" providerId="ADAL" clId="{14FAC498-ED82-40BF-9771-7C40D516260B}" dt="2025-04-21T01:58:24.224" v="1015"/>
        <pc:sldMkLst>
          <pc:docMk/>
          <pc:sldMk cId="1204958797" sldId="383"/>
        </pc:sldMkLst>
        <pc:spChg chg="mod">
          <ac:chgData name="Mokarram Dorri, Bahareh" userId="b65613e7-b782-4797-afbc-3ac9b2e9b774" providerId="ADAL" clId="{14FAC498-ED82-40BF-9771-7C40D516260B}" dt="2025-04-21T01:57:22.268" v="982"/>
          <ac:spMkLst>
            <pc:docMk/>
            <pc:sldMk cId="1204958797" sldId="383"/>
            <ac:spMk id="3" creationId="{84ABA64B-E1CF-D668-335C-1D3D344D8583}"/>
          </ac:spMkLst>
        </pc:spChg>
        <pc:spChg chg="mod">
          <ac:chgData name="Mokarram Dorri, Bahareh" userId="b65613e7-b782-4797-afbc-3ac9b2e9b774" providerId="ADAL" clId="{14FAC498-ED82-40BF-9771-7C40D516260B}" dt="2025-04-21T01:57:33.325" v="1001" actId="1035"/>
          <ac:spMkLst>
            <pc:docMk/>
            <pc:sldMk cId="1204958797" sldId="383"/>
            <ac:spMk id="6" creationId="{8D3650BE-AD3E-9D0A-956A-57923CEF6677}"/>
          </ac:spMkLst>
        </pc:spChg>
        <pc:grpChg chg="mod">
          <ac:chgData name="Mokarram Dorri, Bahareh" userId="b65613e7-b782-4797-afbc-3ac9b2e9b774" providerId="ADAL" clId="{14FAC498-ED82-40BF-9771-7C40D516260B}" dt="2025-04-21T01:57:33.325" v="1001" actId="1035"/>
          <ac:grpSpMkLst>
            <pc:docMk/>
            <pc:sldMk cId="1204958797" sldId="383"/>
            <ac:grpSpMk id="31" creationId="{0F56F62C-15DF-2890-86D7-2F411714727F}"/>
          </ac:grpSpMkLst>
        </pc:grpChg>
        <pc:picChg chg="mod">
          <ac:chgData name="Mokarram Dorri, Bahareh" userId="b65613e7-b782-4797-afbc-3ac9b2e9b774" providerId="ADAL" clId="{14FAC498-ED82-40BF-9771-7C40D516260B}" dt="2025-04-21T01:57:33.325" v="1001" actId="1035"/>
          <ac:picMkLst>
            <pc:docMk/>
            <pc:sldMk cId="1204958797" sldId="383"/>
            <ac:picMk id="32" creationId="{BE790B4F-7AD2-6580-E767-3D3606433AD6}"/>
          </ac:picMkLst>
        </pc:picChg>
        <pc:inkChg chg="mod">
          <ac:chgData name="Mokarram Dorri, Bahareh" userId="b65613e7-b782-4797-afbc-3ac9b2e9b774" providerId="ADAL" clId="{14FAC498-ED82-40BF-9771-7C40D516260B}" dt="2025-04-21T01:57:33.325" v="1001" actId="1035"/>
          <ac:inkMkLst>
            <pc:docMk/>
            <pc:sldMk cId="1204958797" sldId="383"/>
            <ac:inkMk id="16" creationId="{7FDEDA34-5E66-D694-3135-163AAA3AE869}"/>
          </ac:inkMkLst>
        </pc:inkChg>
        <pc:cxnChg chg="mod">
          <ac:chgData name="Mokarram Dorri, Bahareh" userId="b65613e7-b782-4797-afbc-3ac9b2e9b774" providerId="ADAL" clId="{14FAC498-ED82-40BF-9771-7C40D516260B}" dt="2025-04-21T01:57:33.325" v="1001" actId="1035"/>
          <ac:cxnSpMkLst>
            <pc:docMk/>
            <pc:sldMk cId="1204958797" sldId="383"/>
            <ac:cxnSpMk id="5" creationId="{DC48D061-78A9-40B3-0ED6-0E7FFAA6FA06}"/>
          </ac:cxnSpMkLst>
        </pc:cxnChg>
      </pc:sldChg>
      <pc:sldChg chg="addSp modSp mod modAnim">
        <pc:chgData name="Mokarram Dorri, Bahareh" userId="b65613e7-b782-4797-afbc-3ac9b2e9b774" providerId="ADAL" clId="{14FAC498-ED82-40BF-9771-7C40D516260B}" dt="2025-04-22T23:28:13.659" v="1202" actId="1035"/>
        <pc:sldMkLst>
          <pc:docMk/>
          <pc:sldMk cId="4125814960" sldId="384"/>
        </pc:sldMkLst>
        <pc:spChg chg="add mod">
          <ac:chgData name="Mokarram Dorri, Bahareh" userId="b65613e7-b782-4797-afbc-3ac9b2e9b774" providerId="ADAL" clId="{14FAC498-ED82-40BF-9771-7C40D516260B}" dt="2025-04-22T23:24:40.068" v="1157" actId="1076"/>
          <ac:spMkLst>
            <pc:docMk/>
            <pc:sldMk cId="4125814960" sldId="384"/>
            <ac:spMk id="2" creationId="{1D25EAA4-9D2E-9D3B-D189-184BE471A03C}"/>
          </ac:spMkLst>
        </pc:spChg>
        <pc:spChg chg="mod">
          <ac:chgData name="Mokarram Dorri, Bahareh" userId="b65613e7-b782-4797-afbc-3ac9b2e9b774" providerId="ADAL" clId="{14FAC498-ED82-40BF-9771-7C40D516260B}" dt="2025-04-22T23:25:06.467" v="1158" actId="20577"/>
          <ac:spMkLst>
            <pc:docMk/>
            <pc:sldMk cId="4125814960" sldId="384"/>
            <ac:spMk id="3" creationId="{C4E3FF9B-87BA-2F10-CE25-041909283230}"/>
          </ac:spMkLst>
        </pc:spChg>
        <pc:spChg chg="add mod">
          <ac:chgData name="Mokarram Dorri, Bahareh" userId="b65613e7-b782-4797-afbc-3ac9b2e9b774" providerId="ADAL" clId="{14FAC498-ED82-40BF-9771-7C40D516260B}" dt="2025-04-22T23:25:57.023" v="1159"/>
          <ac:spMkLst>
            <pc:docMk/>
            <pc:sldMk cId="4125814960" sldId="384"/>
            <ac:spMk id="6" creationId="{8606CA37-6F01-CC53-B1B6-6E570760E519}"/>
          </ac:spMkLst>
        </pc:spChg>
        <pc:spChg chg="add mod">
          <ac:chgData name="Mokarram Dorri, Bahareh" userId="b65613e7-b782-4797-afbc-3ac9b2e9b774" providerId="ADAL" clId="{14FAC498-ED82-40BF-9771-7C40D516260B}" dt="2025-04-22T23:26:37.345" v="1161" actId="2085"/>
          <ac:spMkLst>
            <pc:docMk/>
            <pc:sldMk cId="4125814960" sldId="384"/>
            <ac:spMk id="7" creationId="{1727C1A7-4B78-F970-E947-28A5515C1DA4}"/>
          </ac:spMkLst>
        </pc:spChg>
        <pc:spChg chg="add mod">
          <ac:chgData name="Mokarram Dorri, Bahareh" userId="b65613e7-b782-4797-afbc-3ac9b2e9b774" providerId="ADAL" clId="{14FAC498-ED82-40BF-9771-7C40D516260B}" dt="2025-04-22T23:28:13.659" v="1202" actId="1035"/>
          <ac:spMkLst>
            <pc:docMk/>
            <pc:sldMk cId="4125814960" sldId="384"/>
            <ac:spMk id="8" creationId="{F410BAD3-FBF4-21C8-1000-AC71C1C00C91}"/>
          </ac:spMkLst>
        </pc:spChg>
      </pc:sldChg>
      <pc:sldChg chg="addSp delSp modSp add mod delAnim modAnim">
        <pc:chgData name="Mokarram Dorri, Bahareh" userId="b65613e7-b782-4797-afbc-3ac9b2e9b774" providerId="ADAL" clId="{14FAC498-ED82-40BF-9771-7C40D516260B}" dt="2025-04-21T01:41:57.545" v="900" actId="1035"/>
        <pc:sldMkLst>
          <pc:docMk/>
          <pc:sldMk cId="2754048758" sldId="386"/>
        </pc:sldMkLst>
        <pc:spChg chg="mod">
          <ac:chgData name="Mokarram Dorri, Bahareh" userId="b65613e7-b782-4797-afbc-3ac9b2e9b774" providerId="ADAL" clId="{14FAC498-ED82-40BF-9771-7C40D516260B}" dt="2025-04-21T01:41:52.344" v="898" actId="20577"/>
          <ac:spMkLst>
            <pc:docMk/>
            <pc:sldMk cId="2754048758" sldId="386"/>
            <ac:spMk id="2" creationId="{00000000-0000-0000-0000-000000000000}"/>
          </ac:spMkLst>
        </pc:spChg>
        <pc:spChg chg="add mod">
          <ac:chgData name="Mokarram Dorri, Bahareh" userId="b65613e7-b782-4797-afbc-3ac9b2e9b774" providerId="ADAL" clId="{14FAC498-ED82-40BF-9771-7C40D516260B}" dt="2025-04-21T01:41:57.545" v="900" actId="1035"/>
          <ac:spMkLst>
            <pc:docMk/>
            <pc:sldMk cId="2754048758" sldId="386"/>
            <ac:spMk id="14" creationId="{3E1B226A-DA5F-7437-C09F-999B04FB64CC}"/>
          </ac:spMkLst>
        </pc:spChg>
        <pc:picChg chg="add mod">
          <ac:chgData name="Mokarram Dorri, Bahareh" userId="b65613e7-b782-4797-afbc-3ac9b2e9b774" providerId="ADAL" clId="{14FAC498-ED82-40BF-9771-7C40D516260B}" dt="2025-04-21T01:41:57.545" v="900" actId="1035"/>
          <ac:picMkLst>
            <pc:docMk/>
            <pc:sldMk cId="2754048758" sldId="386"/>
            <ac:picMk id="20" creationId="{E3EB1B18-0139-C4A3-787E-6723E99CD19D}"/>
          </ac:picMkLst>
        </pc:picChg>
      </pc:sldChg>
      <pc:sldChg chg="modSp add mod">
        <pc:chgData name="Mokarram Dorri, Bahareh" userId="b65613e7-b782-4797-afbc-3ac9b2e9b774" providerId="ADAL" clId="{14FAC498-ED82-40BF-9771-7C40D516260B}" dt="2025-04-21T01:42:55.538" v="907" actId="1037"/>
        <pc:sldMkLst>
          <pc:docMk/>
          <pc:sldMk cId="1403119936" sldId="387"/>
        </pc:sldMkLst>
        <pc:spChg chg="mod">
          <ac:chgData name="Mokarram Dorri, Bahareh" userId="b65613e7-b782-4797-afbc-3ac9b2e9b774" providerId="ADAL" clId="{14FAC498-ED82-40BF-9771-7C40D516260B}" dt="2025-04-21T01:31:39.701" v="723" actId="20577"/>
          <ac:spMkLst>
            <pc:docMk/>
            <pc:sldMk cId="1403119936" sldId="3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14FAC498-ED82-40BF-9771-7C40D516260B}" dt="2025-04-21T01:42:55.538" v="907" actId="1037"/>
          <ac:spMkLst>
            <pc:docMk/>
            <pc:sldMk cId="1403119936" sldId="387"/>
            <ac:spMk id="14" creationId="{3E1B226A-DA5F-7437-C09F-999B04FB64CC}"/>
          </ac:spMkLst>
        </pc:spChg>
        <pc:picChg chg="mod">
          <ac:chgData name="Mokarram Dorri, Bahareh" userId="b65613e7-b782-4797-afbc-3ac9b2e9b774" providerId="ADAL" clId="{14FAC498-ED82-40BF-9771-7C40D516260B}" dt="2025-04-21T01:42:43.775" v="906" actId="1037"/>
          <ac:picMkLst>
            <pc:docMk/>
            <pc:sldMk cId="1403119936" sldId="387"/>
            <ac:picMk id="11" creationId="{A5CA4F1E-3723-3A9C-E02D-7A1F63690AAE}"/>
          </ac:picMkLst>
        </pc:picChg>
      </pc:sldChg>
    </pc:docChg>
  </pc:docChgLst>
  <pc:docChgLst>
    <pc:chgData name="Mokarram Dorri, Bahareh" userId="b65613e7-b782-4797-afbc-3ac9b2e9b774" providerId="ADAL" clId="{6BF3D6D2-C1BC-4C51-94CE-B7D79129A60F}"/>
    <pc:docChg chg="undo custSel modSld">
      <pc:chgData name="Mokarram Dorri, Bahareh" userId="b65613e7-b782-4797-afbc-3ac9b2e9b774" providerId="ADAL" clId="{6BF3D6D2-C1BC-4C51-94CE-B7D79129A60F}" dt="2024-04-17T16:14:02.388" v="124" actId="108"/>
      <pc:docMkLst>
        <pc:docMk/>
      </pc:docMkLst>
      <pc:sldChg chg="modSp">
        <pc:chgData name="Mokarram Dorri, Bahareh" userId="b65613e7-b782-4797-afbc-3ac9b2e9b774" providerId="ADAL" clId="{6BF3D6D2-C1BC-4C51-94CE-B7D79129A60F}" dt="2024-04-17T00:12:18.583" v="1" actId="115"/>
        <pc:sldMkLst>
          <pc:docMk/>
          <pc:sldMk cId="1903739970" sldId="359"/>
        </pc:sldMkLst>
      </pc:sldChg>
      <pc:sldChg chg="modSp">
        <pc:chgData name="Mokarram Dorri, Bahareh" userId="b65613e7-b782-4797-afbc-3ac9b2e9b774" providerId="ADAL" clId="{6BF3D6D2-C1BC-4C51-94CE-B7D79129A60F}" dt="2024-04-17T00:51:55.924" v="87" actId="404"/>
        <pc:sldMkLst>
          <pc:docMk/>
          <pc:sldMk cId="1120797668" sldId="363"/>
        </pc:sldMkLst>
      </pc:sldChg>
      <pc:sldChg chg="modAnim">
        <pc:chgData name="Mokarram Dorri, Bahareh" userId="b65613e7-b782-4797-afbc-3ac9b2e9b774" providerId="ADAL" clId="{6BF3D6D2-C1BC-4C51-94CE-B7D79129A60F}" dt="2024-04-17T15:58:53.682" v="88"/>
        <pc:sldMkLst>
          <pc:docMk/>
          <pc:sldMk cId="3614344509" sldId="370"/>
        </pc:sldMkLst>
      </pc:sldChg>
      <pc:sldChg chg="modSp mod modAnim">
        <pc:chgData name="Mokarram Dorri, Bahareh" userId="b65613e7-b782-4797-afbc-3ac9b2e9b774" providerId="ADAL" clId="{6BF3D6D2-C1BC-4C51-94CE-B7D79129A60F}" dt="2024-04-17T16:12:55.979" v="109" actId="21"/>
        <pc:sldMkLst>
          <pc:docMk/>
          <pc:sldMk cId="2135077142" sldId="378"/>
        </pc:sldMkLst>
      </pc:sldChg>
      <pc:sldChg chg="modSp mod">
        <pc:chgData name="Mokarram Dorri, Bahareh" userId="b65613e7-b782-4797-afbc-3ac9b2e9b774" providerId="ADAL" clId="{6BF3D6D2-C1BC-4C51-94CE-B7D79129A60F}" dt="2024-04-17T16:14:02.388" v="124" actId="108"/>
        <pc:sldMkLst>
          <pc:docMk/>
          <pc:sldMk cId="1389959551" sldId="379"/>
        </pc:sldMkLst>
      </pc:sldChg>
      <pc:sldChg chg="modSp mod">
        <pc:chgData name="Mokarram Dorri, Bahareh" userId="b65613e7-b782-4797-afbc-3ac9b2e9b774" providerId="ADAL" clId="{6BF3D6D2-C1BC-4C51-94CE-B7D79129A60F}" dt="2024-04-17T00:43:10.810" v="17" actId="1076"/>
        <pc:sldMkLst>
          <pc:docMk/>
          <pc:sldMk cId="1204958797" sldId="383"/>
        </pc:sldMkLst>
      </pc:sldChg>
    </pc:docChg>
  </pc:docChgLst>
  <pc:docChgLst>
    <pc:chgData name="Mokarram Dorri, Bahareh" userId="b65613e7-b782-4797-afbc-3ac9b2e9b774" providerId="ADAL" clId="{9D8BD8B7-94E9-4739-929C-32DDEEF6DBE4}"/>
    <pc:docChg chg="undo custSel addSld delSld modSld modMainMaster">
      <pc:chgData name="Mokarram Dorri, Bahareh" userId="b65613e7-b782-4797-afbc-3ac9b2e9b774" providerId="ADAL" clId="{9D8BD8B7-94E9-4739-929C-32DDEEF6DBE4}" dt="2023-11-07T15:29:30.912" v="698" actId="20577"/>
      <pc:docMkLst>
        <pc:docMk/>
      </pc:docMkLst>
      <pc:sldChg chg="modSp mod">
        <pc:chgData name="Mokarram Dorri, Bahareh" userId="b65613e7-b782-4797-afbc-3ac9b2e9b774" providerId="ADAL" clId="{9D8BD8B7-94E9-4739-929C-32DDEEF6DBE4}" dt="2023-10-30T04:21:57.830" v="19" actId="1076"/>
        <pc:sldMkLst>
          <pc:docMk/>
          <pc:sldMk cId="0" sldId="256"/>
        </pc:sldMkLst>
      </pc:sldChg>
      <pc:sldChg chg="addSp delSp modSp del mod modShow">
        <pc:chgData name="Mokarram Dorri, Bahareh" userId="b65613e7-b782-4797-afbc-3ac9b2e9b774" providerId="ADAL" clId="{9D8BD8B7-94E9-4739-929C-32DDEEF6DBE4}" dt="2023-11-07T01:04:24.869" v="223" actId="2696"/>
        <pc:sldMkLst>
          <pc:docMk/>
          <pc:sldMk cId="756607003" sldId="258"/>
        </pc:sldMkLst>
      </pc:sldChg>
      <pc:sldChg chg="modSp add mod modShow">
        <pc:chgData name="Mokarram Dorri, Bahareh" userId="b65613e7-b782-4797-afbc-3ac9b2e9b774" providerId="ADAL" clId="{9D8BD8B7-94E9-4739-929C-32DDEEF6DBE4}" dt="2023-11-07T15:27:12.251" v="663" actId="729"/>
        <pc:sldMkLst>
          <pc:docMk/>
          <pc:sldMk cId="13841175" sldId="267"/>
        </pc:sldMkLst>
      </pc:sldChg>
      <pc:sldChg chg="add del">
        <pc:chgData name="Mokarram Dorri, Bahareh" userId="b65613e7-b782-4797-afbc-3ac9b2e9b774" providerId="ADAL" clId="{9D8BD8B7-94E9-4739-929C-32DDEEF6DBE4}" dt="2023-11-06T00:16:25.425" v="136"/>
        <pc:sldMkLst>
          <pc:docMk/>
          <pc:sldMk cId="863443433" sldId="267"/>
        </pc:sldMkLst>
      </pc:sldChg>
      <pc:sldChg chg="add del">
        <pc:chgData name="Mokarram Dorri, Bahareh" userId="b65613e7-b782-4797-afbc-3ac9b2e9b774" providerId="ADAL" clId="{9D8BD8B7-94E9-4739-929C-32DDEEF6DBE4}" dt="2023-11-06T00:16:33.969" v="138"/>
        <pc:sldMkLst>
          <pc:docMk/>
          <pc:sldMk cId="1348104466" sldId="267"/>
        </pc:sldMkLst>
      </pc:sldChg>
      <pc:sldChg chg="modSp add del mod">
        <pc:chgData name="Mokarram Dorri, Bahareh" userId="b65613e7-b782-4797-afbc-3ac9b2e9b774" providerId="ADAL" clId="{9D8BD8B7-94E9-4739-929C-32DDEEF6DBE4}" dt="2023-11-07T05:16:39.354" v="569" actId="2696"/>
        <pc:sldMkLst>
          <pc:docMk/>
          <pc:sldMk cId="1577219083" sldId="267"/>
        </pc:sldMkLst>
      </pc:sldChg>
      <pc:sldChg chg="add del">
        <pc:chgData name="Mokarram Dorri, Bahareh" userId="b65613e7-b782-4797-afbc-3ac9b2e9b774" providerId="ADAL" clId="{9D8BD8B7-94E9-4739-929C-32DDEEF6DBE4}" dt="2023-11-06T00:16:16.946" v="134"/>
        <pc:sldMkLst>
          <pc:docMk/>
          <pc:sldMk cId="2628909914" sldId="267"/>
        </pc:sldMkLst>
      </pc:sldChg>
      <pc:sldChg chg="modSp add del mod">
        <pc:chgData name="Mokarram Dorri, Bahareh" userId="b65613e7-b782-4797-afbc-3ac9b2e9b774" providerId="ADAL" clId="{9D8BD8B7-94E9-4739-929C-32DDEEF6DBE4}" dt="2023-11-06T00:19:53.838" v="162" actId="47"/>
        <pc:sldMkLst>
          <pc:docMk/>
          <pc:sldMk cId="2193744980" sldId="268"/>
        </pc:sldMkLst>
      </pc:sldChg>
      <pc:sldChg chg="add del">
        <pc:chgData name="Mokarram Dorri, Bahareh" userId="b65613e7-b782-4797-afbc-3ac9b2e9b774" providerId="ADAL" clId="{9D8BD8B7-94E9-4739-929C-32DDEEF6DBE4}" dt="2023-11-06T00:16:16.946" v="134"/>
        <pc:sldMkLst>
          <pc:docMk/>
          <pc:sldMk cId="1325800503" sldId="269"/>
        </pc:sldMkLst>
      </pc:sldChg>
      <pc:sldChg chg="add del">
        <pc:chgData name="Mokarram Dorri, Bahareh" userId="b65613e7-b782-4797-afbc-3ac9b2e9b774" providerId="ADAL" clId="{9D8BD8B7-94E9-4739-929C-32DDEEF6DBE4}" dt="2023-11-06T00:16:33.969" v="138"/>
        <pc:sldMkLst>
          <pc:docMk/>
          <pc:sldMk cId="1410306542" sldId="269"/>
        </pc:sldMkLst>
      </pc:sldChg>
      <pc:sldChg chg="add del">
        <pc:chgData name="Mokarram Dorri, Bahareh" userId="b65613e7-b782-4797-afbc-3ac9b2e9b774" providerId="ADAL" clId="{9D8BD8B7-94E9-4739-929C-32DDEEF6DBE4}" dt="2023-11-06T00:16:25.425" v="136"/>
        <pc:sldMkLst>
          <pc:docMk/>
          <pc:sldMk cId="3138167598" sldId="269"/>
        </pc:sldMkLst>
      </pc:sldChg>
      <pc:sldChg chg="modSp add mod modShow">
        <pc:chgData name="Mokarram Dorri, Bahareh" userId="b65613e7-b782-4797-afbc-3ac9b2e9b774" providerId="ADAL" clId="{9D8BD8B7-94E9-4739-929C-32DDEEF6DBE4}" dt="2023-11-07T05:19:16.455" v="571" actId="729"/>
        <pc:sldMkLst>
          <pc:docMk/>
          <pc:sldMk cId="3249886422" sldId="269"/>
        </pc:sldMkLst>
      </pc:sldChg>
      <pc:sldChg chg="add del">
        <pc:chgData name="Mokarram Dorri, Bahareh" userId="b65613e7-b782-4797-afbc-3ac9b2e9b774" providerId="ADAL" clId="{9D8BD8B7-94E9-4739-929C-32DDEEF6DBE4}" dt="2023-11-06T00:17:02.441" v="146" actId="47"/>
        <pc:sldMkLst>
          <pc:docMk/>
          <pc:sldMk cId="660461704" sldId="270"/>
        </pc:sldMkLst>
      </pc:sldChg>
      <pc:sldChg chg="addSp modSp add del mod">
        <pc:chgData name="Mokarram Dorri, Bahareh" userId="b65613e7-b782-4797-afbc-3ac9b2e9b774" providerId="ADAL" clId="{9D8BD8B7-94E9-4739-929C-32DDEEF6DBE4}" dt="2023-11-06T00:21:47.939" v="172" actId="1076"/>
        <pc:sldMkLst>
          <pc:docMk/>
          <pc:sldMk cId="3168631373" sldId="271"/>
        </pc:sldMkLst>
      </pc:sldChg>
      <pc:sldChg chg="addSp modSp add del mod modShow">
        <pc:chgData name="Mokarram Dorri, Bahareh" userId="b65613e7-b782-4797-afbc-3ac9b2e9b774" providerId="ADAL" clId="{9D8BD8B7-94E9-4739-929C-32DDEEF6DBE4}" dt="2023-11-07T15:25:54.256" v="649" actId="729"/>
        <pc:sldMkLst>
          <pc:docMk/>
          <pc:sldMk cId="3897350955" sldId="272"/>
        </pc:sldMkLst>
      </pc:sldChg>
      <pc:sldChg chg="add del mod modShow">
        <pc:chgData name="Mokarram Dorri, Bahareh" userId="b65613e7-b782-4797-afbc-3ac9b2e9b774" providerId="ADAL" clId="{9D8BD8B7-94E9-4739-929C-32DDEEF6DBE4}" dt="2023-11-06T05:36:24.497" v="222" actId="729"/>
        <pc:sldMkLst>
          <pc:docMk/>
          <pc:sldMk cId="3432697211" sldId="273"/>
        </pc:sldMkLst>
      </pc:sldChg>
      <pc:sldChg chg="delSp modSp add del mod modShow">
        <pc:chgData name="Mokarram Dorri, Bahareh" userId="b65613e7-b782-4797-afbc-3ac9b2e9b774" providerId="ADAL" clId="{9D8BD8B7-94E9-4739-929C-32DDEEF6DBE4}" dt="2023-11-06T03:58:27.728" v="221" actId="729"/>
        <pc:sldMkLst>
          <pc:docMk/>
          <pc:sldMk cId="1590734734" sldId="275"/>
        </pc:sldMkLst>
      </pc:sldChg>
      <pc:sldChg chg="modSp add del mod">
        <pc:chgData name="Mokarram Dorri, Bahareh" userId="b65613e7-b782-4797-afbc-3ac9b2e9b774" providerId="ADAL" clId="{9D8BD8B7-94E9-4739-929C-32DDEEF6DBE4}" dt="2023-11-07T05:16:39.354" v="569" actId="2696"/>
        <pc:sldMkLst>
          <pc:docMk/>
          <pc:sldMk cId="729568811" sldId="279"/>
        </pc:sldMkLst>
      </pc:sldChg>
      <pc:sldChg chg="add del mod modShow">
        <pc:chgData name="Mokarram Dorri, Bahareh" userId="b65613e7-b782-4797-afbc-3ac9b2e9b774" providerId="ADAL" clId="{9D8BD8B7-94E9-4739-929C-32DDEEF6DBE4}" dt="2023-11-07T15:27:25.736" v="665" actId="2696"/>
        <pc:sldMkLst>
          <pc:docMk/>
          <pc:sldMk cId="1327060175" sldId="279"/>
        </pc:sldMkLst>
      </pc:sldChg>
      <pc:sldChg chg="addSp delSp modSp add del mod">
        <pc:chgData name="Mokarram Dorri, Bahareh" userId="b65613e7-b782-4797-afbc-3ac9b2e9b774" providerId="ADAL" clId="{9D8BD8B7-94E9-4739-929C-32DDEEF6DBE4}" dt="2023-11-07T15:29:30.912" v="698" actId="20577"/>
        <pc:sldMkLst>
          <pc:docMk/>
          <pc:sldMk cId="410749339" sldId="280"/>
        </pc:sldMkLst>
      </pc:sldChg>
      <pc:sldChg chg="modSp mod">
        <pc:chgData name="Mokarram Dorri, Bahareh" userId="b65613e7-b782-4797-afbc-3ac9b2e9b774" providerId="ADAL" clId="{9D8BD8B7-94E9-4739-929C-32DDEEF6DBE4}" dt="2023-11-07T01:05:06.758" v="225" actId="6549"/>
        <pc:sldMkLst>
          <pc:docMk/>
          <pc:sldMk cId="1574241831" sldId="351"/>
        </pc:sldMkLst>
      </pc:sldChg>
      <pc:sldChg chg="modSp mod">
        <pc:chgData name="Mokarram Dorri, Bahareh" userId="b65613e7-b782-4797-afbc-3ac9b2e9b774" providerId="ADAL" clId="{9D8BD8B7-94E9-4739-929C-32DDEEF6DBE4}" dt="2023-11-05T21:18:02.477" v="117" actId="255"/>
        <pc:sldMkLst>
          <pc:docMk/>
          <pc:sldMk cId="0" sldId="352"/>
        </pc:sldMkLst>
      </pc:sldChg>
      <pc:sldChg chg="modSp mod">
        <pc:chgData name="Mokarram Dorri, Bahareh" userId="b65613e7-b782-4797-afbc-3ac9b2e9b774" providerId="ADAL" clId="{9D8BD8B7-94E9-4739-929C-32DDEEF6DBE4}" dt="2023-11-07T01:06:23.662" v="239" actId="20577"/>
        <pc:sldMkLst>
          <pc:docMk/>
          <pc:sldMk cId="1717630682" sldId="353"/>
        </pc:sldMkLst>
      </pc:sldChg>
      <pc:sldChg chg="modSp del mod modShow">
        <pc:chgData name="Mokarram Dorri, Bahareh" userId="b65613e7-b782-4797-afbc-3ac9b2e9b774" providerId="ADAL" clId="{9D8BD8B7-94E9-4739-929C-32DDEEF6DBE4}" dt="2023-11-06T00:17:43.251" v="152" actId="47"/>
        <pc:sldMkLst>
          <pc:docMk/>
          <pc:sldMk cId="2693997845" sldId="354"/>
        </pc:sldMkLst>
      </pc:sldChg>
      <pc:sldChg chg="modSp del mod modShow">
        <pc:chgData name="Mokarram Dorri, Bahareh" userId="b65613e7-b782-4797-afbc-3ac9b2e9b774" providerId="ADAL" clId="{9D8BD8B7-94E9-4739-929C-32DDEEF6DBE4}" dt="2023-11-06T00:17:44.997" v="153" actId="47"/>
        <pc:sldMkLst>
          <pc:docMk/>
          <pc:sldMk cId="234676292" sldId="355"/>
        </pc:sldMkLst>
      </pc:sldChg>
      <pc:sldChg chg="modSp del mod modShow">
        <pc:chgData name="Mokarram Dorri, Bahareh" userId="b65613e7-b782-4797-afbc-3ac9b2e9b774" providerId="ADAL" clId="{9D8BD8B7-94E9-4739-929C-32DDEEF6DBE4}" dt="2023-11-06T00:17:45.902" v="154" actId="47"/>
        <pc:sldMkLst>
          <pc:docMk/>
          <pc:sldMk cId="2154586648" sldId="356"/>
        </pc:sldMkLst>
      </pc:sldChg>
      <pc:sldChg chg="modSp mod modAnim">
        <pc:chgData name="Mokarram Dorri, Bahareh" userId="b65613e7-b782-4797-afbc-3ac9b2e9b774" providerId="ADAL" clId="{9D8BD8B7-94E9-4739-929C-32DDEEF6DBE4}" dt="2023-11-07T05:21:07.281" v="597" actId="20577"/>
        <pc:sldMkLst>
          <pc:docMk/>
          <pc:sldMk cId="3605276410" sldId="359"/>
        </pc:sldMkLst>
      </pc:sldChg>
      <pc:sldChg chg="del">
        <pc:chgData name="Mokarram Dorri, Bahareh" userId="b65613e7-b782-4797-afbc-3ac9b2e9b774" providerId="ADAL" clId="{9D8BD8B7-94E9-4739-929C-32DDEEF6DBE4}" dt="2023-11-06T00:18:40.216" v="161" actId="47"/>
        <pc:sldMkLst>
          <pc:docMk/>
          <pc:sldMk cId="4211473451" sldId="361"/>
        </pc:sldMkLst>
      </pc:sldChg>
      <pc:sldChg chg="del mod modShow">
        <pc:chgData name="Mokarram Dorri, Bahareh" userId="b65613e7-b782-4797-afbc-3ac9b2e9b774" providerId="ADAL" clId="{9D8BD8B7-94E9-4739-929C-32DDEEF6DBE4}" dt="2023-11-06T00:18:05.822" v="156" actId="47"/>
        <pc:sldMkLst>
          <pc:docMk/>
          <pc:sldMk cId="0" sldId="362"/>
        </pc:sldMkLst>
      </pc:sldChg>
      <pc:sldChg chg="del mod modShow">
        <pc:chgData name="Mokarram Dorri, Bahareh" userId="b65613e7-b782-4797-afbc-3ac9b2e9b774" providerId="ADAL" clId="{9D8BD8B7-94E9-4739-929C-32DDEEF6DBE4}" dt="2023-11-06T00:18:07.104" v="157" actId="47"/>
        <pc:sldMkLst>
          <pc:docMk/>
          <pc:sldMk cId="1120797668" sldId="363"/>
        </pc:sldMkLst>
      </pc:sldChg>
      <pc:sldChg chg="del mod modShow">
        <pc:chgData name="Mokarram Dorri, Bahareh" userId="b65613e7-b782-4797-afbc-3ac9b2e9b774" providerId="ADAL" clId="{9D8BD8B7-94E9-4739-929C-32DDEEF6DBE4}" dt="2023-11-06T00:18:08.261" v="158" actId="47"/>
        <pc:sldMkLst>
          <pc:docMk/>
          <pc:sldMk cId="1656080801" sldId="364"/>
        </pc:sldMkLst>
      </pc:sldChg>
      <pc:sldChg chg="del mod modShow">
        <pc:chgData name="Mokarram Dorri, Bahareh" userId="b65613e7-b782-4797-afbc-3ac9b2e9b774" providerId="ADAL" clId="{9D8BD8B7-94E9-4739-929C-32DDEEF6DBE4}" dt="2023-11-06T00:18:09.446" v="159" actId="47"/>
        <pc:sldMkLst>
          <pc:docMk/>
          <pc:sldMk cId="1752383436" sldId="365"/>
        </pc:sldMkLst>
      </pc:sldChg>
      <pc:sldChg chg="modSp del mod modShow">
        <pc:chgData name="Mokarram Dorri, Bahareh" userId="b65613e7-b782-4797-afbc-3ac9b2e9b774" providerId="ADAL" clId="{9D8BD8B7-94E9-4739-929C-32DDEEF6DBE4}" dt="2023-11-06T00:17:46.744" v="155" actId="47"/>
        <pc:sldMkLst>
          <pc:docMk/>
          <pc:sldMk cId="2232407753" sldId="366"/>
        </pc:sldMkLst>
      </pc:sldChg>
      <pc:sldChg chg="addSp delSp modSp del mod modShow">
        <pc:chgData name="Mokarram Dorri, Bahareh" userId="b65613e7-b782-4797-afbc-3ac9b2e9b774" providerId="ADAL" clId="{9D8BD8B7-94E9-4739-929C-32DDEEF6DBE4}" dt="2023-11-07T15:28:05.833" v="666" actId="2696"/>
        <pc:sldMkLst>
          <pc:docMk/>
          <pc:sldMk cId="3083402760" sldId="370"/>
        </pc:sldMkLst>
      </pc:sldChg>
      <pc:sldChg chg="del mod modShow">
        <pc:chgData name="Mokarram Dorri, Bahareh" userId="b65613e7-b782-4797-afbc-3ac9b2e9b774" providerId="ADAL" clId="{9D8BD8B7-94E9-4739-929C-32DDEEF6DBE4}" dt="2023-11-06T00:18:10.880" v="160" actId="47"/>
        <pc:sldMkLst>
          <pc:docMk/>
          <pc:sldMk cId="212587051" sldId="371"/>
        </pc:sldMkLst>
      </pc:sldChg>
      <pc:sldChg chg="modSp mod">
        <pc:chgData name="Mokarram Dorri, Bahareh" userId="b65613e7-b782-4797-afbc-3ac9b2e9b774" providerId="ADAL" clId="{9D8BD8B7-94E9-4739-929C-32DDEEF6DBE4}" dt="2023-11-07T01:30:08.199" v="491" actId="14734"/>
        <pc:sldMkLst>
          <pc:docMk/>
          <pc:sldMk cId="3642156382" sldId="372"/>
        </pc:sldMkLst>
      </pc:sldChg>
      <pc:sldChg chg="addSp modSp mod">
        <pc:chgData name="Mokarram Dorri, Bahareh" userId="b65613e7-b782-4797-afbc-3ac9b2e9b774" providerId="ADAL" clId="{9D8BD8B7-94E9-4739-929C-32DDEEF6DBE4}" dt="2023-11-07T05:15:59.042" v="568" actId="1076"/>
        <pc:sldMkLst>
          <pc:docMk/>
          <pc:sldMk cId="2125248054" sldId="373"/>
        </pc:sldMkLst>
      </pc:sldChg>
      <pc:sldChg chg="addSp delSp modSp mod modAnim">
        <pc:chgData name="Mokarram Dorri, Bahareh" userId="b65613e7-b782-4797-afbc-3ac9b2e9b774" providerId="ADAL" clId="{9D8BD8B7-94E9-4739-929C-32DDEEF6DBE4}" dt="2023-11-07T15:29:18.065" v="694" actId="14100"/>
        <pc:sldMkLst>
          <pc:docMk/>
          <pc:sldMk cId="853473238" sldId="374"/>
        </pc:sldMkLst>
      </pc:sldChg>
      <pc:sldChg chg="addSp delSp modSp mod modShow">
        <pc:chgData name="Mokarram Dorri, Bahareh" userId="b65613e7-b782-4797-afbc-3ac9b2e9b774" providerId="ADAL" clId="{9D8BD8B7-94E9-4739-929C-32DDEEF6DBE4}" dt="2023-11-07T15:28:35.891" v="678" actId="729"/>
        <pc:sldMkLst>
          <pc:docMk/>
          <pc:sldMk cId="3620646398" sldId="375"/>
        </pc:sldMkLst>
      </pc:sldChg>
      <pc:sldChg chg="addSp delSp modSp add mod">
        <pc:chgData name="Mokarram Dorri, Bahareh" userId="b65613e7-b782-4797-afbc-3ac9b2e9b774" providerId="ADAL" clId="{9D8BD8B7-94E9-4739-929C-32DDEEF6DBE4}" dt="2023-11-07T15:28:20.445" v="677" actId="1037"/>
        <pc:sldMkLst>
          <pc:docMk/>
          <pc:sldMk cId="1887031083" sldId="376"/>
        </pc:sldMkLst>
      </pc:sldChg>
      <pc:sldMasterChg chg="modSldLayout">
        <pc:chgData name="Mokarram Dorri, Bahareh" userId="b65613e7-b782-4797-afbc-3ac9b2e9b774" providerId="ADAL" clId="{9D8BD8B7-94E9-4739-929C-32DDEEF6DBE4}" dt="2023-10-30T04:21:42.510" v="15" actId="108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9D8BD8B7-94E9-4739-929C-32DDEEF6DBE4}" dt="2023-10-30T04:21:14.360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20.020" v="7" actId="404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30.260" v="10" actId="108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32.980" v="11" actId="108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35.670" v="13" actId="108"/>
          <pc:sldLayoutMkLst>
            <pc:docMk/>
            <pc:sldMasterMk cId="0" sldId="2147483648"/>
            <pc:sldLayoutMk cId="0" sldId="2147483654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38.950" v="14" actId="108"/>
          <pc:sldLayoutMkLst>
            <pc:docMk/>
            <pc:sldMasterMk cId="0" sldId="2147483648"/>
            <pc:sldLayoutMk cId="0" sldId="2147483656"/>
          </pc:sldLayoutMkLst>
        </pc:sldLayoutChg>
        <pc:sldLayoutChg chg="modSp">
          <pc:chgData name="Mokarram Dorri, Bahareh" userId="b65613e7-b782-4797-afbc-3ac9b2e9b774" providerId="ADAL" clId="{9D8BD8B7-94E9-4739-929C-32DDEEF6DBE4}" dt="2023-10-30T04:21:42.510" v="15" actId="108"/>
          <pc:sldLayoutMkLst>
            <pc:docMk/>
            <pc:sldMasterMk cId="0" sldId="2147483648"/>
            <pc:sldLayoutMk cId="0" sldId="2147483658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59193B6A-80C0-D02A-726D-F72A2A813411}"/>
    <pc:docChg chg="modSld">
      <pc:chgData name="Mokarram Dorri, Bahareh" userId="S::bahareh.mokarramdorri@unt.edu::b65613e7-b782-4797-afbc-3ac9b2e9b774" providerId="AD" clId="Web-{59193B6A-80C0-D02A-726D-F72A2A813411}" dt="2024-11-13T21:38:15.202" v="12" actId="20577"/>
      <pc:docMkLst>
        <pc:docMk/>
      </pc:docMkLst>
      <pc:sldChg chg="modSp">
        <pc:chgData name="Mokarram Dorri, Bahareh" userId="S::bahareh.mokarramdorri@unt.edu::b65613e7-b782-4797-afbc-3ac9b2e9b774" providerId="AD" clId="Web-{59193B6A-80C0-D02A-726D-F72A2A813411}" dt="2024-11-13T21:37:44.452" v="11" actId="20577"/>
        <pc:sldMkLst>
          <pc:docMk/>
          <pc:sldMk cId="1903739970" sldId="359"/>
        </pc:sldMkLst>
      </pc:sldChg>
      <pc:sldChg chg="modSp">
        <pc:chgData name="Mokarram Dorri, Bahareh" userId="S::bahareh.mokarramdorri@unt.edu::b65613e7-b782-4797-afbc-3ac9b2e9b774" providerId="AD" clId="Web-{59193B6A-80C0-D02A-726D-F72A2A813411}" dt="2024-11-13T21:38:15.202" v="12" actId="20577"/>
        <pc:sldMkLst>
          <pc:docMk/>
          <pc:sldMk cId="3592755232" sldId="372"/>
        </pc:sldMkLst>
      </pc:sldChg>
    </pc:docChg>
  </pc:docChgLst>
  <pc:docChgLst>
    <pc:chgData name="Mokarram Dorri, Bahareh" userId="b65613e7-b782-4797-afbc-3ac9b2e9b774" providerId="ADAL" clId="{1A52C222-4F39-447B-8FC4-9A1E7F13F195}"/>
    <pc:docChg chg="undo custSel addSld delSld modSld sldOrd">
      <pc:chgData name="Mokarram Dorri, Bahareh" userId="b65613e7-b782-4797-afbc-3ac9b2e9b774" providerId="ADAL" clId="{1A52C222-4F39-447B-8FC4-9A1E7F13F195}" dt="2023-11-24T20:05:09.149" v="2122" actId="20577"/>
      <pc:docMkLst>
        <pc:docMk/>
      </pc:docMkLst>
      <pc:sldChg chg="modSp mod">
        <pc:chgData name="Mokarram Dorri, Bahareh" userId="b65613e7-b782-4797-afbc-3ac9b2e9b774" providerId="ADAL" clId="{1A52C222-4F39-447B-8FC4-9A1E7F13F195}" dt="2023-11-23T22:12:11.463" v="5" actId="14100"/>
        <pc:sldMkLst>
          <pc:docMk/>
          <pc:sldMk cId="0" sldId="256"/>
        </pc:sldMkLst>
      </pc:sldChg>
      <pc:sldChg chg="modSp add mod modNotesTx">
        <pc:chgData name="Mokarram Dorri, Bahareh" userId="b65613e7-b782-4797-afbc-3ac9b2e9b774" providerId="ADAL" clId="{1A52C222-4F39-447B-8FC4-9A1E7F13F195}" dt="2023-11-24T01:41:20.206" v="1129"/>
        <pc:sldMkLst>
          <pc:docMk/>
          <pc:sldMk cId="272596561" sldId="257"/>
        </pc:sldMkLst>
      </pc:sldChg>
      <pc:sldChg chg="modSp add mod">
        <pc:chgData name="Mokarram Dorri, Bahareh" userId="b65613e7-b782-4797-afbc-3ac9b2e9b774" providerId="ADAL" clId="{1A52C222-4F39-447B-8FC4-9A1E7F13F195}" dt="2023-11-24T20:05:09.149" v="2122" actId="20577"/>
        <pc:sldMkLst>
          <pc:docMk/>
          <pc:sldMk cId="3638374820" sldId="258"/>
        </pc:sldMkLst>
      </pc:sldChg>
      <pc:sldChg chg="addSp delSp modSp add mod modAnim">
        <pc:chgData name="Mokarram Dorri, Bahareh" userId="b65613e7-b782-4797-afbc-3ac9b2e9b774" providerId="ADAL" clId="{1A52C222-4F39-447B-8FC4-9A1E7F13F195}" dt="2023-11-24T04:43:45.616" v="1872"/>
        <pc:sldMkLst>
          <pc:docMk/>
          <pc:sldMk cId="2756038703" sldId="259"/>
        </pc:sldMkLst>
      </pc:sldChg>
      <pc:sldChg chg="modSp add del mod">
        <pc:chgData name="Mokarram Dorri, Bahareh" userId="b65613e7-b782-4797-afbc-3ac9b2e9b774" providerId="ADAL" clId="{1A52C222-4F39-447B-8FC4-9A1E7F13F195}" dt="2023-11-23T23:51:47.259" v="415" actId="47"/>
        <pc:sldMkLst>
          <pc:docMk/>
          <pc:sldMk cId="3415373963" sldId="262"/>
        </pc:sldMkLst>
      </pc:sldChg>
      <pc:sldChg chg="modSp new mod">
        <pc:chgData name="Mokarram Dorri, Bahareh" userId="b65613e7-b782-4797-afbc-3ac9b2e9b774" providerId="ADAL" clId="{1A52C222-4F39-447B-8FC4-9A1E7F13F195}" dt="2023-11-23T23:50:15.110" v="406" actId="20577"/>
        <pc:sldMkLst>
          <pc:docMk/>
          <pc:sldMk cId="2300980149" sldId="263"/>
        </pc:sldMkLst>
      </pc:sldChg>
      <pc:sldChg chg="new del">
        <pc:chgData name="Mokarram Dorri, Bahareh" userId="b65613e7-b782-4797-afbc-3ac9b2e9b774" providerId="ADAL" clId="{1A52C222-4F39-447B-8FC4-9A1E7F13F195}" dt="2023-11-23T23:49:59.384" v="402" actId="47"/>
        <pc:sldMkLst>
          <pc:docMk/>
          <pc:sldMk cId="3598381102" sldId="264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537413290" sldId="266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168631373" sldId="271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432697211" sldId="273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410749339" sldId="280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574241831" sldId="351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0" sldId="352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717630682" sldId="353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693997845" sldId="354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34676292" sldId="355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154586648" sldId="356"/>
        </pc:sldMkLst>
      </pc:sldChg>
      <pc:sldChg chg="modSp add mod">
        <pc:chgData name="Mokarram Dorri, Bahareh" userId="b65613e7-b782-4797-afbc-3ac9b2e9b774" providerId="ADAL" clId="{1A52C222-4F39-447B-8FC4-9A1E7F13F195}" dt="2023-11-23T23:52:33.016" v="420" actId="108"/>
        <pc:sldMkLst>
          <pc:docMk/>
          <pc:sldMk cId="4062239523" sldId="356"/>
        </pc:sldMkLst>
      </pc:sldChg>
      <pc:sldChg chg="modSp add mod">
        <pc:chgData name="Mokarram Dorri, Bahareh" userId="b65613e7-b782-4797-afbc-3ac9b2e9b774" providerId="ADAL" clId="{1A52C222-4F39-447B-8FC4-9A1E7F13F195}" dt="2023-11-24T01:23:10.211" v="499" actId="20577"/>
        <pc:sldMkLst>
          <pc:docMk/>
          <pc:sldMk cId="1903739970" sldId="359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605276410" sldId="359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0" sldId="362"/>
        </pc:sldMkLst>
      </pc:sldChg>
      <pc:sldChg chg="modSp add mod">
        <pc:chgData name="Mokarram Dorri, Bahareh" userId="b65613e7-b782-4797-afbc-3ac9b2e9b774" providerId="ADAL" clId="{1A52C222-4F39-447B-8FC4-9A1E7F13F195}" dt="2023-11-24T01:30:35.476" v="807" actId="20577"/>
        <pc:sldMkLst>
          <pc:docMk/>
          <pc:sldMk cId="1120797668" sldId="363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656080801" sldId="364"/>
        </pc:sldMkLst>
      </pc:sldChg>
      <pc:sldChg chg="del">
        <pc:chgData name="Mokarram Dorri, Bahareh" userId="b65613e7-b782-4797-afbc-3ac9b2e9b774" providerId="ADAL" clId="{1A52C222-4F39-447B-8FC4-9A1E7F13F195}" dt="2023-11-23T22:12:36.761" v="8" actId="47"/>
        <pc:sldMkLst>
          <pc:docMk/>
          <pc:sldMk cId="1752383436" sldId="365"/>
        </pc:sldMkLst>
      </pc:sldChg>
      <pc:sldChg chg="add del">
        <pc:chgData name="Mokarram Dorri, Bahareh" userId="b65613e7-b782-4797-afbc-3ac9b2e9b774" providerId="ADAL" clId="{1A52C222-4F39-447B-8FC4-9A1E7F13F195}" dt="2023-11-24T01:46:33.607" v="1131"/>
        <pc:sldMkLst>
          <pc:docMk/>
          <pc:sldMk cId="2407334989" sldId="365"/>
        </pc:sldMkLst>
      </pc:sldChg>
      <pc:sldChg chg="modSp add mod ord modAnim">
        <pc:chgData name="Mokarram Dorri, Bahareh" userId="b65613e7-b782-4797-afbc-3ac9b2e9b774" providerId="ADAL" clId="{1A52C222-4F39-447B-8FC4-9A1E7F13F195}" dt="2023-11-24T04:48:29.855" v="1931"/>
        <pc:sldMkLst>
          <pc:docMk/>
          <pc:sldMk cId="2232407753" sldId="366"/>
        </pc:sldMkLst>
      </pc:sldChg>
      <pc:sldChg chg="new del">
        <pc:chgData name="Mokarram Dorri, Bahareh" userId="b65613e7-b782-4797-afbc-3ac9b2e9b774" providerId="ADAL" clId="{1A52C222-4F39-447B-8FC4-9A1E7F13F195}" dt="2023-11-23T22:15:06.300" v="11" actId="47"/>
        <pc:sldMkLst>
          <pc:docMk/>
          <pc:sldMk cId="4130531312" sldId="366"/>
        </pc:sldMkLst>
      </pc:sldChg>
      <pc:sldChg chg="add del">
        <pc:chgData name="Mokarram Dorri, Bahareh" userId="b65613e7-b782-4797-afbc-3ac9b2e9b774" providerId="ADAL" clId="{1A52C222-4F39-447B-8FC4-9A1E7F13F195}" dt="2023-11-24T04:36:28.527" v="1769" actId="47"/>
        <pc:sldMkLst>
          <pc:docMk/>
          <pc:sldMk cId="2479886994" sldId="367"/>
        </pc:sldMkLst>
      </pc:sldChg>
      <pc:sldChg chg="add del">
        <pc:chgData name="Mokarram Dorri, Bahareh" userId="b65613e7-b782-4797-afbc-3ac9b2e9b774" providerId="ADAL" clId="{1A52C222-4F39-447B-8FC4-9A1E7F13F195}" dt="2023-11-24T04:36:33.365" v="1770" actId="47"/>
        <pc:sldMkLst>
          <pc:docMk/>
          <pc:sldMk cId="3983750137" sldId="368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642156382" sldId="372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125248054" sldId="373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853473238" sldId="374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620646398" sldId="375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887031083" sldId="376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834206740" sldId="377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905137907" sldId="378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860283655" sldId="379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731137751" sldId="380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196950688" sldId="381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4105746430" sldId="382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21629961" sldId="383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2034165565" sldId="384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1150598599" sldId="385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954718599" sldId="386"/>
        </pc:sldMkLst>
      </pc:sldChg>
      <pc:sldChg chg="del">
        <pc:chgData name="Mokarram Dorri, Bahareh" userId="b65613e7-b782-4797-afbc-3ac9b2e9b774" providerId="ADAL" clId="{1A52C222-4F39-447B-8FC4-9A1E7F13F195}" dt="2023-11-23T22:12:26.197" v="6" actId="47"/>
        <pc:sldMkLst>
          <pc:docMk/>
          <pc:sldMk cId="3628553552" sldId="387"/>
        </pc:sldMkLst>
      </pc:sldChg>
    </pc:docChg>
  </pc:docChgLst>
  <pc:docChgLst>
    <pc:chgData name="Mokarram dorri, Bahareh" userId="b65613e7-b782-4797-afbc-3ac9b2e9b774" providerId="ADAL" clId="{9D8BD8B7-94E9-4739-929C-32DDEEF6DBE4}"/>
    <pc:docChg chg="undo custSel addSld delSld modSld">
      <pc:chgData name="Mokarram dorri, Bahareh" userId="b65613e7-b782-4797-afbc-3ac9b2e9b774" providerId="ADAL" clId="{9D8BD8B7-94E9-4739-929C-32DDEEF6DBE4}" dt="2023-11-16T15:57:49.119" v="2372" actId="20577"/>
      <pc:docMkLst>
        <pc:docMk/>
      </pc:docMkLst>
      <pc:sldChg chg="modSp mod">
        <pc:chgData name="Mokarram dorri, Bahareh" userId="b65613e7-b782-4797-afbc-3ac9b2e9b774" providerId="ADAL" clId="{9D8BD8B7-94E9-4739-929C-32DDEEF6DBE4}" dt="2023-10-22T20:42:37.041" v="3" actId="404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9D8BD8B7-94E9-4739-929C-32DDEEF6DBE4}" dt="2023-11-09T04:42:31.917" v="87" actId="207"/>
        <pc:sldMkLst>
          <pc:docMk/>
          <pc:sldMk cId="537413290" sldId="266"/>
        </pc:sldMkLst>
      </pc:sldChg>
      <pc:sldChg chg="modSp add mod">
        <pc:chgData name="Mokarram dorri, Bahareh" userId="b65613e7-b782-4797-afbc-3ac9b2e9b774" providerId="ADAL" clId="{9D8BD8B7-94E9-4739-929C-32DDEEF6DBE4}" dt="2023-11-09T04:19:59.281" v="9" actId="6549"/>
        <pc:sldMkLst>
          <pc:docMk/>
          <pc:sldMk cId="2693997845" sldId="354"/>
        </pc:sldMkLst>
      </pc:sldChg>
      <pc:sldChg chg="modSp add mod">
        <pc:chgData name="Mokarram dorri, Bahareh" userId="b65613e7-b782-4797-afbc-3ac9b2e9b774" providerId="ADAL" clId="{9D8BD8B7-94E9-4739-929C-32DDEEF6DBE4}" dt="2023-11-09T04:20:16.130" v="10" actId="404"/>
        <pc:sldMkLst>
          <pc:docMk/>
          <pc:sldMk cId="234676292" sldId="355"/>
        </pc:sldMkLst>
      </pc:sldChg>
      <pc:sldChg chg="modSp add mod">
        <pc:chgData name="Mokarram dorri, Bahareh" userId="b65613e7-b782-4797-afbc-3ac9b2e9b774" providerId="ADAL" clId="{9D8BD8B7-94E9-4739-929C-32DDEEF6DBE4}" dt="2023-11-09T04:19:36.530" v="6" actId="27636"/>
        <pc:sldMkLst>
          <pc:docMk/>
          <pc:sldMk cId="2154586648" sldId="356"/>
        </pc:sldMkLst>
      </pc:sldChg>
      <pc:sldChg chg="add del">
        <pc:chgData name="Mokarram dorri, Bahareh" userId="b65613e7-b782-4797-afbc-3ac9b2e9b774" providerId="ADAL" clId="{9D8BD8B7-94E9-4739-929C-32DDEEF6DBE4}" dt="2023-11-09T04:32:55.404" v="84" actId="2696"/>
        <pc:sldMkLst>
          <pc:docMk/>
          <pc:sldMk cId="4211473451" sldId="361"/>
        </pc:sldMkLst>
      </pc:sldChg>
      <pc:sldChg chg="add">
        <pc:chgData name="Mokarram dorri, Bahareh" userId="b65613e7-b782-4797-afbc-3ac9b2e9b774" providerId="ADAL" clId="{9D8BD8B7-94E9-4739-929C-32DDEEF6DBE4}" dt="2023-11-09T04:19:36.464" v="4"/>
        <pc:sldMkLst>
          <pc:docMk/>
          <pc:sldMk cId="0" sldId="362"/>
        </pc:sldMkLst>
      </pc:sldChg>
      <pc:sldChg chg="add">
        <pc:chgData name="Mokarram dorri, Bahareh" userId="b65613e7-b782-4797-afbc-3ac9b2e9b774" providerId="ADAL" clId="{9D8BD8B7-94E9-4739-929C-32DDEEF6DBE4}" dt="2023-11-09T04:19:36.464" v="4"/>
        <pc:sldMkLst>
          <pc:docMk/>
          <pc:sldMk cId="1120797668" sldId="363"/>
        </pc:sldMkLst>
      </pc:sldChg>
      <pc:sldChg chg="add">
        <pc:chgData name="Mokarram dorri, Bahareh" userId="b65613e7-b782-4797-afbc-3ac9b2e9b774" providerId="ADAL" clId="{9D8BD8B7-94E9-4739-929C-32DDEEF6DBE4}" dt="2023-11-09T04:19:36.464" v="4"/>
        <pc:sldMkLst>
          <pc:docMk/>
          <pc:sldMk cId="1656080801" sldId="364"/>
        </pc:sldMkLst>
      </pc:sldChg>
      <pc:sldChg chg="add">
        <pc:chgData name="Mokarram dorri, Bahareh" userId="b65613e7-b782-4797-afbc-3ac9b2e9b774" providerId="ADAL" clId="{9D8BD8B7-94E9-4739-929C-32DDEEF6DBE4}" dt="2023-11-09T04:19:36.464" v="4"/>
        <pc:sldMkLst>
          <pc:docMk/>
          <pc:sldMk cId="1752383436" sldId="365"/>
        </pc:sldMkLst>
      </pc:sldChg>
      <pc:sldChg chg="addSp delSp modSp add mod addAnim delAnim modAnim">
        <pc:chgData name="Mokarram dorri, Bahareh" userId="b65613e7-b782-4797-afbc-3ac9b2e9b774" providerId="ADAL" clId="{9D8BD8B7-94E9-4739-929C-32DDEEF6DBE4}" dt="2023-11-09T15:10:13.150" v="949" actId="1076"/>
        <pc:sldMkLst>
          <pc:docMk/>
          <pc:sldMk cId="2232407753" sldId="366"/>
        </pc:sldMkLst>
      </pc:sldChg>
      <pc:sldChg chg="add">
        <pc:chgData name="Mokarram dorri, Bahareh" userId="b65613e7-b782-4797-afbc-3ac9b2e9b774" providerId="ADAL" clId="{9D8BD8B7-94E9-4739-929C-32DDEEF6DBE4}" dt="2023-11-09T04:19:36.464" v="4"/>
        <pc:sldMkLst>
          <pc:docMk/>
          <pc:sldMk cId="212587051" sldId="371"/>
        </pc:sldMkLst>
      </pc:sldChg>
      <pc:sldChg chg="addSp delSp modSp add mod">
        <pc:chgData name="Mokarram dorri, Bahareh" userId="b65613e7-b782-4797-afbc-3ac9b2e9b774" providerId="ADAL" clId="{9D8BD8B7-94E9-4739-929C-32DDEEF6DBE4}" dt="2023-11-09T04:29:47.225" v="42" actId="1076"/>
        <pc:sldMkLst>
          <pc:docMk/>
          <pc:sldMk cId="834206740" sldId="377"/>
        </pc:sldMkLst>
      </pc:sldChg>
      <pc:sldChg chg="add del">
        <pc:chgData name="Mokarram dorri, Bahareh" userId="b65613e7-b782-4797-afbc-3ac9b2e9b774" providerId="ADAL" clId="{9D8BD8B7-94E9-4739-929C-32DDEEF6DBE4}" dt="2023-11-09T04:21:32.461" v="21" actId="47"/>
        <pc:sldMkLst>
          <pc:docMk/>
          <pc:sldMk cId="3883707829" sldId="377"/>
        </pc:sldMkLst>
      </pc:sldChg>
      <pc:sldChg chg="addSp delSp add mod">
        <pc:chgData name="Mokarram dorri, Bahareh" userId="b65613e7-b782-4797-afbc-3ac9b2e9b774" providerId="ADAL" clId="{9D8BD8B7-94E9-4739-929C-32DDEEF6DBE4}" dt="2023-11-09T04:30:30.026" v="45" actId="22"/>
        <pc:sldMkLst>
          <pc:docMk/>
          <pc:sldMk cId="2905137907" sldId="378"/>
        </pc:sldMkLst>
      </pc:sldChg>
      <pc:sldChg chg="add">
        <pc:chgData name="Mokarram dorri, Bahareh" userId="b65613e7-b782-4797-afbc-3ac9b2e9b774" providerId="ADAL" clId="{9D8BD8B7-94E9-4739-929C-32DDEEF6DBE4}" dt="2023-11-09T04:31:38.188" v="46" actId="2890"/>
        <pc:sldMkLst>
          <pc:docMk/>
          <pc:sldMk cId="2860283655" sldId="379"/>
        </pc:sldMkLst>
      </pc:sldChg>
      <pc:sldChg chg="del">
        <pc:chgData name="Mokarram dorri, Bahareh" userId="b65613e7-b782-4797-afbc-3ac9b2e9b774" providerId="ADAL" clId="{9D8BD8B7-94E9-4739-929C-32DDEEF6DBE4}" dt="2023-11-16T15:17:28.340" v="2063" actId="2696"/>
        <pc:sldMkLst>
          <pc:docMk/>
          <pc:sldMk cId="1308185526" sldId="380"/>
        </pc:sldMkLst>
      </pc:sldChg>
      <pc:sldChg chg="addSp delSp modSp add mod modShow">
        <pc:chgData name="Mokarram dorri, Bahareh" userId="b65613e7-b782-4797-afbc-3ac9b2e9b774" providerId="ADAL" clId="{9D8BD8B7-94E9-4739-929C-32DDEEF6DBE4}" dt="2023-11-16T15:32:25.620" v="2129" actId="20577"/>
        <pc:sldMkLst>
          <pc:docMk/>
          <pc:sldMk cId="1731137751" sldId="380"/>
        </pc:sldMkLst>
      </pc:sldChg>
      <pc:sldChg chg="addSp delSp modSp add mod modShow">
        <pc:chgData name="Mokarram dorri, Bahareh" userId="b65613e7-b782-4797-afbc-3ac9b2e9b774" providerId="ADAL" clId="{9D8BD8B7-94E9-4739-929C-32DDEEF6DBE4}" dt="2023-11-16T15:29:54.340" v="2090" actId="478"/>
        <pc:sldMkLst>
          <pc:docMk/>
          <pc:sldMk cId="3196950688" sldId="381"/>
        </pc:sldMkLst>
      </pc:sldChg>
      <pc:sldChg chg="del">
        <pc:chgData name="Mokarram dorri, Bahareh" userId="b65613e7-b782-4797-afbc-3ac9b2e9b774" providerId="ADAL" clId="{9D8BD8B7-94E9-4739-929C-32DDEEF6DBE4}" dt="2023-11-16T15:17:28.340" v="2063" actId="2696"/>
        <pc:sldMkLst>
          <pc:docMk/>
          <pc:sldMk cId="3729276938" sldId="381"/>
        </pc:sldMkLst>
      </pc:sldChg>
      <pc:sldChg chg="addSp delSp modSp add mod delAnim modAnim modShow">
        <pc:chgData name="Mokarram dorri, Bahareh" userId="b65613e7-b782-4797-afbc-3ac9b2e9b774" providerId="ADAL" clId="{9D8BD8B7-94E9-4739-929C-32DDEEF6DBE4}" dt="2023-11-16T01:28:26.030" v="1372"/>
        <pc:sldMkLst>
          <pc:docMk/>
          <pc:sldMk cId="121629961" sldId="383"/>
        </pc:sldMkLst>
      </pc:sldChg>
      <pc:sldChg chg="addSp delSp modSp add mod modAnim">
        <pc:chgData name="Mokarram dorri, Bahareh" userId="b65613e7-b782-4797-afbc-3ac9b2e9b774" providerId="ADAL" clId="{9D8BD8B7-94E9-4739-929C-32DDEEF6DBE4}" dt="2023-11-16T15:32:48.700" v="2135" actId="20577"/>
        <pc:sldMkLst>
          <pc:docMk/>
          <pc:sldMk cId="2034165565" sldId="384"/>
        </pc:sldMkLst>
      </pc:sldChg>
      <pc:sldChg chg="addSp delSp modSp add mod delAnim modAnim">
        <pc:chgData name="Mokarram dorri, Bahareh" userId="b65613e7-b782-4797-afbc-3ac9b2e9b774" providerId="ADAL" clId="{9D8BD8B7-94E9-4739-929C-32DDEEF6DBE4}" dt="2023-11-16T15:32:42.920" v="2133" actId="20577"/>
        <pc:sldMkLst>
          <pc:docMk/>
          <pc:sldMk cId="1150598599" sldId="385"/>
        </pc:sldMkLst>
      </pc:sldChg>
      <pc:sldChg chg="addSp delSp modSp add mod delAnim modAnim">
        <pc:chgData name="Mokarram dorri, Bahareh" userId="b65613e7-b782-4797-afbc-3ac9b2e9b774" providerId="ADAL" clId="{9D8BD8B7-94E9-4739-929C-32DDEEF6DBE4}" dt="2023-11-16T15:32:37.620" v="2131" actId="20577"/>
        <pc:sldMkLst>
          <pc:docMk/>
          <pc:sldMk cId="3954718599" sldId="386"/>
        </pc:sldMkLst>
      </pc:sldChg>
      <pc:sldChg chg="modSp new mod modAnim">
        <pc:chgData name="Mokarram dorri, Bahareh" userId="b65613e7-b782-4797-afbc-3ac9b2e9b774" providerId="ADAL" clId="{9D8BD8B7-94E9-4739-929C-32DDEEF6DBE4}" dt="2023-11-16T15:57:49.119" v="2372" actId="20577"/>
        <pc:sldMkLst>
          <pc:docMk/>
          <pc:sldMk cId="3628553552" sldId="387"/>
        </pc:sldMkLst>
      </pc:sldChg>
    </pc:docChg>
  </pc:docChgLst>
  <pc:docChgLst>
    <pc:chgData name="Mokarram dorri, Bahareh" userId="b65613e7-b782-4797-afbc-3ac9b2e9b774" providerId="ADAL" clId="{EE62BC47-EDC9-46F1-A45C-CE0E91F4C7AD}"/>
    <pc:docChg chg="undo redo custSel addSld delSld modSld sldOrd">
      <pc:chgData name="Mokarram dorri, Bahareh" userId="b65613e7-b782-4797-afbc-3ac9b2e9b774" providerId="ADAL" clId="{EE62BC47-EDC9-46F1-A45C-CE0E91F4C7AD}" dt="2023-11-27T15:25:16.770" v="4443" actId="1076"/>
      <pc:docMkLst>
        <pc:docMk/>
      </pc:docMkLst>
      <pc:sldChg chg="modSp mod modNotesTx">
        <pc:chgData name="Mokarram dorri, Bahareh" userId="b65613e7-b782-4797-afbc-3ac9b2e9b774" providerId="ADAL" clId="{EE62BC47-EDC9-46F1-A45C-CE0E91F4C7AD}" dt="2023-11-26T06:03:04.941" v="361" actId="20577"/>
        <pc:sldMkLst>
          <pc:docMk/>
          <pc:sldMk cId="272596561" sldId="257"/>
        </pc:sldMkLst>
      </pc:sldChg>
      <pc:sldChg chg="modSp mod modAnim">
        <pc:chgData name="Mokarram dorri, Bahareh" userId="b65613e7-b782-4797-afbc-3ac9b2e9b774" providerId="ADAL" clId="{EE62BC47-EDC9-46F1-A45C-CE0E91F4C7AD}" dt="2023-11-27T00:00:51.376" v="2003" actId="20577"/>
        <pc:sldMkLst>
          <pc:docMk/>
          <pc:sldMk cId="3638374820" sldId="258"/>
        </pc:sldMkLst>
      </pc:sldChg>
      <pc:sldChg chg="addSp delSp modSp mod delAnim modAnim">
        <pc:chgData name="Mokarram dorri, Bahareh" userId="b65613e7-b782-4797-afbc-3ac9b2e9b774" providerId="ADAL" clId="{EE62BC47-EDC9-46F1-A45C-CE0E91F4C7AD}" dt="2023-11-27T14:46:13.915" v="4440" actId="34135"/>
        <pc:sldMkLst>
          <pc:docMk/>
          <pc:sldMk cId="2756038703" sldId="259"/>
        </pc:sldMkLst>
      </pc:sldChg>
      <pc:sldChg chg="addSp delSp modSp mod modAnim">
        <pc:chgData name="Mokarram dorri, Bahareh" userId="b65613e7-b782-4797-afbc-3ac9b2e9b774" providerId="ADAL" clId="{EE62BC47-EDC9-46F1-A45C-CE0E91F4C7AD}" dt="2023-11-26T23:32:42.970" v="1877" actId="21"/>
        <pc:sldMkLst>
          <pc:docMk/>
          <pc:sldMk cId="2300980149" sldId="263"/>
        </pc:sldMkLst>
      </pc:sldChg>
      <pc:sldChg chg="modSp mod">
        <pc:chgData name="Mokarram dorri, Bahareh" userId="b65613e7-b782-4797-afbc-3ac9b2e9b774" providerId="ADAL" clId="{EE62BC47-EDC9-46F1-A45C-CE0E91F4C7AD}" dt="2023-11-27T00:23:43.994" v="2681" actId="403"/>
        <pc:sldMkLst>
          <pc:docMk/>
          <pc:sldMk cId="4062239523" sldId="356"/>
        </pc:sldMkLst>
      </pc:sldChg>
      <pc:sldChg chg="modSp mod modAnim">
        <pc:chgData name="Mokarram dorri, Bahareh" userId="b65613e7-b782-4797-afbc-3ac9b2e9b774" providerId="ADAL" clId="{EE62BC47-EDC9-46F1-A45C-CE0E91F4C7AD}" dt="2023-11-27T00:37:26.630" v="2843" actId="20577"/>
        <pc:sldMkLst>
          <pc:docMk/>
          <pc:sldMk cId="1903739970" sldId="359"/>
        </pc:sldMkLst>
      </pc:sldChg>
      <pc:sldChg chg="addSp modSp mod modAnim">
        <pc:chgData name="Mokarram dorri, Bahareh" userId="b65613e7-b782-4797-afbc-3ac9b2e9b774" providerId="ADAL" clId="{EE62BC47-EDC9-46F1-A45C-CE0E91F4C7AD}" dt="2023-11-27T15:25:16.770" v="4443" actId="1076"/>
        <pc:sldMkLst>
          <pc:docMk/>
          <pc:sldMk cId="1120797668" sldId="363"/>
        </pc:sldMkLst>
      </pc:sldChg>
      <pc:sldChg chg="addSp delSp mod ord">
        <pc:chgData name="Mokarram dorri, Bahareh" userId="b65613e7-b782-4797-afbc-3ac9b2e9b774" providerId="ADAL" clId="{EE62BC47-EDC9-46F1-A45C-CE0E91F4C7AD}" dt="2023-11-27T00:41:29.600" v="3019" actId="478"/>
        <pc:sldMkLst>
          <pc:docMk/>
          <pc:sldMk cId="1656080801" sldId="364"/>
        </pc:sldMkLst>
      </pc:sldChg>
      <pc:sldChg chg="addSp delSp modSp mod addAnim delAnim modAnim">
        <pc:chgData name="Mokarram dorri, Bahareh" userId="b65613e7-b782-4797-afbc-3ac9b2e9b774" providerId="ADAL" clId="{EE62BC47-EDC9-46F1-A45C-CE0E91F4C7AD}" dt="2023-11-27T01:20:51.798" v="3253" actId="20577"/>
        <pc:sldMkLst>
          <pc:docMk/>
          <pc:sldMk cId="1752383436" sldId="365"/>
        </pc:sldMkLst>
      </pc:sldChg>
      <pc:sldChg chg="modSp del mod">
        <pc:chgData name="Mokarram dorri, Bahareh" userId="b65613e7-b782-4797-afbc-3ac9b2e9b774" providerId="ADAL" clId="{EE62BC47-EDC9-46F1-A45C-CE0E91F4C7AD}" dt="2023-11-26T19:14:27.330" v="1218" actId="47"/>
        <pc:sldMkLst>
          <pc:docMk/>
          <pc:sldMk cId="2232407753" sldId="366"/>
        </pc:sldMkLst>
      </pc:sldChg>
      <pc:sldChg chg="addSp delSp modSp new mod delAnim modAnim">
        <pc:chgData name="Mokarram dorri, Bahareh" userId="b65613e7-b782-4797-afbc-3ac9b2e9b774" providerId="ADAL" clId="{EE62BC47-EDC9-46F1-A45C-CE0E91F4C7AD}" dt="2023-11-27T14:43:23.881" v="4438" actId="6549"/>
        <pc:sldMkLst>
          <pc:docMk/>
          <pc:sldMk cId="3344071075" sldId="367"/>
        </pc:sldMkLst>
      </pc:sldChg>
      <pc:sldChg chg="addSp modSp new mod modAnim">
        <pc:chgData name="Mokarram dorri, Bahareh" userId="b65613e7-b782-4797-afbc-3ac9b2e9b774" providerId="ADAL" clId="{EE62BC47-EDC9-46F1-A45C-CE0E91F4C7AD}" dt="2023-11-26T23:33:06.480" v="1879" actId="20577"/>
        <pc:sldMkLst>
          <pc:docMk/>
          <pc:sldMk cId="772531148" sldId="368"/>
        </pc:sldMkLst>
      </pc:sldChg>
      <pc:sldChg chg="delSp modSp add del mod delAnim modAnim modShow">
        <pc:chgData name="Mokarram dorri, Bahareh" userId="b65613e7-b782-4797-afbc-3ac9b2e9b774" providerId="ADAL" clId="{EE62BC47-EDC9-46F1-A45C-CE0E91F4C7AD}" dt="2023-11-27T15:24:37.356" v="4441" actId="2696"/>
        <pc:sldMkLst>
          <pc:docMk/>
          <pc:sldMk cId="2378180438" sldId="369"/>
        </pc:sldMkLst>
      </pc:sldChg>
      <pc:sldChg chg="modSp new mod modAnim">
        <pc:chgData name="Mokarram dorri, Bahareh" userId="b65613e7-b782-4797-afbc-3ac9b2e9b774" providerId="ADAL" clId="{EE62BC47-EDC9-46F1-A45C-CE0E91F4C7AD}" dt="2023-11-26T20:17:42.290" v="1531" actId="404"/>
        <pc:sldMkLst>
          <pc:docMk/>
          <pc:sldMk cId="3614344509" sldId="370"/>
        </pc:sldMkLst>
      </pc:sldChg>
      <pc:sldChg chg="modSp new del mod modShow">
        <pc:chgData name="Mokarram dorri, Bahareh" userId="b65613e7-b782-4797-afbc-3ac9b2e9b774" providerId="ADAL" clId="{EE62BC47-EDC9-46F1-A45C-CE0E91F4C7AD}" dt="2023-11-27T03:37:37.795" v="3608" actId="2696"/>
        <pc:sldMkLst>
          <pc:docMk/>
          <pc:sldMk cId="1292524572" sldId="371"/>
        </pc:sldMkLst>
      </pc:sldChg>
      <pc:sldChg chg="modSp add mod modAnim">
        <pc:chgData name="Mokarram dorri, Bahareh" userId="b65613e7-b782-4797-afbc-3ac9b2e9b774" providerId="ADAL" clId="{EE62BC47-EDC9-46F1-A45C-CE0E91F4C7AD}" dt="2023-11-27T00:32:49.845" v="2822" actId="255"/>
        <pc:sldMkLst>
          <pc:docMk/>
          <pc:sldMk cId="3592755232" sldId="372"/>
        </pc:sldMkLst>
      </pc:sldChg>
      <pc:sldChg chg="delSp modSp add del mod delAnim">
        <pc:chgData name="Mokarram dorri, Bahareh" userId="b65613e7-b782-4797-afbc-3ac9b2e9b774" providerId="ADAL" clId="{EE62BC47-EDC9-46F1-A45C-CE0E91F4C7AD}" dt="2023-11-26T06:45:37.035" v="898" actId="47"/>
        <pc:sldMkLst>
          <pc:docMk/>
          <pc:sldMk cId="1158349691" sldId="373"/>
        </pc:sldMkLst>
      </pc:sldChg>
      <pc:sldChg chg="addSp delSp modSp add mod ord delAnim modAnim">
        <pc:chgData name="Mokarram dorri, Bahareh" userId="b65613e7-b782-4797-afbc-3ac9b2e9b774" providerId="ADAL" clId="{EE62BC47-EDC9-46F1-A45C-CE0E91F4C7AD}" dt="2023-11-27T05:40:11.920" v="4127"/>
        <pc:sldMkLst>
          <pc:docMk/>
          <pc:sldMk cId="4220886139" sldId="373"/>
        </pc:sldMkLst>
      </pc:sldChg>
      <pc:sldChg chg="add del mod modShow">
        <pc:chgData name="Mokarram dorri, Bahareh" userId="b65613e7-b782-4797-afbc-3ac9b2e9b774" providerId="ADAL" clId="{EE62BC47-EDC9-46F1-A45C-CE0E91F4C7AD}" dt="2023-11-27T02:09:26.130" v="3583" actId="2696"/>
        <pc:sldMkLst>
          <pc:docMk/>
          <pc:sldMk cId="643505102" sldId="374"/>
        </pc:sldMkLst>
      </pc:sldChg>
      <pc:sldChg chg="modSp new mod">
        <pc:chgData name="Mokarram dorri, Bahareh" userId="b65613e7-b782-4797-afbc-3ac9b2e9b774" providerId="ADAL" clId="{EE62BC47-EDC9-46F1-A45C-CE0E91F4C7AD}" dt="2023-11-27T00:16:24.133" v="2331" actId="20577"/>
        <pc:sldMkLst>
          <pc:docMk/>
          <pc:sldMk cId="2556125437" sldId="375"/>
        </pc:sldMkLst>
      </pc:sldChg>
      <pc:sldChg chg="modSp new mod modAnim">
        <pc:chgData name="Mokarram dorri, Bahareh" userId="b65613e7-b782-4797-afbc-3ac9b2e9b774" providerId="ADAL" clId="{EE62BC47-EDC9-46F1-A45C-CE0E91F4C7AD}" dt="2023-11-27T00:19:57.103" v="2656"/>
        <pc:sldMkLst>
          <pc:docMk/>
          <pc:sldMk cId="1871166889" sldId="376"/>
        </pc:sldMkLst>
      </pc:sldChg>
      <pc:sldChg chg="modSp add mod modAnim">
        <pc:chgData name="Mokarram dorri, Bahareh" userId="b65613e7-b782-4797-afbc-3ac9b2e9b774" providerId="ADAL" clId="{EE62BC47-EDC9-46F1-A45C-CE0E91F4C7AD}" dt="2023-11-27T00:40:45.842" v="3010" actId="1076"/>
        <pc:sldMkLst>
          <pc:docMk/>
          <pc:sldMk cId="1775760660" sldId="377"/>
        </pc:sldMkLst>
      </pc:sldChg>
      <pc:sldChg chg="modSp new mod modAnim">
        <pc:chgData name="Mokarram dorri, Bahareh" userId="b65613e7-b782-4797-afbc-3ac9b2e9b774" providerId="ADAL" clId="{EE62BC47-EDC9-46F1-A45C-CE0E91F4C7AD}" dt="2023-11-27T03:49:56.189" v="3903" actId="1076"/>
        <pc:sldMkLst>
          <pc:docMk/>
          <pc:sldMk cId="2135077142" sldId="378"/>
        </pc:sldMkLst>
      </pc:sldChg>
      <pc:sldChg chg="modSp new mod">
        <pc:chgData name="Mokarram dorri, Bahareh" userId="b65613e7-b782-4797-afbc-3ac9b2e9b774" providerId="ADAL" clId="{EE62BC47-EDC9-46F1-A45C-CE0E91F4C7AD}" dt="2023-11-27T05:33:09.029" v="4085" actId="1038"/>
        <pc:sldMkLst>
          <pc:docMk/>
          <pc:sldMk cId="1389959551" sldId="379"/>
        </pc:sldMkLst>
      </pc:sldChg>
      <pc:sldChg chg="addSp delSp modSp new mod modAnim">
        <pc:chgData name="Mokarram dorri, Bahareh" userId="b65613e7-b782-4797-afbc-3ac9b2e9b774" providerId="ADAL" clId="{EE62BC47-EDC9-46F1-A45C-CE0E91F4C7AD}" dt="2023-11-27T05:49:00.149" v="4435" actId="113"/>
        <pc:sldMkLst>
          <pc:docMk/>
          <pc:sldMk cId="2660522680" sldId="380"/>
        </pc:sldMkLst>
      </pc:sldChg>
      <pc:sldChg chg="add del">
        <pc:chgData name="Mokarram dorri, Bahareh" userId="b65613e7-b782-4797-afbc-3ac9b2e9b774" providerId="ADAL" clId="{EE62BC47-EDC9-46F1-A45C-CE0E91F4C7AD}" dt="2023-11-26T04:44:09.533" v="56"/>
        <pc:sldMkLst>
          <pc:docMk/>
          <pc:sldMk cId="2714206768" sldId="393"/>
        </pc:sldMkLst>
      </pc:sldChg>
    </pc:docChg>
  </pc:docChgLst>
  <pc:docChgLst>
    <pc:chgData name="Mokarram Dorri, Bahareh" userId="b65613e7-b782-4797-afbc-3ac9b2e9b774" providerId="ADAL" clId="{80F4D042-AA51-4BCC-B4B4-71999943BC51}"/>
    <pc:docChg chg="modSld">
      <pc:chgData name="Mokarram Dorri, Bahareh" userId="b65613e7-b782-4797-afbc-3ac9b2e9b774" providerId="ADAL" clId="{80F4D042-AA51-4BCC-B4B4-71999943BC51}" dt="2024-11-14T05:09:41.954" v="3" actId="20577"/>
      <pc:docMkLst>
        <pc:docMk/>
      </pc:docMkLst>
      <pc:sldChg chg="modNotesTx">
        <pc:chgData name="Mokarram Dorri, Bahareh" userId="b65613e7-b782-4797-afbc-3ac9b2e9b774" providerId="ADAL" clId="{80F4D042-AA51-4BCC-B4B4-71999943BC51}" dt="2024-11-14T05:09:41.954" v="3" actId="20577"/>
        <pc:sldMkLst>
          <pc:docMk/>
          <pc:sldMk cId="0" sldId="256"/>
        </pc:sldMkLst>
      </pc:sldChg>
      <pc:sldChg chg="modNotesTx">
        <pc:chgData name="Mokarram Dorri, Bahareh" userId="b65613e7-b782-4797-afbc-3ac9b2e9b774" providerId="ADAL" clId="{80F4D042-AA51-4BCC-B4B4-71999943BC51}" dt="2024-11-14T05:09:30.005" v="1"/>
        <pc:sldMkLst>
          <pc:docMk/>
          <pc:sldMk cId="2660522680" sldId="380"/>
        </pc:sldMkLst>
      </pc:sldChg>
    </pc:docChg>
  </pc:docChgLst>
  <pc:docChgLst>
    <pc:chgData name="Mokarram Dorri, Bahareh" userId="b65613e7-b782-4797-afbc-3ac9b2e9b774" providerId="ADAL" clId="{EF90335F-507B-458D-9F26-D99632CB83CE}"/>
    <pc:docChg chg="custSel modSld">
      <pc:chgData name="Mokarram Dorri, Bahareh" userId="b65613e7-b782-4797-afbc-3ac9b2e9b774" providerId="ADAL" clId="{EF90335F-507B-458D-9F26-D99632CB83CE}" dt="2025-04-23T01:11:52.751" v="5" actId="6549"/>
      <pc:docMkLst>
        <pc:docMk/>
      </pc:docMkLst>
      <pc:sldChg chg="modNotesTx">
        <pc:chgData name="Mokarram Dorri, Bahareh" userId="b65613e7-b782-4797-afbc-3ac9b2e9b774" providerId="ADAL" clId="{EF90335F-507B-458D-9F26-D99632CB83CE}" dt="2025-04-23T01:11:52.751" v="5" actId="6549"/>
        <pc:sldMkLst>
          <pc:docMk/>
          <pc:sldMk cId="0" sldId="256"/>
        </pc:sldMkLst>
      </pc:sldChg>
      <pc:sldChg chg="modNotesTx">
        <pc:chgData name="Mokarram Dorri, Bahareh" userId="b65613e7-b782-4797-afbc-3ac9b2e9b774" providerId="ADAL" clId="{EF90335F-507B-458D-9F26-D99632CB83CE}" dt="2025-04-23T01:11:43.922" v="3" actId="6549"/>
        <pc:sldMkLst>
          <pc:docMk/>
          <pc:sldMk cId="272596561" sldId="257"/>
        </pc:sldMkLst>
      </pc:sldChg>
      <pc:sldChg chg="delSp mod">
        <pc:chgData name="Mokarram Dorri, Bahareh" userId="b65613e7-b782-4797-afbc-3ac9b2e9b774" providerId="ADAL" clId="{EF90335F-507B-458D-9F26-D99632CB83CE}" dt="2025-04-23T01:11:47.840" v="4" actId="478"/>
        <pc:sldMkLst>
          <pc:docMk/>
          <pc:sldMk cId="2300980149" sldId="263"/>
        </pc:sldMkLst>
        <pc:spChg chg="del">
          <ac:chgData name="Mokarram Dorri, Bahareh" userId="b65613e7-b782-4797-afbc-3ac9b2e9b774" providerId="ADAL" clId="{EF90335F-507B-458D-9F26-D99632CB83CE}" dt="2025-04-23T01:11:47.840" v="4" actId="478"/>
          <ac:spMkLst>
            <pc:docMk/>
            <pc:sldMk cId="2300980149" sldId="263"/>
            <ac:spMk id="5" creationId="{F00EA95F-43D7-AD2F-E01F-88CCF7318D6D}"/>
          </ac:spMkLst>
        </pc:spChg>
      </pc:sldChg>
      <pc:sldChg chg="modNotesTx">
        <pc:chgData name="Mokarram Dorri, Bahareh" userId="b65613e7-b782-4797-afbc-3ac9b2e9b774" providerId="ADAL" clId="{EF90335F-507B-458D-9F26-D99632CB83CE}" dt="2025-04-23T01:11:19.871" v="1" actId="6549"/>
        <pc:sldMkLst>
          <pc:docMk/>
          <pc:sldMk cId="3344071075" sldId="367"/>
        </pc:sldMkLst>
      </pc:sldChg>
      <pc:sldChg chg="delSp mod">
        <pc:chgData name="Mokarram Dorri, Bahareh" userId="b65613e7-b782-4797-afbc-3ac9b2e9b774" providerId="ADAL" clId="{EF90335F-507B-458D-9F26-D99632CB83CE}" dt="2025-04-23T01:11:22.530" v="2" actId="478"/>
        <pc:sldMkLst>
          <pc:docMk/>
          <pc:sldMk cId="772531148" sldId="368"/>
        </pc:sldMkLst>
        <pc:spChg chg="del">
          <ac:chgData name="Mokarram Dorri, Bahareh" userId="b65613e7-b782-4797-afbc-3ac9b2e9b774" providerId="ADAL" clId="{EF90335F-507B-458D-9F26-D99632CB83CE}" dt="2025-04-23T01:11:22.530" v="2" actId="478"/>
          <ac:spMkLst>
            <pc:docMk/>
            <pc:sldMk cId="772531148" sldId="368"/>
            <ac:spMk id="5" creationId="{65E38C54-F1B3-FB19-FEAD-714DF8F8B90F}"/>
          </ac:spMkLst>
        </pc:spChg>
      </pc:sldChg>
      <pc:sldChg chg="modNotesTx">
        <pc:chgData name="Mokarram Dorri, Bahareh" userId="b65613e7-b782-4797-afbc-3ac9b2e9b774" providerId="ADAL" clId="{EF90335F-507B-458D-9F26-D99632CB83CE}" dt="2025-04-23T01:11:11.396" v="0" actId="6549"/>
        <pc:sldMkLst>
          <pc:docMk/>
          <pc:sldMk cId="2660522680" sldId="380"/>
        </pc:sldMkLst>
      </pc:sldChg>
    </pc:docChg>
  </pc:docChgLst>
  <pc:docChgLst>
    <pc:chgData name="Mokarram Dorri, Bahareh" userId="b65613e7-b782-4797-afbc-3ac9b2e9b774" providerId="ADAL" clId="{198B3C86-AC3A-4FD7-8E3D-3B225DD5332A}"/>
    <pc:docChg chg="modSld">
      <pc:chgData name="Mokarram Dorri, Bahareh" userId="b65613e7-b782-4797-afbc-3ac9b2e9b774" providerId="ADAL" clId="{198B3C86-AC3A-4FD7-8E3D-3B225DD5332A}" dt="2025-04-23T17:54:00.882" v="0" actId="20577"/>
      <pc:docMkLst>
        <pc:docMk/>
      </pc:docMkLst>
      <pc:sldChg chg="modSp mod">
        <pc:chgData name="Mokarram Dorri, Bahareh" userId="b65613e7-b782-4797-afbc-3ac9b2e9b774" providerId="ADAL" clId="{198B3C86-AC3A-4FD7-8E3D-3B225DD5332A}" dt="2025-04-23T17:54:00.882" v="0" actId="20577"/>
        <pc:sldMkLst>
          <pc:docMk/>
          <pc:sldMk cId="1389959551" sldId="379"/>
        </pc:sldMkLst>
        <pc:spChg chg="mod">
          <ac:chgData name="Mokarram Dorri, Bahareh" userId="b65613e7-b782-4797-afbc-3ac9b2e9b774" providerId="ADAL" clId="{198B3C86-AC3A-4FD7-8E3D-3B225DD5332A}" dt="2025-04-23T17:54:00.882" v="0" actId="20577"/>
          <ac:spMkLst>
            <pc:docMk/>
            <pc:sldMk cId="1389959551" sldId="379"/>
            <ac:spMk id="3" creationId="{601AC94A-4012-8DA7-649A-B1792327D357}"/>
          </ac:spMkLst>
        </pc:spChg>
      </pc:sldChg>
    </pc:docChg>
  </pc:docChgLst>
  <pc:docChgLst>
    <pc:chgData name="Mokarram Dorri, Bahareh" userId="b65613e7-b782-4797-afbc-3ac9b2e9b774" providerId="ADAL" clId="{520753A7-7744-4703-8117-943B007FAA34}"/>
    <pc:docChg chg="undo custSel addSld delSld modSld">
      <pc:chgData name="Mokarram Dorri, Bahareh" userId="b65613e7-b782-4797-afbc-3ac9b2e9b774" providerId="ADAL" clId="{520753A7-7744-4703-8117-943B007FAA34}" dt="2023-11-28T18:42:18.070" v="549" actId="20577"/>
      <pc:docMkLst>
        <pc:docMk/>
      </pc:docMkLst>
      <pc:sldChg chg="modSp add mod">
        <pc:chgData name="Mokarram Dorri, Bahareh" userId="b65613e7-b782-4797-afbc-3ac9b2e9b774" providerId="ADAL" clId="{520753A7-7744-4703-8117-943B007FAA34}" dt="2023-11-28T18:19:51.449" v="283" actId="20577"/>
        <pc:sldMkLst>
          <pc:docMk/>
          <pc:sldMk cId="1586965802" sldId="268"/>
        </pc:sldMkLst>
      </pc:sldChg>
      <pc:sldChg chg="modSp add del mod">
        <pc:chgData name="Mokarram Dorri, Bahareh" userId="b65613e7-b782-4797-afbc-3ac9b2e9b774" providerId="ADAL" clId="{520753A7-7744-4703-8117-943B007FAA34}" dt="2023-11-28T18:15:32.419" v="164" actId="2696"/>
        <pc:sldMkLst>
          <pc:docMk/>
          <pc:sldMk cId="4245430507" sldId="268"/>
        </pc:sldMkLst>
      </pc:sldChg>
      <pc:sldChg chg="modSp add mod">
        <pc:chgData name="Mokarram Dorri, Bahareh" userId="b65613e7-b782-4797-afbc-3ac9b2e9b774" providerId="ADAL" clId="{520753A7-7744-4703-8117-943B007FAA34}" dt="2023-11-28T18:42:18.070" v="549" actId="20577"/>
        <pc:sldMkLst>
          <pc:docMk/>
          <pc:sldMk cId="1010312969" sldId="269"/>
        </pc:sldMkLst>
      </pc:sldChg>
      <pc:sldChg chg="delSp modSp add del mod modAnim">
        <pc:chgData name="Mokarram Dorri, Bahareh" userId="b65613e7-b782-4797-afbc-3ac9b2e9b774" providerId="ADAL" clId="{520753A7-7744-4703-8117-943B007FAA34}" dt="2023-11-28T18:15:32.419" v="164" actId="2696"/>
        <pc:sldMkLst>
          <pc:docMk/>
          <pc:sldMk cId="4163759354" sldId="269"/>
        </pc:sldMkLst>
      </pc:sldChg>
      <pc:sldChg chg="addSp delSp modSp new mod">
        <pc:chgData name="Mokarram Dorri, Bahareh" userId="b65613e7-b782-4797-afbc-3ac9b2e9b774" providerId="ADAL" clId="{520753A7-7744-4703-8117-943B007FAA34}" dt="2023-11-28T18:41:51.908" v="545" actId="20577"/>
        <pc:sldMkLst>
          <pc:docMk/>
          <pc:sldMk cId="4125814960" sldId="384"/>
        </pc:sldMkLst>
      </pc:sldChg>
    </pc:docChg>
  </pc:docChgLst>
  <pc:docChgLst>
    <pc:chgData name="Mokarram Dorri, Bahareh" userId="b65613e7-b782-4797-afbc-3ac9b2e9b774" providerId="ADAL" clId="{5C0D863E-089F-49D0-BF74-8D04950459B9}"/>
    <pc:docChg chg="custSel addSld delSld modSld sldOrd">
      <pc:chgData name="Mokarram Dorri, Bahareh" userId="b65613e7-b782-4797-afbc-3ac9b2e9b774" providerId="ADAL" clId="{5C0D863E-089F-49D0-BF74-8D04950459B9}" dt="2023-11-09T18:48:14.909" v="249" actId="404"/>
      <pc:docMkLst>
        <pc:docMk/>
      </pc:docMkLst>
      <pc:sldChg chg="ord">
        <pc:chgData name="Mokarram Dorri, Bahareh" userId="b65613e7-b782-4797-afbc-3ac9b2e9b774" providerId="ADAL" clId="{5C0D863E-089F-49D0-BF74-8D04950459B9}" dt="2023-11-09T17:54:33.720" v="19"/>
        <pc:sldMkLst>
          <pc:docMk/>
          <pc:sldMk cId="537413290" sldId="266"/>
        </pc:sldMkLst>
      </pc:sldChg>
      <pc:sldChg chg="del">
        <pc:chgData name="Mokarram Dorri, Bahareh" userId="b65613e7-b782-4797-afbc-3ac9b2e9b774" providerId="ADAL" clId="{5C0D863E-089F-49D0-BF74-8D04950459B9}" dt="2023-11-07T17:56:43.945" v="2" actId="2696"/>
        <pc:sldMkLst>
          <pc:docMk/>
          <pc:sldMk cId="13841175" sldId="267"/>
        </pc:sldMkLst>
      </pc:sldChg>
      <pc:sldChg chg="del">
        <pc:chgData name="Mokarram Dorri, Bahareh" userId="b65613e7-b782-4797-afbc-3ac9b2e9b774" providerId="ADAL" clId="{5C0D863E-089F-49D0-BF74-8D04950459B9}" dt="2023-11-07T17:56:35.591" v="0" actId="2696"/>
        <pc:sldMkLst>
          <pc:docMk/>
          <pc:sldMk cId="3249886422" sldId="269"/>
        </pc:sldMkLst>
      </pc:sldChg>
      <pc:sldChg chg="del">
        <pc:chgData name="Mokarram Dorri, Bahareh" userId="b65613e7-b782-4797-afbc-3ac9b2e9b774" providerId="ADAL" clId="{5C0D863E-089F-49D0-BF74-8D04950459B9}" dt="2023-11-07T17:56:40.631" v="1" actId="2696"/>
        <pc:sldMkLst>
          <pc:docMk/>
          <pc:sldMk cId="3897350955" sldId="272"/>
        </pc:sldMkLst>
      </pc:sldChg>
      <pc:sldChg chg="del">
        <pc:chgData name="Mokarram Dorri, Bahareh" userId="b65613e7-b782-4797-afbc-3ac9b2e9b774" providerId="ADAL" clId="{5C0D863E-089F-49D0-BF74-8D04950459B9}" dt="2023-11-07T17:56:46.872" v="3" actId="2696"/>
        <pc:sldMkLst>
          <pc:docMk/>
          <pc:sldMk cId="1590734734" sldId="275"/>
        </pc:sldMkLst>
      </pc:sldChg>
      <pc:sldChg chg="modSp mod">
        <pc:chgData name="Mokarram Dorri, Bahareh" userId="b65613e7-b782-4797-afbc-3ac9b2e9b774" providerId="ADAL" clId="{5C0D863E-089F-49D0-BF74-8D04950459B9}" dt="2023-11-09T18:11:41.650" v="186" actId="404"/>
        <pc:sldMkLst>
          <pc:docMk/>
          <pc:sldMk cId="2693997845" sldId="354"/>
        </pc:sldMkLst>
      </pc:sldChg>
      <pc:sldChg chg="del">
        <pc:chgData name="Mokarram Dorri, Bahareh" userId="b65613e7-b782-4797-afbc-3ac9b2e9b774" providerId="ADAL" clId="{5C0D863E-089F-49D0-BF74-8D04950459B9}" dt="2023-11-09T17:55:15.933" v="22" actId="47"/>
        <pc:sldMkLst>
          <pc:docMk/>
          <pc:sldMk cId="1120797668" sldId="363"/>
        </pc:sldMkLst>
      </pc:sldChg>
      <pc:sldChg chg="delSp mod">
        <pc:chgData name="Mokarram Dorri, Bahareh" userId="b65613e7-b782-4797-afbc-3ac9b2e9b774" providerId="ADAL" clId="{5C0D863E-089F-49D0-BF74-8D04950459B9}" dt="2023-11-09T17:55:47.663" v="24" actId="478"/>
        <pc:sldMkLst>
          <pc:docMk/>
          <pc:sldMk cId="1656080801" sldId="364"/>
        </pc:sldMkLst>
      </pc:sldChg>
      <pc:sldChg chg="delSp mod">
        <pc:chgData name="Mokarram Dorri, Bahareh" userId="b65613e7-b782-4797-afbc-3ac9b2e9b774" providerId="ADAL" clId="{5C0D863E-089F-49D0-BF74-8D04950459B9}" dt="2023-11-09T17:55:43.728" v="23" actId="478"/>
        <pc:sldMkLst>
          <pc:docMk/>
          <pc:sldMk cId="1752383436" sldId="365"/>
        </pc:sldMkLst>
      </pc:sldChg>
      <pc:sldChg chg="del">
        <pc:chgData name="Mokarram Dorri, Bahareh" userId="b65613e7-b782-4797-afbc-3ac9b2e9b774" providerId="ADAL" clId="{5C0D863E-089F-49D0-BF74-8D04950459B9}" dt="2023-11-09T17:56:20.016" v="25" actId="2696"/>
        <pc:sldMkLst>
          <pc:docMk/>
          <pc:sldMk cId="212587051" sldId="371"/>
        </pc:sldMkLst>
      </pc:sldChg>
      <pc:sldChg chg="addSp delSp modSp mod">
        <pc:chgData name="Mokarram Dorri, Bahareh" userId="b65613e7-b782-4797-afbc-3ac9b2e9b774" providerId="ADAL" clId="{5C0D863E-089F-49D0-BF74-8D04950459B9}" dt="2023-11-09T18:07:01.488" v="181" actId="1076"/>
        <pc:sldMkLst>
          <pc:docMk/>
          <pc:sldMk cId="834206740" sldId="377"/>
        </pc:sldMkLst>
      </pc:sldChg>
      <pc:sldChg chg="modSp mod">
        <pc:chgData name="Mokarram Dorri, Bahareh" userId="b65613e7-b782-4797-afbc-3ac9b2e9b774" providerId="ADAL" clId="{5C0D863E-089F-49D0-BF74-8D04950459B9}" dt="2023-11-09T17:39:03.547" v="15" actId="34135"/>
        <pc:sldMkLst>
          <pc:docMk/>
          <pc:sldMk cId="2905137907" sldId="378"/>
        </pc:sldMkLst>
      </pc:sldChg>
      <pc:sldChg chg="addSp modSp mod modAnim">
        <pc:chgData name="Mokarram Dorri, Bahareh" userId="b65613e7-b782-4797-afbc-3ac9b2e9b774" providerId="ADAL" clId="{5C0D863E-089F-49D0-BF74-8D04950459B9}" dt="2023-11-09T18:10:55.977" v="184" actId="1076"/>
        <pc:sldMkLst>
          <pc:docMk/>
          <pc:sldMk cId="2860283655" sldId="379"/>
        </pc:sldMkLst>
      </pc:sldChg>
      <pc:sldChg chg="addSp delSp modSp add mod modShow">
        <pc:chgData name="Mokarram Dorri, Bahareh" userId="b65613e7-b782-4797-afbc-3ac9b2e9b774" providerId="ADAL" clId="{5C0D863E-089F-49D0-BF74-8D04950459B9}" dt="2023-11-09T18:41:49.151" v="227" actId="729"/>
        <pc:sldMkLst>
          <pc:docMk/>
          <pc:sldMk cId="1308185526" sldId="380"/>
        </pc:sldMkLst>
      </pc:sldChg>
      <pc:sldChg chg="addSp delSp modSp add mod modShow">
        <pc:chgData name="Mokarram Dorri, Bahareh" userId="b65613e7-b782-4797-afbc-3ac9b2e9b774" providerId="ADAL" clId="{5C0D863E-089F-49D0-BF74-8D04950459B9}" dt="2023-11-09T18:41:50.565" v="228" actId="729"/>
        <pc:sldMkLst>
          <pc:docMk/>
          <pc:sldMk cId="3729276938" sldId="381"/>
        </pc:sldMkLst>
      </pc:sldChg>
      <pc:sldChg chg="addSp delSp modSp add mod ord">
        <pc:chgData name="Mokarram Dorri, Bahareh" userId="b65613e7-b782-4797-afbc-3ac9b2e9b774" providerId="ADAL" clId="{5C0D863E-089F-49D0-BF74-8D04950459B9}" dt="2023-11-09T18:48:14.909" v="249" actId="404"/>
        <pc:sldMkLst>
          <pc:docMk/>
          <pc:sldMk cId="4105746430" sldId="382"/>
        </pc:sldMkLst>
      </pc:sldChg>
    </pc:docChg>
  </pc:docChgLst>
  <pc:docChgLst>
    <pc:chgData name="Mokarram Dorri, Bahareh" userId="S::bahareh.mokarramdorri@unt.edu::b65613e7-b782-4797-afbc-3ac9b2e9b774" providerId="AD" clId="Web-{48B5CEA1-F510-F217-3CAD-43FD60C19039}"/>
    <pc:docChg chg="modSld">
      <pc:chgData name="Mokarram Dorri, Bahareh" userId="S::bahareh.mokarramdorri@unt.edu::b65613e7-b782-4797-afbc-3ac9b2e9b774" providerId="AD" clId="Web-{48B5CEA1-F510-F217-3CAD-43FD60C19039}" dt="2024-11-18T21:37:04.141" v="14" actId="20577"/>
      <pc:docMkLst>
        <pc:docMk/>
      </pc:docMkLst>
      <pc:sldChg chg="modSp">
        <pc:chgData name="Mokarram Dorri, Bahareh" userId="S::bahareh.mokarramdorri@unt.edu::b65613e7-b782-4797-afbc-3ac9b2e9b774" providerId="AD" clId="Web-{48B5CEA1-F510-F217-3CAD-43FD60C19039}" dt="2024-11-18T21:35:09.055" v="7" actId="20577"/>
        <pc:sldMkLst>
          <pc:docMk/>
          <pc:sldMk cId="1586965802" sldId="268"/>
        </pc:sldMkLst>
      </pc:sldChg>
      <pc:sldChg chg="modSp">
        <pc:chgData name="Mokarram Dorri, Bahareh" userId="S::bahareh.mokarramdorri@unt.edu::b65613e7-b782-4797-afbc-3ac9b2e9b774" providerId="AD" clId="Web-{48B5CEA1-F510-F217-3CAD-43FD60C19039}" dt="2024-11-18T21:37:04.141" v="14" actId="20577"/>
        <pc:sldMkLst>
          <pc:docMk/>
          <pc:sldMk cId="4125814960" sldId="384"/>
        </pc:sldMkLst>
      </pc:sldChg>
    </pc:docChg>
  </pc:docChgLst>
  <pc:docChgLst>
    <pc:chgData name="Mokarram Dorri, Bahareh" userId="b65613e7-b782-4797-afbc-3ac9b2e9b774" providerId="ADAL" clId="{EE62BC47-EDC9-46F1-A45C-CE0E91F4C7AD}"/>
    <pc:docChg chg="undo custSel addSld delSld modSld sldOrd">
      <pc:chgData name="Mokarram Dorri, Bahareh" userId="b65613e7-b782-4797-afbc-3ac9b2e9b774" providerId="ADAL" clId="{EE62BC47-EDC9-46F1-A45C-CE0E91F4C7AD}" dt="2025-04-23T01:10:22.539" v="1501" actId="1037"/>
      <pc:docMkLst>
        <pc:docMk/>
      </pc:docMkLst>
      <pc:sldChg chg="delSp modSp mod modNotesTx">
        <pc:chgData name="Mokarram Dorri, Bahareh" userId="b65613e7-b782-4797-afbc-3ac9b2e9b774" providerId="ADAL" clId="{EE62BC47-EDC9-46F1-A45C-CE0E91F4C7AD}" dt="2025-04-20T20:48:41.425" v="1450" actId="113"/>
        <pc:sldMkLst>
          <pc:docMk/>
          <pc:sldMk cId="0" sldId="256"/>
        </pc:sldMkLst>
        <pc:spChg chg="mod">
          <ac:chgData name="Mokarram Dorri, Bahareh" userId="b65613e7-b782-4797-afbc-3ac9b2e9b774" providerId="ADAL" clId="{EE62BC47-EDC9-46F1-A45C-CE0E91F4C7AD}" dt="2025-04-20T20:48:41.425" v="1450" actId="113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EE62BC47-EDC9-46F1-A45C-CE0E91F4C7AD}" dt="2025-04-20T20:49:16.498" v="1453" actId="14100"/>
        <pc:sldMkLst>
          <pc:docMk/>
          <pc:sldMk cId="272596561" sldId="257"/>
        </pc:sldMkLst>
        <pc:spChg chg="mod">
          <ac:chgData name="Mokarram Dorri, Bahareh" userId="b65613e7-b782-4797-afbc-3ac9b2e9b774" providerId="ADAL" clId="{EE62BC47-EDC9-46F1-A45C-CE0E91F4C7AD}" dt="2025-04-20T20:49:16.498" v="1453" actId="14100"/>
          <ac:spMkLst>
            <pc:docMk/>
            <pc:sldMk cId="272596561" sldId="257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EE62BC47-EDC9-46F1-A45C-CE0E91F4C7AD}" dt="2025-04-20T20:51:12.009" v="1459" actId="14100"/>
        <pc:sldMkLst>
          <pc:docMk/>
          <pc:sldMk cId="3638374820" sldId="258"/>
        </pc:sldMkLst>
        <pc:spChg chg="mod">
          <ac:chgData name="Mokarram Dorri, Bahareh" userId="b65613e7-b782-4797-afbc-3ac9b2e9b774" providerId="ADAL" clId="{EE62BC47-EDC9-46F1-A45C-CE0E91F4C7AD}" dt="2025-04-20T20:51:12.009" v="1459" actId="14100"/>
          <ac:spMkLst>
            <pc:docMk/>
            <pc:sldMk cId="3638374820" sldId="258"/>
            <ac:spMk id="3" creationId="{00000000-0000-0000-0000-000000000000}"/>
          </ac:spMkLst>
        </pc:spChg>
      </pc:sldChg>
      <pc:sldChg chg="addSp delSp modSp mod delAnim modAnim">
        <pc:chgData name="Mokarram Dorri, Bahareh" userId="b65613e7-b782-4797-afbc-3ac9b2e9b774" providerId="ADAL" clId="{EE62BC47-EDC9-46F1-A45C-CE0E91F4C7AD}" dt="2024-11-13T05:12:29.411" v="1079" actId="1076"/>
        <pc:sldMkLst>
          <pc:docMk/>
          <pc:sldMk cId="2756038703" sldId="259"/>
        </pc:sldMkLst>
      </pc:sldChg>
      <pc:sldChg chg="delSp modSp mod ord">
        <pc:chgData name="Mokarram Dorri, Bahareh" userId="b65613e7-b782-4797-afbc-3ac9b2e9b774" providerId="ADAL" clId="{EE62BC47-EDC9-46F1-A45C-CE0E91F4C7AD}" dt="2025-04-20T20:52:54.944" v="1463"/>
        <pc:sldMkLst>
          <pc:docMk/>
          <pc:sldMk cId="2300980149" sldId="263"/>
        </pc:sldMkLst>
      </pc:sldChg>
      <pc:sldChg chg="addSp modSp mod modAnim">
        <pc:chgData name="Mokarram Dorri, Bahareh" userId="b65613e7-b782-4797-afbc-3ac9b2e9b774" providerId="ADAL" clId="{EE62BC47-EDC9-46F1-A45C-CE0E91F4C7AD}" dt="2024-11-19T05:42:57.404" v="1362"/>
        <pc:sldMkLst>
          <pc:docMk/>
          <pc:sldMk cId="1586965802" sldId="268"/>
        </pc:sldMkLst>
      </pc:sldChg>
      <pc:sldChg chg="modSp mod">
        <pc:chgData name="Mokarram Dorri, Bahareh" userId="b65613e7-b782-4797-afbc-3ac9b2e9b774" providerId="ADAL" clId="{EE62BC47-EDC9-46F1-A45C-CE0E91F4C7AD}" dt="2024-11-19T06:14:51.205" v="1433" actId="1076"/>
        <pc:sldMkLst>
          <pc:docMk/>
          <pc:sldMk cId="1010312969" sldId="269"/>
        </pc:sldMkLst>
      </pc:sldChg>
      <pc:sldChg chg="modSp mod">
        <pc:chgData name="Mokarram Dorri, Bahareh" userId="b65613e7-b782-4797-afbc-3ac9b2e9b774" providerId="ADAL" clId="{EE62BC47-EDC9-46F1-A45C-CE0E91F4C7AD}" dt="2023-11-28T16:10:22.505" v="531" actId="1076"/>
        <pc:sldMkLst>
          <pc:docMk/>
          <pc:sldMk cId="4062239523" sldId="356"/>
        </pc:sldMkLst>
      </pc:sldChg>
      <pc:sldChg chg="modSp mod">
        <pc:chgData name="Mokarram Dorri, Bahareh" userId="b65613e7-b782-4797-afbc-3ac9b2e9b774" providerId="ADAL" clId="{EE62BC47-EDC9-46F1-A45C-CE0E91F4C7AD}" dt="2024-11-19T05:03:16.861" v="1130" actId="14100"/>
        <pc:sldMkLst>
          <pc:docMk/>
          <pc:sldMk cId="1903739970" sldId="359"/>
        </pc:sldMkLst>
      </pc:sldChg>
      <pc:sldChg chg="delSp modSp mod modAnim">
        <pc:chgData name="Mokarram Dorri, Bahareh" userId="b65613e7-b782-4797-afbc-3ac9b2e9b774" providerId="ADAL" clId="{EE62BC47-EDC9-46F1-A45C-CE0E91F4C7AD}" dt="2024-11-19T05:06:37.306" v="1176" actId="1076"/>
        <pc:sldMkLst>
          <pc:docMk/>
          <pc:sldMk cId="1120797668" sldId="363"/>
        </pc:sldMkLst>
      </pc:sldChg>
      <pc:sldChg chg="delSp modSp mod modShow">
        <pc:chgData name="Mokarram Dorri, Bahareh" userId="b65613e7-b782-4797-afbc-3ac9b2e9b774" providerId="ADAL" clId="{EE62BC47-EDC9-46F1-A45C-CE0E91F4C7AD}" dt="2024-11-19T05:11:22.738" v="1178" actId="1076"/>
        <pc:sldMkLst>
          <pc:docMk/>
          <pc:sldMk cId="1656080801" sldId="364"/>
        </pc:sldMkLst>
      </pc:sldChg>
      <pc:sldChg chg="modSp mod modAnim">
        <pc:chgData name="Mokarram Dorri, Bahareh" userId="b65613e7-b782-4797-afbc-3ac9b2e9b774" providerId="ADAL" clId="{EE62BC47-EDC9-46F1-A45C-CE0E91F4C7AD}" dt="2024-11-13T05:11:13.405" v="1078" actId="14100"/>
        <pc:sldMkLst>
          <pc:docMk/>
          <pc:sldMk cId="1752383436" sldId="365"/>
        </pc:sldMkLst>
      </pc:sldChg>
      <pc:sldChg chg="delSp modSp mod delAnim">
        <pc:chgData name="Mokarram Dorri, Bahareh" userId="b65613e7-b782-4797-afbc-3ac9b2e9b774" providerId="ADAL" clId="{EE62BC47-EDC9-46F1-A45C-CE0E91F4C7AD}" dt="2024-11-19T05:38:50.235" v="1330" actId="404"/>
        <pc:sldMkLst>
          <pc:docMk/>
          <pc:sldMk cId="3344071075" sldId="367"/>
        </pc:sldMkLst>
      </pc:sldChg>
      <pc:sldChg chg="delSp modSp mod">
        <pc:chgData name="Mokarram Dorri, Bahareh" userId="b65613e7-b782-4797-afbc-3ac9b2e9b774" providerId="ADAL" clId="{EE62BC47-EDC9-46F1-A45C-CE0E91F4C7AD}" dt="2024-11-19T05:38:37.935" v="1329" actId="404"/>
        <pc:sldMkLst>
          <pc:docMk/>
          <pc:sldMk cId="772531148" sldId="368"/>
        </pc:sldMkLst>
      </pc:sldChg>
      <pc:sldChg chg="delSp modSp mod">
        <pc:chgData name="Mokarram Dorri, Bahareh" userId="b65613e7-b782-4797-afbc-3ac9b2e9b774" providerId="ADAL" clId="{EE62BC47-EDC9-46F1-A45C-CE0E91F4C7AD}" dt="2024-11-19T05:39:45.057" v="1331" actId="404"/>
        <pc:sldMkLst>
          <pc:docMk/>
          <pc:sldMk cId="3614344509" sldId="370"/>
        </pc:sldMkLst>
      </pc:sldChg>
      <pc:sldChg chg="modSp mod modAnim">
        <pc:chgData name="Mokarram Dorri, Bahareh" userId="b65613e7-b782-4797-afbc-3ac9b2e9b774" providerId="ADAL" clId="{EE62BC47-EDC9-46F1-A45C-CE0E91F4C7AD}" dt="2025-04-20T21:47:01.263" v="1471" actId="14100"/>
        <pc:sldMkLst>
          <pc:docMk/>
          <pc:sldMk cId="3592755232" sldId="372"/>
        </pc:sldMkLst>
        <pc:spChg chg="mod">
          <ac:chgData name="Mokarram Dorri, Bahareh" userId="b65613e7-b782-4797-afbc-3ac9b2e9b774" providerId="ADAL" clId="{EE62BC47-EDC9-46F1-A45C-CE0E91F4C7AD}" dt="2025-04-20T21:47:01.263" v="1471" actId="14100"/>
          <ac:spMkLst>
            <pc:docMk/>
            <pc:sldMk cId="3592755232" sldId="372"/>
            <ac:spMk id="3" creationId="{00000000-0000-0000-0000-000000000000}"/>
          </ac:spMkLst>
        </pc:spChg>
      </pc:sldChg>
      <pc:sldChg chg="modSp mod ord">
        <pc:chgData name="Mokarram Dorri, Bahareh" userId="b65613e7-b782-4797-afbc-3ac9b2e9b774" providerId="ADAL" clId="{EE62BC47-EDC9-46F1-A45C-CE0E91F4C7AD}" dt="2025-04-23T01:09:42.762" v="1494"/>
        <pc:sldMkLst>
          <pc:docMk/>
          <pc:sldMk cId="4220886139" sldId="373"/>
        </pc:sldMkLst>
      </pc:sldChg>
      <pc:sldChg chg="modSp add mod modAnim">
        <pc:chgData name="Mokarram Dorri, Bahareh" userId="b65613e7-b782-4797-afbc-3ac9b2e9b774" providerId="ADAL" clId="{EE62BC47-EDC9-46F1-A45C-CE0E91F4C7AD}" dt="2025-04-20T21:06:08.348" v="1464" actId="20577"/>
        <pc:sldMkLst>
          <pc:docMk/>
          <pc:sldMk cId="784439459" sldId="375"/>
        </pc:sldMkLst>
        <pc:spChg chg="mod">
          <ac:chgData name="Mokarram Dorri, Bahareh" userId="b65613e7-b782-4797-afbc-3ac9b2e9b774" providerId="ADAL" clId="{EE62BC47-EDC9-46F1-A45C-CE0E91F4C7AD}" dt="2025-04-20T21:06:08.348" v="1464" actId="20577"/>
          <ac:spMkLst>
            <pc:docMk/>
            <pc:sldMk cId="784439459" sldId="375"/>
            <ac:spMk id="3" creationId="{70DEA111-5B94-D78C-5156-9B2EC134025F}"/>
          </ac:spMkLst>
        </pc:spChg>
      </pc:sldChg>
      <pc:sldChg chg="delSp modSp del mod ord modAnim">
        <pc:chgData name="Mokarram Dorri, Bahareh" userId="b65613e7-b782-4797-afbc-3ac9b2e9b774" providerId="ADAL" clId="{EE62BC47-EDC9-46F1-A45C-CE0E91F4C7AD}" dt="2023-11-28T16:01:32.696" v="499" actId="2696"/>
        <pc:sldMkLst>
          <pc:docMk/>
          <pc:sldMk cId="2556125437" sldId="375"/>
        </pc:sldMkLst>
      </pc:sldChg>
      <pc:sldChg chg="delSp modSp del mod ord">
        <pc:chgData name="Mokarram Dorri, Bahareh" userId="b65613e7-b782-4797-afbc-3ac9b2e9b774" providerId="ADAL" clId="{EE62BC47-EDC9-46F1-A45C-CE0E91F4C7AD}" dt="2023-11-28T15:54:37.617" v="450" actId="47"/>
        <pc:sldMkLst>
          <pc:docMk/>
          <pc:sldMk cId="1871166889" sldId="376"/>
        </pc:sldMkLst>
      </pc:sldChg>
      <pc:sldChg chg="del">
        <pc:chgData name="Mokarram Dorri, Bahareh" userId="b65613e7-b782-4797-afbc-3ac9b2e9b774" providerId="ADAL" clId="{EE62BC47-EDC9-46F1-A45C-CE0E91F4C7AD}" dt="2023-11-28T02:33:40.943" v="74" actId="47"/>
        <pc:sldMkLst>
          <pc:docMk/>
          <pc:sldMk cId="1775760660" sldId="377"/>
        </pc:sldMkLst>
      </pc:sldChg>
      <pc:sldChg chg="delSp modSp mod modAnim">
        <pc:chgData name="Mokarram Dorri, Bahareh" userId="b65613e7-b782-4797-afbc-3ac9b2e9b774" providerId="ADAL" clId="{EE62BC47-EDC9-46F1-A45C-CE0E91F4C7AD}" dt="2024-11-19T05:35:01.625" v="1328" actId="20577"/>
        <pc:sldMkLst>
          <pc:docMk/>
          <pc:sldMk cId="2135077142" sldId="378"/>
        </pc:sldMkLst>
      </pc:sldChg>
      <pc:sldChg chg="delSp modSp mod">
        <pc:chgData name="Mokarram Dorri, Bahareh" userId="b65613e7-b782-4797-afbc-3ac9b2e9b774" providerId="ADAL" clId="{EE62BC47-EDC9-46F1-A45C-CE0E91F4C7AD}" dt="2023-11-28T16:51:31.151" v="958" actId="255"/>
        <pc:sldMkLst>
          <pc:docMk/>
          <pc:sldMk cId="1389959551" sldId="379"/>
        </pc:sldMkLst>
      </pc:sldChg>
      <pc:sldChg chg="addSp delSp modSp mod modNotesTx">
        <pc:chgData name="Mokarram Dorri, Bahareh" userId="b65613e7-b782-4797-afbc-3ac9b2e9b774" providerId="ADAL" clId="{EE62BC47-EDC9-46F1-A45C-CE0E91F4C7AD}" dt="2025-04-23T01:10:22.539" v="1501" actId="1037"/>
        <pc:sldMkLst>
          <pc:docMk/>
          <pc:sldMk cId="2660522680" sldId="380"/>
        </pc:sldMkLst>
        <pc:spChg chg="add mod">
          <ac:chgData name="Mokarram Dorri, Bahareh" userId="b65613e7-b782-4797-afbc-3ac9b2e9b774" providerId="ADAL" clId="{EE62BC47-EDC9-46F1-A45C-CE0E91F4C7AD}" dt="2025-04-23T01:10:07.797" v="1495" actId="20577"/>
          <ac:spMkLst>
            <pc:docMk/>
            <pc:sldMk cId="2660522680" sldId="380"/>
            <ac:spMk id="4" creationId="{B3A8BEB5-AAA1-B1A9-F531-9E52E7437EE7}"/>
          </ac:spMkLst>
        </pc:spChg>
        <pc:spChg chg="mod">
          <ac:chgData name="Mokarram Dorri, Bahareh" userId="b65613e7-b782-4797-afbc-3ac9b2e9b774" providerId="ADAL" clId="{EE62BC47-EDC9-46F1-A45C-CE0E91F4C7AD}" dt="2025-04-23T01:08:53.139" v="1488" actId="1076"/>
          <ac:spMkLst>
            <pc:docMk/>
            <pc:sldMk cId="2660522680" sldId="380"/>
            <ac:spMk id="37" creationId="{BEBE9144-1A13-F2C6-4C14-DE03040C148B}"/>
          </ac:spMkLst>
        </pc:spChg>
        <pc:spChg chg="mod">
          <ac:chgData name="Mokarram Dorri, Bahareh" userId="b65613e7-b782-4797-afbc-3ac9b2e9b774" providerId="ADAL" clId="{EE62BC47-EDC9-46F1-A45C-CE0E91F4C7AD}" dt="2025-04-23T01:10:18.368" v="1497" actId="20577"/>
          <ac:spMkLst>
            <pc:docMk/>
            <pc:sldMk cId="2660522680" sldId="380"/>
            <ac:spMk id="38" creationId="{7801B696-A482-DA7D-3742-A35964AB6AB5}"/>
          </ac:spMkLst>
        </pc:spChg>
        <pc:spChg chg="mod">
          <ac:chgData name="Mokarram Dorri, Bahareh" userId="b65613e7-b782-4797-afbc-3ac9b2e9b774" providerId="ADAL" clId="{EE62BC47-EDC9-46F1-A45C-CE0E91F4C7AD}" dt="2025-04-23T01:08:53.139" v="1488" actId="1076"/>
          <ac:spMkLst>
            <pc:docMk/>
            <pc:sldMk cId="2660522680" sldId="380"/>
            <ac:spMk id="39" creationId="{B7925FF8-B335-552C-DFD2-6EECF916A9BA}"/>
          </ac:spMkLst>
        </pc:spChg>
        <pc:spChg chg="mod">
          <ac:chgData name="Mokarram Dorri, Bahareh" userId="b65613e7-b782-4797-afbc-3ac9b2e9b774" providerId="ADAL" clId="{EE62BC47-EDC9-46F1-A45C-CE0E91F4C7AD}" dt="2025-04-23T01:10:22.539" v="1501" actId="1037"/>
          <ac:spMkLst>
            <pc:docMk/>
            <pc:sldMk cId="2660522680" sldId="380"/>
            <ac:spMk id="40" creationId="{7FC21356-88C3-671E-5926-8F3F2D373217}"/>
          </ac:spMkLst>
        </pc:spChg>
      </pc:sldChg>
      <pc:sldChg chg="delSp modSp add mod modAnim">
        <pc:chgData name="Mokarram Dorri, Bahareh" userId="b65613e7-b782-4797-afbc-3ac9b2e9b774" providerId="ADAL" clId="{EE62BC47-EDC9-46F1-A45C-CE0E91F4C7AD}" dt="2024-11-19T05:16:34.707" v="1286"/>
        <pc:sldMkLst>
          <pc:docMk/>
          <pc:sldMk cId="3760472368" sldId="381"/>
        </pc:sldMkLst>
      </pc:sldChg>
      <pc:sldChg chg="delSp modSp add del mod delAnim">
        <pc:chgData name="Mokarram Dorri, Bahareh" userId="b65613e7-b782-4797-afbc-3ac9b2e9b774" providerId="ADAL" clId="{EE62BC47-EDC9-46F1-A45C-CE0E91F4C7AD}" dt="2023-11-28T16:50:57.368" v="955" actId="47"/>
        <pc:sldMkLst>
          <pc:docMk/>
          <pc:sldMk cId="402611059" sldId="382"/>
        </pc:sldMkLst>
      </pc:sldChg>
      <pc:sldChg chg="addSp delSp modSp add mod delAnim modAnim">
        <pc:chgData name="Mokarram Dorri, Bahareh" userId="b65613e7-b782-4797-afbc-3ac9b2e9b774" providerId="ADAL" clId="{EE62BC47-EDC9-46F1-A45C-CE0E91F4C7AD}" dt="2023-11-28T16:50:27.029" v="954" actId="20577"/>
        <pc:sldMkLst>
          <pc:docMk/>
          <pc:sldMk cId="1204958797" sldId="383"/>
        </pc:sldMkLst>
      </pc:sldChg>
      <pc:sldChg chg="addSp delSp modSp mod delAnim modAnim">
        <pc:chgData name="Mokarram Dorri, Bahareh" userId="b65613e7-b782-4797-afbc-3ac9b2e9b774" providerId="ADAL" clId="{EE62BC47-EDC9-46F1-A45C-CE0E91F4C7AD}" dt="2025-04-23T01:02:51.618" v="1483" actId="1076"/>
        <pc:sldMkLst>
          <pc:docMk/>
          <pc:sldMk cId="4125814960" sldId="384"/>
        </pc:sldMkLst>
        <pc:spChg chg="del">
          <ac:chgData name="Mokarram Dorri, Bahareh" userId="b65613e7-b782-4797-afbc-3ac9b2e9b774" providerId="ADAL" clId="{EE62BC47-EDC9-46F1-A45C-CE0E91F4C7AD}" dt="2025-04-23T01:00:27.537" v="1472" actId="478"/>
          <ac:spMkLst>
            <pc:docMk/>
            <pc:sldMk cId="4125814960" sldId="384"/>
            <ac:spMk id="7" creationId="{1727C1A7-4B78-F970-E947-28A5515C1DA4}"/>
          </ac:spMkLst>
        </pc:spChg>
        <pc:spChg chg="del">
          <ac:chgData name="Mokarram Dorri, Bahareh" userId="b65613e7-b782-4797-afbc-3ac9b2e9b774" providerId="ADAL" clId="{EE62BC47-EDC9-46F1-A45C-CE0E91F4C7AD}" dt="2025-04-23T01:00:29.169" v="1473" actId="478"/>
          <ac:spMkLst>
            <pc:docMk/>
            <pc:sldMk cId="4125814960" sldId="384"/>
            <ac:spMk id="8" creationId="{F410BAD3-FBF4-21C8-1000-AC71C1C00C91}"/>
          </ac:spMkLst>
        </pc:spChg>
        <pc:picChg chg="add mod">
          <ac:chgData name="Mokarram Dorri, Bahareh" userId="b65613e7-b782-4797-afbc-3ac9b2e9b774" providerId="ADAL" clId="{EE62BC47-EDC9-46F1-A45C-CE0E91F4C7AD}" dt="2025-04-23T01:02:51.618" v="1483" actId="1076"/>
          <ac:picMkLst>
            <pc:docMk/>
            <pc:sldMk cId="4125814960" sldId="384"/>
            <ac:picMk id="10" creationId="{A5E6D061-5E3C-C277-027E-12A13064A82B}"/>
          </ac:picMkLst>
        </pc:picChg>
      </pc:sldChg>
      <pc:sldChg chg="addSp modSp add mod ord modShow">
        <pc:chgData name="Mokarram Dorri, Bahareh" userId="b65613e7-b782-4797-afbc-3ac9b2e9b774" providerId="ADAL" clId="{EE62BC47-EDC9-46F1-A45C-CE0E91F4C7AD}" dt="2024-11-19T05:23:48.386" v="1298" actId="207"/>
        <pc:sldMkLst>
          <pc:docMk/>
          <pc:sldMk cId="821944314" sldId="385"/>
        </pc:sldMkLst>
      </pc:sldChg>
      <pc:sldChg chg="addSp delSp modSp add del mod delAnim modAnim">
        <pc:chgData name="Mokarram Dorri, Bahareh" userId="b65613e7-b782-4797-afbc-3ac9b2e9b774" providerId="ADAL" clId="{EE62BC47-EDC9-46F1-A45C-CE0E91F4C7AD}" dt="2024-11-19T06:20:33.905" v="1449" actId="2696"/>
        <pc:sldMkLst>
          <pc:docMk/>
          <pc:sldMk cId="1522182725" sldId="3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4CF96-5D93-4463-821D-00DD9D4D8653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6D24-9DA8-40D3-82E0-2CD5B32525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7:48.69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20 43 24575,'1'3'0,"-1"1"0,1-1 0,0 1 0,0-1 0,0 0 0,1 1 0,-1-1 0,1 0 0,0 0 0,0 0 0,0 0 0,0 0 0,3 3 0,38 37 0,-26-26 0,-8-6 0,0 0 0,-1 1 0,0 0 0,-1 0 0,-1 1 0,6 14 0,20 36 0,-46-83 0,-1 1 0,-22-20 0,-20-25 0,49 52 0,0 1 0,0-1 0,1 0 0,0 0 0,1-1 0,0 0 0,1 0 0,1-1 0,0 1 0,1-1 0,-2-17 0,6 31 0,-1 0 0,1 0 0,-1 0 0,1 0 0,-1 0 0,1 0 0,-1 0 0,1 0 0,-1 1 0,1-1 0,-1 0 0,1 0 0,-1 0 0,1 1 0,-1-1 0,0 0 0,1 0 0,-1 1 0,1-1 0,-1 0 0,0 1 0,1-1 0,-1 0 0,0 1 0,1-1 0,-1 1 0,0-1 0,0 1 0,1-1 0,-1 0 0,0 1 0,0 0 0,16 17 0,29 51 0,-34-50 0,0-1 0,1-1 0,1 0 0,24 24 0,-2-2 0,-28-30 0,0-1 0,0 0 0,1 0 0,12 10 0,-12-12-1365,-1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8:39.8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24575,'7'7'0,"0"1"0,-1-1 0,0 1 0,0 1 0,-1-1 0,0 1 0,-1-1 0,1 1 0,-2 1 0,1-1 0,-2 1 0,1-1 0,-1 1 0,1 15 0,-1-14 0,-1-1 0,1 0 0,1 0 0,0 0 0,1 0 0,0 0 0,7 14 0,-7-16 0,0 1 0,-1 0 0,-1 0 0,1 0 0,-1 0 0,-1 0 0,1 13 0,-1-10 0,1 0 0,0 0 0,6 20 0,14 22 0,-10-27-682,14 50-1,-23-67-6143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6:46:30.4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406 0,'-2'1,"0"-1,0 1,1 0,-1-1,1 1,-1 0,0 0,1 0,-1 0,1 0,0 0,-1 0,1 1,0-1,0 0,0 1,0-1,-1 3,-20 33,17-28,-12 26,2-1,-14 47,16-42,-32 67,25-65,1 0,2 1,2 1,-10 50,20-72,0-2,-2 1,0-1,-1 0,-1 0,-21 33,21-37,0 1,2 0,0 0,0 0,2 1,0 0,1 0,1 1,-2 23,2 23,6 80,0-41,-4-39,-1-26,2-1,1 1,2-1,2 0,17 67,-16-84,-2-6,0-1,1 1,0-1,1 0,0 0,1-1,1 0,0 0,0-1,17 18,1-5,7 7,1-1,65 43,-88-66,1 0,1-1,-1-1,1 0,0 0,0-1,0-1,1 0,-1-1,1 0,0-1,-1-1,21-1,-31 0,0 1,0-1,0 0,0 0,-1 0,1 0,0 0,0-1,-1 1,1-1,-1 0,0 0,1 0,-1 0,0 0,0 0,0 0,0-1,-1 1,1-1,-1 0,1 1,-1-1,0 0,0 0,0 1,0-1,-1 0,1-5,1-10,-1 0,0 0,-4-35,0 22,1-26,-1 15,1 0,8-69,-3 102,0 1,1 0,0 0,0 0,1 0,0 1,0 0,0 0,1 0,0 1,1-1,0 1,11-7,23-27,-21 20,-2-1,0 0,-2-2,-1 0,0 0,-2-2,11-26,32-130,-36 120,-12 41,-1-1,-1 1,-1-1,-1 0,1-29,-8-256,2 298,0 0,-1 0,0 0,0 0,-1 1,0-1,0 0,0 1,-1 0,-1 0,-8-12,-5-1,-1 0,-27-21,26 24,1-1,-21-26,29 33,-1 0,0 1,0 0,-1 1,0 0,-1 1,0 0,0 2,-23-9,11 4,-41-24,52 26,10 6,-1 0,1 0,0 0,0-1,1 0,-1 0,1 0,0 0,0-1,-7-9,11 14,0-1,-1 1,1 0,0-1,0 1,-1-1,1 0,0 1,0-1,0 1,0-1,0 1,-1-1,1 1,0-1,0 1,0-1,0 0,1 1,-1-1,0 1,0-1,0 1,0-1,1 1,-1-1,0 1,0-1,1 1,-1-1,1 0,18-1,21 16,-32-9,-1 1,0 0,0 0,-1 1,1-1,-2 2,1-1,-1 1,0 0,0 0,-1 0,0 0,-1 1,0 0,0-1,-1 1,0 1,1 9,1 21,-2 1,-5 77,1-52,3 108,-5 104,-24-71,24-181,-1-1,-2 0,-17 45,13-43,2 0,-11 53,20-76,-1 1,0 0,0-1,0 1,-1-1,1 1,-1-1,0 0,-5 7,6-10,1 0,-1-1,1 1,-1 0,0-1,0 1,1-1,-1 1,0-1,0 0,1 1,-1-1,0 0,0 1,0-1,0 0,0 0,1 0,-1 0,0 0,-2 0,1-1,0 1,-1-1,1 0,0 0,0 0,0 0,0-1,0 1,0-1,1 1,-1-1,-2-2,-4-5,0-1,1 0,0 0,1-1,0 0,1 0,-8-23,-20-90,27 100,-19-84,-21-213,44 279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6:46:38.5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484 1,'-1'0,"-1"1,0-1,1 1,-1 0,0-1,1 1,-1 0,1 0,0 0,-1 0,1 0,0 1,-1-1,1 0,0 1,0-1,-2 3,-17 30,18-30,-43 101,23-49,-4 33,21-68,-1-1,-14 38,18-54,-32 56,33-58,0 0,-1 0,1 0,0 0,-1-1,1 1,-1 0,0-1,1 1,-1-1,0 0,0 0,0 1,0-1,0 0,0-1,0 1,0 0,-1-1,1 1,0-1,0 1,0-1,-1 0,-2 0,2-2,1 1,0-1,0 1,0-1,0 0,1 1,-1-1,0 0,1 0,-1-1,1 1,0 0,0 0,-1-1,2 1,-1 0,0-1,0 1,1-1,-1 1,1-1,0 0,0 1,0-1,0-2,5-67,-4 63,1 0,1 0,-1 1,1-1,7-12,-9 18,1 0,0 1,-1-1,1 0,0 1,0-1,1 1,-1-1,0 1,1 0,-1 0,1 0,0 1,0-1,0 0,0 1,0 0,4-1,-6 1,1 1,-1 0,0 0,1 0,-1 0,1 0,-1 0,0 0,1 1,-1-1,1 0,-1 1,0-1,0 1,1 0,-1-1,0 1,0 0,0 0,0 0,1 0,-1 0,-1 0,1 0,0 0,0 0,0 0,0 0,-1 0,1 1,-1-1,1 0,-1 1,1-1,-1 0,0 1,1-1,-1 1,0-1,0 2,0 3,1-1,-1 1,-1 0,1-1,-1 1,0-1,0 1,-3 9,-81 170,77-167,-2 0,-17 25,19-33,0 1,1 0,1 1,0 0,0 0,1 0,1 0,-4 17,3 20,2 0,7 88,-1-28,-1-43,0-31,-2 0,-1-1,-7 40,7-70,0-1,0 1,0-1,0 1,-1-1,0 0,0 1,0-1,0 0,0 0,0 0,-1-1,1 1,-1 0,0-1,0 0,-6 4,8-5,-1-1,0 1,1-1,-1 1,1-1,-1 0,0 1,1-1,-1 0,0 0,0 0,1 0,-1-1,0 1,1 0,-1-1,1 1,-1-1,0 0,1 1,-1-1,1 0,0 0,-1 0,1 0,0 0,-1 0,1 0,0-1,0 1,0 0,0-1,0 1,0-1,0 1,1-1,-1 1,1-1,-1 1,0-3,-1-3,0 0,0 0,1 0,0 0,0-1,1 1,1-15,-2 21,1 0,0-1,0 1,0-1,0 1,1 0,-1-1,0 1,1-1,-1 1,0 0,1-1,0 1,-1 0,1 0,0 0,0-1,-1 1,1 0,0 0,0 0,0 0,0 0,1 0,-1 1,0-1,0 0,0 0,1 1,-1-1,0 1,1-1,-1 1,0 0,1 0,-1-1,1 1,-1 0,0 0,1 0,-1 0,1 1,-1-1,0 0,1 0,1 1,1 1,0 1,0-1,0 1,-1-1,1 1,0 0,-1 0,0 1,0-1,0 1,0-1,-1 1,4 6,27 59,-29-61,29 96,3 4,-15-61,2-1,34 52,-46-81,-2 1,0 1,-2-1,0 1,-1 1,0-1,3 30,-4-24,-4-17,1 0,0 1,1-1,0-1,0 1,0 0,1-1,0 1,1-1,0 0,0-1,0 1,10 9,5-4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6:46:46.74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1593,'2'1,"0"0,0 0,0-1,1 1,-1 0,0-1,0 0,0 1,1-1,-1 0,0 0,0 0,0 0,1-1,-1 1,0-1,0 1,0-1,0 0,0 0,0 0,0 0,4-2,44-30,-42 22,1 0,-2-1,0 0,0-1,-1 1,-1-1,0 0,-1-1,5-24,0 3,-3 6,-1 0,-1-1,-1 0,-2 1,-3-37,0 36,2 0,1 0,1-1,10-44,-11 73,0-1,0 1,1 0,-1-1,1 1,-1 0,1 0,0 0,0 0,-1 0,1 0,1 1,-1-1,0 1,0-1,1 1,-1 0,1 0,-1 0,1 0,-1 0,1 1,-1-1,5 0,-3 1,-1-1,1 0,-1 0,1 0,-1 0,0-1,1 1,-1-1,0 0,0 0,0 0,0-1,-1 1,1-1,0 1,2-4,0-4,-1 1,0-1,0 0,-1 0,-1-1,1 1,-2 0,2-21,-6-93,1 66,2-101,2 65,-11-102,7 183,0 1,0-1,-2 1,1 0,-1 0,-1 0,-10-18,14 28,-1-1,0 1,1 0,-1-1,0 1,0 0,-1 0,1 0,0 1,-1-1,1 1,-1-1,1 1,-1 0,0 0,-3-1,3 1,0 1,0 0,0 0,-1 1,1-1,0 0,0 1,0 0,0 0,0 0,0 0,0 0,0 1,0 0,0-1,1 1,-6 4,-1 2,1 1,0-1,0 1,1 1,0 0,1 0,-6 11,7-11,-1 1,-1-1,1 0,-2-1,1 0,-14 13,18-20,0 0,0 0,-1 0,1 0,0 0,-1 0,1-1,-1 0,0 0,1 0,-1 0,0 0,0-1,1 0,-1 0,0 0,0 0,0 0,-3-2,-6-1,1-1,0 0,1-1,-17-9,17 7,0 2,0 0,-1 0,-21-5,-4 6,24 3,0 0,1-1,-1 0,1-1,-14-4,24 6,-1 0,1-1,-1 1,1 0,0-1,0 1,0-1,0 0,0 1,0-1,0 0,0 0,1 0,-1-1,1 1,0 0,0-1,-1 1,1 0,1-1,-1 0,0 1,1-1,-1 1,1-1,0 0,0 1,0-1,0-5,1 6,-1-1,1 1,-1-1,1 0,0 1,0-1,0 1,0 0,0-1,1 1,-1 0,1 0,0 0,-1 0,1 0,0 0,0 0,0 1,0-1,0 1,1-1,-1 1,0 0,1 0,-1 0,1 0,-1 0,1 1,0-1,-1 1,1 0,-1-1,1 1,0 0,-1 1,1-1,3 1,3 0,0 0,0 1,0 0,-1 0,1 1,-1 0,0 1,0-1,15 11,-5 0,-2 2,1 0,-2 1,0 0,-1 2,20 34,57 130,-61-118,-11-25,-2 0,-2 1,-1 1,-3 0,-1 1,7 64,-15-90,2 0,0-1,1 0,0 0,2 0,0-1,0 0,18 26,-15-26,-1 0,0 1,-2 0,0 0,0 0,-2 1,5 19,-10-33,0 1,1-1,-1 0,-1 1,1-1,0 0,-1 1,0-1,1 0,-1 0,0 0,-1 1,1-1,-1 0,1-1,-4 5,-2 2,0-1,0-1,-16 13,14-13,1 0,0 1,-13 15,19-19,-1 0,0 0,-1 0,1 0,0 0,-1-1,0 0,0 1,0-1,0-1,0 1,-1-1,1 0,-1 0,-7 2,-8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7:56.41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7 24575,'2'-1'0,"-1"0"0,0 0 0,1 1 0,0-1 0,-1 1 0,1-1 0,-1 1 0,1-1 0,0 1 0,-1 0 0,1 0 0,0 0 0,-1 0 0,1 0 0,0 0 0,-1 0 0,1 1 0,0-1 0,-1 0 0,1 1 0,-1 0 0,1-1 0,-1 1 0,1 0 0,-1 0 0,1-1 0,-1 1 0,0 1 0,1-1 0,0 1 0,46 42 0,-40-35 0,56 66 0,-35-38 0,28 21 0,-43-46 0,-1 0 0,-1 1 0,0 0 0,10 16 0,24 26 0,-22-30-1365,-16-19-5461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7:57.32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24575,'1'0'0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8:01.95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109 378 24575,'-2'0'0,"1"-1"0,-1 1 0,1-1 0,-1 1 0,1-1 0,0 1 0,-1-1 0,1 0 0,0 0 0,-1 0 0,1 0 0,0 0 0,0 0 0,0 0 0,0 0 0,0 0 0,0 0 0,0-1 0,0 1 0,0 0 0,1-1 0,-1 1 0,0-2 0,-16-45 0,7 18 0,1 9 0,1-2 0,1 1 0,1-1 0,1 0 0,1 0 0,1-1 0,0-33 0,1 28 0,-2 8-1365,2 12-5461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8T16:48:19.9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1 418,'6'2,"1"1,-1-1,0 1,0 1,0-1,-1 1,1 0,-1 0,0 0,0 1,5 6,5 2,-5-4,0-2,0 1,-1 0,0 0,0 1,-1 0,0 1,8 14,-16-24,1 0,-1 1,0-1,0 0,1 1,-1-1,0 1,0-1,0 0,0 1,1-1,-1 1,0-1,0 1,0-1,0 1,0-1,0 0,0 1,0-1,0 1,0-1,-1 1,1-1,0 1,0-1,0 0,0 1,-1-1,1 1,0-1,0 0,-1 1,1-1,0 0,-1 1,1-1,0 0,-1 0,1 1,-1-1,1 0,0 0,-1 1,1-1,-1 0,1 0,0 0,-1 0,1 0,-1 0,1 0,-1 0,1 0,-1 0,1 0,-1 0,1 0,0 0,-1 0,1 0,-1-1,1 1,-1 0,1 0,0 0,-1-1,0 0,-29-13,-11-18,19 15,1 0,-24-26,57 55,-3-3,-1 0,1 1,12 20,24 31,-20-30,-10-10,-9-11,0-1,0 0,1-1,0 1,1-1,-1-1,2 1,-1-1,17 10,-23-16,0-1,0 0,0 0,0 0,0 0,0 0,0 0,0 0,-1-1,1 1,0-1,0 1,0-1,0 0,-1 1,1-1,0 0,-1 0,1-1,-1 1,1 0,-1 0,1-1,-1 1,0-1,0 1,0-1,2-1,30-58,-22 38,2 3,1-1,22-23,-15 18,-17 21,-1 1,-1-1,1-1,-1 1,0 0,0 0,2-7,-3 7,0 0,0 1,1-1,0 1,-1 0,2 0,-1 0,0 0,1 0,0 0,6-6,9-5,50-46,-62 55,-1 0,1 0,-1 0,0-1,-1 0,0 0,0-1,4-9,8-63,-16 70,1 0,0 1,1-1,0 0,0 1,1 0,0 0,1 0,0 0,1 0,-1 1,2 0,-1 0,11-12,7-12,-17 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8T16:48:37.01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1 24575,'3'0'0,"-1"1"0,1 0 0,0 0 0,0 0 0,-1 0 0,1 0 0,-1 0 0,1 1 0,-1-1 0,0 1 0,0-1 0,1 1 0,-1 0 0,0 0 0,0 0 0,-1 0 0,1 1 0,1 2 0,33 53 0,-25-38 0,-1-2 0,2 0 0,23 27 0,-34-44 0,-1-1 0,0 0 0,1 0 0,-1 0 0,1 1 0,-1-1 0,1 0 0,-1 1 0,0-1 0,1 0 0,-1 1 0,0-1 0,1 0 0,-1 1 0,0-1 0,0 1 0,1-1 0,-1 0 0,0 1 0,0-1 0,0 1 0,1-1 0,-1 1 0,0-1 0,0 1 0,0-1 0,0 1 0,0-1 0,0 1 0,0-1 0,0 1 0,0-1 0,0 1 0,-1-1 0,1 1 0,0-1 0,0 1 0,0-1 0,0 0 0,-1 1 0,1-1 0,0 1 0,0-1 0,-1 1 0,1-1 0,0 0 0,-1 1 0,1-1 0,-1 0 0,1 1 0,0-1 0,-1 0 0,1 0 0,-1 0 0,1 1 0,-1-1 0,0 0 0,0 0 0,-1 1 0,1-1 0,-1 0 0,1-1 0,-1 1 0,1 0 0,0 0 0,-1 0 0,1-1 0,-1 1 0,1-1 0,0 1 0,-1-1 0,1 0 0,0 1 0,0-1 0,-1 0 0,1 0 0,0 0 0,-2-2 0,0 0 0,0-1 0,1 0 0,-1 1 0,1-1 0,0 0 0,-1-1 0,2 1 0,-1 0 0,0 0 0,1-1 0,0 1 0,0-1 0,0 1 0,1-1 0,0-5 0,0 9 0,0 1 0,1-1 0,-1 1 0,1-1 0,-1 1 0,1 0 0,0-1 0,-1 1 0,1 0 0,-1-1 0,1 1 0,-1 0 0,1 0 0,0-1 0,-1 1 0,1 0 0,0 0 0,-1 0 0,1 0 0,0 0 0,-1 0 0,1 0 0,0 0 0,-1 0 0,1 0 0,0 0 0,-1 1 0,1-1 0,0 0 0,-1 0 0,1 1 0,-1-1 0,1 0 0,-1 1 0,1-1 0,0 1 0,23 14 0,-14-3 0,0 0 0,-1 1 0,0 0 0,-1 1 0,0 0 0,-1 0 0,0 0 0,-2 1 0,1 0 0,-2 0 0,0 0 0,2 22 0,-5-37-3,-1 1 0,0-1 0,0 1 0,0 0 0,0-1 0,1 1 0,-1 0 0,0-1-1,0 1 1,0 0 0,0-1 0,0 1 0,0 0 0,-1-1 0,1 1 0,0 0 0,0-1 0,0 1-1,-1 0 1,1-1 0,0 1 0,-1-1 0,1 1 0,0 0 0,-1 0 0,-12-6 203,-13-23-1685,18 15-5341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5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F9C93-C09E-D73D-970C-363ADE30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B42E7-327C-DFA3-A232-04BEE0E94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9F7BF-0955-76F9-3325-03070B2CF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F89A-3E26-454F-7C84-ADAD46770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2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7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37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kern="1200" dirty="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lang="en-US" sz="3600" kern="1200">
                <a:solidFill>
                  <a:srgbClr val="0070C0"/>
                </a:solidFill>
                <a:latin typeface="+mj-lt"/>
                <a:ea typeface="+mj-ea"/>
                <a:cs typeface="+mj-cs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589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70C0"/>
                </a:solidFill>
              </a:rPr>
              <a:t>Computational Complexity </a:t>
            </a: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4800" dirty="0">
                <a:solidFill>
                  <a:srgbClr val="0070C0"/>
                </a:solidFill>
              </a:rPr>
              <a:t>and Intractability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04800"/>
            <a:ext cx="7848600" cy="762000"/>
          </a:xfrm>
        </p:spPr>
        <p:txBody>
          <a:bodyPr>
            <a:normAutofit/>
          </a:bodyPr>
          <a:lstStyle/>
          <a:p>
            <a:r>
              <a:rPr lang="en-US" sz="3200" dirty="0"/>
              <a:t>Analyze 0/1 Knapsack Problem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B226A-DA5F-7437-C09F-999B04FB64CC}"/>
              </a:ext>
            </a:extLst>
          </p:cNvPr>
          <p:cNvSpPr txBox="1"/>
          <p:nvPr/>
        </p:nvSpPr>
        <p:spPr>
          <a:xfrm>
            <a:off x="457200" y="1295400"/>
            <a:ext cx="8409162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Time complexity of 0/1 Knapsack problem using dynamic programming: </a:t>
            </a:r>
            <a:br>
              <a:rPr lang="en-US" sz="2100" dirty="0"/>
            </a:br>
            <a:r>
              <a:rPr lang="en-US" sz="2100" dirty="0"/>
              <a:t>   </a:t>
            </a:r>
            <a:r>
              <a:rPr lang="en-US" sz="2100" i="1" dirty="0"/>
              <a:t>O(</a:t>
            </a:r>
            <a:r>
              <a:rPr lang="en-US" sz="2100" i="1" dirty="0" err="1"/>
              <a:t>n.W</a:t>
            </a:r>
            <a:r>
              <a:rPr lang="en-US" sz="21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In time complexity, we care about the input size.</a:t>
            </a:r>
            <a:br>
              <a:rPr lang="en-US" sz="2100" dirty="0"/>
            </a:b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W is part of the input, and its size could be an exponential number: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So, if W=2</a:t>
            </a:r>
            <a:r>
              <a:rPr lang="en-US" sz="2800" baseline="30000" dirty="0"/>
              <a:t>k  </a:t>
            </a:r>
            <a:r>
              <a:rPr lang="en-US" sz="2100" dirty="0"/>
              <a:t>then O(n. 2</a:t>
            </a:r>
            <a:r>
              <a:rPr lang="en-US" sz="2800" baseline="30000" dirty="0"/>
              <a:t>k</a:t>
            </a:r>
            <a:r>
              <a:rPr lang="en-US" sz="2100" dirty="0"/>
              <a:t>) </a:t>
            </a:r>
            <a:r>
              <a:rPr lang="en-US" sz="2100" dirty="0">
                <a:sym typeface="Wingdings" panose="05000000000000000000" pitchFamily="2" charset="2"/>
              </a:rPr>
              <a:t> </a:t>
            </a:r>
            <a:r>
              <a:rPr lang="en-US" sz="2100" dirty="0"/>
              <a:t>So the runtime is exponential i</a:t>
            </a:r>
            <a:r>
              <a:rPr lang="en-US" sz="2400" dirty="0"/>
              <a:t>n 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0/1 Knapsack problem is NP problem, because: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It is easy to verify a solution in polynomial time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/>
              <a:t>It is hard to find a solution (takes exponential time)</a:t>
            </a:r>
          </a:p>
          <a:p>
            <a:endParaRPr lang="en-US" sz="2100" dirty="0"/>
          </a:p>
          <a:p>
            <a:endParaRPr lang="en-US" sz="2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B1B18-0139-C4A3-787E-6723E99CD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1" y="3412295"/>
            <a:ext cx="5029200" cy="4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04800"/>
            <a:ext cx="7848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Another Example of NP problem: </a:t>
            </a:r>
            <a:br>
              <a:rPr lang="en-US" sz="3200" dirty="0"/>
            </a:br>
            <a:r>
              <a:rPr lang="en-US" sz="3200" dirty="0"/>
              <a:t>Subset Sum Problem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A4F1E-3723-3A9C-E02D-7A1F63690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922704"/>
            <a:ext cx="2864957" cy="1441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1B226A-DA5F-7437-C09F-999B04FB64CC}"/>
              </a:ext>
            </a:extLst>
          </p:cNvPr>
          <p:cNvSpPr txBox="1"/>
          <p:nvPr/>
        </p:nvSpPr>
        <p:spPr>
          <a:xfrm>
            <a:off x="762000" y="3886200"/>
            <a:ext cx="20554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Time</a:t>
            </a:r>
            <a:r>
              <a:rPr lang="en-US" sz="2100" dirty="0"/>
              <a:t> </a:t>
            </a:r>
            <a:r>
              <a:rPr lang="en-US" sz="21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complexity: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9757B1-26D8-881F-C9A3-2FF3850AD2B0}"/>
              </a:ext>
            </a:extLst>
          </p:cNvPr>
          <p:cNvSpPr txBox="1"/>
          <p:nvPr/>
        </p:nvSpPr>
        <p:spPr>
          <a:xfrm>
            <a:off x="647700" y="1143000"/>
            <a:ext cx="7439025" cy="2604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Given a set of integers and a target sum S, determine if there's a subset of the numbers that adds up exactly to S.</a:t>
            </a:r>
          </a:p>
          <a:p>
            <a:pPr>
              <a:lnSpc>
                <a:spcPct val="150000"/>
              </a:lnSpc>
            </a:pPr>
            <a:endParaRPr lang="en-US" sz="600" dirty="0"/>
          </a:p>
          <a:p>
            <a:pPr>
              <a:lnSpc>
                <a:spcPct val="150000"/>
              </a:lnSpc>
            </a:pPr>
            <a:r>
              <a:rPr lang="en-US" sz="2100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[5, 6, 10, 11, 16], S=21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Answers: [5, 6, 10], [5,16], [10, 11]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BA99C-E736-8DB8-93EF-23CDC896FE1C}"/>
              </a:ext>
            </a:extLst>
          </p:cNvPr>
          <p:cNvSpPr txBox="1"/>
          <p:nvPr/>
        </p:nvSpPr>
        <p:spPr>
          <a:xfrm>
            <a:off x="838200" y="5562600"/>
            <a:ext cx="78486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As the target (S) might be exponentially large </a:t>
            </a:r>
            <a:r>
              <a:rPr lang="en-US" sz="2000" dirty="0"/>
              <a:t>compared to its binary representation</a:t>
            </a:r>
            <a:r>
              <a:rPr lang="en-US" sz="2100" dirty="0"/>
              <a:t>, therefore time complexity could be exponential</a:t>
            </a:r>
          </a:p>
        </p:txBody>
      </p:sp>
    </p:spTree>
    <p:extLst>
      <p:ext uri="{BB962C8B-B14F-4D97-AF65-F5344CB8AC3E}">
        <p14:creationId xmlns:p14="http://schemas.microsoft.com/office/powerpoint/2010/main" val="140311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04800"/>
            <a:ext cx="7848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2743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If we write an algorithm for Subset Sum Problem with polynomial time complexity, some of the statements in the algorithm may not be figuring out how to make them polynomial. </a:t>
            </a:r>
            <a:br>
              <a:rPr lang="en-US" sz="2400" dirty="0"/>
            </a:br>
            <a:r>
              <a:rPr lang="en-US" sz="2400" dirty="0"/>
              <a:t>Those statements are </a:t>
            </a:r>
            <a:r>
              <a:rPr lang="en-US" sz="2400" u="sng" dirty="0"/>
              <a:t>non-deterministic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047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46FAF-5CC0-7171-3CC9-128AC80A2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7AA4-343E-0F75-383C-1F8FB540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1"/>
            <a:ext cx="7315200" cy="77309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Example of NP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2269-D460-FD05-9403-4F6AF90E9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2224128"/>
            <a:ext cx="5231933" cy="28193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def non_deterministic_subset_sum(S, target):</a:t>
            </a:r>
          </a:p>
          <a:p>
            <a:pPr marL="0" indent="0">
              <a:buNone/>
            </a:pPr>
            <a:r>
              <a:rPr lang="en-US" sz="2000" dirty="0"/>
              <a:t>	guessed_subset = guess_subset(S)</a:t>
            </a:r>
          </a:p>
          <a:p>
            <a:pPr marL="0" indent="0">
              <a:buNone/>
            </a:pPr>
            <a:r>
              <a:rPr lang="en-US" sz="2000" dirty="0"/>
              <a:t>    	subset_sum = sum(guessed_subset)</a:t>
            </a:r>
          </a:p>
          <a:p>
            <a:pPr marL="0" indent="0">
              <a:buNone/>
            </a:pPr>
            <a:r>
              <a:rPr lang="en-US" sz="2000" dirty="0"/>
              <a:t>      	if subset_sum == target:</a:t>
            </a:r>
          </a:p>
          <a:p>
            <a:pPr marL="0" indent="0">
              <a:buNone/>
            </a:pPr>
            <a:r>
              <a:rPr lang="en-US" sz="2000" dirty="0"/>
              <a:t>        		return True</a:t>
            </a:r>
          </a:p>
          <a:p>
            <a:pPr marL="0" indent="0">
              <a:buNone/>
            </a:pPr>
            <a:r>
              <a:rPr lang="en-US" sz="2000" dirty="0"/>
              <a:t>    	else:</a:t>
            </a:r>
          </a:p>
          <a:p>
            <a:pPr marL="0" indent="0">
              <a:buNone/>
            </a:pPr>
            <a:r>
              <a:rPr lang="en-US" sz="2000" dirty="0"/>
              <a:t>     		return False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0F1DF0-6E42-EBB2-05A4-0BA2DAFC2AB8}"/>
              </a:ext>
            </a:extLst>
          </p:cNvPr>
          <p:cNvCxnSpPr>
            <a:cxnSpLocks/>
          </p:cNvCxnSpPr>
          <p:nvPr/>
        </p:nvCxnSpPr>
        <p:spPr>
          <a:xfrm>
            <a:off x="6096000" y="2819400"/>
            <a:ext cx="787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50EDE5-C09C-A0A9-3CC1-0FB08B197423}"/>
              </a:ext>
            </a:extLst>
          </p:cNvPr>
          <p:cNvSpPr txBox="1"/>
          <p:nvPr/>
        </p:nvSpPr>
        <p:spPr>
          <a:xfrm flipH="1">
            <a:off x="6681408" y="249623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Non-deterministic statement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A0658-F6D8-4167-E370-F848EC7D3541}"/>
              </a:ext>
            </a:extLst>
          </p:cNvPr>
          <p:cNvSpPr txBox="1"/>
          <p:nvPr/>
        </p:nvSpPr>
        <p:spPr>
          <a:xfrm>
            <a:off x="1371600" y="1552771"/>
            <a:ext cx="58102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/>
              <a:t>The Subset Sum Problem is an NP problem. </a:t>
            </a:r>
          </a:p>
        </p:txBody>
      </p:sp>
    </p:spTree>
    <p:extLst>
      <p:ext uri="{BB962C8B-B14F-4D97-AF65-F5344CB8AC3E}">
        <p14:creationId xmlns:p14="http://schemas.microsoft.com/office/powerpoint/2010/main" val="82194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641"/>
            <a:ext cx="7315200" cy="61128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 vs NP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B38FBC-990C-02DA-3251-74E306DF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912569"/>
            <a:ext cx="8768344" cy="40724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/>
              <a:t>P are the problems that easy to solve and NP are those that hard to solve.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/>
              <a:t>P= set of problems that can be </a:t>
            </a:r>
            <a:r>
              <a:rPr lang="en-US" sz="2100" b="1" dirty="0"/>
              <a:t>solved</a:t>
            </a:r>
            <a:r>
              <a:rPr lang="en-US" sz="2100" dirty="0"/>
              <a:t> in polynomial-time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100" dirty="0"/>
              <a:t>NP= set of problems for which a solution can be </a:t>
            </a:r>
            <a:r>
              <a:rPr lang="en-US" sz="2100" b="1" dirty="0"/>
              <a:t>verified</a:t>
            </a:r>
            <a:r>
              <a:rPr lang="en-US" sz="2100" dirty="0"/>
              <a:t> in polynomial-time</a:t>
            </a:r>
          </a:p>
          <a:p>
            <a:pPr>
              <a:lnSpc>
                <a:spcPct val="150000"/>
              </a:lnSpc>
            </a:pPr>
            <a:r>
              <a:rPr lang="en-US" sz="2100" dirty="0"/>
              <a:t>If we can solve a problem quickly (in polynomial time), then of course we can also verify a solution quickly.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6CD4D0-1ECD-0C32-E5FC-0598A2783183}"/>
              </a:ext>
            </a:extLst>
          </p:cNvPr>
          <p:cNvSpPr/>
          <p:nvPr/>
        </p:nvSpPr>
        <p:spPr>
          <a:xfrm rot="16200000">
            <a:off x="4386459" y="3130650"/>
            <a:ext cx="452628" cy="59670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431B39F-CD03-198A-7CA7-5983ABF22DBD}"/>
              </a:ext>
            </a:extLst>
          </p:cNvPr>
          <p:cNvSpPr txBox="1">
            <a:spLocks/>
          </p:cNvSpPr>
          <p:nvPr/>
        </p:nvSpPr>
        <p:spPr>
          <a:xfrm>
            <a:off x="5101091" y="3185329"/>
            <a:ext cx="1457513" cy="4873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 </a:t>
            </a:r>
            <a:r>
              <a:rPr lang="en-US" sz="2400" dirty="0">
                <a:sym typeface="Symbol" panose="05050102010706020507" pitchFamily="18" charset="2"/>
              </a:rPr>
              <a:t> NP</a:t>
            </a: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BA30FF-6639-351D-61A7-23A61B5017D2}"/>
              </a:ext>
            </a:extLst>
          </p:cNvPr>
          <p:cNvGrpSpPr/>
          <p:nvPr/>
        </p:nvGrpSpPr>
        <p:grpSpPr>
          <a:xfrm>
            <a:off x="5791201" y="4358860"/>
            <a:ext cx="3505200" cy="2121276"/>
            <a:chOff x="2879535" y="3733800"/>
            <a:chExt cx="4034399" cy="244153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90E38AC-5B27-B3EE-2640-60299137D77D}"/>
                </a:ext>
              </a:extLst>
            </p:cNvPr>
            <p:cNvGrpSpPr/>
            <p:nvPr/>
          </p:nvGrpSpPr>
          <p:grpSpPr>
            <a:xfrm rot="5400000">
              <a:off x="2784540" y="3828796"/>
              <a:ext cx="2346465" cy="2156474"/>
              <a:chOff x="2209800" y="2895600"/>
              <a:chExt cx="2743200" cy="252108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B888DC-34A9-AFEC-E56F-4533DCDD456F}"/>
                  </a:ext>
                </a:extLst>
              </p:cNvPr>
              <p:cNvSpPr/>
              <p:nvPr/>
            </p:nvSpPr>
            <p:spPr>
              <a:xfrm>
                <a:off x="2209800" y="2895600"/>
                <a:ext cx="2743200" cy="2514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95A0690-25A8-942B-B9C0-5EA1EF22C455}"/>
                  </a:ext>
                </a:extLst>
              </p:cNvPr>
              <p:cNvSpPr/>
              <p:nvPr/>
            </p:nvSpPr>
            <p:spPr>
              <a:xfrm>
                <a:off x="2873542" y="4045085"/>
                <a:ext cx="1447800" cy="1371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70A62E-18E1-C503-ED91-FCC0341424BB}"/>
                  </a:ext>
                </a:extLst>
              </p:cNvPr>
              <p:cNvSpPr txBox="1"/>
              <p:nvPr/>
            </p:nvSpPr>
            <p:spPr>
              <a:xfrm rot="16200000">
                <a:off x="3355847" y="4111753"/>
                <a:ext cx="533400" cy="46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</a:t>
                </a:r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737D4-DA02-0C6B-1AA2-8C0AB3B4DF95}"/>
                  </a:ext>
                </a:extLst>
              </p:cNvPr>
              <p:cNvSpPr txBox="1"/>
              <p:nvPr/>
            </p:nvSpPr>
            <p:spPr>
              <a:xfrm rot="16200000">
                <a:off x="3207167" y="3175874"/>
                <a:ext cx="685800" cy="467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NP</a:t>
                </a:r>
                <a:endParaRPr lang="en-US" dirty="0"/>
              </a:p>
            </p:txBody>
          </p: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1267E1F-D54C-C80E-A1DD-EA1D020A153C}"/>
                </a:ext>
              </a:extLst>
            </p:cNvPr>
            <p:cNvCxnSpPr>
              <a:cxnSpLocks/>
            </p:cNvCxnSpPr>
            <p:nvPr/>
          </p:nvCxnSpPr>
          <p:spPr>
            <a:xfrm>
              <a:off x="2879535" y="6164605"/>
              <a:ext cx="2908792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5C2C74-09C8-D5AD-E006-A53A0C5FBB72}"/>
                </a:ext>
              </a:extLst>
            </p:cNvPr>
            <p:cNvSpPr txBox="1"/>
            <p:nvPr/>
          </p:nvSpPr>
          <p:spPr>
            <a:xfrm>
              <a:off x="4861161" y="5867559"/>
              <a:ext cx="20527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Complexity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29677C2-1561-3767-914A-8ABB0008B1F4}"/>
                </a:ext>
              </a:extLst>
            </p:cNvPr>
            <p:cNvCxnSpPr/>
            <p:nvPr/>
          </p:nvCxnSpPr>
          <p:spPr>
            <a:xfrm>
              <a:off x="2879535" y="3733801"/>
              <a:ext cx="0" cy="2430804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7685E24-CD2F-C94E-41CB-DC9A3F0DB776}"/>
              </a:ext>
            </a:extLst>
          </p:cNvPr>
          <p:cNvSpPr txBox="1"/>
          <p:nvPr/>
        </p:nvSpPr>
        <p:spPr>
          <a:xfrm>
            <a:off x="705086" y="4416779"/>
            <a:ext cx="4648200" cy="1496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dirty="0"/>
              <a:t>Today’s P problems were NP problems before. When deterministic algorithms found, NP changed into P problems.</a:t>
            </a:r>
          </a:p>
        </p:txBody>
      </p:sp>
    </p:spTree>
    <p:extLst>
      <p:ext uri="{BB962C8B-B14F-4D97-AF65-F5344CB8AC3E}">
        <p14:creationId xmlns:p14="http://schemas.microsoft.com/office/powerpoint/2010/main" val="17523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2E33F-3836-1140-347B-4DF5F6978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z="3200" dirty="0"/>
              <a:t>Reduction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55F3-4738-6165-F499-E3CCF751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343900" cy="4953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Often, we can solve a problem by reducing it to a different problem.</a:t>
            </a:r>
          </a:p>
          <a:p>
            <a:pPr>
              <a:lnSpc>
                <a:spcPct val="150000"/>
              </a:lnSpc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Reducing problem A to problem B (A ≤</a:t>
            </a:r>
            <a:r>
              <a:rPr lang="en-US" sz="2000" baseline="-25000" dirty="0"/>
              <a:t>p</a:t>
            </a:r>
            <a:r>
              <a:rPr lang="en-US" sz="2000" dirty="0"/>
              <a:t>​B) means convert A to B in polynomial-time.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In this case, if problem B can be solved in polynomial-time, </a:t>
            </a:r>
            <a:br>
              <a:rPr lang="en-US" sz="2000" dirty="0"/>
            </a:br>
            <a:r>
              <a:rPr lang="en-US" sz="2000" dirty="0"/>
              <a:t>then problem A is also can be solved in polynomial-time.</a:t>
            </a:r>
          </a:p>
        </p:txBody>
      </p:sp>
    </p:spTree>
    <p:extLst>
      <p:ext uri="{BB962C8B-B14F-4D97-AF65-F5344CB8AC3E}">
        <p14:creationId xmlns:p14="http://schemas.microsoft.com/office/powerpoint/2010/main" val="213507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327021"/>
            <a:ext cx="7024744" cy="464173"/>
          </a:xfrm>
        </p:spPr>
        <p:txBody>
          <a:bodyPr>
            <a:normAutofit fontScale="90000"/>
          </a:bodyPr>
          <a:lstStyle/>
          <a:p>
            <a:r>
              <a:rPr lang="en-US" dirty="0"/>
              <a:t>NP-Hard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300" y="1162624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NP-Hard:  </a:t>
            </a:r>
            <a:r>
              <a:rPr lang="en-US" sz="2000" dirty="0"/>
              <a:t>The problem is at least as hard as NP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313AEB-608F-D4E4-705E-C5A04BE02F91}"/>
              </a:ext>
            </a:extLst>
          </p:cNvPr>
          <p:cNvSpPr txBox="1"/>
          <p:nvPr/>
        </p:nvSpPr>
        <p:spPr>
          <a:xfrm>
            <a:off x="876300" y="4242497"/>
            <a:ext cx="7391400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Every problem in NP can be reduced to a problem in NP-Hard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reduction algorithm is in polynomial-time.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So, if one day we can solve only one NP-Hard problem, by using the reduction, we can solve all NP problem as well.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790B4F-7AD2-6580-E767-3D360643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75" y="1752600"/>
            <a:ext cx="51918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3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469022"/>
            <a:ext cx="7024744" cy="464173"/>
          </a:xfrm>
        </p:spPr>
        <p:txBody>
          <a:bodyPr>
            <a:normAutofit fontScale="90000"/>
          </a:bodyPr>
          <a:lstStyle/>
          <a:p>
            <a:r>
              <a:rPr lang="en-US" dirty="0"/>
              <a:t>NP-Complete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E790B4F-7AD2-6580-E767-3D360643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950" y="3733800"/>
            <a:ext cx="5191850" cy="21529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4ABA64B-E1CF-D668-335C-1D3D344D8583}"/>
              </a:ext>
            </a:extLst>
          </p:cNvPr>
          <p:cNvSpPr txBox="1"/>
          <p:nvPr/>
        </p:nvSpPr>
        <p:spPr>
          <a:xfrm>
            <a:off x="457200" y="1402016"/>
            <a:ext cx="8466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problem is NP-complete if it is in NP, and every problem in NP can be reduced to it in polynomial time.</a:t>
            </a:r>
          </a:p>
          <a:p>
            <a:endParaRPr lang="en-US" sz="2000" dirty="0"/>
          </a:p>
          <a:p>
            <a:r>
              <a:rPr lang="en-US" sz="2000" dirty="0"/>
              <a:t>Or, we can say: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NP-Complete problem is an NP-Hard problem that is also in NP.</a:t>
            </a:r>
            <a:br>
              <a:rPr lang="en-US" sz="2000" dirty="0"/>
            </a:br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8D061-78A9-40B3-0ED6-0E7FFAA6FA06}"/>
              </a:ext>
            </a:extLst>
          </p:cNvPr>
          <p:cNvCxnSpPr>
            <a:cxnSpLocks/>
          </p:cNvCxnSpPr>
          <p:nvPr/>
        </p:nvCxnSpPr>
        <p:spPr>
          <a:xfrm>
            <a:off x="3822445" y="5098275"/>
            <a:ext cx="0" cy="8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3650BE-AD3E-9D0A-956A-57923CEF6677}"/>
              </a:ext>
            </a:extLst>
          </p:cNvPr>
          <p:cNvSpPr txBox="1"/>
          <p:nvPr/>
        </p:nvSpPr>
        <p:spPr>
          <a:xfrm>
            <a:off x="3312571" y="5947777"/>
            <a:ext cx="1401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NP-Complete</a:t>
            </a: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FDEDA34-5E66-D694-3135-163AAA3AE869}"/>
                  </a:ext>
                </a:extLst>
              </p14:cNvPr>
              <p14:cNvContentPartPr/>
              <p14:nvPr/>
            </p14:nvContentPartPr>
            <p14:xfrm>
              <a:off x="3978509" y="4362334"/>
              <a:ext cx="92880" cy="112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FDEDA34-5E66-D694-3135-163AAA3AE8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4189" y="4358014"/>
                <a:ext cx="101520" cy="12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F56F62C-15DF-2890-86D7-2F411714727F}"/>
              </a:ext>
            </a:extLst>
          </p:cNvPr>
          <p:cNvGrpSpPr/>
          <p:nvPr/>
        </p:nvGrpSpPr>
        <p:grpSpPr>
          <a:xfrm>
            <a:off x="3636705" y="4313736"/>
            <a:ext cx="507671" cy="893059"/>
            <a:chOff x="3260923" y="3691560"/>
            <a:chExt cx="507671" cy="89305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F9BB697-984D-7ED1-0C04-E42E5107E456}"/>
                </a:ext>
              </a:extLst>
            </p:cNvPr>
            <p:cNvGrpSpPr/>
            <p:nvPr/>
          </p:nvGrpSpPr>
          <p:grpSpPr>
            <a:xfrm>
              <a:off x="3260923" y="3691560"/>
              <a:ext cx="507671" cy="893059"/>
              <a:chOff x="3260923" y="3691560"/>
              <a:chExt cx="507671" cy="89305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CBB52CA-78D9-33C9-17B3-63F6E62ED947}"/>
                  </a:ext>
                </a:extLst>
              </p:cNvPr>
              <p:cNvGrpSpPr/>
              <p:nvPr/>
            </p:nvGrpSpPr>
            <p:grpSpPr>
              <a:xfrm>
                <a:off x="3260923" y="3691560"/>
                <a:ext cx="360360" cy="804240"/>
                <a:chOff x="3267720" y="3718768"/>
                <a:chExt cx="360360" cy="80424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">
                  <p14:nvContentPartPr>
                    <p14:cNvPr id="8" name="Ink 7">
                      <a:extLst>
                        <a:ext uri="{FF2B5EF4-FFF2-40B4-BE49-F238E27FC236}">
                          <a16:creationId xmlns:a16="http://schemas.microsoft.com/office/drawing/2014/main" id="{B5B2E447-DEDD-DE02-A92D-88481DF99D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5360" y="3760168"/>
                    <a:ext cx="342720" cy="731520"/>
                  </p14:xfrm>
                </p:contentPart>
              </mc:Choice>
              <mc:Fallback xmlns="">
                <p:pic>
                  <p:nvPicPr>
                    <p:cNvPr id="8" name="Ink 7">
                      <a:extLst>
                        <a:ext uri="{FF2B5EF4-FFF2-40B4-BE49-F238E27FC236}">
                          <a16:creationId xmlns:a16="http://schemas.microsoft.com/office/drawing/2014/main" id="{B5B2E447-DEDD-DE02-A92D-88481DF99DA9}"/>
                        </a:ext>
                      </a:extLst>
                    </p:cNvPr>
                    <p:cNvPicPr/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3249720" y="3688168"/>
                      <a:ext cx="414360" cy="875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">
                  <p14:nvContentPartPr>
                    <p14:cNvPr id="9" name="Ink 8">
                      <a:extLst>
                        <a:ext uri="{FF2B5EF4-FFF2-40B4-BE49-F238E27FC236}">
                          <a16:creationId xmlns:a16="http://schemas.microsoft.com/office/drawing/2014/main" id="{DEBE80B2-1DAC-1714-B34A-ADCDF5BA2B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720" y="3718768"/>
                    <a:ext cx="174240" cy="760320"/>
                  </p14:xfrm>
                </p:contentPart>
              </mc:Choice>
              <mc:Fallback xmlns="">
                <p:pic>
                  <p:nvPicPr>
                    <p:cNvPr id="9" name="Ink 8">
                      <a:extLst>
                        <a:ext uri="{FF2B5EF4-FFF2-40B4-BE49-F238E27FC236}">
                          <a16:creationId xmlns:a16="http://schemas.microsoft.com/office/drawing/2014/main" id="{DEBE80B2-1DAC-1714-B34A-ADCDF5BA2B9D}"/>
                        </a:ext>
                      </a:extLst>
                    </p:cNvPr>
                    <p:cNvPicPr/>
                    <p:nvPr/>
                  </p:nvPicPr>
                  <p:blipFill>
                    <a:blip r:embed="rId8"/>
                    <a:stretch>
                      <a:fillRect/>
                    </a:stretch>
                  </p:blipFill>
                  <p:spPr>
                    <a:xfrm>
                      <a:off x="3232080" y="3647128"/>
                      <a:ext cx="245880" cy="903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11" name="Ink 10">
                      <a:extLst>
                        <a:ext uri="{FF2B5EF4-FFF2-40B4-BE49-F238E27FC236}">
                          <a16:creationId xmlns:a16="http://schemas.microsoft.com/office/drawing/2014/main" id="{6CF73231-9623-6BFC-D08D-3D0BD5BBD5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57360" y="3947008"/>
                    <a:ext cx="241200" cy="576000"/>
                  </p14:xfrm>
                </p:contentPart>
              </mc:Choice>
              <mc:Fallback xmlns="">
                <p:pic>
                  <p:nvPicPr>
                    <p:cNvPr id="11" name="Ink 10">
                      <a:extLst>
                        <a:ext uri="{FF2B5EF4-FFF2-40B4-BE49-F238E27FC236}">
                          <a16:creationId xmlns:a16="http://schemas.microsoft.com/office/drawing/2014/main" id="{6CF73231-9623-6BFC-D08D-3D0BD5BBD5D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21720" y="3875008"/>
                      <a:ext cx="312840" cy="71964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ECD3188-CC24-3BBB-865E-82F1076BE795}"/>
                  </a:ext>
                </a:extLst>
              </p:cNvPr>
              <p:cNvGrpSpPr/>
              <p:nvPr/>
            </p:nvGrpSpPr>
            <p:grpSpPr>
              <a:xfrm>
                <a:off x="3576714" y="3746899"/>
                <a:ext cx="191880" cy="149760"/>
                <a:chOff x="3576714" y="3746899"/>
                <a:chExt cx="191880" cy="1497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7" name="Ink 16">
                      <a:extLst>
                        <a:ext uri="{FF2B5EF4-FFF2-40B4-BE49-F238E27FC236}">
                          <a16:creationId xmlns:a16="http://schemas.microsoft.com/office/drawing/2014/main" id="{4A6240D5-50EB-66EF-7A49-BD3EC0F252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76714" y="3746899"/>
                    <a:ext cx="146520" cy="144360"/>
                  </p14:xfrm>
                </p:contentPart>
              </mc:Choice>
              <mc:Fallback xmlns="">
                <p:pic>
                  <p:nvPicPr>
                    <p:cNvPr id="17" name="Ink 16">
                      <a:extLst>
                        <a:ext uri="{FF2B5EF4-FFF2-40B4-BE49-F238E27FC236}">
                          <a16:creationId xmlns:a16="http://schemas.microsoft.com/office/drawing/2014/main" id="{4A6240D5-50EB-66EF-7A49-BD3EC0F25258}"/>
                        </a:ext>
                      </a:extLst>
                    </p:cNvPr>
                    <p:cNvPicPr/>
                    <p:nvPr/>
                  </p:nvPicPr>
                  <p:blipFill>
                    <a:blip r:embed="rId12"/>
                    <a:stretch>
                      <a:fillRect/>
                    </a:stretch>
                  </p:blipFill>
                  <p:spPr>
                    <a:xfrm>
                      <a:off x="3570594" y="3740779"/>
                      <a:ext cx="158760" cy="156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8" name="Ink 17">
                      <a:extLst>
                        <a:ext uri="{FF2B5EF4-FFF2-40B4-BE49-F238E27FC236}">
                          <a16:creationId xmlns:a16="http://schemas.microsoft.com/office/drawing/2014/main" id="{D6D4650B-46EB-4D56-BAF6-3F75918798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67514" y="3896299"/>
                    <a:ext cx="1080" cy="360"/>
                  </p14:xfrm>
                </p:contentPart>
              </mc:Choice>
              <mc:Fallback xmlns="">
                <p:pic>
                  <p:nvPicPr>
                    <p:cNvPr id="18" name="Ink 17">
                      <a:extLst>
                        <a:ext uri="{FF2B5EF4-FFF2-40B4-BE49-F238E27FC236}">
                          <a16:creationId xmlns:a16="http://schemas.microsoft.com/office/drawing/2014/main" id="{D6D4650B-46EB-4D56-BAF6-3F7591879810}"/>
                        </a:ext>
                      </a:extLst>
                    </p:cNvPr>
                    <p:cNvPicPr/>
                    <p:nvPr/>
                  </p:nvPicPr>
                  <p:blipFill>
                    <a:blip r:embed="rId14"/>
                    <a:stretch>
                      <a:fillRect/>
                    </a:stretch>
                  </p:blipFill>
                  <p:spPr>
                    <a:xfrm>
                      <a:off x="3761394" y="3890179"/>
                      <a:ext cx="13320" cy="12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20" name="Ink 19">
                      <a:extLst>
                        <a:ext uri="{FF2B5EF4-FFF2-40B4-BE49-F238E27FC236}">
                          <a16:creationId xmlns:a16="http://schemas.microsoft.com/office/drawing/2014/main" id="{78258DB4-0B0E-14FF-139B-3FCDC7B6A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22074" y="3756619"/>
                    <a:ext cx="39240" cy="136080"/>
                  </p14:xfrm>
                </p:contentPart>
              </mc:Choice>
              <mc:Fallback xmlns="">
                <p:pic>
                  <p:nvPicPr>
                    <p:cNvPr id="20" name="Ink 19">
                      <a:extLst>
                        <a:ext uri="{FF2B5EF4-FFF2-40B4-BE49-F238E27FC236}">
                          <a16:creationId xmlns:a16="http://schemas.microsoft.com/office/drawing/2014/main" id="{78258DB4-0B0E-14FF-139B-3FCDC7B6ADDE}"/>
                        </a:ext>
                      </a:extLst>
                    </p:cNvPr>
                    <p:cNvPicPr/>
                    <p:nvPr/>
                  </p:nvPicPr>
                  <p:blipFill>
                    <a:blip r:embed="rId16"/>
                    <a:stretch>
                      <a:fillRect/>
                    </a:stretch>
                  </p:blipFill>
                  <p:spPr>
                    <a:xfrm>
                      <a:off x="3615954" y="3750499"/>
                      <a:ext cx="51480" cy="14832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19F04E97-63F2-E343-36B9-24AA231FB3A2}"/>
                      </a:ext>
                    </a:extLst>
                  </p14:cNvPr>
                  <p14:cNvContentPartPr/>
                  <p14:nvPr/>
                </p14:nvContentPartPr>
                <p14:xfrm>
                  <a:off x="3363594" y="4318579"/>
                  <a:ext cx="253080" cy="2660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19F04E97-63F2-E343-36B9-24AA231FB3A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345954" y="4282939"/>
                    <a:ext cx="288720" cy="33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9F28F43-98C5-602E-4519-3519E03C1042}"/>
                </a:ext>
              </a:extLst>
            </p:cNvPr>
            <p:cNvGrpSpPr/>
            <p:nvPr/>
          </p:nvGrpSpPr>
          <p:grpSpPr>
            <a:xfrm>
              <a:off x="3572754" y="3749059"/>
              <a:ext cx="96120" cy="246600"/>
              <a:chOff x="3572754" y="3749059"/>
              <a:chExt cx="96120" cy="246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6CFF5BA5-EB50-446A-628B-33C831144E1C}"/>
                      </a:ext>
                    </a:extLst>
                  </p14:cNvPr>
                  <p14:cNvContentPartPr/>
                  <p14:nvPr/>
                </p14:nvContentPartPr>
                <p14:xfrm>
                  <a:off x="3572754" y="3749059"/>
                  <a:ext cx="83880" cy="1306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6CFF5BA5-EB50-446A-628B-33C831144E1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566634" y="3742939"/>
                    <a:ext cx="96120" cy="14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6AE184-BC28-138D-E0FC-26F41F8E2D0E}"/>
                      </a:ext>
                    </a:extLst>
                  </p14:cNvPr>
                  <p14:cNvContentPartPr/>
                  <p14:nvPr/>
                </p14:nvContentPartPr>
                <p14:xfrm>
                  <a:off x="3598674" y="3793339"/>
                  <a:ext cx="70200" cy="2023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6AE184-BC28-138D-E0FC-26F41F8E2D0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592554" y="3787219"/>
                    <a:ext cx="82440" cy="214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0495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5235-91C7-FFC3-1A7F-073AB726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Relation between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AC94A-4012-8DA7-649A-B1792327D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7924800" cy="30642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is reducible to B, implies that B is at least as hard as A.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If A ≤</a:t>
            </a:r>
            <a:r>
              <a:rPr lang="en-US" sz="2000" baseline="-25000" dirty="0"/>
              <a:t>p</a:t>
            </a:r>
            <a:r>
              <a:rPr lang="en-US" sz="2000" dirty="0"/>
              <a:t>​B (A reducible to B) and A is NP-Hard, then B is also NP-Hard.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/>
              <a:t>If B </a:t>
            </a:r>
            <a:r>
              <a:rPr lang="en-US" sz="2000" dirty="0"/>
              <a:t>is NP and A ≤</a:t>
            </a:r>
            <a:r>
              <a:rPr lang="en-US" sz="2000" baseline="-25000" dirty="0"/>
              <a:t>p</a:t>
            </a:r>
            <a:r>
              <a:rPr lang="en-US" sz="2000" dirty="0"/>
              <a:t>​B (A reducible to B) and A is NP-Complete, </a:t>
            </a:r>
            <a:br>
              <a:rPr lang="en-US" sz="2000" dirty="0"/>
            </a:br>
            <a:r>
              <a:rPr lang="en-US" sz="2000" dirty="0"/>
              <a:t>then B is also NP-Complete.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995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10EC-91FE-7CA3-9671-127E0A38C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Boolean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7ED0A-A307-D172-09B0-336ABB0BB2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>
                    <a:latin typeface="+mj-lt"/>
                  </a:rPr>
                  <a:t>Defn: </a:t>
                </a:r>
                <a:r>
                  <a:rPr lang="en-US" sz="2400" dirty="0">
                    <a:latin typeface="+mj-lt"/>
                  </a:rPr>
                  <a:t> A </a:t>
                </a:r>
                <a:r>
                  <a:rPr lang="en-US" sz="2400" b="1" i="1" dirty="0">
                    <a:latin typeface="+mj-lt"/>
                  </a:rPr>
                  <a:t>Boolean formula</a:t>
                </a:r>
                <a:r>
                  <a:rPr lang="en-US" sz="24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has Boolean variables (</a:t>
                </a:r>
                <a:r>
                  <a:rPr lang="en-US" sz="2400" cap="small" dirty="0">
                    <a:latin typeface="+mj-lt"/>
                  </a:rPr>
                  <a:t>True/False</a:t>
                </a:r>
                <a:r>
                  <a:rPr lang="en-US" sz="2400" dirty="0">
                    <a:latin typeface="+mj-lt"/>
                  </a:rPr>
                  <a:t> values)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and Boolean operations </a:t>
                </a:r>
                <a:r>
                  <a:rPr lang="en-US" sz="2400" cap="small" dirty="0">
                    <a:latin typeface="+mj-lt"/>
                  </a:rPr>
                  <a:t>And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400" dirty="0">
                    <a:latin typeface="+mj-lt"/>
                  </a:rPr>
                  <a:t>), </a:t>
                </a:r>
                <a:r>
                  <a:rPr lang="en-US" sz="2400" cap="small" dirty="0">
                    <a:latin typeface="+mj-lt"/>
                  </a:rPr>
                  <a:t>Or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+mj-lt"/>
                  </a:rPr>
                  <a:t>), and </a:t>
                </a:r>
                <a:r>
                  <a:rPr lang="en-US" sz="2400" cap="small" dirty="0">
                    <a:latin typeface="+mj-lt"/>
                  </a:rPr>
                  <a:t>Not</a:t>
                </a:r>
                <a:r>
                  <a:rPr lang="en-US" sz="2400" dirty="0">
                    <a:latin typeface="+mj-lt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sz="2400" dirty="0">
                    <a:latin typeface="+mj-lt"/>
                  </a:rPr>
                  <a:t>).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000" b="1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400" b="1" dirty="0" err="1">
                    <a:latin typeface="+mj-lt"/>
                  </a:rPr>
                  <a:t>Defn</a:t>
                </a:r>
                <a:r>
                  <a:rPr lang="en-US" sz="2400" b="1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400" dirty="0">
                    <a:latin typeface="+mj-lt"/>
                  </a:rPr>
                  <a:t> is </a:t>
                </a:r>
                <a:r>
                  <a:rPr lang="en-US" sz="2400" b="1" i="1" dirty="0">
                    <a:latin typeface="+mj-lt"/>
                  </a:rPr>
                  <a:t>satisfiable</a:t>
                </a:r>
                <a:r>
                  <a:rPr lang="en-US" sz="24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j-lt"/>
                  </a:rPr>
                  <a:t>evaluates to </a:t>
                </a:r>
                <a:r>
                  <a:rPr lang="en-US" sz="2400" b="1" cap="small" dirty="0">
                    <a:latin typeface="+mj-lt"/>
                  </a:rPr>
                  <a:t>True</a:t>
                </a:r>
                <a:r>
                  <a:rPr lang="en-US" sz="2400" dirty="0">
                    <a:latin typeface="+mj-lt"/>
                  </a:rPr>
                  <a:t> for some assignment </a:t>
                </a:r>
                <a:br>
                  <a:rPr lang="en-US" sz="2400" dirty="0">
                    <a:latin typeface="+mj-lt"/>
                  </a:rPr>
                </a:br>
                <a:r>
                  <a:rPr lang="en-US" sz="2400" dirty="0">
                    <a:latin typeface="+mj-lt"/>
                  </a:rPr>
                  <a:t>to its variables.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+mj-lt"/>
                  </a:rPr>
                  <a:t>We can assume 1 for True and 0 for False.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400" b="1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b="1" dirty="0">
                    <a:latin typeface="+mj-lt"/>
                  </a:rPr>
                  <a:t>Example:  </a:t>
                </a:r>
                <a:r>
                  <a:rPr lang="en-US" sz="2000" dirty="0">
                    <a:latin typeface="+mj-lt"/>
                  </a:rPr>
                  <a:t>Let</a:t>
                </a:r>
                <a:r>
                  <a:rPr lang="en-US" sz="2000" b="1" dirty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   (Notation: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000" dirty="0">
                    <a:latin typeface="+mj-lt"/>
                  </a:rPr>
                  <a:t> means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j-lt"/>
                  </a:rPr>
                  <a:t>If </a:t>
                </a:r>
                <a:r>
                  <a:rPr lang="en-US" sz="2000" dirty="0"/>
                  <a:t>x=</a:t>
                </a:r>
                <a:r>
                  <a:rPr lang="en-US" sz="2000" cap="small" dirty="0"/>
                  <a:t>1</a:t>
                </a:r>
                <a:r>
                  <a:rPr lang="en-US" sz="2000" dirty="0"/>
                  <a:t>, y=0, t</a:t>
                </a:r>
                <a:r>
                  <a:rPr lang="en-US" sz="2000" dirty="0">
                    <a:latin typeface="+mj-lt"/>
                  </a:rPr>
                  <a:t>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satisfiable 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endParaRPr lang="en-US" sz="2000" b="1" dirty="0">
                  <a:latin typeface="+mj-lt"/>
                </a:endParaRP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b="1" dirty="0">
                    <a:latin typeface="+mj-lt"/>
                  </a:rPr>
                  <a:t>Satisfiability Problem </a:t>
                </a:r>
                <a:r>
                  <a:rPr lang="en-US" sz="2000" dirty="0">
                    <a:latin typeface="+mj-lt"/>
                  </a:rPr>
                  <a:t>takes exponential time. 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2000" b="1" dirty="0">
                    <a:latin typeface="+mj-lt"/>
                  </a:rPr>
                  <a:t>Cook’s Theorem (1971): </a:t>
                </a:r>
                <a:r>
                  <a:rPr lang="en-US" sz="2000" dirty="0">
                    <a:latin typeface="+mj-lt"/>
                  </a:rPr>
                  <a:t>Boolean satisfiability is NP-Complete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17ED0A-A307-D172-09B0-336ABB0BB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525963"/>
              </a:xfrm>
              <a:blipFill>
                <a:blip r:embed="rId2"/>
                <a:stretch>
                  <a:fillRect l="-963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53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EB21-75FC-6000-EFD8-145F2788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 with different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94D4-EB86-8250-F466-EE7584CE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610600" cy="3638808"/>
          </a:xfrm>
        </p:spPr>
        <p:txBody>
          <a:bodyPr>
            <a:normAutofit/>
          </a:bodyPr>
          <a:lstStyle/>
          <a:p>
            <a:r>
              <a:rPr lang="en-US" sz="2400" b="1" dirty="0"/>
              <a:t>Polynomial time:</a:t>
            </a:r>
            <a:br>
              <a:rPr lang="en-US" sz="2400" b="1" dirty="0"/>
            </a:br>
            <a:r>
              <a:rPr lang="en-US" sz="2000" dirty="0"/>
              <a:t>Linear Search, Binary Search, Insertion Sort, Merge Sort, Matrix Multiplication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Exponential time:</a:t>
            </a:r>
            <a:br>
              <a:rPr lang="en-US" sz="2400" dirty="0"/>
            </a:br>
            <a:r>
              <a:rPr lang="en-US" sz="2000" dirty="0"/>
              <a:t>Traveling Salesperson, Graph Coloring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Researcher looks for new solutions (with polynomial time) </a:t>
            </a:r>
            <a:br>
              <a:rPr lang="en-US" sz="2400" dirty="0"/>
            </a:br>
            <a:r>
              <a:rPr lang="en-US" sz="2400" dirty="0"/>
              <a:t>for problems with exponential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230098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448AD1-97D8-5054-46D0-30F2BA7FEC3B}"/>
              </a:ext>
            </a:extLst>
          </p:cNvPr>
          <p:cNvSpPr txBox="1"/>
          <p:nvPr/>
        </p:nvSpPr>
        <p:spPr>
          <a:xfrm>
            <a:off x="676120" y="335909"/>
            <a:ext cx="7791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3-SAT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FBA4-6573-4D84-9B46-47C64B4BC31F}"/>
                  </a:ext>
                </a:extLst>
              </p:cNvPr>
              <p:cNvSpPr txBox="1"/>
              <p:nvPr/>
            </p:nvSpPr>
            <p:spPr>
              <a:xfrm>
                <a:off x="258615" y="1066800"/>
                <a:ext cx="8732985" cy="967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Defn: </a:t>
                </a:r>
                <a:r>
                  <a:rPr lang="en-US" sz="2000" dirty="0">
                    <a:latin typeface="+mj-lt"/>
                  </a:rPr>
                  <a:t> A Boolean formula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>
                    <a:latin typeface="+mj-lt"/>
                  </a:rPr>
                  <a:t> is in </a:t>
                </a:r>
                <a:r>
                  <a:rPr lang="en-US" sz="2000" b="1" u="sng" dirty="0">
                    <a:latin typeface="+mj-lt"/>
                  </a:rPr>
                  <a:t>Conjunctive Normal Form</a:t>
                </a:r>
                <a:r>
                  <a:rPr lang="en-US" sz="2000" b="1" dirty="0">
                    <a:latin typeface="+mj-lt"/>
                  </a:rPr>
                  <a:t> (CNF)</a:t>
                </a:r>
                <a:r>
                  <a:rPr lang="en-US" sz="2000" dirty="0">
                    <a:latin typeface="+mj-lt"/>
                  </a:rPr>
                  <a:t> if it has the form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∧⋯∧ (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∨</m:t>
                    </m:r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F9FBA4-6573-4D84-9B46-47C64B4BC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15" y="1066800"/>
                <a:ext cx="8732985" cy="967188"/>
              </a:xfrm>
              <a:prstGeom prst="rect">
                <a:avLst/>
              </a:prstGeom>
              <a:blipFill>
                <a:blip r:embed="rId3"/>
                <a:stretch>
                  <a:fillRect l="-698" r="-1047" b="-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FAFFD-0C85-DFB9-7482-9A2B0D807E0C}"/>
                  </a:ext>
                </a:extLst>
              </p:cNvPr>
              <p:cNvSpPr txBox="1"/>
              <p:nvPr/>
            </p:nvSpPr>
            <p:spPr>
              <a:xfrm>
                <a:off x="567601" y="2780662"/>
                <a:ext cx="8423999" cy="3737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Literal:  </a:t>
                </a:r>
                <a:r>
                  <a:rPr lang="en-US" sz="2000" dirty="0">
                    <a:latin typeface="+mj-lt"/>
                  </a:rPr>
                  <a:t>a variable or a negated 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Clause:  </a:t>
                </a:r>
                <a:r>
                  <a:rPr lang="en-US" sz="2000" dirty="0">
                    <a:latin typeface="+mj-lt"/>
                  </a:rPr>
                  <a:t>an OR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000" dirty="0">
                    <a:latin typeface="+mj-lt"/>
                  </a:rPr>
                  <a:t>) of literals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CNF:  </a:t>
                </a:r>
                <a:r>
                  <a:rPr lang="en-US" sz="2000" dirty="0">
                    <a:latin typeface="+mj-lt"/>
                  </a:rPr>
                  <a:t>an AND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000" dirty="0">
                    <a:latin typeface="+mj-lt"/>
                  </a:rPr>
                  <a:t>) of clauses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3-CNF:  </a:t>
                </a:r>
                <a:r>
                  <a:rPr lang="en-US" sz="2000" dirty="0">
                    <a:latin typeface="+mj-lt"/>
                  </a:rPr>
                  <a:t>a CNF with exactly 3 literals in each clause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+mj-lt"/>
                  </a:rPr>
                  <a:t>3-SAT problem: </a:t>
                </a:r>
                <a:r>
                  <a:rPr lang="en-US" sz="2000" dirty="0"/>
                  <a:t>a Boolean expression in 3-CNF</a:t>
                </a:r>
                <a:endParaRPr lang="en-US" sz="20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+mj-lt"/>
                  </a:rPr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ba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sz="20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+mj-lt"/>
                  </a:rPr>
                  <a:t>if x=T , y=F, z=T, s=F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FAFFD-0C85-DFB9-7482-9A2B0D80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01" y="2780662"/>
                <a:ext cx="8423999" cy="3737177"/>
              </a:xfrm>
              <a:prstGeom prst="rect">
                <a:avLst/>
              </a:prstGeom>
              <a:blipFill>
                <a:blip r:embed="rId4"/>
                <a:stretch>
                  <a:fillRect l="-724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A67B889-DC56-037C-79DA-470A4372D320}"/>
              </a:ext>
            </a:extLst>
          </p:cNvPr>
          <p:cNvGrpSpPr/>
          <p:nvPr/>
        </p:nvGrpSpPr>
        <p:grpSpPr>
          <a:xfrm>
            <a:off x="3385369" y="1952444"/>
            <a:ext cx="1564181" cy="681897"/>
            <a:chOff x="3467100" y="2001395"/>
            <a:chExt cx="1564181" cy="92597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1C01D96-0815-ECB7-3C2A-4035C21C1C3A}"/>
                </a:ext>
              </a:extLst>
            </p:cNvPr>
            <p:cNvCxnSpPr/>
            <p:nvPr/>
          </p:nvCxnSpPr>
          <p:spPr>
            <a:xfrm>
              <a:off x="3467100" y="2015607"/>
              <a:ext cx="569371" cy="67185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7F5E2FC-10DD-114A-BA42-DDEB48EE0925}"/>
                </a:ext>
              </a:extLst>
            </p:cNvPr>
            <p:cNvCxnSpPr/>
            <p:nvPr/>
          </p:nvCxnSpPr>
          <p:spPr>
            <a:xfrm>
              <a:off x="3939633" y="2015607"/>
              <a:ext cx="336550" cy="667373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217E685-E610-50C1-3219-42DCFA627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0820" y="2001395"/>
              <a:ext cx="480461" cy="681585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3925B7-A1FC-1D80-EFDC-87BE0D28C0FB}"/>
                </a:ext>
              </a:extLst>
            </p:cNvPr>
            <p:cNvSpPr/>
            <p:nvPr/>
          </p:nvSpPr>
          <p:spPr>
            <a:xfrm>
              <a:off x="3965323" y="2558036"/>
              <a:ext cx="819149" cy="3693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literals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FCA42-1D51-B58E-B6FB-E85763F22204}"/>
              </a:ext>
            </a:extLst>
          </p:cNvPr>
          <p:cNvGrpSpPr/>
          <p:nvPr/>
        </p:nvGrpSpPr>
        <p:grpSpPr>
          <a:xfrm>
            <a:off x="1034409" y="1942463"/>
            <a:ext cx="2811441" cy="555887"/>
            <a:chOff x="1045371" y="1899524"/>
            <a:chExt cx="2811441" cy="555887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A5380835-F2D2-B5D4-C0D4-0DDFAA16C876}"/>
                </a:ext>
              </a:extLst>
            </p:cNvPr>
            <p:cNvSpPr/>
            <p:nvPr/>
          </p:nvSpPr>
          <p:spPr>
            <a:xfrm rot="5400000">
              <a:off x="1427413" y="1517482"/>
              <a:ext cx="186558" cy="950641"/>
            </a:xfrm>
            <a:prstGeom prst="rightBrace">
              <a:avLst>
                <a:gd name="adj1" fmla="val 39926"/>
                <a:gd name="adj2" fmla="val 68229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133BC69-AC53-13CF-DCA8-1C951B0178FD}"/>
                </a:ext>
              </a:extLst>
            </p:cNvPr>
            <p:cNvSpPr/>
            <p:nvPr/>
          </p:nvSpPr>
          <p:spPr>
            <a:xfrm rot="5400000">
              <a:off x="3121728" y="1332671"/>
              <a:ext cx="147782" cy="1322386"/>
            </a:xfrm>
            <a:prstGeom prst="rightBrace">
              <a:avLst>
                <a:gd name="adj1" fmla="val 39926"/>
                <a:gd name="adj2" fmla="val 44085"/>
              </a:avLst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E167B0-E5DD-8173-E7E5-EAADC95A29E5}"/>
                </a:ext>
              </a:extLst>
            </p:cNvPr>
            <p:cNvSpPr/>
            <p:nvPr/>
          </p:nvSpPr>
          <p:spPr>
            <a:xfrm>
              <a:off x="2846099" y="2078758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4E744-3088-832C-C6FC-EF9ADCA2533A}"/>
                </a:ext>
              </a:extLst>
            </p:cNvPr>
            <p:cNvSpPr/>
            <p:nvPr/>
          </p:nvSpPr>
          <p:spPr>
            <a:xfrm>
              <a:off x="1069436" y="2086079"/>
              <a:ext cx="8191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+mj-lt"/>
                </a:rPr>
                <a:t>clause</a:t>
              </a:r>
            </a:p>
          </p:txBody>
        </p:sp>
      </p:grpSp>
      <p:sp>
        <p:nvSpPr>
          <p:cNvPr id="62" name="Right Brace 61">
            <a:extLst>
              <a:ext uri="{FF2B5EF4-FFF2-40B4-BE49-F238E27FC236}">
                <a16:creationId xmlns:a16="http://schemas.microsoft.com/office/drawing/2014/main" id="{97718AAE-46EC-AF09-AFC4-62697F1552CC}"/>
              </a:ext>
            </a:extLst>
          </p:cNvPr>
          <p:cNvSpPr/>
          <p:nvPr/>
        </p:nvSpPr>
        <p:spPr>
          <a:xfrm rot="5400000">
            <a:off x="2154164" y="5117746"/>
            <a:ext cx="182074" cy="977332"/>
          </a:xfrm>
          <a:prstGeom prst="rightBrace">
            <a:avLst>
              <a:gd name="adj1" fmla="val 39926"/>
              <a:gd name="adj2" fmla="val 68229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E3D2EDF-799A-4D90-AD71-E31B57F0556D}"/>
              </a:ext>
            </a:extLst>
          </p:cNvPr>
          <p:cNvSpPr/>
          <p:nvPr/>
        </p:nvSpPr>
        <p:spPr>
          <a:xfrm>
            <a:off x="1927563" y="5627770"/>
            <a:ext cx="40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</a:t>
            </a:r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C79DF1EC-0A6F-75AD-3304-25AECC3695BC}"/>
              </a:ext>
            </a:extLst>
          </p:cNvPr>
          <p:cNvSpPr/>
          <p:nvPr/>
        </p:nvSpPr>
        <p:spPr>
          <a:xfrm rot="5400000">
            <a:off x="3635846" y="5117746"/>
            <a:ext cx="182074" cy="977332"/>
          </a:xfrm>
          <a:prstGeom prst="rightBrace">
            <a:avLst>
              <a:gd name="adj1" fmla="val 39926"/>
              <a:gd name="adj2" fmla="val 68229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F142AD9-E6BA-3D1E-7222-84296AFCE61E}"/>
              </a:ext>
            </a:extLst>
          </p:cNvPr>
          <p:cNvSpPr/>
          <p:nvPr/>
        </p:nvSpPr>
        <p:spPr>
          <a:xfrm>
            <a:off x="3421277" y="5627770"/>
            <a:ext cx="40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</a:t>
            </a:r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47F219EA-5602-F720-A6AF-24119A98E13F}"/>
              </a:ext>
            </a:extLst>
          </p:cNvPr>
          <p:cNvSpPr/>
          <p:nvPr/>
        </p:nvSpPr>
        <p:spPr>
          <a:xfrm rot="5400000">
            <a:off x="5187433" y="5117746"/>
            <a:ext cx="182074" cy="977332"/>
          </a:xfrm>
          <a:prstGeom prst="rightBrace">
            <a:avLst>
              <a:gd name="adj1" fmla="val 39926"/>
              <a:gd name="adj2" fmla="val 68229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044E588-FEDB-6764-7D4D-86C1D8959F91}"/>
              </a:ext>
            </a:extLst>
          </p:cNvPr>
          <p:cNvSpPr/>
          <p:nvPr/>
        </p:nvSpPr>
        <p:spPr>
          <a:xfrm>
            <a:off x="4972864" y="5627770"/>
            <a:ext cx="409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2799F0-2BBB-C515-E57D-363CA772C781}"/>
                  </a:ext>
                </a:extLst>
              </p:cNvPr>
              <p:cNvSpPr txBox="1"/>
              <p:nvPr/>
            </p:nvSpPr>
            <p:spPr>
              <a:xfrm>
                <a:off x="7315200" y="6145130"/>
                <a:ext cx="10865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92799F0-2BBB-C515-E57D-363CA772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6145130"/>
                <a:ext cx="1086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0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7DF2-1271-21E5-F0E9-8288122F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9F12B-8FE7-0772-F6CC-919959BD6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600201"/>
                <a:ext cx="6781800" cy="228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 a truth assignment that satisfies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∧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ba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∨</m:t>
                        </m:r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baseline="-2500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ba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>
                  <a:latin typeface="+mj-lt"/>
                </a:endParaRPr>
              </a:p>
              <a:p>
                <a:pPr marL="0" indent="0">
                  <a:buNone/>
                </a:pPr>
                <a:endParaRPr lang="en-US" sz="2400" dirty="0">
                  <a:latin typeface="+mj-lt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+mj-lt"/>
                  </a:rPr>
                  <a:t>=F,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=T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=T 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=F</a:t>
                </a:r>
                <a:endParaRPr lang="en-US" sz="2400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99F12B-8FE7-0772-F6CC-919959BD6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600201"/>
                <a:ext cx="6781800" cy="2286000"/>
              </a:xfrm>
              <a:blipFill>
                <a:blip r:embed="rId2"/>
                <a:stretch>
                  <a:fillRect l="-179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34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Independent Set (IS)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94144"/>
            <a:ext cx="8229600" cy="3027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An independent set in a graph is a set of vertices such that </a:t>
            </a:r>
            <a:br>
              <a:rPr lang="en-US" sz="2400" dirty="0"/>
            </a:br>
            <a:r>
              <a:rPr lang="en-US" sz="2400" dirty="0"/>
              <a:t>no two vertices in the set are adjacent.</a:t>
            </a:r>
            <a:br>
              <a:rPr lang="en-US" sz="2400" dirty="0"/>
            </a:br>
            <a:endParaRPr lang="en-US" sz="2400" dirty="0"/>
          </a:p>
          <a:p>
            <a:r>
              <a:rPr lang="en-US" sz="2200" dirty="0"/>
              <a:t>In the example below the red vertices are in the independent set.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3428163"/>
            <a:ext cx="5924550" cy="1429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D4AFC3-6D30-64EC-56E2-4B07BC5DC607}"/>
              </a:ext>
            </a:extLst>
          </p:cNvPr>
          <p:cNvSpPr txBox="1"/>
          <p:nvPr/>
        </p:nvSpPr>
        <p:spPr>
          <a:xfrm>
            <a:off x="609600" y="5257800"/>
            <a:ext cx="7467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Problem is:</a:t>
            </a:r>
            <a:br>
              <a:rPr lang="en-US" sz="2200" dirty="0"/>
            </a:br>
            <a:r>
              <a:rPr lang="en-US" sz="2200" dirty="0"/>
              <a:t>Does a given graph have an independent set of size&gt;= K?</a:t>
            </a:r>
          </a:p>
        </p:txBody>
      </p:sp>
    </p:spTree>
    <p:extLst>
      <p:ext uri="{BB962C8B-B14F-4D97-AF65-F5344CB8AC3E}">
        <p14:creationId xmlns:p14="http://schemas.microsoft.com/office/powerpoint/2010/main" val="15869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5880" y="316241"/>
            <a:ext cx="7024744" cy="301370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 3-SAT to IS (</a:t>
            </a:r>
            <a:r>
              <a:rPr lang="en-US" sz="3600" dirty="0"/>
              <a:t>3-SAT ≤</a:t>
            </a:r>
            <a:r>
              <a:rPr lang="en-US" sz="3600" baseline="-25000" dirty="0"/>
              <a:t>p </a:t>
            </a:r>
            <a:r>
              <a:rPr lang="en-US" sz="3600" dirty="0"/>
              <a:t>IS)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8548" y="905244"/>
                <a:ext cx="7486903" cy="333882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800" dirty="0"/>
                  <a:t>3-SAT instance with K clauses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US" sz="2300" dirty="0"/>
                  <a:t>(x1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x2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x3)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300" dirty="0"/>
                  <a:t> (!x1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x2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!x3)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300" dirty="0"/>
                  <a:t> (!x1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!x2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sz="2300" dirty="0"/>
                  <a:t> x3)</a:t>
                </a:r>
                <a:endParaRPr lang="en-US" dirty="0"/>
              </a:p>
              <a:p>
                <a:pPr>
                  <a:lnSpc>
                    <a:spcPct val="170000"/>
                  </a:lnSpc>
                </a:pPr>
                <a:r>
                  <a:rPr lang="en-US" sz="2800" dirty="0"/>
                  <a:t>Create a triangle for each clause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800" dirty="0"/>
                  <a:t>Across triangles connect to negations of the same variables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800" dirty="0"/>
                  <a:t>The graph will have an independent set of size K if the given 3-SAT formula is satisfiable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8548" y="905244"/>
                <a:ext cx="7486903" cy="3338826"/>
              </a:xfrm>
              <a:blipFill>
                <a:blip r:embed="rId2"/>
                <a:stretch>
                  <a:fillRect l="-977" b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>
            <a:off x="1961604" y="4998315"/>
            <a:ext cx="1218628" cy="943860"/>
          </a:xfrm>
          <a:prstGeom prst="triangle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90699" y="4710683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2655" y="5723187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28738" y="5688865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4004092" y="4914566"/>
            <a:ext cx="1218628" cy="943860"/>
          </a:xfrm>
          <a:prstGeom prst="triangle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33187" y="4626934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!x1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06878" y="5585898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71226" y="5605116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!x3</a:t>
            </a:r>
          </a:p>
        </p:txBody>
      </p:sp>
      <p:sp>
        <p:nvSpPr>
          <p:cNvPr id="12" name="Isosceles Triangle 11"/>
          <p:cNvSpPr/>
          <p:nvPr/>
        </p:nvSpPr>
        <p:spPr>
          <a:xfrm>
            <a:off x="6096000" y="4865132"/>
            <a:ext cx="1218628" cy="943860"/>
          </a:xfrm>
          <a:prstGeom prst="triangle">
            <a:avLst/>
          </a:prstGeom>
          <a:noFill/>
          <a:ln w="38100" cmpd="sng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21521" y="4495800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!x1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06287" y="5448332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!x2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63134" y="5555682"/>
            <a:ext cx="51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562336" y="4944783"/>
            <a:ext cx="2042488" cy="83749"/>
          </a:xfrm>
          <a:prstGeom prst="line">
            <a:avLst/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5" idx="2"/>
          </p:cNvCxnSpPr>
          <p:nvPr/>
        </p:nvCxnSpPr>
        <p:spPr>
          <a:xfrm rot="5400000" flipH="1" flipV="1">
            <a:off x="4566039" y="2947249"/>
            <a:ext cx="214883" cy="4050650"/>
          </a:xfrm>
          <a:prstGeom prst="curvedConnector4">
            <a:avLst>
              <a:gd name="adj1" fmla="val -106383"/>
              <a:gd name="adj2" fmla="val 56144"/>
            </a:avLst>
          </a:prstGeom>
          <a:ln w="38100" cmpd="sng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7" idx="1"/>
          </p:cNvCxnSpPr>
          <p:nvPr/>
        </p:nvCxnSpPr>
        <p:spPr>
          <a:xfrm rot="10800000" flipH="1">
            <a:off x="3128738" y="5858427"/>
            <a:ext cx="2093982" cy="15105"/>
          </a:xfrm>
          <a:prstGeom prst="curvedConnector5">
            <a:avLst>
              <a:gd name="adj1" fmla="val -10917"/>
              <a:gd name="adj2" fmla="val 2735955"/>
              <a:gd name="adj3" fmla="val 62295"/>
            </a:avLst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1" idx="1"/>
          </p:cNvCxnSpPr>
          <p:nvPr/>
        </p:nvCxnSpPr>
        <p:spPr>
          <a:xfrm rot="10800000" flipH="1" flipV="1">
            <a:off x="5171226" y="5789782"/>
            <a:ext cx="2143402" cy="19210"/>
          </a:xfrm>
          <a:prstGeom prst="curvedConnector5">
            <a:avLst>
              <a:gd name="adj1" fmla="val -10665"/>
              <a:gd name="adj2" fmla="val -2151307"/>
              <a:gd name="adj3" fmla="val 62012"/>
            </a:avLst>
          </a:prstGeom>
          <a:ln w="28575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cxnSpLocks/>
          </p:cNvCxnSpPr>
          <p:nvPr/>
        </p:nvCxnSpPr>
        <p:spPr>
          <a:xfrm>
            <a:off x="2034326" y="5910535"/>
            <a:ext cx="4082904" cy="17161"/>
          </a:xfrm>
          <a:prstGeom prst="curvedConnector4">
            <a:avLst>
              <a:gd name="adj1" fmla="val 14889"/>
              <a:gd name="adj2" fmla="val 3647252"/>
            </a:avLst>
          </a:prstGeom>
          <a:ln w="38100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endCxn id="14" idx="2"/>
          </p:cNvCxnSpPr>
          <p:nvPr/>
        </p:nvCxnSpPr>
        <p:spPr>
          <a:xfrm>
            <a:off x="4075778" y="5817664"/>
            <a:ext cx="1987966" cy="12700"/>
          </a:xfrm>
          <a:prstGeom prst="curvedConnector4">
            <a:avLst>
              <a:gd name="adj1" fmla="val -9707"/>
              <a:gd name="adj2" fmla="val 1778654"/>
            </a:avLst>
          </a:prstGeom>
          <a:ln w="28575" cmpd="sng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 animBg="1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FF9B-87BA-2F10-CE25-04190928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7239000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200" b="1" dirty="0">
                <a:latin typeface="+mj-lt"/>
              </a:rPr>
              <a:t>IS</a:t>
            </a:r>
            <a:r>
              <a:rPr lang="en-US" sz="2200" dirty="0">
                <a:latin typeface="+mj-lt"/>
              </a:rPr>
              <a:t> problem is in NP_Complete if: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+mj-lt"/>
              </a:rPr>
              <a:t>IS </a:t>
            </a:r>
            <a:r>
              <a:rPr lang="en-US" sz="2000" dirty="0" err="1"/>
              <a:t>is</a:t>
            </a:r>
            <a:r>
              <a:rPr lang="en-US" sz="2000" dirty="0"/>
              <a:t> in NP and </a:t>
            </a:r>
          </a:p>
          <a:p>
            <a:pPr lvl="1">
              <a:lnSpc>
                <a:spcPct val="150000"/>
              </a:lnSpc>
            </a:pPr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en-US" sz="2000" dirty="0" err="1"/>
              <a:t>is</a:t>
            </a:r>
            <a:r>
              <a:rPr lang="en-US" sz="2000" dirty="0"/>
              <a:t> in NP-Hard</a:t>
            </a:r>
            <a:endParaRPr lang="en-US" sz="20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200" b="1" dirty="0"/>
              <a:t>IS</a:t>
            </a:r>
            <a:r>
              <a:rPr lang="en-US" sz="2200" dirty="0"/>
              <a:t> </a:t>
            </a:r>
            <a:r>
              <a:rPr lang="en-US" sz="2200" dirty="0" err="1"/>
              <a:t>is</a:t>
            </a:r>
            <a:r>
              <a:rPr lang="en-US" sz="2200" dirty="0"/>
              <a:t> in NP: Given a subset 𝑆⊆𝑉, we can verify in polynomial time that no two vertices in 𝑆 are adjacent and ∣𝑆∣=𝑘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We know that if L</a:t>
            </a:r>
            <a:r>
              <a:rPr lang="en-US" sz="2200" baseline="-25000" dirty="0"/>
              <a:t>1</a:t>
            </a:r>
            <a:r>
              <a:rPr lang="en-US" sz="2200" dirty="0"/>
              <a:t> ≤</a:t>
            </a:r>
            <a:r>
              <a:rPr lang="en-US" sz="2200" baseline="-25000" dirty="0"/>
              <a:t>p</a:t>
            </a:r>
            <a:r>
              <a:rPr lang="en-US" sz="2200" dirty="0"/>
              <a:t> L</a:t>
            </a:r>
            <a:r>
              <a:rPr lang="en-US" sz="2200" baseline="-25000" dirty="0"/>
              <a:t>2 </a:t>
            </a:r>
            <a:r>
              <a:rPr lang="en-US" sz="2200" dirty="0"/>
              <a:t>then L</a:t>
            </a:r>
            <a:r>
              <a:rPr lang="en-US" sz="2200" baseline="-25000" dirty="0"/>
              <a:t>2 </a:t>
            </a:r>
            <a:r>
              <a:rPr lang="en-US" sz="2200" dirty="0"/>
              <a:t>is at least as hard as L</a:t>
            </a:r>
            <a:r>
              <a:rPr lang="en-US" sz="2200" baseline="-25000" dirty="0"/>
              <a:t>1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We showed that 3-SAT ≤</a:t>
            </a:r>
            <a:r>
              <a:rPr lang="en-US" sz="2200" baseline="-25000" dirty="0"/>
              <a:t>p </a:t>
            </a:r>
            <a:r>
              <a:rPr lang="en-US" sz="2200" dirty="0"/>
              <a:t>IS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Cook’s Theorem: 3-SAT is in NP-Complete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So, </a:t>
            </a:r>
            <a:r>
              <a:rPr lang="en-US" sz="2200" b="1" dirty="0"/>
              <a:t>IS</a:t>
            </a:r>
            <a:r>
              <a:rPr lang="en-US" sz="2200" dirty="0"/>
              <a:t> is also NP-Complete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293F6-B150-EC11-7668-F04E7960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7285BE-A27E-0A09-D407-488FB15C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Why Independent Set (IS) is NP-Complete?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D25EAA4-9D2E-9D3B-D189-184BE471A03C}"/>
              </a:ext>
            </a:extLst>
          </p:cNvPr>
          <p:cNvSpPr/>
          <p:nvPr/>
        </p:nvSpPr>
        <p:spPr>
          <a:xfrm>
            <a:off x="6400800" y="4029075"/>
            <a:ext cx="381000" cy="129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06CA37-6F01-CC53-B1B6-6E570760E519}"/>
              </a:ext>
            </a:extLst>
          </p:cNvPr>
          <p:cNvSpPr txBox="1"/>
          <p:nvPr/>
        </p:nvSpPr>
        <p:spPr>
          <a:xfrm>
            <a:off x="6781800" y="4353609"/>
            <a:ext cx="2247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IS</a:t>
            </a:r>
            <a:r>
              <a:rPr lang="en-US" sz="2000" dirty="0"/>
              <a:t> </a:t>
            </a:r>
            <a:r>
              <a:rPr lang="en-US" sz="2000" dirty="0" err="1"/>
              <a:t>is</a:t>
            </a:r>
            <a:r>
              <a:rPr lang="en-US" sz="2000" dirty="0"/>
              <a:t> at least as hard as 3-SAT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6D061-5E3C-C277-027E-12A13064A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544" y="1227975"/>
            <a:ext cx="3402506" cy="17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1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C5D1-38B5-7453-A0E0-82C1ED4BC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Cook’s Theorem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BE9144-1A13-F2C6-4C14-DE03040C148B}"/>
              </a:ext>
            </a:extLst>
          </p:cNvPr>
          <p:cNvSpPr txBox="1"/>
          <p:nvPr/>
        </p:nvSpPr>
        <p:spPr>
          <a:xfrm>
            <a:off x="1961594" y="4805707"/>
            <a:ext cx="600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P=NP if and only if Satisfiability is in 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1B696-A482-DA7D-3742-A35964AB6AB5}"/>
              </a:ext>
            </a:extLst>
          </p:cNvPr>
          <p:cNvSpPr txBox="1"/>
          <p:nvPr/>
        </p:nvSpPr>
        <p:spPr>
          <a:xfrm>
            <a:off x="990600" y="2514600"/>
            <a:ext cx="7447993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Satisfiability is in NP-Complete but </a:t>
            </a:r>
            <a:r>
              <a:rPr lang="en-US" sz="2200" b="1" dirty="0"/>
              <a:t>if</a:t>
            </a:r>
            <a:r>
              <a:rPr lang="en-US" sz="2200" dirty="0"/>
              <a:t> we can find a deterministic solution for that then it will be in P          Then P=NP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7925FF8-B335-552C-DFD2-6EECF916A9BA}"/>
              </a:ext>
            </a:extLst>
          </p:cNvPr>
          <p:cNvSpPr/>
          <p:nvPr/>
        </p:nvSpPr>
        <p:spPr>
          <a:xfrm>
            <a:off x="4181196" y="4077977"/>
            <a:ext cx="533400" cy="60560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7FC21356-88C3-671E-5926-8F3F2D373217}"/>
              </a:ext>
            </a:extLst>
          </p:cNvPr>
          <p:cNvSpPr/>
          <p:nvPr/>
        </p:nvSpPr>
        <p:spPr>
          <a:xfrm>
            <a:off x="5181600" y="3210001"/>
            <a:ext cx="304800" cy="31052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8BEB5-AAA1-B1A9-F531-9E52E7437EE7}"/>
              </a:ext>
            </a:extLst>
          </p:cNvPr>
          <p:cNvSpPr txBox="1"/>
          <p:nvPr/>
        </p:nvSpPr>
        <p:spPr>
          <a:xfrm>
            <a:off x="1070640" y="1337354"/>
            <a:ext cx="7235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Every problem in NP can be reduced to the Boolean Satisfiability problem (SAT)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266052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28" y="327021"/>
            <a:ext cx="7024744" cy="510058"/>
          </a:xfrm>
        </p:spPr>
        <p:txBody>
          <a:bodyPr>
            <a:normAutofit fontScale="90000"/>
          </a:bodyPr>
          <a:lstStyle/>
          <a:p>
            <a:r>
              <a:rPr lang="en-US" dirty="0"/>
              <a:t>Is P=NP?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429" y="896994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Nobody knows!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97466-4697-7ABB-C2A2-DB257D32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9979"/>
            <a:ext cx="5645972" cy="352873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436CEC7-2DAE-E2FB-369B-9A57924C2F85}"/>
              </a:ext>
            </a:extLst>
          </p:cNvPr>
          <p:cNvSpPr txBox="1"/>
          <p:nvPr/>
        </p:nvSpPr>
        <p:spPr>
          <a:xfrm>
            <a:off x="566429" y="5610031"/>
            <a:ext cx="8458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If we can solve one problem in the NP-complete set in polynomial time, </a:t>
            </a:r>
            <a:br>
              <a:rPr lang="en-US" sz="2200" dirty="0"/>
            </a:br>
            <a:r>
              <a:rPr lang="en-US" sz="2200" dirty="0"/>
              <a:t>we can solve all problems in the NP-complete set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22088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084" y="1600201"/>
            <a:ext cx="8839200" cy="1828800"/>
          </a:xfrm>
        </p:spPr>
        <p:txBody>
          <a:bodyPr>
            <a:normAutofit/>
          </a:bodyPr>
          <a:lstStyle/>
          <a:p>
            <a:r>
              <a:rPr lang="en-US" sz="2200" dirty="0"/>
              <a:t>Problems that have algorithms to find a solution are called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decidable.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Problems for which no algorithm can determine a solution are called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undecidable</a:t>
            </a:r>
            <a:r>
              <a:rPr lang="en-US" sz="2200" dirty="0"/>
              <a:t> (e.g., the Halting Problem).</a:t>
            </a:r>
          </a:p>
        </p:txBody>
      </p:sp>
    </p:spTree>
    <p:extLst>
      <p:ext uri="{BB962C8B-B14F-4D97-AF65-F5344CB8AC3E}">
        <p14:creationId xmlns:p14="http://schemas.microsoft.com/office/powerpoint/2010/main" val="27259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45259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Decidable problems that can be solved in </a:t>
            </a:r>
            <a:r>
              <a:rPr lang="en-US" sz="2200" u="sng" dirty="0"/>
              <a:t>polynomial time</a:t>
            </a:r>
            <a:r>
              <a:rPr lang="en-US" sz="2200" dirty="0"/>
              <a:t>; </a:t>
            </a:r>
            <a:br>
              <a:rPr lang="en-US" sz="2200" dirty="0"/>
            </a:br>
            <a:r>
              <a:rPr lang="en-US" sz="2200" dirty="0"/>
              <a:t>T(n)= O(</a:t>
            </a:r>
            <a:r>
              <a:rPr lang="en-US" sz="2200" dirty="0" err="1"/>
              <a:t>n</a:t>
            </a:r>
            <a:r>
              <a:rPr lang="en-US" sz="2200" baseline="30000" dirty="0" err="1"/>
              <a:t>k</a:t>
            </a:r>
            <a:r>
              <a:rPr lang="en-US" sz="2200" dirty="0"/>
              <a:t>) are </a:t>
            </a:r>
            <a:r>
              <a:rPr lang="en-US" sz="2200" b="1" dirty="0"/>
              <a:t>tractable</a:t>
            </a:r>
            <a:r>
              <a:rPr lang="en-US" sz="2200" dirty="0"/>
              <a:t> for some constant k</a:t>
            </a:r>
            <a:endParaRPr lang="en-US" sz="2200" dirty="0">
              <a:cs typeface="Calibri"/>
            </a:endParaRPr>
          </a:p>
          <a:p>
            <a:pPr lvl="1"/>
            <a:r>
              <a:rPr lang="en-US" sz="2000" dirty="0"/>
              <a:t>Polynomial time : </a:t>
            </a:r>
            <a:r>
              <a:rPr lang="en-US" sz="2000" i="1" dirty="0"/>
              <a:t>O(n</a:t>
            </a:r>
            <a:r>
              <a:rPr lang="en-US" sz="2000" i="1" baseline="30000" dirty="0"/>
              <a:t>2</a:t>
            </a:r>
            <a:r>
              <a:rPr lang="en-US" sz="2000" i="1" dirty="0"/>
              <a:t>), O(n</a:t>
            </a:r>
            <a:r>
              <a:rPr lang="en-US" sz="2000" i="1" baseline="30000" dirty="0"/>
              <a:t>3</a:t>
            </a:r>
            <a:r>
              <a:rPr lang="en-US" sz="2000" i="1" dirty="0"/>
              <a:t>), O(1), O(</a:t>
            </a:r>
            <a:r>
              <a:rPr lang="en-US" sz="2000" i="1" dirty="0" err="1"/>
              <a:t>nlogn</a:t>
            </a:r>
            <a:r>
              <a:rPr lang="en-US" sz="2000" i="1" dirty="0"/>
              <a:t>), …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200" dirty="0"/>
              <a:t>Others that take more than polynomial time are </a:t>
            </a:r>
            <a:r>
              <a:rPr lang="en-US" sz="2200" b="1" dirty="0"/>
              <a:t>intractable</a:t>
            </a:r>
            <a:r>
              <a:rPr lang="en-US" sz="2200" dirty="0"/>
              <a:t>, “difficult to treat or work”.</a:t>
            </a:r>
          </a:p>
          <a:p>
            <a:pPr lvl="1"/>
            <a:r>
              <a:rPr lang="en-US" sz="2000" dirty="0"/>
              <a:t>Not in polynomial time: </a:t>
            </a:r>
            <a:r>
              <a:rPr lang="en-US" sz="2000" i="1" dirty="0"/>
              <a:t>O(2</a:t>
            </a:r>
            <a:r>
              <a:rPr lang="en-US" sz="2000" i="1" baseline="30000" dirty="0"/>
              <a:t>n</a:t>
            </a:r>
            <a:r>
              <a:rPr lang="en-US" sz="2000" i="1" dirty="0"/>
              <a:t>), O(</a:t>
            </a:r>
            <a:r>
              <a:rPr lang="en-US" sz="2000" i="1" dirty="0" err="1"/>
              <a:t>n</a:t>
            </a:r>
            <a:r>
              <a:rPr lang="en-US" sz="2000" i="1" baseline="30000" dirty="0" err="1"/>
              <a:t>n</a:t>
            </a:r>
            <a:r>
              <a:rPr lang="en-US" sz="2000" i="1" dirty="0"/>
              <a:t>), O(n!), …</a:t>
            </a:r>
            <a:br>
              <a:rPr lang="en-US" sz="2000" i="1" dirty="0"/>
            </a:br>
            <a:endParaRPr lang="en-US" sz="2000" i="1" dirty="0"/>
          </a:p>
          <a:p>
            <a:r>
              <a:rPr lang="en-US" sz="2200" dirty="0"/>
              <a:t>Example: if T(n)=n</a:t>
            </a:r>
            <a:r>
              <a:rPr lang="en-US" sz="2200" baseline="30000" dirty="0"/>
              <a:t>3 </a:t>
            </a:r>
            <a:r>
              <a:rPr lang="en-US" sz="2200" dirty="0"/>
              <a:t>and n=1000 then T(n)= 1 billion while </a:t>
            </a:r>
            <a:br>
              <a:rPr lang="en-US" sz="2200" dirty="0"/>
            </a:br>
            <a:r>
              <a:rPr lang="en-US" sz="2200" dirty="0"/>
              <a:t>for T(n)=2</a:t>
            </a:r>
            <a:r>
              <a:rPr lang="en-US" sz="2200" baseline="30000" dirty="0"/>
              <a:t>n </a:t>
            </a:r>
            <a:r>
              <a:rPr lang="en-US" sz="2200" dirty="0"/>
              <a:t>and n=1000, T(n) is a number much larger than the number of atoms in the universe!</a:t>
            </a:r>
          </a:p>
        </p:txBody>
      </p:sp>
    </p:spTree>
    <p:extLst>
      <p:ext uri="{BB962C8B-B14F-4D97-AF65-F5344CB8AC3E}">
        <p14:creationId xmlns:p14="http://schemas.microsoft.com/office/powerpoint/2010/main" val="3638374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4954-43C3-9CD0-1488-BA9D19189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dirty="0"/>
              <a:t>Optimization/Decision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A111-5B94-D78C-5156-9B2EC1340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12838"/>
            <a:ext cx="8153400" cy="5364162"/>
          </a:xfrm>
        </p:spPr>
        <p:txBody>
          <a:bodyPr>
            <a:normAutofit lnSpcReduction="10000"/>
          </a:bodyPr>
          <a:lstStyle/>
          <a:p>
            <a:r>
              <a:rPr lang="en-US" sz="2600" b="1" dirty="0"/>
              <a:t>Optimization Problems</a:t>
            </a:r>
          </a:p>
          <a:p>
            <a:pPr lvl="1"/>
            <a:r>
              <a:rPr lang="en-US" sz="2200" dirty="0"/>
              <a:t>An optimization problem is one which asks, </a:t>
            </a:r>
            <a:br>
              <a:rPr lang="en-US" sz="2200" dirty="0"/>
            </a:br>
            <a:r>
              <a:rPr lang="en-US" sz="2200" dirty="0"/>
              <a:t>“What is the optimal solution to problem X?”</a:t>
            </a:r>
          </a:p>
          <a:p>
            <a:pPr lvl="1"/>
            <a:r>
              <a:rPr lang="en-US" sz="1900" dirty="0"/>
              <a:t>Examples: 0/1 Knapsack, Minimum Spanning Tree</a:t>
            </a:r>
          </a:p>
          <a:p>
            <a:pPr lvl="1"/>
            <a:endParaRPr lang="en-US" sz="2200" dirty="0"/>
          </a:p>
          <a:p>
            <a:r>
              <a:rPr lang="en-US" sz="2600" b="1" dirty="0"/>
              <a:t>Decision Problems</a:t>
            </a:r>
          </a:p>
          <a:p>
            <a:pPr lvl="1"/>
            <a:r>
              <a:rPr lang="en-US" sz="2200" dirty="0"/>
              <a:t>A decision problem is one with yes/no answer </a:t>
            </a:r>
          </a:p>
          <a:p>
            <a:pPr lvl="1"/>
            <a:r>
              <a:rPr lang="en-US" sz="1900" dirty="0"/>
              <a:t>Example: Does a graph G have an MST of cost ≤ w?</a:t>
            </a:r>
            <a:br>
              <a:rPr lang="en-US" sz="2200" dirty="0"/>
            </a:br>
            <a:endParaRPr lang="en-US" sz="2200" dirty="0"/>
          </a:p>
          <a:p>
            <a:r>
              <a:rPr lang="en-US" sz="2400" dirty="0"/>
              <a:t>Many problems will have decision and optimization versions</a:t>
            </a:r>
          </a:p>
          <a:p>
            <a:pPr lvl="1"/>
            <a:r>
              <a:rPr lang="en-US" sz="1900" dirty="0"/>
              <a:t>Example: Knapsack Problem</a:t>
            </a:r>
          </a:p>
          <a:p>
            <a:pPr lvl="1"/>
            <a:r>
              <a:rPr lang="en-US" sz="1900" dirty="0"/>
              <a:t>Optimization: What is the maximum value of a knapsack with a total weight=W?</a:t>
            </a:r>
          </a:p>
          <a:p>
            <a:pPr lvl="1"/>
            <a:r>
              <a:rPr lang="en-US" sz="1900" dirty="0"/>
              <a:t>Decision: Is there a subset of items that fits within the knapsack with </a:t>
            </a:r>
            <a:br>
              <a:rPr lang="en-US" sz="1900" dirty="0"/>
            </a:br>
            <a:r>
              <a:rPr lang="en-US" sz="1900" dirty="0"/>
              <a:t>a total weight=W?</a:t>
            </a:r>
          </a:p>
          <a:p>
            <a:pPr marL="914400" lvl="2" indent="0">
              <a:buNone/>
            </a:pPr>
            <a:endParaRPr lang="en-US" sz="20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443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5081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Classes of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76400"/>
            <a:ext cx="5791200" cy="274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Classes of decision problems: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class 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class NP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class of NP-Hard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class of NP-Complete</a:t>
            </a:r>
          </a:p>
        </p:txBody>
      </p:sp>
    </p:spTree>
    <p:extLst>
      <p:ext uri="{BB962C8B-B14F-4D97-AF65-F5344CB8AC3E}">
        <p14:creationId xmlns:p14="http://schemas.microsoft.com/office/powerpoint/2010/main" val="406223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P (Polynomial-time)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664" y="1458216"/>
            <a:ext cx="7502136" cy="41805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300" dirty="0"/>
              <a:t>Class P is set of all decision problems that can be </a:t>
            </a:r>
            <a:r>
              <a:rPr lang="en-US" sz="2300" b="1" dirty="0"/>
              <a:t>solved</a:t>
            </a:r>
            <a:r>
              <a:rPr lang="en-US" sz="2300" dirty="0"/>
              <a:t> by </a:t>
            </a:r>
            <a:r>
              <a:rPr lang="en-US" sz="2300" u="sng" dirty="0"/>
              <a:t>polynomial-time deterministic algorithms</a:t>
            </a:r>
            <a:r>
              <a:rPr lang="en-US" sz="2300" dirty="0"/>
              <a:t>.</a:t>
            </a:r>
            <a:br>
              <a:rPr lang="en-US" sz="2300" dirty="0"/>
            </a:br>
            <a:endParaRPr lang="en-US" sz="2300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300" dirty="0"/>
              <a:t>A deterministic algorithm is one that always computes </a:t>
            </a:r>
            <a:br>
              <a:rPr lang="en-US" sz="2300" dirty="0"/>
            </a:br>
            <a:r>
              <a:rPr lang="en-US" sz="2300" dirty="0"/>
              <a:t>the correct answer.</a:t>
            </a:r>
            <a:br>
              <a:rPr lang="en-US" sz="2300" dirty="0"/>
            </a:br>
            <a:endParaRPr lang="en-US" sz="2300" dirty="0"/>
          </a:p>
          <a:p>
            <a:pPr>
              <a:lnSpc>
                <a:spcPct val="150000"/>
              </a:lnSpc>
            </a:pPr>
            <a:r>
              <a:rPr lang="en-US" sz="2300" dirty="0"/>
              <a:t>Example of problems in class P: MST, Sorting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37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1303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763000" cy="28956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Do problems such as 0-1 Knapsack (not polynomial-time algorithms) belong to class P?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−"/>
            </a:pPr>
            <a:r>
              <a:rPr lang="en-US" sz="2000" dirty="0"/>
              <a:t>No one knows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−"/>
            </a:pPr>
            <a:r>
              <a:rPr lang="en-US" sz="2000" dirty="0"/>
              <a:t>To know a decision problem is not in class P, it must be proven </a:t>
            </a:r>
            <a:br>
              <a:rPr lang="en-US" sz="2000" dirty="0"/>
            </a:br>
            <a:r>
              <a:rPr lang="en-US" sz="2000" dirty="0"/>
              <a:t>it is not possible to develop a polynomial-time algorithm to solve it!</a:t>
            </a:r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5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381000"/>
            <a:ext cx="7848600" cy="76200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Class NP (Non-deterministic Polynomial-time)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95400"/>
            <a:ext cx="8305800" cy="49911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/>
              <a:t>A problem is in class NP, if it can be </a:t>
            </a:r>
            <a:r>
              <a:rPr lang="en-US" sz="2200" b="1" dirty="0"/>
              <a:t>verified</a:t>
            </a:r>
            <a:r>
              <a:rPr lang="en-US" sz="2200" dirty="0"/>
              <a:t> in polynomial-time.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/>
              <a:t>Like, checking if a Sudoku is solved correctly.</a:t>
            </a:r>
          </a:p>
          <a:p>
            <a:pPr>
              <a:buFont typeface="Arial" pitchFamily="34" charset="0"/>
              <a:buChar char="•"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200" dirty="0"/>
              <a:t>For NP, there exists a polynomial-time verification algorithm that, </a:t>
            </a:r>
            <a:br>
              <a:rPr lang="en-US" sz="2200" dirty="0"/>
            </a:br>
            <a:r>
              <a:rPr lang="en-US" sz="2200" dirty="0"/>
              <a:t>given a solution, can determine its correctness in polynomial-time.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200" dirty="0"/>
              <a:t>There is a non-deterministic polynomial-time algorithm that can </a:t>
            </a:r>
            <a:br>
              <a:rPr lang="en-US" sz="2200" dirty="0"/>
            </a:br>
            <a:r>
              <a:rPr lang="en-US" sz="2200" dirty="0"/>
              <a:t>“guess” the solution, and the verification algorithm can then confirm </a:t>
            </a:r>
            <a:br>
              <a:rPr lang="en-US" sz="2200" dirty="0"/>
            </a:br>
            <a:r>
              <a:rPr lang="en-US" sz="2200" dirty="0"/>
              <a:t>its correctness in polynomial-time.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Example of NP: 0/1 knapsack problem , Subset Sum Problem, </a:t>
            </a:r>
            <a:br>
              <a:rPr lang="en-US" sz="2200" dirty="0"/>
            </a:br>
            <a:r>
              <a:rPr lang="en-US" sz="2200" dirty="0"/>
              <a:t>Graph Coloring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22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2079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16215</TotalTime>
  <Words>1797</Words>
  <Application>Microsoft Office PowerPoint</Application>
  <PresentationFormat>On-screen Show (4:3)</PresentationFormat>
  <Paragraphs>191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Symbol</vt:lpstr>
      <vt:lpstr>Wingdings</vt:lpstr>
      <vt:lpstr>Office Theme</vt:lpstr>
      <vt:lpstr>Computational Complexity  and Intractability</vt:lpstr>
      <vt:lpstr>Problems with different time complexity</vt:lpstr>
      <vt:lpstr>Decidability</vt:lpstr>
      <vt:lpstr>Tractable</vt:lpstr>
      <vt:lpstr>Optimization/Decision Problems</vt:lpstr>
      <vt:lpstr>Classes of Problems</vt:lpstr>
      <vt:lpstr>Class P (Polynomial-time)</vt:lpstr>
      <vt:lpstr>Class P</vt:lpstr>
      <vt:lpstr>Class NP (Non-deterministic Polynomial-time)</vt:lpstr>
      <vt:lpstr>Analyze 0/1 Knapsack Problem</vt:lpstr>
      <vt:lpstr>Another Example of NP problem:  Subset Sum Problem</vt:lpstr>
      <vt:lpstr>NP Example</vt:lpstr>
      <vt:lpstr>Example of NP algorithm</vt:lpstr>
      <vt:lpstr>P vs NP</vt:lpstr>
      <vt:lpstr>Reduction</vt:lpstr>
      <vt:lpstr>NP-Hard</vt:lpstr>
      <vt:lpstr>NP-Complete</vt:lpstr>
      <vt:lpstr>Relation between problems</vt:lpstr>
      <vt:lpstr>Boolean Satisfiability</vt:lpstr>
      <vt:lpstr>PowerPoint Presentation</vt:lpstr>
      <vt:lpstr>Example</vt:lpstr>
      <vt:lpstr> Independent Set (IS) Problem</vt:lpstr>
      <vt:lpstr>Reduce 3-SAT to IS (3-SAT ≤p IS)</vt:lpstr>
      <vt:lpstr>Why Independent Set (IS) is NP-Complete?</vt:lpstr>
      <vt:lpstr>Cook’s Theorem</vt:lpstr>
      <vt:lpstr>Is P=NP?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733</cp:revision>
  <dcterms:created xsi:type="dcterms:W3CDTF">2006-08-16T00:00:00Z</dcterms:created>
  <dcterms:modified xsi:type="dcterms:W3CDTF">2025-04-23T17:54:07Z</dcterms:modified>
</cp:coreProperties>
</file>