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973" r:id="rId3"/>
    <p:sldId id="1002" r:id="rId4"/>
    <p:sldId id="1003" r:id="rId5"/>
    <p:sldId id="892" r:id="rId6"/>
    <p:sldId id="975" r:id="rId7"/>
    <p:sldId id="976" r:id="rId8"/>
    <p:sldId id="977" r:id="rId9"/>
    <p:sldId id="1004" r:id="rId10"/>
    <p:sldId id="984" r:id="rId11"/>
    <p:sldId id="986" r:id="rId12"/>
    <p:sldId id="987" r:id="rId13"/>
    <p:sldId id="988" r:id="rId14"/>
    <p:sldId id="989" r:id="rId15"/>
    <p:sldId id="990" r:id="rId16"/>
    <p:sldId id="991" r:id="rId17"/>
    <p:sldId id="994" r:id="rId18"/>
    <p:sldId id="995" r:id="rId19"/>
    <p:sldId id="1016" r:id="rId20"/>
    <p:sldId id="996" r:id="rId21"/>
    <p:sldId id="1017" r:id="rId22"/>
    <p:sldId id="997" r:id="rId23"/>
    <p:sldId id="992" r:id="rId24"/>
    <p:sldId id="993" r:id="rId25"/>
    <p:sldId id="998" r:id="rId26"/>
    <p:sldId id="999" r:id="rId27"/>
    <p:sldId id="1000" r:id="rId28"/>
    <p:sldId id="1018" r:id="rId29"/>
    <p:sldId id="972" r:id="rId30"/>
    <p:sldId id="945" r:id="rId31"/>
    <p:sldId id="791" r:id="rId32"/>
    <p:sldId id="877" r:id="rId33"/>
    <p:sldId id="905" r:id="rId34"/>
    <p:sldId id="906" r:id="rId35"/>
    <p:sldId id="878" r:id="rId36"/>
    <p:sldId id="882" r:id="rId37"/>
    <p:sldId id="883" r:id="rId38"/>
    <p:sldId id="936" r:id="rId39"/>
    <p:sldId id="1005" r:id="rId40"/>
    <p:sldId id="950" r:id="rId41"/>
    <p:sldId id="929" r:id="rId42"/>
    <p:sldId id="885" r:id="rId43"/>
    <p:sldId id="935" r:id="rId44"/>
    <p:sldId id="938" r:id="rId45"/>
    <p:sldId id="1009" r:id="rId46"/>
    <p:sldId id="1010" r:id="rId47"/>
    <p:sldId id="979" r:id="rId48"/>
    <p:sldId id="980" r:id="rId49"/>
    <p:sldId id="933" r:id="rId50"/>
    <p:sldId id="1011" r:id="rId51"/>
    <p:sldId id="981" r:id="rId52"/>
    <p:sldId id="955" r:id="rId53"/>
    <p:sldId id="952" r:id="rId54"/>
    <p:sldId id="953" r:id="rId55"/>
    <p:sldId id="1006" r:id="rId56"/>
    <p:sldId id="956" r:id="rId57"/>
    <p:sldId id="1019" r:id="rId58"/>
    <p:sldId id="957" r:id="rId59"/>
    <p:sldId id="1007" r:id="rId60"/>
    <p:sldId id="959" r:id="rId61"/>
    <p:sldId id="960" r:id="rId62"/>
    <p:sldId id="982" r:id="rId63"/>
    <p:sldId id="1012" r:id="rId64"/>
    <p:sldId id="1013" r:id="rId65"/>
    <p:sldId id="1014" r:id="rId66"/>
    <p:sldId id="1015" r:id="rId67"/>
    <p:sldId id="963" r:id="rId68"/>
    <p:sldId id="964" r:id="rId69"/>
    <p:sldId id="965" r:id="rId70"/>
    <p:sldId id="966" r:id="rId71"/>
    <p:sldId id="970" r:id="rId72"/>
    <p:sldId id="967" r:id="rId73"/>
    <p:sldId id="1008" r:id="rId74"/>
    <p:sldId id="969" r:id="rId75"/>
    <p:sldId id="971" r:id="rId76"/>
    <p:sldId id="983" r:id="rId77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F02F0"/>
    <a:srgbClr val="D4F0E1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99869" autoAdjust="0"/>
  </p:normalViewPr>
  <p:slideViewPr>
    <p:cSldViewPr snapToGrid="0" snapToObjects="1">
      <p:cViewPr varScale="1">
        <p:scale>
          <a:sx n="130" d="100"/>
          <a:sy n="130" d="100"/>
        </p:scale>
        <p:origin x="8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7-01T15:28:04.5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13573 11922 0,'16'0'31,"95"0"-15,0 0-16,16 0 15,48 0-15,-16 0 16,31 16-16,1-16 15,-1 16-15,-15 0 16,0 0-16,-33 0 16,-15-16-16,0 0 15,-15 15-15,-33-15 16,16 0-16,-31 0 16,15 16-16,-15-16 15,-1 0-15,16 0 16,17 0-16,-17 0 15,48 0-15,-32 0 16,1 0-16,-1 0 16,0 0-16,-16 0 15,1 0-15,-17 0 16,-15 0-16,15 0 16,-31 0-1,16 0-15,-16 0 0,-1 0 16,1 0-1,0 0-15,0 0 16,-1 0-16,1 0 16,0 0-16,31 0 15,17 0-15,-17 0 16,17 0-16,-1 0 16,-16 0-16,17 0 15,-33 0-15,1 0 16,0 0-16,-32 0 15,15 0-15,-15 0 16,0 0 0,0 0-1,0 0 1,16 0-16,15-16 16,1 16-16,15 0 15,1 0-15,-17-15 16,17 15-16,-16 0 15,15 0-15,-31 0 16,0 0-16,-17 0 16,1 0-1,0 0 32,0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34:32.8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9695 17731 0,'21'0'187,"0"0"-171,0 0 0,0 0-1,0 0 1,-21-21-16,21 21 15,0 0 1,0 0 0,0 0-1,0 0-15,-1 0 32,1-21-1,0 21-16,0 0 1,0 0 0,0 0-1,0 0 17,0 0-1,0 0-16,0 0 1,0 0 15,0 0-15,0 0 31,0 0-16,0 0 0,0 0-15,0 0 0,-1 0-1,1 0 1,-42 0 203,1 0-204,-1 21 1,0-21-1,0 0 1,0 0 0,21 21-16,-21-21 15,0 0 1,0 0 15,21 21-31,-21-21 31,0 0-15,0 0-16,0 0 16,0 21-1,0-21 1,0 0-16,0 0 16,0 0-1,1 0-15,-1 0 16,0 0-1,21 21-15,-21-21 16,0 0 0,0 0 15,0 0 0,0 0-15,0 0 31,0 0 46,0 0 157,0-21-234,0 21 31,42 0 359,0 0-359,0 0-31,0 0-1,0 0 1,0 0-16,0 0 16,21 0-1,-21 0-15,0 0 16,0 0-16,-1 0 15,1 0-15,0 0 16,0 0 0,0 0 46,0 0-31,0 0 1,0 0 15,0 0 187,0 0-203,0 0 16,0 0-31,0 0 93,0 0 938,0 0-1031,0 0 15,-21-21-16</inkml:trace>
  <inkml:trace contextRef="#ctx0" brushRef="#br0" timeOffset="18647.64">13590 14947 0,'21'0'140,"0"0"-109,0 0-31,21 0 16,0 0-16,-22 0 16,22 0-16,-21 0 15,21 0-15,0 0 16,0 0-16,0 0 16,21 0-16,-22 0 15,1 0-15,0 0 16,21 0-16,-21 0 15,0 0-15,21 0 16,-21 0-16,-1 0 16,1 0-16,0 0 15,0 0-15,0 0 16,-21 0-16,21 0 16,0 0-16,0 0 15,-22 0-15,22 0 16,-21 0-16,21 0 15,-21 0-15,0 0 16,21 0-16,-21 0 16,0 0-16,21 0 15,-21 0-15,0 0 16,20 0-16,-20 0 16,21 0-1,-21 0-15,0 0 16,0 0-16,0 0 15,0 0-15,0 0 16,0 0 0,21 0-16,-21 0 15,0 0-15,20 0 16,-20 0-16,21 0 16,0 0-16,21 0 15,-21 0-15,-21 0 16,21 0-16,-21 0 15,0 0-15,0 0 16,-1 0-16,1 0 16,0 0-1,0 0-15,0 0 16,0 0-16,0 0 16,0 0-16,0 0 15,0 0 1,0 0-1,0 0-15,0 0 16,0 0 15,0 0-15,0 0 15,-1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42:03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10093 11430 0,'63'0'109,"62"21"-109,-41-21 16,42 0-16,20 0 16,-20 0-16,21 0 15,-1 0-15,-20 0 16,-21 0-16,20 0 15,-41 0-15,21 0 16,-22 0-16,1-21 16,0 21-16,0 0 15,20 0-15,1 0 16,0 0-16,-21 0 16,41-21-16,-20 21 15,0 0-15,-1 0 16,1 0-16,0 0 15,-22 0-15,22-21 16,-21 21 0,21 0-16,-22 0 15,1 0-15,-21 0 16,21 0-16,-42 0 16,20 0-16,-20 0 15,0 0-15,0 0 16,0 0-16,0 0 15,-21 0-15,0 0 16,21 0-16,-22 0 16,1 0-16,0 0 15,0 0-15,0 0 16,0 0-16,0 0 16,0 0-1,0 0 1,0 0-1,0 0 1,21 0-16,-21 0 16,21 0-16,-21 0 15,20 0-15,-20 0 16,0 0-16,21 0 16,-21 0-1,0 0-15,0 0 16,0 0-1,0 0-15,0 0 32,0 0 30,0 0-46,0 0-1,0 0 32,0 0 110,-1 0-142,1 0 1,0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42:33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11035 7473 0</inkml:trace>
  <inkml:trace contextRef="#ctx0" brushRef="#br0" timeOffset="1176.97">11098 7411 0,'0'-21'32,"-21"21"-32,0-21 15,0 0 1,0 21-1,0-21-15,0 21 16,1 0-16,-22-21 16,0 0-16,21 21 15,0 0-15,0-21 16,0 21-16,0 0 16,0 0-1,0 0 1,0 0-1,0 0-15,0 21 16,0 0-16,-20 21 16,20 21-16,-21-22 15,0 1-15,42 0 16,-21-21-16,21 21 16,0-21-16,0 0 15,0 0-15,0 0 16,21-21-1,-21 21-15,42-21 16,-21 0-16,0 0 16,0 0-16,20 0 15,-20 0-15,21 0 16,0-21 0,0 0-16,21-42 15,-21 21-15,21 0 16,-22 0-16,1 1 15,-21-1-15,21 0 16,-21 0-16,-21 21 16,21 0-16,-21 0 15,0 0-15,21 21 16,-21-21 31,0 42 0,0 21-47,0 0 15,0 21-15,0 0 16,0-22-16,21 1 16,-21-21-16,21-21 15,-21 21-15,0 0 16,21-21-1,-21 21-15,21-21 32,0 0-1</inkml:trace>
  <inkml:trace contextRef="#ctx0" brushRef="#br0" timeOffset="1680.29">11496 7222 0,'21'21'32,"0"42"-32,0 0 15,0-21-15,0-1 16,0 1-16,0-21 16,-21 0-16,20 0 15,-20 0 1,21-21-1,0 0 48,0-42-47,21-42-16,0 22 15,-21-1-15,0 21 16,0-21-16,0 21 15,0 21-15,0 0 16,-21-20-16,21 20 16,0 0-1</inkml:trace>
  <inkml:trace contextRef="#ctx0" brushRef="#br0" timeOffset="2640.11">12690 7138 0,'0'0'0,"20"-20"0,1-1 16,-21 0-16,0 0 16,0 0-1,0 0-15,-21 0 16,21 0-16,-20 0 15,-1 21-15,0 0 16,0 0-16,-21 0 16,0 0-16,-21 21 15,0 21-15,21 0 16,1 0-16,-1-1 16,0 1-16,21 0 15,0 0-15,21 0 16,0-21-16,0 0 15,0 0 1,0 0 0,21-21-1,0 0-15,21 0 16,20-21-16,1 0 16,-21-21-16,0 0 15,0 21-15,-21-21 16,0 21-16,0-21 15,0 22-15,-21-1 16,21 0-16,-21 0 16,21 63 62,0 62-78,-21 1 15,-21 0-15,0-1 16,0-20-16,0 21 16,-21-22-16,0 1 15,0 0-15,21-21 16,-21-21-16,0-1 16,21 22-16,-20-42 15,20 0-15,0 0 16,0 0-16,0-21 15,0 0 17,0 0-17,0-21-15,-21-21 16,21-21-16,21 21 16,-21-20-16,21-1 15,21 21-15,21-42 16,21 42-16,-21-20 15,21 20-15,-1 0 16,1 0-16</inkml:trace>
  <inkml:trace contextRef="#ctx0" brushRef="#br0" timeOffset="2936.68">13129 7390 0,'0'0'0,"21"0"16,0-21 15,0 21-16,0 0 17,0 0-17,0 0 1,-21 21-16</inkml:trace>
  <inkml:trace contextRef="#ctx0" brushRef="#br0" timeOffset="3512.93">14281 6992 0,'0'0'0,"-21"-21"62,-21 0-62,-42 21 16,1 0-16,41 0 15,-21 21-15,42 0 16,0 21-16,-21 21 16,21-1-16,0 1 15,0 0-15,0-21 16,21 21-16,-21-1 15,21-20-15,0 21 16,0-21-16,21 0 16,0-21-16,21 21 15,0-21-15,0 0 16,-21-1-16,21 1 16,0-21-16,20 0 15,-20 0-15,0 21 16,0-21-16,21 0 15,-42-21 1,0 21-16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43:29.2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1466 10258 0,'42'0'140,"0"0"-140,20 0 16,-41 0-16,21 0 16,-21 0-16,21 0 15,0 0-15,0 0 16,0 0-16,-21 0 15,20 0-15,-20 0 16,21 0-16,-21 0 16,21 0-16,0 0 15,0 0-15,0 0 16,0 0-16,-21 0 16,20 0-16,-20 0 15,21 0-15,0 0 16,0 0-16,0 0 15,0 0-15,0 0 16,0 0-16,-1 0 16,1 0-16,21 0 15,-21 0-15,63 21 16,-42-21 0,20 0-16,-20 0 15,0 0-15,0 0 16,0 0-16,-22 20 15,22-20-15,-21 0 16,-21 0-16,0 0 16,21 0-16,-21 0 15,0 0-15,21 0 16,-21 0-16,20 0 16,1 0-16,0 0 15,0 0-15,0 0 16,-21 0-16,21 0 15,0 0-15,-21 0 16,0 0-16,20 0 16,-20 0-16,21 0 15,-21 0-15,0 0 16,0 0-16,0 0 16,21 0-16,-21 0 15,0 0-15,0 0 16,0 0-1,0 0 1,0 0-16,-1 0 16,1 0-1,0 0 1,0 0 15,0 0-15,0 0-1,0-20 1,0 20-16,0 0 16,0 0-1,0 0 1,0 0-16,0-21 16,0 21-1,0 0-15,0 0 16,0 0-1,-1 0 32</inkml:trace>
  <inkml:trace contextRef="#ctx0" brushRef="#br0" timeOffset="1287.72">4314 9965 0,'21'20'94,"20"1"-94,-20 0 16,21 0-16,0 0 15,-21 0-15,0 0 16,0 0-16,0-21 16,0 21-16,0-21 15,0 21-15,0-21 16,-21 21 0,21-21-16,0 0 15,-21 21-15,20-21 16,1 0-1,-21 21 1,21-21 0,-63 42 296,1-22-312,-1 22 16,0-21-16,21-21 15,0 21-15,0 0 16,0-21-16,0 21 16,0-21-16,0 21 15,0-21 1,0 21 0,0-21-1,0 21-15,1-21 16,20 21-1,-21-21-15,0 21 16,0-21 0,0 21-1,0-21 1,21 21 0,-21-21-16,0 0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44:01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2680 8039 0,'21'0'218,"0"0"-202,0 0 62</inkml:trace>
  <inkml:trace contextRef="#ctx0" brushRef="#br0" timeOffset="16551.45">2785 8018 0,'21'0'234,"21"0"-234,0 0 16,0 0-1,-1 0-15,1 0 16,0 0-16,0 0 16,0 0-16,0 0 15,0 0-15,0 0 16,-1 0-16,1 0 15,-21-21-15,21 21 16,0 0-16,21 0 16,-21 0-16,0 0 15,0 0-15,-1 0 16,1 0-16,0 0 16,0 0-16,0 0 15,0 0-15,0 0 16,-21 0-16,21 0 15,-1 0-15,-20 0 16,21 0-16,0 0 16,0 0-16,0 0 15,0 0-15,0 0 16,-21 0-16,20 0 16,1 0-16,-21 0 15,21 0-15,-21 0 16,21 0-16,-21 0 15,21 0 1,0 0-16,-21 0 16,20 0-16,-20 0 15,0 0-15,21 0 16,-21 0-16,0 0 16,0 0-16,21 0 15,-21 0-15,0 0 16,0 0-16,0 0 15,0 0 1,0 0 0,-1 0-16,1 0 15,0 0 1,0 0 0,0 0 15,0-21-16,0 21 17</inkml:trace>
  <inkml:trace contextRef="#ctx0" brushRef="#br0" timeOffset="24104.22">7350 9148 0,'21'0'78,"63"0"-62,-1 0-16,-41 21 15,42-21-15,-21 0 16,0 0-16,-22 0 15,22 0-15,-21 0 16,0 0-16,0 0 16,0 0-16,0 0 15,21 0-15,-1 0 16,22 0-16,-21 0 16,0 0-16,0 0 15,-22 0-15,22 0 16,-21 0-16,0 0 15,-21 0 1,21 0-16,-21 0 16,21 0-16,0 0 15,-1 0-15,1 0 16,0 0-16,0 0 16,0 0-16,0 0 15,0 0-15,0 0 16,-1 0-16,-20 0 15,21 0-15,-21 0 16,21 0-16,0 0 16,0 0-16,0 0 15,0 0-15,-1 0 16,1 0-16,-21 0 16,0 0-16,21 0 15,0 0-15,-21 0 16,21 0-16,0 0 15,0 0-15,-1 0 16,-20 0-16,21 0 16,-21 0-16,0 0 15,21 0-15,-21 0 16,0 0-16,21 0 16,0 0-16,-21 0 15,21 0-15,-22 0 16,22 0-1,-21 0-15,42 0 16,-21 0-16,0 0 16,-21 0-16,21 21 15,-21-21-15,20 0 16,-20 0-16,0 0 16,21 0-16,-21 0 15,0 0-15,0 0 16,0 0-16,0 0 15,0 0 1,0 0 93</inkml:trace>
  <inkml:trace contextRef="#ctx0" brushRef="#br0" timeOffset="27375.83">2617 10341 0,'21'0'31,"0"0"1,0 0-17,0 0 1,0-21-16,21 21 16,0 0-16,21-21 15,0 21-15,-1 0 16,22-20-16,21 20 15,-42 0-15,20-21 16,1 21-16,-42 0 16,21-21-16,0 21 15,-21 0-15,-1-21 16,22 21-16,-21 0 16,-21 0-16,0-21 15,21 21-15,-21 0 16,21 0-1,21 0-15,-42 0 16,-1 0-16,22 0 16,-21 0-16,21-21 15,-21 21-15,21 0 16,-21 0-16,21 0 16,0 0-16,-21 0 15,20 0-15,1 0 16,-21 0-16,0 0 15,21 0-15,-21 0 16,0 0-16,0 0 16,21 0-16,-21 0 15,21 0-15,-21 0 16,0 0-16,20 0 16,1 0-16,-21 0 15,0 0-15,0 0 16,21 0-16,-21 0 15,0 0-15,0 0 16,0 0-16,0 0 16,0 0-1,0 0 1,-1 0-16,1 0 16,0 0 30,-42 0 689,0 0-735,1 0 15,-1 0 1,21 21-16,-21-21 16,0 0-16,0 0 15,0 0 1,0 0 0,0 0-1,0 21-15,0-21 16,0 0 15,0 0 0,0 0 63,0 0 0</inkml:trace>
  <inkml:trace contextRef="#ctx0" brushRef="#br0" timeOffset="32000.04">2199 10634 0,'0'21'141,"0"21"-126,0 42-15,0-42 16,-21 0-16,21 0 15,0-1-15,0-20 16,0 21-16,0-21 16,0 0-16,-21 0 15,21 0-15,0 0 16,0 0-16,0 0 16,0 0-1,0 0 1,0 0-1,0 0-15,0-1 16,0 1 0,0 0-1,0 0 1,0 0-16,0 0 16,0 0-1,0 0-15,0 0 16,0 0-16,0 0 15,0 0-15,0 0 16,0 0-16,0 0 16,0-1-16,0 1 15,0 0-15,0 0 16,0 0-16,0 0 16,0 21-1,0-21-15,-21 0 16,21 21-16,0-21 15,0 0-15,0 0 16,0-1-16,0 1 16,0 0-16,0 21 15,0-21-15,0 21 16,-21-21-16,21 21 16,0 0-16,0-21 15,-21 0-15,21 20 16,0 1-16,0 0 15,0 0 1,0 0-16,-21-21 16,21 21-16,0 0 15,0-1-15,0-20 16,0 0-16,-21 21 16,21-21-16,0 21 15,0-21-15,0 21 16,-21-21-16,21 21 15,0-21-15,0 20 16,0-20-16,-21 0 16,21 0-16,0 0 15,0 0-15,0 21 16,-21-21-16,21 0 16,0 0-16,-21 0 15,21 21-15,0-22 16,0 1-16,0 0 15,-21 0-15,21 0 16,0 0-16,0 0 16,0 21-16,-21-21 15,21 0-15,0 0 16,0 0-16,0 0 16,-20 0-16,20-1 15,0 1-15,0 0 31,-21 0-31,21 0 16,0 0 0,0 0-16,-21-21 15,21 21-15,0 0 16,0 0 0,0 0 15,0 0 0,-21-21 0,21 21-31,0 0 16,0 0 15,0-1 16,0 1-16,0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44:5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2722 9085 0,'21'0'140,"21"0"-124,0 0-16,-21 0 16,21 0-16,-21 0 15,21 0-15,-22 0 16,1 0-16,0 0 16,0 0-16,0 0 15,0 0-15,0 0 31,0 0-31,0 0 16,0 0 0,0 0-16,0 0 15,0 0 1,0 0 0,0 0-1,-42 0 298,0 0-298,0 0 1,0 21 0,0-21-16,0 0 15,0 21 1,0-21-16,0 0 15,0 0 1,0 0 0,0 0-16,0 0 15,0 0 1,1 0 0,-1 0-16,0 0 15,0 0 16,0 0-15,42 0 625,0 0-641,0 0 15,0 0 1,-1 0 0,1 0-16,0 0 15,0 0 16,0 0 1</inkml:trace>
  <inkml:trace contextRef="#ctx0" brushRef="#br0" timeOffset="3560.5">5968 9169 0,'21'0'31,"0"0"16,0 0-16,0 0-31,20 0 16,-20 0-1,21 0-15,0 0 16,0 0-16,21 0 16,-21 0-16,21 0 15,-22 0-15,1 0 16,0 0-16,0 0 16,21 0-16,-21 0 15,0 0-15,0 0 16,20 0-16,-20 0 15,0 0-15,0 0 16,21 0-16,-21 0 16,-21 0-16,0 0 15,0 0-15,-1 0 16,1 0-16,21 0 16,-21 0-1,0 0-15,0 0 16,0 0-16,0 0 15,0 0-15,0 0 16,0 0-16,21 0 16,0 0-16,-21 0 15,-1 0-15,1 0 16,0 0-16,0 0 16,0 0-16,0 0 15,0 0-15,0 0 16,0 0-16,0 0 15,21 0-15,-21 0 16,0 0 0,0 0-16,0 0 15,-1 0-15,1 0 16,0 0-16,0 0 16,0 0-1,0 0-15,0 0 16,0 0-1,0 0 1,0 0 0,0 0-1,0 0 1,0 0 15,0 0 0,0 0 1,0 0-17,0 0 17,-1 0-17,1 0 16,0 0 1,0 0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35:04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14323 754 0,'0'20'78,"0"1"-63,0 0-15,0 0 16,0 0-16,0 0 16,0 0-1,0 0-15,0 0 16,0 21-16,0 21 15,0-1-15,0 1 16,21 0-16,-21 0 16,21 21-1,-21-1-15,0 1 16,0 0-16,0 0 16,0-1-16,0-20 15,0 21-15,0-21 16,0-1-16,-21-20 15,21 21-15,0 0 16,-21-21-16,21 21 16,-21-1-16,21 1 15,0-21-15,0 0 16,0 21-16,-21-21 16,21-1-16,0 1 15,0 0-15,-21-21 16,21 0-16,0 0 15,0 0-15,0 0 16,0 0 15,168-21 141,-85 0-172,1 0 0,21 0 16,-1 0-16,-20 0 15,21 0-15,-21 0 16,20 0-16,1 0 16,21 0-16,-22 0 15,1 0-15,21-21 16,-22 21-16,1 0 16,-21 0-16,-42 0 15,21 0-15,-22-21 16,1 21-16,0 0 15,0 0-15,-21 0 16,0 0-16,0 0 16,0 0-16,0 0 31,-21-42 63,-21-63-79,21 43-15,0-22 16,0 21-16,0-21 16,0 1-16,0-1 15,0 0-15,0 0 16,0 1-16,0 20 15,0-21-15,21 0 16,-21 22-16,0-1 16,0 0-16,0 0 15,0 0-15,0 21 16,0-20-16,0 20 16,0 0-16,0 0 15,0 0-15,0 0 16,0 0-16,0 1 15,0-1-15,0 0 16,0 0 0,0 21-16,0-21 15,0 21-15,0 0 16,0 0 0,0 0 15,-21 21-31,21-21 15,0-20-15,0 20 16,-21 0-16,21 0 16,-21 21 46,0 0-46,-21 0-1,21 0-15,-21 0 16,0 0-16,1 0 16,-1 0-16,0 0 15,0 0-15,-21 0 16,0 0-16,1 0 16,-1 0-16,0 0 15,0 0 1,-21 0-16,21 0 15,1 0-15,-1 0 16,21 0-16,0 0 16,0 0-16,21 0 15,0 0-15,0 0 16,0 0-16,0 0 16,1 0-1,-1 0-15,0 0 16,0-21-1,0 21 1,0 0 0,0 0-1,0 0-15,-21-21 16,21 21-16,0 0 16,-21 0-16,21 0 15,-20 0-15,20 0 16,0 0-16,-21 0 15,21 0 1,0 0-16,0 0 16,0 0 15,0 0 0,0 0-15,0 0-1,0 0 17,0 0-1,0 0-15,0 0-1,0 0 1,1 0-1,-1 0 17,0 0-17,0 0 17</inkml:trace>
  <inkml:trace contextRef="#ctx0" brushRef="#br0" timeOffset="2624.81">17820 984 0,'-21'0'0,"21"42"15,-21-21-15,0 21 16,0-1-16,0 22 15,0-21-15,-21 21 16,21 0-16,0 20 16,0-20-16,1 0 15,20 0-15,0 0 16,0-1-16,0-20 16,0 0-16,0 0 15,20 0-15,1 0 16,0-42-16,-21 21 15,21-21 1,0 21 0,0-21-1,0 0-15,0 0 16,0 0 0,0 0-16,0-21 15,0 0-15,21-21 16,0 0-16,-1-21 15,1 0-15,-21 22 16,21-22-16,0 0 16,-21 21-16,0-21 15,0 21-15,-21 1 16,21-22-16,-21 42 16,0-21-16,0 21 15,0-21-15,-21 0 16,0-21-16,0 22 15,21 20-15,-21 0 16,0 0-16,0 0 16,0 21-16,21-21 15,-21 21 1,0 0 0,0-21-1,0 21 1,0 0-16,1 0 15,-1 0 1,0 0 0,0 0-1,0 0 17,42 0 61,0 0-77,41 0-16,22 0 16,42 0-16,41 0 15,22-21-15,20 0 16,-20 21-16,20-21 15,-41 21-15,-22 0 16,1 0-16,-1 0 16,-41 0-1,21 21-15,-22-21 16,1 0-16,21 0 16,-1 0-16,1 0 15,-21 0-15,-1 0 16,-62 0-16,21-21 15,-42 21-15,21 0 16,-21 0-16,0 0 16,-21-21-1,21 21 1,0 0 15,-21-21 0,-21 21 48,0 21-64,-42 0 1,-21 0-16,21 21 15,1-21-15,-1 21 16,0 0 0,21 20-16,-21-20 15,42-21-15,-21 21 16,42-21-16,-20 21 16,-1-21-16,21 0 15,-21 21-15,21 0 16,-21 20-16,21-20 15,-21 0-15,21 21 16,0 0-16,0-1 16,0-20-16,0 0 15,-21 0-15,21 0 16,0-21-16,21 0 16,0 0-1,0-21 1,0 0-16,0 0 15,-1 0 1,22 0-16,-21-21 16,42 0-16,21 0 15,-21-21-15,-1 0 16,-20-21-16,21 1 16,-21-1-16,0 0 15,-21 0-15,0 0 16,0 22-1,-21-1-15,0-21 16,0 21-16,0 0 16,0-21-16,-21 42 15,0-41-15,0 20 16,21 0-16,-21 0 16,0 21-16,21 0 15,-21 21-15,21-21 16,-21 21-16,0 0 31,0 0-15,0 0-1,0 21 17,21 0-17,0 0-15</inkml:trace>
  <inkml:trace contextRef="#ctx0" brushRef="#br0" timeOffset="3553.17">20458 1905 0,'-21'0'15,"-21"-21"-15,1 21 16,-1 0-16,0-21 15,-21 21-15,-21-21 16,0 0-16,-20 21 16,-1-21-16,21 21 15,0 0-15,-20 0 16,20 0-16,-21 0 16,22 0-16,-1 0 15,0 0-15,-21 0 16,1 0-16,-22 0 15,0 21-15,22 0 16,-22-21-16,21 21 16,22 0-16,-1-21 15,42 0-15,-21 21 16,0-21-16,21 0 16,1 0-16,-1 0 15,21 0 1,-21 0-16,21 0 15,0 0-15,0 0 16,0 0-16,21 21 16,-42-21-16,21 0 15,0 0-15,21 21 16,-21-21 0</inkml:trace>
  <inkml:trace contextRef="#ctx0" brushRef="#br0" timeOffset="5688.29">22468 419 0,'-21'0'15,"21"41"-15,-20 43 16,-22 0-16,21 0 16,0-1-16,-21 22 15,21 21-15,-21-1 16,0 64-16,0-43 16,21 22-1,-20-22-15,41 1 16,-21-1-16,0-41 15,21 21-15,-21-22 16,21-41-16,-21-21 16,21 21-16,0 0 15,-21-22-15,21-20 16,0 21-16,0-21 16,0 0-16,0 0 15,0 0-15,42-21 125,62 0-125,1 0 16,63 0-16,-43 0 15,22 0-15,-1 0 16,-20 0-16,21 0 16,-43 0-16,1 0 15,0 0 1,-1 0-16,-20 0 16,0 21-16,0-21 15,-42 0-15,20 0 16,-20 0-16,0 0 15,0 0-15,-21 0 16,0 0-16,0 0 16,0 0-1,0 0 17,0 0-1,-21-42-31,21-21 15,0 0-15,-1-20 16,1-22-16,-21 21 16,0-20-16,21-1 15,-21-21-15,0 1 16,21-1-16,0 21 16,0 1-16,0 20 15,21-21-15,0 1 16,0-1-16,-21 0 15,0 1 1,21 20-16,-22 0 16,1 0-16,-21 22 15,21 20-15,0 0 16,-21 0-16,21 0 16,-21 21-16,0 0 15,0 0-15,0 0 16,0 1-1,-42 20 95,0 0-110,1 0 15,-22 0-15,-21 0 16,-21 0-16,22 0 16,-22 0-16,21 0 15,0 0-15,1 0 16,20 0-16,0 0 16,0 0-1,0 0-15,-20 0 16,-1 0-16,0 0 15,0 0-15,-20 0 16,41 0-16,-21 0 16,42 0-16,-21 0 15,-20 0-15,41 0 16,0 0-16,0 0 16,-21 20-16,42-20 15,0 0-15,0 0 16,0 0-16,0 0 15,0 0 1,0 0 0,1 0-16,-1 0 15,0 0 1,0 0 15,0 0 0</inkml:trace>
  <inkml:trace contextRef="#ctx0" brushRef="#br0" timeOffset="13809.46">14323 628 0,'0'21'94,"0"0"-94,-21 0 15,21 0 1,0 0-16,0 0 16,0-1-1,0 1-15,-21-21 16,21 21-16,0 0 31,0 0 16,-21-21-16,21 21 0</inkml:trace>
  <inkml:trace contextRef="#ctx0" brushRef="#br0" timeOffset="15800.54">17024 2303 0,'21'0'172,"42"0"-156,-42 0-16,21 0 15,-21-21-15,20 21 16,-20 0-16,21 0 16,-21 0-16,0 0 15,0 0-15,0 0 16,0 0-16,21 0 15,0 0-15,0 21 16,0-21-16,-22 0 16,1 21-16,21-21 15,-21 0-15,0 0 16,0 0-16,21 0 16,0-21-16,0 21 15,0-21-15,-1 0 16,1 0-16,0 21 15,-21 0-15,-21-21 16,21 21 0</inkml:trace>
  <inkml:trace contextRef="#ctx0" brushRef="#br0" timeOffset="16936.38">17945 2093 0,'21'0'93,"0"21"-77,0-21 0,0 21 15,0-21-15,0 0 15,-21 21-16,21-21-15,0 0 16,0 0 15,-21 21-31,-42 0 250,21 0-250,0-21 16,21 21 0,-21-21-16,0 21 15,0-21 1,21 21-16,-21-21 15,21 21-15,-21-21 16,0 21 0</inkml:trace>
  <inkml:trace contextRef="#ctx0" brushRef="#br0" timeOffset="20111.86">14972 3140 0,'0'21'47,"0"42"-47,0-21 16,0 0-1,0 41-15,0-20 16,0 0-16,0-21 16,0 21-16,-21-22 15,21 1-15,0 0 16,0-21-16,0 0 16,0 0-16,0 0 15,0-63 141,0 0-156,0 21 16,0 0-16,21 0 16,0 0-1,-21 0-15,21 21 16,-21-20 0,42-1-1,-21 21-15,0-21 16,0 21-1,-1 0-15,1 0 32,0 0 46,-21 21-78,21 0 15,-21-1-15,0 1 16,0 0 0,0 0-1,21 0-15,-21 0 16</inkml:trace>
  <inkml:trace contextRef="#ctx0" brushRef="#br0" timeOffset="20968.98">15328 3726 0,'21'0'16,"0"0"-1,0 0 17,0 0-32,0 0 15,0-21 1,0 0-1,20 0-15,-20-20 16,0 20-16,0 0 16,-21-21-16,21 21 15,-21 0 1,0 0 15,-21 21 16,-21 0-31,21 0-1,-20 21-15,20-21 16,21 21-16,-21 0 16,0-21-16,0 21 15,21 0-15,-21 0 16,0 0-16,21-1 15,-21 22-15,21-21 16,-21 0-16,21 0 16,0 0 31,21-21-1,0 0-30,21 0-16,0 0 16,0 0-16,-1 0 15,1 0-15,0-21 16,21 0-16</inkml:trace>
  <inkml:trace contextRef="#ctx0" brushRef="#br0" timeOffset="21441.19">16103 3035 0,'0'0'0,"0"63"16,0 21-16,0 0 15,-21-1-15,0 22 16,-21-21-16,21 20 16,0-62-16,0 21 15,0-21-15,21-21 16,0 0-16,-21 0 16,21 0 46</inkml:trace>
  <inkml:trace contextRef="#ctx0" brushRef="#br0" timeOffset="21911.82">16396 3098 0,'0'21'31,"-21"42"-31,0 21 16,0-1-16,-21-20 15,21 0-15,0 0 16,21-21-16,-21 20 16,0-20-16,21 0 15,0-21-15,0 0 16,0 0-16,0 0 16,0 0-1</inkml:trace>
  <inkml:trace contextRef="#ctx0" brushRef="#br0" timeOffset="22568.16">16731 3370 0,'0'0'0,"-21"21"0,-21 21 16,21 0-16,-21 0 15,21 42-15,0-43 16,0 22-16,21-21 16,0 0-16,0 0 15,0-21-15,0 0 31,21-21-15,0 0 0,0 0-1,0 0-15,0-21 16,0 21-16,0-21 16,0 0-16,0-21 15,-21 0 1,21 0-16,-21 0 15,0 1-15,0-1 16,-21 0-16,0 0 16,21 21-16,-21 0 15,0 21-15,0 0 16,0 0 0,0 0-1,0 0-15,0 0 16,0 0-16,1 0 15,-1 21-15,0 0 16,0-21 0</inkml:trace>
  <inkml:trace contextRef="#ctx0" brushRef="#br0" timeOffset="28256.06">19998 1005 0,'0'21'15,"0"62"1,0-20-16,0-21 16,-21 21-16,21-21 15,-21 21 1,21-22-16,-21 1 16,21 21-16,-21-42 15,21 0-15,0 21 16,0-21-16,-21 0 15,21 0 48,0-63-16,0-42-32,0 42-15,0 0 16,21 0-16,0 1 16,0 20-16,0 0 15,0 0-15,-1 0 16,1 21-16,-21-21 16,21 21-16,0 0 46,-21 21-30,0 0 0,21 0-16,-21 21 15,0-1-15,0 1 16,0-21-16,0 0 16,-21 0-16,21 0 15,0 0-15,0 0 16,0 0-16,0 0 15,0 0-15,0 0 32,0 0 30</inkml:trace>
  <inkml:trace contextRef="#ctx0" brushRef="#br0" timeOffset="29392.68">19516 1423 0,'0'0'0,"21"0"32,0-20-1,0 20-16,-21-21 1,21 21 0,-21-21-1,-21 0 32,0 21-31,0 0-16,-21 0 15,21 0-15,0 0 16,0 0-16,0 0 31,0 0-31,0 0 16,0 0 0,0 0-16,1 21 15,20 0 1,-21 0-1,21-1-15,-21 1 16,21 0-16,0 0 16,0 0-16,0 0 15,0 0-15,0 0 16,0 0 0,21-21-16,0 21 15,-1-21 1,1 21-1,21-21 1,0 0 0,-21 21-16,0-21 15,0 0-15,0 0 16,0 0-16,0 0 16,0 0-16,0 0 15,-21-21 1,21 21-1</inkml:trace>
  <inkml:trace contextRef="#ctx0" brushRef="#br0" timeOffset="30128.83">18930 1047 0,'0'0'0,"0"21"0,0 20 16,0-20-1,0 21-15,0 0 16,-21 0-16,21 21 16,0-21-16,0 0 15,-21 20-15,21-20 16,0-21-16,0 0 16,0 0-16,0 0 15,0 0 1,0 0 15,21-21 47,0 0-62</inkml:trace>
  <inkml:trace contextRef="#ctx0" brushRef="#br0" timeOffset="30736.08">18574 1005 0,'-21'0'16,"21"21"-16,0 0 15,-21 0-15,21 20 16,0-20-16,0 21 16,0-21-16,0 42 15,0-21-15,0 21 16,0-21-16,0-1 16,0 1-16,0-21 15,0 0-15,0 0 16,0 0-1</inkml:trace>
  <inkml:trace contextRef="#ctx0" brushRef="#br0" timeOffset="31616.1">18197 1319 0,'0'0'0,"0"21"16,0 0-16,0 0 15,-21 0 1,21-1-16,0 1 16,0 0-1,0 0-15,0 0 16,0 0-1,0 0-15,21-21 16,-21 21 0,21-21-1,0 0 1,0 0 0,-1 0-1,1 0 1,0 0 15,-21-21-31,0 0 16,0 0-1,21 0-15,-21 0 16,0 0 0,-21 0 30,0 21-30,0 0 0,1 0-1,-1 0 1,0 0 0,0 0-16,0 0 15,0 0 1,0 0-1,21 21 1,0 0 31</inkml:trace>
  <inkml:trace contextRef="#ctx0" brushRef="#br0" timeOffset="34640.06">20563 1444 0,'0'0'0,"84"0"0,-22 0 16,1 0-16,0 0 16,0 0-16,0 0 15,21 0-15,-22 0 16,-20 0-16,0 0 16,0 0-16,0-21 15,-21 21 1,0 0-16,21 0 15,-21 0-15,20 0 16,-20 0-16,21 0 16,-21 0-16,0 0 15,21 0-15,-21 0 16,21-20-16,0 20 16,-21 0-16,0 0 15,0 0-15,-1 0 16,1 0-1,0 0-15,0 0 16,0 0 0,0 0 31</inkml:trace>
  <inkml:trace contextRef="#ctx0" brushRef="#br0" timeOffset="35480.75">21673 1277 0,'21'0'31,"0"0"-16,20 21-15,-20-21 16,0 21 0,0-21-16,0 21 15,0-21 1,0 21-16,0 0 16,0 0 15,-42-21 172,-21 20-187,0 1-16,-21 0 15,1 0-15,20 0 16,-21 0-1,0 21-15,21-21 16,0-21-16,21 21 16,0-21-1</inkml:trace>
  <inkml:trace contextRef="#ctx0" brushRef="#br0" timeOffset="36632.03">16186 1507 0,'21'0'47,"42"21"-47,0-21 16,21 0-16,-21 0 15,20 0 1,1 0-16,0 0 15,-21 0-15,0 0 16,20 0-16,-41 0 16,42 0-16,-42 0 15,0 0-15,21 0 16,-22 0-16,1 0 16,0 0-16,0 0 15,0 0-15,0 0 16,21 0-16,-21 0 15,-1 0-15,1 0 16,21 0-16,-21 0 16,0 0-16,0 0 15,-21 0-15,0 0 16,0 0-16</inkml:trace>
  <inkml:trace contextRef="#ctx0" brushRef="#br0" timeOffset="37737.08">17631 1361 0,'21'0'62,"0"21"-62,0 0 16,0-21-16,0 20 15,0-20 17,0 21-17,0-21 1,-21 21 0,21-21-1,0 0 48,-21 21-48,21-21 157,-21 21-156,21-21-16,-21 21 31,0 0 16,-21-21-31,0 0 15,0 0-31,-21 21 15,21-21-15,0 0 16,-21 21-16,21 0 16,-42-21-16,22 21 15,-1 0-15,21 0 16,-21-21-16,21 21 16,0-21-1,0 0 1,0 21-1,0-21 1,21 20-16,-21-20 16,21 21-1,-21-21 1</inkml:trace>
  <inkml:trace contextRef="#ctx0" brushRef="#br0" timeOffset="40471.8">16982 440 0,'0'41'516,"0"43"-516,0-21 16,0-21-16,0 0 15,0-21-15,0 0 16,21-42 156,-21 0-172,21-21 15,0 21-15,-21 0 16,21-21-16,0 21 16,-21 0 31,21 21 15,0 21-15,-21 0-47,0 0 16,21 0-16,0 0 15,-21 0-15,21-21 16,-21 21-16,21-21 15,-21 21 17,20-21 15,1 0 46,-21-21-93,0-21 16,0 0-16,0 0 16,0 0-16,0 0 15,0 21-15,0-20 16,0 20-1,0 0 1,0 0 31</inkml:trace>
  <inkml:trace contextRef="#ctx0" brushRef="#br0" timeOffset="41135.81">17338 377 0,'0'0'0,"21"0"0,-21 42 0,0-21 16,21 20 0,-21-20-16,0 21 15,0-21-15,0 0 16,0 0-16,21 0 15,-21 0 1,0 0 0,21-21 77,-21-21-61,21 0-17,-21-21-15,0 0 16,21 0-16,-21 21 16,21 0-16,-21 1 15,21-1-15,-21 0 16,21 21 46,0 0 1</inkml:trace>
  <inkml:trace contextRef="#ctx0" brushRef="#br0" timeOffset="41536.8">17652 419 0,'21'0'16,"-21"21"0,0-1-16,0 22 15,0 0-15,0-21 16,0 21-1,0-21-15,21 0 32,-21 0 15</inkml:trace>
  <inkml:trace contextRef="#ctx0" brushRef="#br0" timeOffset="41792.81">17715 293 0</inkml:trace>
  <inkml:trace contextRef="#ctx0" brushRef="#br0" timeOffset="42544.8">17820 167 0,'0'21'31,"0"0"-31,0 21 16,0-21-16,0 21 16,0-21-16,0 21 15,0 0-15,0-1 16,0 1-16,0 0 16,0-21-16,0 0 15,0 0-15,0 0 16,0 0-1,0 0 1,21 0-16,-21 0 16,21-21 31,0 0-16,0 0-16,-1-21 1,1 21-16,0-21 16,0 21-16,-21-21 15,42 21-15,-42-21 16,21 21-16,0-21 16,0 21-16,0-21 15,-21 0 32</inkml:trace>
  <inkml:trace contextRef="#ctx0" brushRef="#br0" timeOffset="43001.81">17820 481 0,'21'0'78,"0"0"-63,0 0-15,0 0 32,-1 0-32,1 0 15,0 0-15</inkml:trace>
  <inkml:trace contextRef="#ctx0" brushRef="#br0" timeOffset="43665.81">18113 481 0,'0'0'0,"21"0"16,0 0 15,0 0-15,-21-21-1,21 21-15,0-20 16,0 20 0,-21-21-16,21 0 31,-21 0-15,0 0 15,-21 21 16,0 0-32,0 0 1,21 21-16,-21-21 16,21 21-16,-21-21 15,21 21-15,-21 0 16,21-1-1,0 1-15,0 0 16,0 0 0,0 0-16,0 0 15,21-21 1,-21 21 0,21-21-16,21 0 15,0 21-15,-22-21 16,43 0-16,0 0 15,21 0-15,21 21 16</inkml:trace>
  <inkml:trace contextRef="#ctx0" brushRef="#br0" timeOffset="44736.05">20207 2156 0,'-21'0'31,"0"42"-16,0 0 1,21-21-16,-21 21 16,21-21-16,-21 0 15,21-1-15,-21 1 16,21 0 31,-21-21 15,0-21-46,0 0-16,1-20 16,20 20-16,0 0 15,0 0-15,0 0 16,0 0-16,0 0 15,20 21 1,1 0 0,-21-21-1,21 21 1,0 0 0,0 0-1</inkml:trace>
  <inkml:trace contextRef="#ctx0" brushRef="#br0" timeOffset="45488.74">20354 2261 0,'0'0'0,"20"0"31,1 0 0,0 0-15,-21-21 0,21 21-1,0-21 16,-42 21 63,0 0-63,0 21 16,0 21-47,1-21 16,20 21-16,0-22 16,0 1-16,0 0 15,20-21-15,-20 21 16,21-21-1,-21 21-15,21-21 16,0 21-16,0-21 16,-21 21-16,21-21 15,0 0 1,21 0 0,-21 21-16,0-21 15</inkml:trace>
  <inkml:trace contextRef="#ctx0" brushRef="#br0" timeOffset="46263.88">20835 2282 0,'0'0'0,"-21"0"31,0 0-15,-21 0-16,21 0 16,-20 0-16,20 21 15,0-21-15,0 21 16,0-21-16,0 21 16,21-1-1,-21-20-15,21 21 16,0 0-1,0 0-15,21-21 16,0 0 15,0 0-15,0 0 0,0 0-16,0 0 15,20 0-15,-20-42 16,21 21-16,-21 1 15,21-22-15,-42 21 16,21 21 0,-21-21-16,21 42 62,0 21-46,-21-21-1,21-1-15,-21 1 16,21-21-16,-21 21 16,21-21-16,0 21 15,0 0 1,0-21-16,-1 0 16,1 0-1,0 0 1</inkml:trace>
  <inkml:trace contextRef="#ctx0" brushRef="#br0" timeOffset="46680.87">21380 1821 0,'0'0'0,"20"84"0,-20-42 15,0 0-15,0 20 16,0-20-16,0 0 16,0 0-16,0-21 15,0 0-15,0 21 16,-20-21-16,20 0 16</inkml:trace>
  <inkml:trace contextRef="#ctx0" brushRef="#br0" timeOffset="47216.9">21380 2114 0,'-21'0'47,"0"0"-31,-21 0-16,21 0 15,0 0-15,0 21 16,0-21-16,0 21 16,0 0-16,0-21 15,21 21-15,-21 0 16,21 0-1,0 0-15,-21 0 16,21 0 0,0 0-16,0 0 15,0-1 17,21-20-17,0 0 1,0 0-1,21 0-15,-21 0 16,21 0-16,-21 0 16,0 0-16,0 0 15,0 0-15,0 0 16</inkml:trace>
  <inkml:trace contextRef="#ctx0" brushRef="#br0" timeOffset="48280.39">15286 1361 0,'0'42'16,"0"20"-16,21 1 15,0 42-15,-21-21 16,0 20-16,21-20 15,-21-21-15,0 20 16,0-20-16,0 0 16,21-21-16,-21 0 15,0-21-15,0 0 16</inkml:trace>
  <inkml:trace contextRef="#ctx0" brushRef="#br0" timeOffset="48984.65">15349 1528 0,'42'-21'78,"0"21"-78,20-21 16,-20 21-16,-21 0 15,0 0 1,0 0 0,0 0 15,0 0-15,0 21-1,0-21 16,-21 21 1,0 0-32,-21 0 15,0 0-15,0 0 16,0 0-16,0 0 16,-21 0-16,21-21 15,0 21-15,1-21 16,-1 0-1,0 0 1,0 0 0,0 0-1</inkml:trace>
  <inkml:trace contextRef="#ctx0" brushRef="#br0" timeOffset="49448.24">15831 1256 0,'0'0'0,"0"42"15,0-21-15,0 42 16,0-22-16,0 22 16,0 0-16,-21 0 15,21 21-15,0-22 16,0-20-16,0 0 16,0-21-16,0 0 15,0 0 1,21 0 15</inkml:trace>
  <inkml:trace contextRef="#ctx0" brushRef="#br0" timeOffset="50480.59">23118 1026 0,'0'0'0,"-21"21"0,21 0 15,0 20-15,0-20 16,0 42-16,-21 21 16,0 0-16,0 20 15,0-41-15,0 21 16,0 0-16,0-43 16,21 1-16,-21 0 15,21-21 1,0-42 78</inkml:trace>
  <inkml:trace contextRef="#ctx0" brushRef="#br0" timeOffset="51096.75">22971 942 0,'0'0'0,"21"0"0,21 0 15,-21 0-15,0-21 16,21 21-16,-22 0 16,1 0-16,0 0 15,21 0-15,-21 0 16,0 0 0,0 0-16,0 21 15,-21 0 1,21 0-1,-21 0-15,0 0 16,0 0-16,0 0 16,0 0-16,0-1 15,-21 1 1,21 0 0,-21-21-16,0 21 15,0-21 1,0 21-1,0-21 1,0 0 0,0 0-1,0 0 1</inkml:trace>
  <inkml:trace contextRef="#ctx0" brushRef="#br0" timeOffset="52056.77">23767 837 0,'21'0'47,"0"0"-32,0 0 1,-1 0-16,1 0 15,21 0-15,-21 0 16,0 0-16,0 0 16,21 0-16,-21 21 15,0 0-15,0 0 16,-21 0-16,21 0 16,-21 21-16,0-21 15,0 21-15,0 0 16,-21-1-16,-21 1 15,0 0-15,0 0 16,-21-21-16,21 0 16,-20 0-16,20 21 15,0-21-15,0-21 16,42 21 0,-21-21-16,42 0 93,0 0-77,0 0-16,0 0 16,42 0-16,20 0 15,22 0-15,0 20 16,20 1-16,-41 0 15,0-21-15,-42 21 16,0-21-16,0 0 16,-1 0-16,-20 0 15,0 0-15</inkml:trace>
  <inkml:trace contextRef="#ctx0" brushRef="#br0" timeOffset="95104.53">10931 17836 0,'83'21'188,"22"0"-188,-42 0 15,0-1-15,0-20 16,-22 21-16,-20-21 16,0 0-16,21 0 15,-21 0-15,0 0 16,21 21-16,0-21 16,0 0-16,0 0 15,-22 0-15,22 21 16,-21-21-16,21 0 15,-21 0-15,0 0 16,0 0-16,21 0 16,-21 0-16,21 0 15,0 21-15,-1-21 16,-20 0-16,0 0 16,21 0-16,-21 0 15,0 0-15,0 0 16,0 0-16,0 0 15,21 0-15,-21 0 16,0 0-16,21 0 16,-22 0-16,22 0 15,-21 0-15,0 0 16,0 0-16,0 0 16,0 0-1,0 0-15,0 0 16,0 0-16,0 0 15,0 0 1,0 0-16,0 0 16,21 0-1,-22 0-15,1 0 16,0 0-16,0 0 16,0 0-16,0 0 15,0 0 1,0 0-1,0 0 1,0 0 0,0 0 109</inkml:trace>
  <inkml:trace contextRef="#ctx0" brushRef="#br0" timeOffset="98584.67">14972 17857 0,'21'0'93,"84"0"-77,-1 0-16,1 0 16,-21 21-16,20-21 15,1 21-15,-21-21 16,0 0-16,-1 0 15,-41 0-15,21 0 16,0 0-16,0 0 16,-21 0-16,20 0 15,-20 0-15,0 0 16,0 0-16,0 0 16,0 0-16,-21 0 15,0 0-15,0 0 16,0 0-16,0 0 15,0 0-15,-1 0 16,1 0 0,0 0-1,0 0-15,0 0 16,0 0 0,0 0-1,0 0 1,0 0 15,0 0-31,0 0 16,0 0-1,-42 0 376,0 0-391,0 20 16,0-20-16,-21 0 15,21 0-15,-21 0 16,21 0-16,-20 0 15,20 0-15,-21 0 16,0 0-16,21 0 16,-21 0-16,0 0 15,0-20-15,0 20 16,0 0-16,22 0 16,-1 0-16,0 0 15,0 0-15,0-21 16,0 21-16,0 0 15,-21 0-15,21 0 16,-21 0-16,21 0 16,0-21-1,-21 21-15,22 0 16,-1 0-16,0 0 16,0 0-16,0 0 15,0 0-15,0 0 16,0 0-16,0 0 15,0 0 1,0 0 0,21-21-16,-21 21 15,0 0-15,0 0 16,0 0-16,0 0 16,0 0-16,1 0 15,-1 0-15,0 0 16,0 0-1,0 0-15,0 0 16,0 0 0,0 0-16,0 0 15,0 0 1,0 0-16,0 0 16,0 0-1,0 0-15,0 0 0,0 0 16,0 0-1,1 0 1,-1 0-16,0 0 31,0 0-31,0 0 16,0 0 0,0 0-1,0 0 1,0 0-16,0 0 15,0 0 17,0 0-1,0 0 78,42 0 532,21 0-641,-21 0 16,0 0-16,0 0 15,0 0 1,0 0-1,0 0 1,0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37:34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18155 1151 0,'0'42'172,"0"0"-157,0-21-15,21 21 16,-21-21-16,0 0 16,0 0-16,0 0 15,21 0-15,-21 20 16,0-20-16,0 0 16,0 21-16,21-21 15,-21 21-15,0 0 16,21 0-16,-21 0 15,0-1-15,0-20 16,0 0-16,21 0 16,-21 21-16,0-21 15,0 0-15,20 21 16,-20-21-16,0 0 16,0 21-16,0-22 15,21 1-15,-21 0 16,0 0-16,0 21 15,0 0-15,21 0 16,-21 0-16,0 0 16,21-1-16,-21 1 15,0 0 1,21-21-16,-21 21 16,0-21-16,21 21 15,-21-21-15,0 0 16,0 21-16,21-22 15,-21 1-15,0 0 16,0 0-16,21 21 16,-21-21-16,0 21 15,0-21-15,0 21 16,0-21-16,0 21 16,21-1-16,-21-20 15,0 21-15,0 0 16,0-21-16,0 0 15,21 0-15,-21 21 16,0-21 0,0 0-16,0 0 31,21-21-15,-21 21-1,42-21 313,167 0-328,-62 0 16,-22 0-16,22 0 16,-42 0-16,-1 0 15,-20 0 1,-21 0-16,-21 0 15,0 0-15,0 0 16,20 0-16,-20 0 16,21-21-16,0 21 15,21 0-15,-42 0 16,20 0-16,1 0 16,0-21-16,0 21 15,0 0-15,-1 0 16,22-21-16,-21 21 15,42 0-15,-42 0 16,20 0-16,-20 0 16,0 0-16,0 0 15,0 0-15,20 0 16,1 0-16,0 0 16,-21 0-16,41 0 15,-20 0-15,0-21 16,0 21-16,-1 0 15,-20 0-15,42 0 16,-42 0-16,0 0 16,-1-21-16,-20 21 15,21 0-15,-21 0 16,0 0-16,21 0 16,-21 0-1,20 0-15,1 0 16,0 0-16,-21 0 15,0 0-15,0 0 16,-21 0-16,0 0 16,-1 0-1,-20-42 157,0-63-156,0 43-1,0-1-15,0 0 0,0 0 16,0 21-16,0-21 16,0 22-1,0-22-15,0 21 16,0 0-16,0-21 16,0 0-16,0 22 15,0-22-15,0 21 16,0-21-16,0 0 15,0 21-15,0-20 16,0-1-16,0 21 16,0-21-16,0 0 15,0 1-15,0 20 16,0 0-16,0-21 16,0 21-16,0-21 15,0 21-15,0 1 16,0-1-16,0-21 15,0 21-15,0 0 16,21 0-16,-21 0 16,0 22-16,21-22 15,-21 21-15,0-21 16,0 21-16,0-21 16,21 21-16,-21 0 15,0 0-15,0 0 16,0 0-1,0 0 1,-21 21 140,0 0-140,0 0-16,-20 0 16,20 0-16,-21 0 15,21 0-15,-21 0 16,-21-21-16,-21 21 15,-20 0-15,-1 0 16,-21 0-16,1 0 16,-1 0-16,-21 0 15,22 0-15,20 0 16,-21 21 0,22-21-16,-22 0 15,42 0-15,22 0 16,-43 0-16,42 0 15,-21 21-15,-20-21 16,20 0-16,-21 0 16,0 21-16,22-21 15,-22 0-15,0 0 16,22 21-16,-22-21 16,21 0-16,21 0 15,0 0-15,-20 0 16,20 0-16,0 0 15,21 0-15,-21 0 16,21 0-16,1 0 16,-1 21-16,0-21 15,0 0-15,0 0 16,0 0-16,0 0 16,21 0-16,-21 0 15,1 0-15,-1 0 16,0 0-16,21 21 15,0-21-15,0 0 16,-21 0-16,21 0 16,0 0-1,0 21-15,-21-21 16,21 0-16,1 0 16,-1 0-16,0 21 15,0-21-15,-21 0 16,21 0-16,0 0 15,0 0-15,0 0 16,-21 21 0,21-21-1,0 0-15,0 0 16,0 0 0,1 0-1,-1 0 1,0 0 15,0 0-15,0 0 15,0 0-15,0 0 46,21 21 329,-21 0-391,21 0 15,0 0 1,0 0 0,0 0-1,0-1 1,-21-20-1,21 21 32</inkml:trace>
  <inkml:trace contextRef="#ctx0" brushRef="#br0" timeOffset="1216.95">18155 1089 0,'0'20'125,"-21"22"-125,21 0 16,0-21-16,-21 0 15,21 0 1</inkml:trace>
  <inkml:trace contextRef="#ctx0" brushRef="#br0" timeOffset="9175.58">5800 9651 0,'42'0'140,"21"0"-140,0 0 16,-21 0-16,0 0 16,20 0-16,-20 0 15,0 0-15,0 0 16,-21 0-16,21 0 15,0 0-15,-21 0 16,21 0-16,-21 0 16,20 0-16,1 0 15,-21 0-15,21 0 16,-21 0-16,0 0 16,0 0-16,0 0 15,0 0 1,0 0-1,0 0-15,0 0 16,0 0-16,0 0 16,-1 0-1,1 0-15,0 0 16,0 0-16,0 0 16,0 0-16,21 0 15,-21 0 1,21 0-16,-21 0 15,0 0-15,21 0 16,-21 0-16,-1 0 16,22 0-16,-21 0 15,0 0-15,0 0 16,0 0 0,0 0-16,0 0 15,0 0-15,0 0 16,21 0-1,-21 0-15,21 0 16,-21 0-16,20 0 16,-20 0-16,21 0 15,-21 0-15,0 0 16,21 0-16,-21 0 16,0 0-16,21 0 15,-21 0-15,0 0 16,20 0-16,-20 0 15,21 0-15,0 0 16,0 0-16,21 0 16,-21 0-16,0 0 15,0 0 1,20 0-16,1 0 16,0 0-16,0 0 15,0 0-15,-21 0 16,20 0-16,1 0 15,-21 0-15,21 0 16,-21 0-16,0 0 16,-1 0-16,1-21 15,0 21-15,-21 0 16,0 0-16,0 0 16,0 0-16,0 0 15,0 0 1,0 0-16,21-21 15,-21 21-15,21 0 16,-1 0-16,-20 0 16,0 0-16,0-21 15,0 21-15,0 0 16,0 0 0,0 0-16,0 0 15,0 0-15,21 0 16,-21 0-16,0 0 15,20 0-15,-20 0 16,0-21 0,0 21-16,0 0 15,0 0 1,0 0 0,0 0-1,0 0 1,0 0-1,0 0 376,0 0-344,0 0 78,0 0-78,0 0 15</inkml:trace>
  <inkml:trace contextRef="#ctx0" brushRef="#br0" timeOffset="17775.54">8753 10823 0,'42'0'188,"62"21"-188,-20-21 15,-21 21-15,21-21 16,0 21-16,-1-21 16,-20 0-16,0 21 15,-21-21-15,21 0 16,-22 21-16,1-21 16,21 0-16,-21 0 15,0 0 1,21 0-16,-42 0 15,21 0-15,-21 0 16,20 0-16,-20 0 16,0 0-16,21 0 15,-21 0-15,0 20 16,0-20-16,21 0 16,-21 0-16,0 0 15,21 0-15,-21 0 16,0 0-16,-1 0 15,1 0 1,0 0 0,0 0-16,0 0 15,0 0 1,0 0-16,0 0 16,0 0-16,0 0 15,0 0 1,0 0-16,0 0 31,0 0 16,0 0 62</inkml:trace>
  <inkml:trace contextRef="#ctx0" brushRef="#br0" timeOffset="52127.58">5361 14109 0,'62'0'156,"22"0"-156,-21 0 16,-21 0-16,42 0 16,-42 0-16,20 0 15,1 0-15,-21 0 16,0 0-16,-21-20 15,0 20-15,0 0 16,0 0-16,21 0 16,-22 0-16,43 0 15,-21 0-15,0 0 16,0-21-16,0 21 16,-21 0-16,0 0 15,21 0-15,-21 0 16,20-21-16,-20 21 15,21 0-15,0 0 16,21 0-16,-21-21 16,0 21-16,0 0 15,-1-21-15,1 21 16,0 0-16,0 0 16,0 0-1,21 0-15,-21 0 16,0 0-16,-1 0 15,22 0-15,0 0 16,0 0-16,0 0 16,0 0-16,-22 0 15,1 0-15,21 0 16,-42 0-16,21 0 16,21 0-16,-21 0 15,-1 0-15,1 0 16,21 0-16,-21 0 15,21 0-15,0 21 16,0-21-16,-22 0 16,22 0-16,-21 0 15,21 0-15,0 21 16,-21-21-16,20 0 16,-20 0-16,0 0 15,0 0-15,0 21 16,0-21-16,0 0 15,-21 0-15,0 0 16,20 0-16,-20 0 16,0 0-1,0 0-15,0 0 16,21 0-16,-21 0 16,0 0-16,21 0 15,-21 0-15,0 0 16,21 0-16,-21 0 15,0 0-15,-1 0 16,1 0 31</inkml:trace>
  <inkml:trace contextRef="#ctx0" brushRef="#br0" timeOffset="65951.5">2597 12058 0,'0'21'907,"0"0"-907,0 0 15,0 0 1,0 0-1,0 20 282,0 1-281,20 0-16,-20-21 16,0 0-16,0 0 15,21 0 1,-21 0-16,0 0 15,0 0-15,0 0 16,0 0 0,21 0-1,-21 0-15,0-1 16,0 22 0,0-21-16,0 0 15,0 0-15,0 0 16,21 0-16,-21 21 15,0-21-15,0 0 16,0 0-16,0 0 16,21 0-16,-21-1 15,0 1-15,0 0 16,0 21-16,0-21 16,0 0-16,0 21 15,0-21 1,0 0-16,0 0 15,0 0-15,0 21 16,0-1-16,0 1 16,0-21-16,0 0 15,0 21-15,0-21 16,0 0-16,0 0 16,0 21-16,-21-21 15,21 20-15,0-20 16,0 21-16,0-21 15,-21 21-15,21-21 16,0 0-16,0 21 16,0-21-16,-21 0 15,21 0-15,0 0 16,0-1 0,0 1-16,0 0 15,-21 0-15,21 21 16,0-21-16,0 0 15,-20 0-15,20 21 16,0 0-16,0-21 16,0 20-16,0-20 15,-21 42 1,21-21-16,0-21 16,-21 42-16,21 0 15,-21-1-15,21-20 16,-21 21-16,21-21 15,0 0-15,-21-21 16,21 0-16,0 0 16,0 0-16,0 0 15,0-1-15,-21 1 16,21 0-16,0 0 16,0 21-16,0-21 15,-21 21-15,21-21 16,0 21-16,0-21 15,0 0-15,0 0 16,0-1-16,0 1 16,-21-21-16,21 21 15,0 0-15,0 0 16,0 0-16,0 0 16,0 0-16,0 0 15,-21 0-15,21 0 16,0 0-16,0 0 15,0 0-15,0 0 32,0-1-32,0 1 15,0 0 1,0 0-16,0 0 16,0 0-1,0 0-15,0 0 16,0 0-1,0 0-15,0 0 16,0 0-16,0 0 16,0 21-16,0-22 15,0 1-15,0 0 16,0 0 0,0 0-16,0 0 15,0 0 1,0 0-16,0 0 15,0 0 1,0 0 0,-21-21-1,21 21 1,0 0 0,0 0 15,0 0 31,0-1 1,0 1 15,0 0-62,0 0-16,0 0 31,0 0 0,0 0 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39:00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8083 5275 0,'0'21'187,"0"0"-187,-21 21 16,21 0-16,0-21 15,0 21-15,0-21 16,0 21-16,0-1 16,0 1-16,0 0 15,0-21-15,0 21 16,0-21-16,0 21 15,0-21-15,0 21 16,0-22-16,0 1 16,0 21-16,0-21 15,0 0-15,0 0 16,21 21-16,-21-21 16,0 0-16,0 0 15,0 21-15,21-21 16,-21-1-16,0 1 15,0 0-15,0 0 16,0 0 0,21 0-16,-21 21 15,0-21-15,0 0 16,0 0-16,0 42 16,0-22-16,21 1 15,-21 0-15,0 0 16,0 0-16,21-21 15,-21 21-15,0 0 16,0 0 0,0-22-1,20-20 1,-20 21-16,0 0 16,0 0-1,0 0 32</inkml:trace>
  <inkml:trace contextRef="#ctx0" brushRef="#br0" timeOffset="6670.08">11915 8394 0,'63'0'157,"20"0"-157,-20 0 15,21 0-15,-21 0 16,0 0-16,-1 0 15,-20 0-15,21 0 16,-21 0-16,21 0 16,0-20-16,-1 20 15,1 0-15,0-21 16,-21 21-16,0 0 16,0 0-16,0 0 15,-1 0 1,1-21-16,-21 21 15,21 0-15,-21 0 16,21 0-16,-21 0 16,21 0-16,-21 0 15,0 0-15,0 0 16,0 0-16,-1 0 16,1 0-16,0 0 15,0 0-15,0 0 16,0 0-16,0 0 15,0 0-15,0 0 16,0 0-16,0 0 16,0 0-16,21 0 15,-21 0-15,0 0 16,0 0-16,-1 0 16,1 0-1,0 0 1,0 0-1,0 0 1,0 0 15,0 0 32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40:42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16542 6112 0,'16'0'125,"0"0"-125,31 0 16,-31 0-16,16 0 15,-16 0-15,16 0 16,-1-16-16,1 16 16,0 0-16,-16 0 15,15 0-15,-15 0 16,0 0-1,0 0 32</inkml:trace>
  <inkml:trace contextRef="#ctx0" brushRef="#br0" timeOffset="2296.21">17177 5699 0,'16'16'94,"0"-16"-79,0 16-15,-1 0 16,1 16 0,0-17-16,0 17 15,-16-16-15,16 16 16,-16-16-16,0 0 15,0-1-15,0 1 16,0 0-16,16 0 16,-16 0-1,0 0 17,0-32 124,-16 0-156,16-47 15,0 31-15,0 0 16,0 0-16,16 1 16,0-1-16,-16 0 15,16 0-15,-1 16 16,1 1-16,0-1 16,-16 0-16,16 16 15,-16-16-15,16 16 31</inkml:trace>
  <inkml:trace contextRef="#ctx0" brushRef="#br0" timeOffset="2895.58">17558 6048 0,'16'0'31,"0"0"-31,0 0 16,-1 0 0,1 0-16,0 0 15,0 0-15,0 0 16,0-15-16,0 15 16,0 0-1,-1 0 1,1 0-1,0 0 1</inkml:trace>
  <inkml:trace contextRef="#ctx0" brushRef="#br0" timeOffset="3583.58">18082 6017 0,'16'0'47,"15"-16"-31,-15 16-16,16 0 15,-16 0-15,0 0 16,0 0-16,0 0 16,-1 0-16,17 0 15,-16 16-15,16-16 16,-16 0 0</inkml:trace>
  <inkml:trace contextRef="#ctx0" brushRef="#br0" timeOffset="4343.59">18701 6001 0,'16'0'62,"16"-16"-62,-17 16 16,1 0-16,0 0 16,0 0-1,0 0 1,0 0-16,0 0 16</inkml:trace>
  <inkml:trace contextRef="#ctx0" brushRef="#br0" timeOffset="4880">19145 5969 0,'16'0'46,"0"0"-30,0 0 0,0 0-16,0 0 15,16 0-15,-17 0 16,1 0-16,0 0 16,0 0-16,0 0 15,0 0-15,0 0 16,0 0-1</inkml:trace>
  <inkml:trace contextRef="#ctx0" brushRef="#br0" timeOffset="5360">19622 5937 0,'16'0'16,"-1"0"-1,1 0 1,0 0 0,0 0-16,0 0 15,0 0-15,0 0 32,0 0-32,-1 0 15,1 0 1</inkml:trace>
  <inkml:trace contextRef="#ctx0" brushRef="#br0" timeOffset="6343.58">20241 5985 0,'0'-16'32,"47"16"-17,1 0 1,-16 0-16,-16 0 15,0 0-15,-1 0 16,1 0-16,0 0 16,0 0-16,0 0 15,0 0 1,0 0-16,-16 16 16,16-16-16</inkml:trace>
  <inkml:trace contextRef="#ctx0" brushRef="#br0" timeOffset="6791.5">20765 5985 0,'16'0'47,"15"0"-31,-15 0-1,16 0-15,-16 0 16,0 0-16,0 0 15,-1 0-15,1 0 16,0 0-16,0 0 16</inkml:trace>
  <inkml:trace contextRef="#ctx0" brushRef="#br0" timeOffset="7239.61">21209 5985 0,'16'0'15,"0"-16"1,0 16-1,0 0-15,0 0 16,-1 0-16,1 0 16,0 0-1,0 0-15,0 0 16,0 0-16,0 0 16,0 0-16,-1 16 15,1-16 1</inkml:trace>
  <inkml:trace contextRef="#ctx0" brushRef="#br0" timeOffset="23079.68">17082 6033 0,'0'15'109,"16"17"-93,-16 0-16,15-16 15,-15 0-15,0 0 16,0-1-16,16 1 16,-16 0-16,0 0 15,16 16-15,-16-16 16,0 0-16,0-1 16,16-15-16,-16 16 15,0 0-15,0 0 16,16 0 15,-16 0 0,32-16 79,15 0-110,1 0 15,-16 0-15,15 0 16,17 0-16,-17 0 16,1 0-16,16 0 15,-17 0-15,-15 0 16,0 0-16,-1 0 15,-15 0-15,0 0 16,0 0-16,0 0 16,16 0-16,-1 0 15,-15 0 1,0 0-16,0 0 16,0 0-1,0 0-15,0 0 16,15 0-16,-15 0 15,0 0-15,16 0 16,-16 0-16,16 0 16,-17 0-16,1 0 15,0 0-15,0 0 16,16 0-16,-16 0 16,0 0-16,-1 0 15,1 0-15,0 0 16,0 0-1,0 0 1,0-16-16,0 16 16,0 0-16,-1 0 15,1 0 1,0 0-16,0 0 16,0 0-1,-16-16-15,16 16 16,0 0-16,0 0 15,-1 0 1,1 0 0,0 0-1,0 0 1,0 0 0,-16-16-16,16 16 31,-16-16 109,0-15-140,-16-1 16,16 0-16,0 0 16,0 16-16,0 1 15,0-1 1,0 0 0,0 0-1,0 0 1,0 0-1,0 0 1,0 0 15,0 1 1,0-1 155,-16 0-171,16 0-1,0 0-15,0 0 16,0 0-16,0 0 78</inkml:trace>
  <inkml:trace contextRef="#ctx0" brushRef="#br0" timeOffset="26496.9">17701 6683 0,'-16'16'15,"16"0"32,-16-16-31,16 16 62,0 0-47,0 0 16,0 0 0,0 0 15,0-1-30,0 1-1,16-16-15,-16 16 15,16-16 0,-16 16-15,16-16-1,0 0 1,-1 0 31,-15 16-32,16-16 17,0 0-17,0 0 48,0 0-32,-16-16-15,0 0 31,16 0-16,-16 0-16,0 1 1,0-1 15,0 0-15,0 0 31,-16 0-16,16 0-15,-16 16-1,0 0 17,16-16-17,-16 16-15,0 0 31,16-16-15,-15 16-16,-1 0 31,0 0 1</inkml:trace>
  <inkml:trace contextRef="#ctx0" brushRef="#br0" timeOffset="27904.38">17971 6699 0,'0'16'47,"0"0"-47,0 0 16,0 0-1,0 0-15,0 0 16,0-1 0,0 1-16,16-16 15,-16 16 1,0 0 93,15-16-109,1 0 47,-16 16-31,16-16 78,-16-32-79,16 16-15,-16 0 16,16 1-1,0 15 110,0 15-109,-16 1-16,16 0 16,-16 0 15,15-16 0,1-16 79,-16 0-110,0 0 15,16 1 1,-16-1-16,0 0 15,0 0 1,0 0 0,0 0-1,0 0 1,0 0 0,0 1-16,16-1 15,-16 0 1,16 16-1,-16-16-15</inkml:trace>
  <inkml:trace contextRef="#ctx0" brushRef="#br0" timeOffset="28688.38">18256 6668 0,'0'0'0,"0"15"16,0 1-1,16-16-15,-16 16 16,0 0-16,0 0 15,0 0-15,0 0 16,0 0 0,0-1 15,0-30 110,0-17-126,0 16-15,0 0 16,16 0-16,0 0 15,-16 0 1,16 1-16,0-1 16,0 16 15,0 0 0,-16 16-15,15-16-16,-15 15 15,0 1-15,16-16 16,-16 16-16,0 0 16,0 0-16,0 0 15,0 0-15,0 0 16,0-1-16,0 1 16,0 0 15</inkml:trace>
  <inkml:trace contextRef="#ctx0" brushRef="#br0" timeOffset="29280.96">18495 6747 0,'0'0'0,"15"0"16,1 0 15,0 0-16,0 0 17,-16-16-17,0 0-15,16 16 16,-16-16-16,0 0 16,0 1 15,-16 15 47,0 0-62,16 15-1,-16 1-15,16 0 16,0 0-1,0 0 1,0 0 0,0 0-1,16-16-15,-16 16 16,16-16 0,0 0-1,0 0-15,0 0 16,0 0-1,-1 0 1,-15-16-16</inkml:trace>
  <inkml:trace contextRef="#ctx0" brushRef="#br0" timeOffset="29655.96">18669 6715 0,'0'16'16,"0"0"-1,0 0-15,0 0 16,16 0-16,-16-1 16,0 17-16,0-16 15,0 0 1,0-32 62,0-16-78,0 16 16,0 1-16,0-17 15,16 16-15,0-16 16,0 16-1,0 0-15,-1 1 0,1 15 16,0-16-16</inkml:trace>
  <inkml:trace contextRef="#ctx0" brushRef="#br0" timeOffset="31663.09">18717 6128 0,'0'16'63,"0"0"-48,0-1-15,0 1 16,0 0-16,16 0 15,-16 0-15,0 0 16,0 0-16,0 0 16,0-1-1,16 1-15,-16 0 16,0 0 0,0 0-16,0 0 15,0 0 1,0 0 15,15-16 63,1 0-79,0 0-15,16 0 16,-16 0 0,0-16-16,0 16 15,15 0-15,-15 0 16,0-16-16,0 16 16,0 0-16,16 0 15,-17 0-15,1 0 16,0 0-16,0-16 15,16 16-15,-16 0 16,0 0-16,-1 0 16,17 0-16,-16 0 15,16 0-15,-16 0 16,0 0-16,15 0 16,-15 0-16,0-16 15,16 16-15,-16 0 16,0 0-16,-1 0 15,1-16-15,0 16 16,0 0-16,0 0 16,0 0-16,0 0 15,15-16 1,-15 16 0,0 0-16,0 0 15,0 0 1,0-16-1,0 16 1,0 0-16,-1 0 16,1 0-1,0 0-15,-16-15 16,16 15-16,0 0 16,0 0-1,0 0 1,-16-16-16,16 16 15,-1 0-15,1 0 16,0 0 0,0 0-16,0 0 15,0-16 1,0 16 0,0 0-16,-1 0 15,1 0 1,0 0-1,0 0 1,0 0 15,0 0-31,0-16 16,0 16 0,-1 0 15,1 0 31,-16-16-46,0 0 0,0 0-1,-16-15-15,1-1 16,15 0-16,0 16 15,0 0-15,0 0 16,0 1 0</inkml:trace>
  <inkml:trace contextRef="#ctx0" brushRef="#br0" timeOffset="33095.93">19447 6636 0,'-16'0'31,"16"-16"-31,-16 16 16,0 0-16,1 0 16,-1 0-16,-16-16 15,16 16 1,0 0-16,0 0 15,0 16 1,1-16-16,-1 0 16,16 16-16,-16-16 15,16 16-15,-16 0 16,16-1 0,0 1-16,0 0 15,0 0-15,0 0 16,32 0-1,-16-16-15,-1 16 16,1-16-16,0 0 16,0 0-16,0 0 15,0-16-15,0 16 16,-16-16-16,16 0 16,-1 0-1,-15 0-15,16 0 16,-16 1-16,16-1 31,-16 0-15,0 32 62,-16 15-78,16-15 15,0 16-15,0-16 16,0 16-16,0-1 16,0 1-16,0 0 15,0 16-15,0-33 16,0 1-16,0 16 16,0-16-16,0 0 15,-16 0 16,1-16 32,-17 0-32,16-16-31,0 0 0,16 0 16,-16 0-1,0-16-15,16 17 16,0-17-16,0 16 16,16 0-16,0-16 15,0 16-15,0 1 16,0-1-16,0 16 16,-1-16-16,17 0 15</inkml:trace>
  <inkml:trace contextRef="#ctx0" brushRef="#br0" timeOffset="33609.94">19574 6652 0,'16'16'31,"-16"-1"-15,0 17-16,0 0 16,0-16-1,0 0-15,0 0 16,0-1-1,0-30 79,0-1-94,0 0 16,16 0-16,-16 0 15,16-16-15,-16 16 16,16 1-16,-1-1 16,1 0-16,0 0 15,0 16-15,-16-16 16,16 16-16,0-16 16</inkml:trace>
  <inkml:trace contextRef="#ctx0" brushRef="#br0" timeOffset="34168.18">19796 6620 0,'0'0'0,"0"16"16,0 0 0,0 0-16,0-1 15,0 1-15,0 0 16,0 0-16,0 16 16,0-16-1,0 0 1,16-16 15,0 0-15,0 0-1,0 0 1,-16-16 0,16 16-16,-16-16 15,0 0 1,0 0-16,0 0 15,0 0-15,0 0 16,0 1 0,-16 15-1,16-16-15,-16 16 16,0 0 0,0-16-1,0 16 1,0 0 15</inkml:trace>
  <inkml:trace contextRef="#ctx0" brushRef="#br0" timeOffset="34648.18">20034 6620 0,'0'0'0,"0"16"15,0 0-15,0 0 16,16-1 0,-16 1-16,0 0 31,16-16 16,0 0 0,0 0-47,-16-16 15,16 0-15,-16 1 16,0-1-16,16 16 16,-16-16-16,0 0 15,16 16-15,-16-16 16,0 0-1,15 16-15</inkml:trace>
  <inkml:trace contextRef="#ctx0" brushRef="#br0" timeOffset="35048.18">20241 6652 0,'0'0'0,"0"79"32,0-63-32,0 16 0,-16-16 15,16 15-15,0-15 16,0 0-16,0 0 15,0 0-15,0 0 16,0 0-16,-16-16 31,16 15-15,0-46 78,0-1-94,0 16 15</inkml:trace>
  <inkml:trace contextRef="#ctx0" brushRef="#br0" timeOffset="35423.71">20241 6668 0,'16'0'16,"-16"-16"-16,16 16 16,-1 0-1,1 0 1,0 0-1,0 16 1,-16-1 0,16-15-1,-16 16-15,0 0 16,0 0 0,0 0-1,-16-16 1,0 16-1,0-16-15,0 0 16</inkml:trace>
  <inkml:trace contextRef="#ctx0" brushRef="#br0" timeOffset="37040.24">20304 6175 0,'0'16'63,"-16"0"-48,16 16-15,0-16 16,-15 16-16,15-17 16,0 1-1,0 0-15,0 0 16,0 0 0,15-16 62,1 0-78,0 0 15,0 0 1,0 0-16,0 0 16,0 0-1,0 0-15,-1 0 16,1 0-16,0 0 15,0 0-15,0 0 16,0 0-16,0 0 16,0 0-16,-1 0 15,1 0-15,0 0 16,0 0 0,16 0-16,-16 0 15,0 0-15,-1 0 16,17 0-16,0 16 15,-16-16-15,16 0 16,-17 0-16,17 0 16,0 0-16,0 0 15,-1 0-15,1 0 16,16 0-16,15 0 16,-15 0-16,15 0 15,-15 0-15,31 0 16,-15 0-16,-1 0 15,1 0-15,-1 0 16,-15 0-16,0 0 16,-17 0-16,1 0 15,-16 0-15,0 0 16,0 0-16,0 0 16,0 0 62,-16-16 94,-16-16-172,16 0 15,0 17-15,0-1 16,0 0-16,0 0 15,-16 0 17,16 0 15,-16 32 31</inkml:trace>
  <inkml:trace contextRef="#ctx0" brushRef="#br0" timeOffset="38655.94">21003 6795 0,'0'0'0,"16"0"16,0 0-1,-1 0 1,1 0 0,-16-16 15,16 16-31,-16-16 31,0 0-15,0 0-1,0 0 1,-16 16 0,0 0-1,1 0-15,-1 0 16,0 0 0,0 0-1,0 0 1,0 0-1,0 0 1,0 16-16,1 0 16,15 0-1,-16-16 1,16 16-16,0 0 16,0-1-1,0 1 1,0 0-1,16 0-15,-1 0 16,1-16 0,0 0-16,0 16 15,0-16-15,0 0 16,0 0 0,0 0-16,-1 0 15,1 0 1,0 0-16,0 0 31,0 0-15</inkml:trace>
  <inkml:trace contextRef="#ctx0" brushRef="#br0" timeOffset="39239.94">21177 6763 0,'16'16'31,"-16"0"-15,16-1-1,-16 1-15,0 0 32,16-16-17,0 0 79,0-16-78,0 0-16,-16 1 15,0-1-15,16 0 16,-1 0-16,1 0 15,0 0-15,-16 0 16,16 0 0,0 16 62</inkml:trace>
  <inkml:trace contextRef="#ctx0" brushRef="#br0" timeOffset="39839.94">21416 6763 0,'0'16'16,"15"-16"-16,1 0 15,0 0 17,0 0-1,0-16-16,-16 0 1,16 0 0,-16 0-1,0 0 1,-16 16 0,16-16-1,-16 16-15,0 0 31,0 0-31,0 16 16,1 0 0,-1 0-1,0 0-15,16 0 16,0 0-16,0 0 16,0-1-16,0 1 15,0 0 1,16-16-16,0 0 15,15 16 1,-15-16-16,0 0 16,0 0-16,0 0 15,0 0 1,0-16 0</inkml:trace>
  <inkml:trace contextRef="#ctx0" brushRef="#br0" timeOffset="40263.96">21574 6779 0,'0'16'62,"16"-16"-62,-16 15 16,0 1-16,16-16 15,-16 16-15,0-48 94,0 17-94,0-17 16,16 0-16,-16 16 15,16 0-15,0 0 16,0 1 0,-1 15 30</inkml:trace>
  <inkml:trace contextRef="#ctx0" brushRef="#br0" timeOffset="40888.33">21765 6731 0,'0'0'0,"16"16"16,-16 0-16,0 0 15,0 0-15,16-16 16,-16 15-16,15-15 16,-15 16-16,16-16 31,0 0 0,-16-16-15,32-15-16,-16 15 15,0 0-15,-16-16 16,0 48 78,0 0-79,-16 16-15,16-1 16,-16 1-16,0 0 16,16-16-16,-16 16 15,0-1-15,16-15 16,-16 0-16,1 0 15,15 0-15,0 0 16,-16-16-16,16 16 31,-16-16 1,-16 0-17,16 0 1,0 0-16,0 0 15</inkml:trace>
  <inkml:trace contextRef="#ctx0" brushRef="#br0" timeOffset="41687.93">22003 6747 0,'0'16'47,"0"0"-47,0 0 15,0-1 1,0 1 0,0 0-16,16-16 15,-16 16 1,16-16-1,0 0 1,-1 0 0,1 0-1,0-16 17,-16 0-17,16 16 1,-16-16-16,0 1 15,0-1 17,-16 16 15,0-16-47,0 16 15,1 0 1,-1 0-1,0 0-15,0 0 32,0 0-1</inkml:trace>
  <inkml:trace contextRef="#ctx0" brushRef="#br0" timeOffset="42528.05">22162 6715 0,'16'0'16,"-1"0"15,-15 16-15,16 0-1,-16 0 1,16 0 0,-16 0-16,0-1 15,0 1 1,0 0 15,0-48 47,0 17-78,0-1 16,16 0 0,-16 0-16,16 16 15,0-16-15,0 16 31,0 0 16,-1 0-15,-15 16-17,0 0 1,16-16-16,-16 16 15,0 0 1,16-1 0,-16 1-16,0 0 15,0 0 32,16-16-16,0 0-15</inkml:trace>
  <inkml:trace contextRef="#ctx0" brushRef="#br0" timeOffset="43095.32">22432 6795 0,'15'0'31,"1"0"1,0 0-17,0 0 1,0-16-1,0 0 1,0 0 15,-16 0-15,0 0 31,-16 16 0,0 0-47,0 16 15,0 0-15,0 0 16,16 0-16,-16 0 16,16-1-16,-15 1 15,15 0 1,0 0-1,0 0-15,0 0 32,15-16-17,1 0-15,16 0 16,-16 16 0,0-16-1</inkml:trace>
  <inkml:trace contextRef="#ctx0" brushRef="#br0" timeOffset="44520.33">22940 6747 0,'15'0'47,"17"0"-47,0 0 16,-16 0-16,0 0 15,0 0 1,-1 0-16,1 0 15,0 0 1,0 0 0,0 0-1,-16-16-15,16 0 32,-16 0 14,-16 16 17,0 0-47,0 0-1,0 0-15,0 16 16,1-16-1,15 16 17,-16-16-32,16 16 15,0 0 1,0 0 0,0 0-1,0-1 1,0 1-1,16 0 1,-16 0-16,31 0 16,-15-16-16,0 16 15,0-16-15,0 16 16,0-16-16,15 0 16,-15 0-16,0 0 15,16 0-15,-16 0 16,0 0-16,15-16 15,-15 16 1</inkml:trace>
  <inkml:trace contextRef="#ctx0" brushRef="#br0" timeOffset="45007.33">23305 6461 0,'0'64'16,"0"-48"-16,0 15 16,0-15-16,0 0 15,0 16-15,0 0 16,0-1-16,0-15 15,0 0-15,16 16 16,-16-16-16,0 15 16,15-15-16,-15 0 15,16-16-15,-16 16 16,16-16-16,0 16 16,0-16 15,0 0-31,0 0 15,0 0-15</inkml:trace>
  <inkml:trace contextRef="#ctx0" brushRef="#br0" timeOffset="45671.33">23590 6652 0,'-15'0'31,"-1"0"-31,0 0 16,0 0-16,0 0 16,0 16-16,0-1 31,16 1-31,0 0 16,-16 0-1,16 0 1,0 0-1,16-16-15,0 16 16,0-16 0,0 16-16,0-16 15,0 0-15,0 15 16,-1-15 0,-15 16 15,16-16-16,-16 16-15,0 0 32,-16-16-32,1 0 15,-1 16 1,0-16 0,0 0-16,0 0 15,0 0-15,0 0 31,16-16 1</inkml:trace>
  <inkml:trace contextRef="#ctx0" brushRef="#br0" timeOffset="46263.33">23686 6779 0,'0'0'0,"0"-16"31,16 16-31,-1 0 16,1-16-1,0 16 1,0-16-16,-16 0 16,16 0-1,-16 0 1,0 1 31,-16 15-16,-16 0-15,16 15-16,16 1 15,-15-16-15,15 16 16,0 0-16,-16 0 15,16 0 1,0 0-16,0 0 16,0-1-1,16-15-15,-1 16 16,1 0-16,16-16 16,-16 0-16,0 0 15,16 16-15,-17-16 16,1 0-16,0 0 15,0 0-15</inkml:trace>
  <inkml:trace contextRef="#ctx0" brushRef="#br0" timeOffset="50656.32">16558 6080 0,'0'48'62,"0"15"-46,0-31-16,0 16 15,0-17-15,0 17 16,0 0-16,16 15 16,-16-15-16,0-16 15,0-17-15,16 17 16,-16-16-16,15 0 16,-15 0-16,0 0 15,16-16-15,-16 31 16,16-31-16,-16 16 15,16 0-15,-16 0 16,0 0 0,16-16-16,-16 16 15,0 0-15,16 0 16</inkml:trace>
  <inkml:trace contextRef="#ctx0" brushRef="#br0" timeOffset="51960.16">16637 6080 0,'0'0'0,"16"0"15,0 0 17,0 0-17,0-16 1,0 16-16,-1 0 16,1 0-16,16 0 15,-16 0-15,16 0 16,-1 0-16,-15 0 15,16 0-15,-16 0 16,0 0-16,0 0 16,0 0 15,-1 0 0,-15 16 32,16-16-48,-16 16 1,0 0 0,0 0 15,0 0-16,0 0 1,0-1 0,-16-15-16,16 16 15,-15-16 1,-1 0 0,0 16-1,0-16 1,0 0-1,0 0 1,0 0 0,0 0-16,1 0 15,-1 16 1,0-16 0,0 0-16,0 0 15,0 0 1,0 0-1,0 0 1,1 0-16,-1 0 16,0 0 15,0 0-15,0 0-1,0 0 1,0 0-1,0 0 17,1 0-17</inkml:trace>
  <inkml:trace contextRef="#ctx0" brushRef="#br0" timeOffset="59719.42">2635 15986 0,'16'0'32,"0"0"14,-16 16-30,16-16 0,0 0 15,0 16-15,0-16-1,0 0 16,-16 16-15,15-16 0,1 0 15,0 0 0,-16 16 0,16-16-31,0 0 16,0 0 15,0 16-15,0-16 31,-32 0 109,0 0-140,0-16-1,0 16-15,0 0 16,0-16-16,0 16 16,1-16-1,-1 16 1,0 0-16,0-16 15,0 16-15,0-16 16,0 16 0,0-16-16,1 16 31,30 0 141,1 0-157,0 16-15,0-16 16,0 16-16,0-16 16,0 0-16,0 0 47,-16 16-32,15-16 1,1 0-1,-16 16 17,16-16-32,0 0 62,0 0 94,0 0-124,-16 16-1,-16-16 110,0 0-126,0-16-15,-16 16 16,17 0-1,-1-16-15,0 16 16,0 0 0,16-16-1,-16 16-15,0 0 47,0 0 78,32 0 94,0 0-219,0 16 16,0-16-1,0 0 1,-16 16 15,16-16-31,-1 0 63,1 0 77</inkml:trace>
  <inkml:trace contextRef="#ctx0" brushRef="#br0" timeOffset="62696.46">2953 16002 0,'16'0'219,"0"0"-203,0 0-1,-1 0 1,1 16 0,0-16-1,0 0-15,0 0 16,0 0-16,0 0 16,15 16-16,-15-16 15,16 0-15,-16 0 16,0 0-1,0 0 1,0 0-16,-1 0 16,1 0 15,0 0 0,0 0 0,0 0-15,0 0 0,0 0-16,0 0 15,-1 0 1,1 0 0,0 0-1,0 0 16,0 0 1,-32 0 202,0 0-218,0 0-1,0 0 1,1 0 0,-1 0-1,0 0 1,16-16-1,-16 16-15,0 0 16,0 0 0,0 0-1,0-16 1,1 16-16,-1 0 16,0 0-16,0 0 15,0 0-15,0-16 16,0 16-16,-15 0 15,15 0-15,0 0 16,0 0 0,0 0-16,0 0 15,0 0 1,16-16-16,-16 16 16,1 0 30,-1 0 17,0 0-16,0 0 0,0 0-16,0 0 16,0 0 0,0 0 0</inkml:trace>
  <inkml:trace contextRef="#ctx0" brushRef="#br0" timeOffset="65936.11">3509 16034 0,'15'0'187,"1"0"-140,0 0-16,0 0-15,0 0-1,0 0-15,0 0 16,15 0-16,-15 0 16,16 0-16,-16 0 15,0 0-15,0 0 16,0 0-16,-1 0 16,1 0-1,0 0 1,0 0-16,0 0 15,0 0 1,0 0 0,0 0 15,-1 0 0</inkml:trace>
  <inkml:trace contextRef="#ctx0" brushRef="#br0" timeOffset="68808.09">4096 15986 0,'48'0'125,"15"0"-110,1 16-15,-1-16 16,1 16-16,-33-16 16,17 0-16,-32 0 15,0 0-15,0 0 16,-1 0-16,1 0 16,0 16-16,0-16 15,0 0-15,0 0 16,0 0-16,0 0 15,-16 16-15,15-16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7-01T15:29:49.0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6430 13462 0,'15'0'94,"1"0"-79,0 0-15,16 0 16,-16 0-16,31 0 16,1 16-16,16-16 15,-1 16-15,16-16 16,17-16-16,15 0 16,0 16-16,16-16 15,0 0-15,16 0 16,-16 1-16,-16 15 15,16-16-15,-16 16 16,0 0-16,-31 0 16,15 0-16,0-16 15,0 16-15,-15 0 16,15 0-16,-16 0 16,17 0-16,-1 0 15,16 0-15,16 0 16,0 0-16,0 0 15,-16 0-15,0 0 16,0 0-16,-31 0 16,-1 0-1,16 0-15,1 0 16,-17 0-16,32 0 16,-16 0-16,16 0 15,16-16-15,-15 16 16,-17 0-16,32-16 15,0 16-15,-32 0 16,16 0-16,-16 0 16,-15-16-16,-17 16 15,-15 0-15,-32 0 16,0 0-16,0 0 16,-1 0-1,1 0 1,0 0-1,0 0 1,0 0-16,0 0 16,16 0-1,-1 0-15,17 0 16,31 16-16,1-16 16,15 0-16,-16 0 15,17 0-15,-17 0 16,-31 0-1,-17 0-15,-15 0 16,0 0-16,0 0 313</inkml:trace>
  <inkml:trace contextRef="#ctx0" brushRef="#br0" timeOffset="26239.92">16288 14907 0,'0'-16'0,"-16"16"31,0 0-16,0 0-15,0 0 16,1 0 0,-1 0-1,0 0-15,0 0 16,0 0 0,0 16-16,-16 15 15,1 1-15,-1 0 16,0 0-16,16-1 15,0-15-15,1 0 16,15 0-16,-16-16 16,16 16-16,0 0 31,0 0 0,0 0 16,16-1-47,15 1 16,-15 0-1,0-16-15,16 16 16,0 0-16,-1-16 16,1 16-16,-16-16 15,16 16-15,-16-16 16,-1 0-16,1 16 15,0-16-15,-16 15 16,16-15-16,0 16 16,-16 0-1,16 0 1,-16 16-16,16-16 16,-16 0-16,0-1 15,0 1-15,0 0 16,0 0-16,0 0 15,0 0-15,0 0 16,-16 0-16,0-1 16,0-15 15,16 16-31,-16-16 31,0 0-31,0 0 16,1 0-1,-1 0-15,0 0 16,-16 0-16,16 0 16,0 0-16,0 0 15,1 0-15,-17 0 16,16 0-16,0 0 16,0 0-16,0-16 15,0 16-15,1 0 16,-1 0-1,0 0 17</inkml:trace>
  <inkml:trace contextRef="#ctx0" brushRef="#br0" timeOffset="27167.96">16590 15431 0,'15'0'0,"1"0"16,0 0 0,0 0-16,0 0 15,0 0 1,0 0 15,0 0-31,15-16 16,-15 0-16,16-16 15,-16 16-15,-16 0 16,16 0 15,-16-15-31,0 15 16,0 0 0,0 0-16,-16 0 15,0 0 1,0 0-16,0 1 15,0 15 1,0-16-16,1 16 16,-1 0-16,0 0 15,0 0 1,0 0-16,0 0 16,0 0-16,0 16 15,-31 15-15,15 1 16,0 0-16,16 15 15,-15 1-15,15-16 16,16 0-16,-16-1 16,16-15-16,0 0 15,0 16-15,0-16 16,0 0-16,16-1 16,-16 1-1,16-16 1,0 16-1,-1 0-15,1-16 16,0 16-16,0-16 16,0 0-16,32 0 15,-1 0-15,1 0 16,-1-16-16,1-16 16,-16 1-16,0 15 15,-17-16-15,1 16 16</inkml:trace>
  <inkml:trace contextRef="#ctx0" brushRef="#br0" timeOffset="27927.91">17050 15177 0,'16'0'32,"-16"15"-17,16 33-15,0 0 16,-16 15-16,0-15 15,15 15-15,-15-15 16,0 0-16,0-17 16,0-15-16,0 0 15,0 0-15,0 0 63,-15-143-32,15 79-15,0-15-16,0 31 15,15 0-15,-15 0 16,16 1-16,0 15 16,0 16-16,0-16 15,0 16-15,0 0 16,0 0-1,-1 0 1,1 0-16,0 16 16,0 0-1,0 0-15,16 15 16,-32 1-16,16 0 16,-1-16-16,-15 0 15,16 15-15,-16-15 16,0 16-16,16-16 15,0 16-15,-16-17 16,0 1-16,0 0 16,16-16 15</inkml:trace>
  <inkml:trace contextRef="#ctx0" brushRef="#br0" timeOffset="28391.93">17907 14637 0,'0'0'0,"16"16"16,0 31-16,0 17 15,-16-1-15,16 17 16,0-1-16,15 0 16,-31 1-16,0-33 15,0 33-15,0-17 16,0-15-16,0-16 16,0-1-16,0 1 15,0-16-15,0 0 16,0 0-1,-16-48 48,1-16-63,15 17 16</inkml:trace>
  <inkml:trace contextRef="#ctx0" brushRef="#br0" timeOffset="28919.96">17987 15097 0,'-16'0'16,"0"0"0,-16 0-16,16 0 15,-16 0-15,1 0 16,-1 0-16,0 0 16,-15 0-16,-1 32 15,16-16-15,-15 16 16,15-1-16,0 1 15,0 0-15,16 0 16,-15-1-16,31-15 16,-16 0-1,16 0-15,0 0 16,0 0 0,16 0-1,15-1-15,1-15 16,16 16-16,-16-16 15,15 16-15,-15-16 16,16 0-16,-17 0 16,17 0-16,-32-16 15,0 16-15,0-16 16,15 1-16,-15 15 16,0-16-16,0 16 15,0-16-15,0 0 16</inkml:trace>
  <inkml:trace contextRef="#ctx0" brushRef="#br0" timeOffset="30199.92">18606 14637 0,'16'16'15,"-16"15"-15,0 1 16,0 16-16,-16-1 16,0 33-16,0-17 15,0 1-15,16-1 16,-16 1-16,16-1 15,0-31-15,-16 32 16,16-1-16,0-31 16,0 0-16,0 15 15,0-31-15,0 0 16,16-16-16,-16 16 16,16-16-1,-16 16 1,16-16 15,0 0-15,16 0-16,15 0 15,-15-16-15,-16 16 16,0-16-16,0 16 16,-16-16-16,15 0 15,-15 0 1,0 0-1,0 1-15,0-1 16</inkml:trace>
  <inkml:trace contextRef="#ctx0" brushRef="#br0" timeOffset="30687.31">18336 15192 0,'0'0'0,"16"0"16,15 0-1,-15 0-15,0 0 16,0 0-16,16 0 16,-16 0-16,0 0 15,15 0-15,1 0 16,16 0-16,-17 0 16,17 0-16,16 0 15,-1 0-15,-15 0 16,-1 0-16,-15 0 15</inkml:trace>
  <inkml:trace contextRef="#ctx0" brushRef="#br0" timeOffset="31543.89">19336 15129 0,'0'0'0,"-16"16"15,0 0-15,0 15 0,0 1 16,-15 0-16,15 0 16,0-1-16,0 1 15,0-16 1,16 16-16,-16-32 15,16 32-15,0-17 16,0 1 0,0 0-1,0 0-15,0 0 16,16-16-16,-16 16 16,16 0-16,0 0 15,-16-1-15,16-15 16,0 16-1,0-16 1,-1 0 0,17 0-16,0 0 15,-16 0-15,16-16 16,-17-15-16,1-1 16,0 16-16,16-16 15,-32 1-15,16 15 16,-16 0-16,0-16 15,0 16-15,0 0 16,0 0-16,0 1 16,0-1-16,0 0 15,0-16 1,-16 16-16,16 0 16,-16 0-16,0 1 15,0-1-15,0 0 16,-15 0-1,15 16 1,0 0 0,0 0-1,0 0 48</inkml:trace>
  <inkml:trace contextRef="#ctx0" brushRef="#br0" timeOffset="32175.89">20368 14684 0,'16'0'31,"0"16"-31,-1-16 15,1 32-15,0-16 16,-16 16-16,0-1 16,0 17-16,0 0 15,-16-1-15,16 17 16,-16-17-16,16 1 16,0 0-16,0-17 15,0 17-15,0-16 16,0-16-1,0 15-15,0 1 16,16-16-16,0 16 16,0 0-16,0-17 15,0 1-15,16 0 16,-1 0-16,17 0 16,-16-16-16,-1 0 15,17 0-15,-16 0 16,15 0-16</inkml:trace>
  <inkml:trace contextRef="#ctx0" brushRef="#br0" timeOffset="32991.97">22622 14542 0,'16'47'32,"0"-15"-32,0 31 0,0-15 15,-1 0-15,1-1 16,-16 1-16,16 0 16,-16-1-16,0 1 15,0-1-15,0 17 16,-16-1-16,-15-15 15,-1 31-15,-16 1 16,1-17-16,-1-31 16,-16 16-16,-15-17 15,-16 1-15</inkml:trace>
  <inkml:trace contextRef="#ctx0" brushRef="#br0" timeOffset="34415.97">15796 16478 0,'0'0'0,"16"0"0,15 0 16,1 0-1,16 0-15,-32 0 16,15 0-16,-15 0 16,0 0-16,0 0 15,0 16-15,16 16 16,-1 0-16,1 15 16,-16 17-16,16-17 15,-16 17-15,-16-16 16,16-17-16,-16 17 15,0-16-15,0-16 16,0-1-16,-16 1 31,0-16 1,0 0-17,0 0 1,0-47-16,0 15 15,0-16-15,16-15 16,0 15-16,16-15 16,0 15-16,0 0 15,16 1-15,0 15 16,-17 0 0,17 1-16,-16 31 15,-16-16-15</inkml:trace>
  <inkml:trace contextRef="#ctx0" brushRef="#br0" timeOffset="35175.97">16447 16780 0,'16'0'15,"-1"0"1,1 0 15,0 0-15,0 0-1,16 0-15,-16 0 16,15-16-16,-15 0 16,0 0-16,0-15 15,-16-1-15,16 16 16,-16 0-16,16-16 15,-16 1-15,0 15 16,-16 0 0,16 0-1,-16 16 1,0 0 0,0 0-1,-15 0-15,-1 16 16,0 16-16,0-17 15,16 17-15,16 0 16,-15 0-16,-1-1 16,16 1-16,-16 0 15,16 0-15,0-1 16,0-15-16,0 0 16,0 0-16,0 0 31,0 0-31,16 0 31,0 0-15,-1-16-16,17 0 15,0 0 1,16 0-16,-1 0 16,-15 0-16,0 0 15,-1-16-15,17-16 16,0 0-16</inkml:trace>
  <inkml:trace contextRef="#ctx0" brushRef="#br0" timeOffset="35775.97">17177 16478 0,'16'0'16,"-16"-16"15,-16 16-15,0 0-1,-32 16-15,17 16 16,-1 0-16,16 0 16,0-1-16,0-15 15,16 0-15,0 0 16,0 0-1,0 0 1,0 15 0,0-15-16,16 0 15,-16 16-15,0-16 16,16 0-16,-16 0 16,16-16-16,-16 15 15,16-15-15,-16 16 16,16 0-1,0 0 1,-1-16-16,17 16 16,0-16-1,-16 0-15,16 0 16,-17 0-16,1 0 16,0 0-16,0 0 15</inkml:trace>
  <inkml:trace contextRef="#ctx0" brushRef="#br0" timeOffset="36503.35">17479 16669 0,'0'0'16,"15"0"0,1 0 15,0-16-15,16 0-16,0 0 15,-16 16-15,15-16 16,-15-15-1,0 31-15,0-16 16,0 0-16,-16 0 16,0 0-1,0 0 1,0 0 15,-16 0-31,0 16 16,0 0-16,-16 0 15,17 0-15,-17 0 16,16 0-16,0 16 16,-16 0-16,16 16 15,16-16-15,-15 16 16,-1-1-16,16 1 16,0 0-1,-16-16-15,16 15 16,0-15-16,0 0 15,0 16-15,0-16 16,0 0-16,0 0 16,16-1-1,-16 1 1,0 0 0,0 0-1,16-16 1,-16 16-1,15-16-15,1 0 16,16 0-16,0 0 16,0 0-16,-1 0 15,-15 0-15,16-16 16,0 0-16</inkml:trace>
  <inkml:trace contextRef="#ctx0" brushRef="#br0" timeOffset="36919.37">17891 16494 0,'16'0'0,"-16"16"15,0 32-15,0-1 16,0 1-16,0 15 16,-16-15-16,0 16 15,1-33-15,-1 49 16,16-49-16,-16-15 15,16 16-15,0-16 16,0 0 15,0-96 32</inkml:trace>
  <inkml:trace contextRef="#ctx0" brushRef="#br0" timeOffset="37247.39">17860 16288 0</inkml:trace>
  <inkml:trace contextRef="#ctx0" brushRef="#br0" timeOffset="37880.43">18002 16383 0,'16'0'15,"0"0"1,0 0 0,0 0-16,0 32 15,16 0-15,-17 15 16,1 1-16,-16-1 15,16-15-15,0 0 16,0-16-16,-16 0 16,0 0-16,0-1 15,0 1 17,-16-95 61,16 15-77,16 17-16,-16 15 16,16-16-16,0 17 15,0-1-15,-1 16 16,-15 0-16,0 0 15,16 16-15</inkml:trace>
  <inkml:trace contextRef="#ctx0" brushRef="#br0" timeOffset="38567.44">18415 16621 0,'16'0'15,"0"0"1,0 0 15,0 16-15,0-16-16,15 0 15,-15 0-15,0 0 16,16 0 0,-16 0-16,-16-16 47,0 0-16,-16 0 0,0 16-31,0 0 16,0 16 31,0 32-47,0-16 15,16-1-15,0 1 16,0-16-16,0 16 15,0 0-15,0-17 16,16 17-16,-16-16 16,16 0-16,0-16 15,-16 16 1,16-16 0,16 0-1,-16 0-15,-1 0 16,1 0-16</inkml:trace>
  <inkml:trace contextRef="#ctx0" brushRef="#br0" timeOffset="39759.48">19288 16129 0,'16'0'16,"-32"0"62,0-16-62,1 16 15,-1 0-31,-16 0 16,16 0-16,0 0 15,0 0 1,0 0-1,16 16-15,-15 16 16,-1-16-16,16 15 16,-16 1-16,16 0 15,-16 0-15,16-1 16,0 1-16,0 16 16,0-16-16,0 15 15,0-15-15,0 16 16,0-1-16,0-15 15,0 16-15,0-1 16,0-15-16,0 16 16,0-17-16,0 17 15,0 0-15,0-1 16,0-15-16,0 0 16,0-1-16,0-15 15,0 0-15,-16 0 16,0 0 15,0-16-15,0 0-1,-15-16-15,-1-16 16,16-47-16,-16 63 16</inkml:trace>
  <inkml:trace contextRef="#ctx0" brushRef="#br0" timeOffset="40095.48">18828 16669 0,'0'0'0,"16"0"0,0 0 16,-16-16-1,16 16 1,-1 0 0,1-16-1,16 16 1,0 0-16,0-16 15,-17 16-15,1 0 16,0 0-16,0 0 16,0 0-16</inkml:trace>
  <inkml:trace contextRef="#ctx0" brushRef="#br0" timeOffset="40599.51">19336 16510 0,'0'0'0,"32"0"31,-16 0-15,-1 0-16,1 0 15,0 0-15,0 16 16,0 0-16,16 16 16,-16-1-16,-1-15 15,17 32 1,-32-1-16,0-15 16,0 0-16,0 0 15,0 15-15,0-31 16,-16 0-16,16 0 15,-16-16-15,16 16 47,-15-16-31,-17-80-16,16 17 16,16-16-16,0-1 15,16 33-15,0-17 16,15 32-16,1-15 15,-16 31-15,16 0 16,-16 0 0,0 16-16</inkml:trace>
  <inkml:trace contextRef="#ctx0" brushRef="#br0" timeOffset="41143.51">19844 16462 0,'0'0'0,"0"16"0,0 16 16,0 0-16,0 0 15,0 15-15,0-15 16,0 0-16,-16 15 16,16-31-16,0 0 15,0 0-15,16 0 16,0 0 15,16-16-15,-1 0-16,1 0 15,-16 0-15,16-16 16,-16-16-16,-1 0 16,-15 16-16,16-15 15,-16-33-15,0 32 16,0 1-16,-16 15 16,16 0-16,-15 0 15,-1 0 1,0 0-1,0 16-15,0 0 16,-16-16-16,1 16 16,-1 0-16,16 0 15,0 0-15,-16 0 16,16 0 0</inkml:trace>
  <inkml:trace contextRef="#ctx0" brushRef="#br0" timeOffset="41935.51">20130 16478 0,'0'0'0,"16"16"15,-1 16-15,1 0 16,-16-1-16,16 1 15,-16 0-15,0 0 16,0-1-16,16-15 16,-16 0-16,0 0 15,0 0 48,0-80-48,16-31 1,-16 16-16,16 15 16,0 33-16,0-17 15,-16 32-15,15 16 16,1-16-16,0 16 31,0 0-15,0 16-1,16 32-15,-16-1 16,-1 1-16,1-16 16,-16 15-16,0-15 15,0 0-15,0-16 16,16-16 0,-16 16-16,16-16 31,0-64 0,0 1-15,0 15-16,0 0 15,-1 32-15,1 1 16,0-1-16,-16 0 31,16 16-15,-16 16-1,32 31-15,-16 1 16,0 0-16,-1-1 16,1-31-16,0 16 15,-16 0-15,0-17 16,16 1-16,0 0 31,0-16-15,0 0-1</inkml:trace>
  <inkml:trace contextRef="#ctx0" brushRef="#br0" timeOffset="42432.53">21257 16081 0,'0'0'0,"-16"16"0,-16 16 16,0 0-16,17 15 15,-17 1-15,-16 16 16,16 15-16,17 0 16,-1-15-16,0 15 15,0-47-15,16 47 16,0-15-16,0-1 15,0-15-15,0 0 16,0-1-16,0-15 16,0 0-16,0-1 15,16-15 1,-16 0 0,0 0-1</inkml:trace>
  <inkml:trace contextRef="#ctx0" brushRef="#br0" timeOffset="43255.55">22701 16193 0,'0'-16'31,"16"16"16,32 31-47,15 33 15,-15-1-15,-16 1 16,0-1-16,-17 1 16,17-1-16,-16 1 15,-16-1-15,0 1 16,0-32-16,0 15 16,-16-15-16,0 0 15,-15 0-15,15-1 16,-32 1-16,16 0 15,1 0-15,-17-1 16,16-15-16,-15 0 16,15-16-16,0 0 15,16 0-15,0 0 16,0 0-16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46:27.0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17717 12240 0,'31'0'94,"49"0"-94,-33 0 15,17 16-15,-16-16 16,15 0-16,-15 0 16,-1 15-16,1-15 15,0 0-15,-17 0 16,1 0-16,16 0 15,-32 0-15,-1 0 16,17 0-16,-16 0 16,0 0-1,16 0-15,-1 0 16,-15 0-16,16 0 16,0 0-16,-16 0 15,15 0-15,-15 0 16,0 0-16,16 0 15,-16 0-15,0 0 16,0 0-16,15 0 16,-15 0-16,0 0 15,16 0-15,-16 0 16,0 0-16,15 0 16,-15 0-16,0 0 15,16 0-15,-16 0 16,0 0-16,-1 0 15,1 0 1,0 0-16,0 0 16,0 0-1,0 0-15,0 0 16,0 0 0,-1 0-1,1 0 1,0 0 15,0 0 0,0 0-15</inkml:trace>
  <inkml:trace contextRef="#ctx0" brushRef="#br0" timeOffset="1856.16">4874 13145 0,'63'0'78,"17"0"-62,-33 0-16,17 0 16,-1 0-16,-15 0 15,15 0-15,-31 0 16,16 0-16,-32 0 16,0 0-16,15 0 15,-15 0-15,0 0 16,0 0-1,0 0-15,0 0 16,0 0-16,-1 0 16,17 0-16,-16 0 15,0 0-15,16 0 16,-16 0 0,15 0-16,-15 0 15,16 0-15,-16 0 16,16 0-16,-17 0 15,17 0-15,0 0 16,-16 0-16,0 0 16,15 0-16,1 0 15,16 0 1,-32 0-16,15 0 16,-15 0-16,0 0 15,0 0-15,16 15 16,-16-15-16,0 0 15,-1 0-15,1 0 16,0 0 0,0 0-1,0 0 63</inkml:trace>
  <inkml:trace contextRef="#ctx0" brushRef="#br0" timeOffset="14248.37">13161 13113 0,'31'32'63,"-15"31"-63,0-15 15,0-17-15,-16 17 16,16 0-16,-16-17 15,16 1-15,-16 0 16,16 16-16,-16-17 16,0 1-16,15-16 15,-15 16-15,0-16 16,0 15-16,0-15 16,16 16-16,-16 0 15,0-16-15,16 15 16,-16 1-16,16 0 15,-16 0-15,0-17 16,0 1-16,0 0 16,16-16-16,-16 16 15</inkml:trace>
  <inkml:trace contextRef="#ctx0" brushRef="#br0" timeOffset="15336.72">12970 13780 0,'16'15'62,"16"33"-62,15-16 16,-31 15-16,16-15 15,-16-16-15,0 0 16,0 0-16,-1 0 16,1 0-1,0-16 1,-16 15-16,16-15 16,-16 16-16,16-16 15,-16 16-15,16-16 16,0 16-1,0 0 1,-1-16 15,-15 16-15,16-16 0,-16 16-1,16-16 1,0 16-16,0-1 31,0-15 16,-16 16-47,16-16 47,15-31 62,1-1-93,0-16-16,-16 16 15,0 1-15,0 15 16,-1-16-16,-15 16 16,16-16-16,0 1 15,0 15-15,-16 0 16,16 0-16,-16 0 16,0-16-16,16 17 15,-16-1 1,0 0-16,16 0 15,-16-16-15,0 16 16,16-15-16,-16 15 16,15-16-16,-15 16 15,0 0-15,16 0 16</inkml:trace>
  <inkml:trace contextRef="#ctx0" brushRef="#br0" timeOffset="16447.7">13319 14621 0,'0'63'31,"32"17"-15,-16-1-16,-16-15 16,16-1-16,-16 1 15,0-1-15,16-15 16,-16 31-16,0-31 16,16 15-16,-16-15 15,0 0-15,0-1 16,0-15-16,0 0 15,0-1-15,0-15 16,0 0 15</inkml:trace>
  <inkml:trace contextRef="#ctx0" brushRef="#br0" timeOffset="17071.5">13399 14716 0,'0'0'0,"16"-16"15,-16 0 1,15 16-16,-15-15 15,16-1-15,0 0 16,0 0 0,0 16-16,0 0 15,0-16-15,0 16 16,-1-16-16,1 16 16,16 0-16,-16 0 15,16 0-15,-16 0 16,15 16-16,17 0 15,-32 0 1,0-16-16,0 32 16,-1-17-16,-15 1 15,16 0-15,-16 0 16,0 16-16,-16 0 16,1-1-16,-17 1 15,0 0-15,-16 0 16,1-17-16,15 1 15,-16 0-15,17 0 16,-1-16-16,0 16 16,16-16-16,0 0 15,1 0-15,-1 0 16</inkml:trace>
  <inkml:trace contextRef="#ctx0" brushRef="#br0" timeOffset="17704.89">13875 14764 0,'32'0'31,"-1"16"-31,-15 15 15,16 1-15,0 0 16,0 16-16,15-1 16,-31 1-16,16-1 15,0-15-15,-17 0 16,-15 0-16,16-16 16,-16-1-16,0 1 15,0 0 1,-31-48 78,15-31-94,16 15 15,0-31-15,16 15 16,-1 1-16,17-1 15,0 1-15,-16 31 16,16 0-16,-1 17 16,-15-1-16,0 0 15,0 0-15,0 16 16,0 0 0</inkml:trace>
  <inkml:trace contextRef="#ctx0" brushRef="#br0" timeOffset="18256.89">14542 14732 0,'0'0'0,"0"48"16,0-1-16,0-15 16,0 16-16,-16 15 15,0-15-15,16-16 16,-16 15-16,16 1 16,0-16-16,0-1 15,0-15-15,16 0 16,0 0-16,0 0 15,0-16-15,15 16 16,1-16-16,0 0 16,0 0-16,-1 0 15,1-16-15,-16-16 16,16 0-16,-16-15 16,-1-17-16,-15 1 15,0 15-15,0 0 16,-15 1-16,-1 15 15,16-16-15,-16 33 16,0-17-16,0 16 16,0-16-16,0 16 15,0 0-15,1 1 16,-1 15 15</inkml:trace>
  <inkml:trace contextRef="#ctx0" brushRef="#br0" timeOffset="18704.89">15193 14002 0,'15'63'16,"-15"17"-16,16-1 16,-16 16-16,0 1 15,0-1 1,0 0-16,0-16 16,0 1-16,0-1 15,0-15-15,0-1 16,0-15-16,0-16 15,0-1-15,0 17 16,16-32-16,-16 0 16,0 0-1</inkml:trace>
  <inkml:trace contextRef="#ctx0" brushRef="#br0" timeOffset="19143.89">15272 14637 0,'0'0'0,"-16"0"0,0 0 16,0-16-16,0 16 15,-15 0-15,15 0 16,0 0-16,0 0 16,0 0-16,0 32 15,-15-1-15,31 1 16,-16 0-16,16 16 15,0-1-15,0 1 16,0-16-16,0-1 16,16 17-16,-1-32 15,-15 16-15,16-17 16,0 1-16,-16 0 16,16 0-16,0 0 15,0-16 1,0 0-1,15 0-15,1 0 16,0-48-16</inkml:trace>
  <inkml:trace contextRef="#ctx0" brushRef="#br0" timeOffset="19616.25">15383 14605 0,'0'32'16,"16"15"-16,-16 1 15,16 0-15,-16 15 16,16 1-16,-16-17 15,16 1-15,-1-16 16,1 15-16,-16-31 16,16 0-16,0-16 31,-16 16-15,16-16-1,16-32 1,-16-15-16,-1-17 15,1-15-15,-16-1 16,0 1-16,0 15 16,0 17-1,0 15-15,0 0 0,0 16 16,0 1 0,0-1-16</inkml:trace>
  <inkml:trace contextRef="#ctx0" brushRef="#br0" timeOffset="20168.25">16304 14684 0,'-16'-15'16,"0"15"0,-16 0-16,16 0 15,-15 0-15,15 0 16,-16 15-16,0 33 15,1 0-15,-1-1 16,0 1-16,16 0 16,16 15-16,-16-15 15,16-1-15,-16-15 16,16 0-16,0 0 16,16-17-16,0 1 15,0 0-15,0 0 16,0 0-16,31-16 15,-15 16-15,0-16 16,0 0-16,15 0 16,-15-16-16,0-16 15</inkml:trace>
  <inkml:trace contextRef="#ctx0" brushRef="#br0" timeOffset="20712.29">16478 14907 0,'16'0'31,"0"0"-15,16 0-1,-16-16 1,16 0-16,-17 0 16,1 0-16,0-16 15,0 1-15,0 15 16,-16 0-16,0 0 16,0 0-16,0 0 15,-16 0 16,-16 16-15,1 16-16,-1 16 16,0 16-16,0 15 15,16 1-15,1-17 16,-1 17 0,16-32-16,0 15 15,0-15-15,0 16 16,16-17-16,-1-15 15,1 0-15,0 0 16,16 0-16,-16-16 16,16 0-16,-1 0 15,1 0-15,0 0 16,-16-32-16,31-31 16,-31 15-16,16-16 15</inkml:trace>
  <inkml:trace contextRef="#ctx0" brushRef="#br0" timeOffset="21137.29">16955 14700 0,'0'0'0,"0"111"31,0-63-31,0 0 16,0-1-16,0-15 0,0 0 16,0 0-1,0-1-15,0-15 16,0 0-16,0-32 78,16-79-78,-16 0 16,15 15-16,-15-15 15,16 0-15,0 15 16,0 17-16,0 15 16,16 1-16,-1 15 15,1 0-15,0 0 16,0 1-16,-1 15 15,1 0-15,16-16 16</inkml:trace>
  <inkml:trace contextRef="#ctx0" brushRef="#br0" timeOffset="22248.34">18129 11398 0,'32'-63'62,"0"-17"-46,0 17-16,-16-16 16,-1 47-16,1-16 15,0 1-15,-16 31 16,0 0-16,16-16 16,-16 16-16,16 16 15,-16-16-15,0 0 16,16 16-1,-16-15-15</inkml:trace>
  <inkml:trace contextRef="#ctx0" brushRef="#br0" timeOffset="22960.34">18002 10636 0,'48'0'47,"16"0"-47,-33 0 16,1 0-16,0 0 15,-16 0-15,0 0 16,-1 0-1,1 0 1,0 16 78,-16 48-79,0 15-15,16-15 0,-16-1 16,16-15 0,-16-1-16,16 1 15,-16 0-15,16-17 16,-16 1-16,16-16 16,-16 0-16,15-16 15</inkml:trace>
  <inkml:trace contextRef="#ctx0" brushRef="#br0" timeOffset="23632.34">18828 10382 0,'0'-16'32,"-32"16"15,16 0-47,-15 16 15,-1 16-15,16 16 16,0-1-16,0 1 15,16 15-15,0-15 16,0-16-16,16 15 16,16 1-16,-16-16 15,0 0-15,15-1 16,-15-15 0,0 0-16,16 0 15,-16 0-15,15-16 16,1 0-16,0 0 15,0 0-15,-1 0 16</inkml:trace>
  <inkml:trace contextRef="#ctx0" brushRef="#br0" timeOffset="24184.89">19082 10525 0,'0'0'0,"-16"32"0,-16 0 16,32 15-16,-16 17 15,16-17-15,0 17 16,0-16-1,0-1-15,0 1 0,16-1 16,16 17 0,-16-32-16,16-1 15,-16-15-15,15 0 16,1-16-16,16 16 16,-17-16-16,17 0 15,-16-16-15,0 0 16,-1-15-16,-15-1 15,0-16-15,-16-15 16,0-1-16,-16 1 16,-16-17-16,1 17 15,-17-17-15,16 49 16,1-17-16,-17 16 16,16 16-16,16 16 15,0-15-15,1 15 16,-1 0-16,0 0 15,-16 0-15,16 0 16,0 15 0,16 1-1</inkml:trace>
  <inkml:trace contextRef="#ctx0" brushRef="#br0" timeOffset="24832.91">19431 10573 0,'0'0'0,"32"32"0,0-1 15,-1 1-15,-15 0 16,16 0-16,0 15 16,-16-15-16,15 16 15,-15-17-15,0 17 16,0 0-16,0-1 16,0-15-16,-16 16 15,0-33-15,0 17 16,0-16-16,0 0 15,0-143 64,0 0-64,0 32-15,0 15 16,16 1-16,0 31 15,15 17-15,-15-1 16,0 16-16,32-16 16,-17 32-16,-15 0 15,0 0-15,0 0 16,0 0-16,0 16 16,0 0-16,15 16 15,-15 15-15,0 1 16,0 15-16,-16-15 15,0 0-15,0-1 16,0-15-16,-16 0 16,16-16-16,0 0 15,0-1-15,0 1 16</inkml:trace>
  <inkml:trace contextRef="#ctx0" brushRef="#br0" timeOffset="25616.91">21035 10160 0,'-16'0'15,"-16"0"1,16 0 0,0 0-1,0 0-15,0 0 16,1 0-16,-17 0 15,16 0-15,-16 16 16,0 0-16,1 16 16,-1-1-16,0 1 15,16-16-15,-15 32 16,15-17-16,16-15 16,0 16-16,0-16 15,0 0-15,0 0 16,0-1-1,16 1 1,-1-16-16,1 16 16,16 0-16,-16 0 15,0-16-15,0 16 16,0 0-16,-1 0 16,1 15-16,0 1 15,-16-16-15,0 16 16,0-1-16,0 1 15,-16-16-15,0 16 16,1-16-16,-1 15 16,-16-15-16,0 0 15,16 0 1,0-16-16,1 0 16,-1 0-16,0 0 15,0 0 1,-16-32-16,0 1 15</inkml:trace>
  <inkml:trace contextRef="#ctx0" brushRef="#br0" timeOffset="26159.95">21035 10478 0,'0'0'0,"0"79"16,-16-16-16,16 1 16,-16-16-16,16-1 15,0-15-15,0 16 16,0-17-16,0-15 16,0 0-1,16-16-15,0 0 31,-1 0-15,17 0 0,-16 0-16,0-16 15,16-16-15,-16-31 16,-1 31-16,1-15 16,-16-1-16,0 0 15,0 17-15,0-1 16,-16 16-16,16 0 15,0-16-15,0 16 16,0 1 0</inkml:trace>
  <inkml:trace contextRef="#ctx0" brushRef="#br0" timeOffset="27071.5">21289 10747 0,'0'0'0,"0"48"15,0-16-15,0 0 16,0 15-16,0-15 16,0 0-16,0-16 15,0-1-15,0 1 16,0 0-16,0 0 31,0-32 16,31-79-31,-15 16-16,0 15 15,0 32-15,-16-15 16,16 15 0,-16 16-16,16 16 31,0 16 0,-16 16-15,15 15-16,-15 1 15,0 0-15,0-17 16,0 17-16,0-32 16,0 0-16,0 0 15,0-1 1,0-30 46,16-97-62,0 33 16,16 16-16,-16 15 16,0 0-16,0 17 15,-16 15-15,15 0 16,-15 0-16,16 16 15,0 0 17,0 32-17,0 15-15,0 1 16,0 0-16,-16-1 16,0-15-16,16 16 15,-16-1-15,0-15 16,0 0-16,0-1 15,0-15-15,0 16 16,0-16 0,15 0-16</inkml:trace>
  <inkml:trace contextRef="#ctx0" brushRef="#br0" timeOffset="27680.4">22114 10779 0,'0'0'0,"48"0"32,-48-16-32,16 16 15,-1 0-15,1-16 16,0 16-16,16-15 16,-16 15-16,0-16 15,0 16-15,-1-16 16,-15 0-1,16 0-15,-16 0 16,0 0 0,-16 0-16,1 1 15,-1 15-15,-16-16 16,16 16-16,0 0 16,-16 0-16,17 0 15,-1 0-15,-16 31 16,0 1-16,0 0 15,17 16-15,-17-1 16,16-15-16,16 16 16,0-17-16,0 1 15,0 0-15,0-16 16,0 0 0,16-1-16,0 1 15,0-16-15,-1 16 16,1-16-16,0 0 15,0 0-15,16 0 16,0 0-16,15-16 16,17-15-16,-17-1 15,1 0-15,-16-31 16</inkml:trace>
  <inkml:trace contextRef="#ctx0" brushRef="#br0" timeOffset="28223.79">22543 10525 0,'0'16'31,"0"16"-31,0 0 15,0 15-15,0 1 16,0-16 0,0 15-16,0-15 15,0 0-15,0-1 16,0-15-16,0 16 16,0-16-16,0 0 46,16-32-14,-16-16-17,0-31-15,15 31 16,1-16-16,0 17 16,0-17-16,-16 16 15,16 0-15,0 1 16,0 15-16,0-16 15,-1 16-15,1 16 16,0-16-16,0 16 16,0 0-1,0 0 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47:19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6743 10718 0,'0'42'438,"0"0"-438,0-21 15,0 0 1,0 0-16,0 0 16,0 0-1,0 0 1,0-1 15,0 1-31,0 0 16,0 0-1,0 0-15,0 0 16,0 0 0,0 0-1,0 0-15,0 0 16,0 0-1,0 0 1,0 0-16,0 0 16,21 0-16,-21-1 15,0 1 1,0 0-16,0 0 16,21 0-1,-21 0 1,0 0-1,0 0-15,20-21 32,-20 21-17,0 0 1,0 0 0,0 0-1,0 0 1,21 0-16,-21 0 15,0-1 1,0 1-16,21-21 16,-21 21-1,0 0 17,0 0-32,21 0 15,-21 0-15,0 0 16,0 0-16,0 0 15,21 0-15,-21 0 16,0 0 0,0 0-16,0 0 15,21-1 1,-21 1 0,0 0-16,0 0 15,0 0 1,0 21-16,0-21 15,0 0 1,0 0 0,0 0-1,0 0-15,21 0 16,-21 0 0,0 0-1,0-1 1,0 1-1,0 0 1,0 0 0,0 0-1,21-21-15,-21 21 16,0 0-16,0 0 16,0 0-16,0 0 15,21 0 1,-21 0-16,0 0 15,0 0 1,21 0-16,-21 0 16,0 20-1,0-20 1,0 0 0,21 21-16,-21-21 15,0 0-15,0 0 16,21 21-16,-21-21 15,0 0-15,0 0 16,21 20-16,-21-20 16,0 21-16,21-21 15,-21 0-15,0 21 16,0-21-16,0 0 16,0 21-16,0-21 15,21 0-15,-21 20 16,0-20-16,0 21 15,0-21-15,0 21 16,0-21-16,0 0 16,0 0-16,0 0 15,0 0-15,0 21 16,0-21-16,0-1 16,0 1-16,0 0 15,0 0 1,0 0-1,0 0 1,0 0 15,0 0 1,0 0-17,0 0 1,0 0-16,0 0 15,0 0 1,0 0 0,0 0-1,0-1 1,0 1 0,0 0-16,0 0 15,0 0-15,0 0 16,0 0-16,0 0 15,0 0 1,0 0-16,0 0 16,-21 0-1,21 0 1,0 0-16,0 0 31,0 20 266,-21 1-297,0-21 16,21 0-1,0 0 17,-21-21 14</inkml:trace>
  <inkml:trace contextRef="#ctx0" brushRef="#br0" timeOffset="6672.27">12019 11179 0,'0'0'0,"21"0"15,0 0 1,0 0-16,0 21 15,21-21-15,0 0 16,21 0-16,0 0 16,-1 0-16,-20 0 15,42 0-15,-42-21 16,21 21-16,0-21 16,-1 21-16,1-21 15,-21 0-15,0 21 16,21-21-16,-21 21 15,-21 0-15,0-21 16,0 21-16,-1 0 31</inkml:trace>
  <inkml:trace contextRef="#ctx0" brushRef="#br0" timeOffset="7128.25">13401 10404 0,'21'0'0,"0"21"15,0 21-15,21 21 16,-21 41-16,0-41 15,21 42-15,-21 0 16,-21-22-16,21 1 16,0-21-16,-21 0 15,0-42-15,21 0 16,-21-1-16,0 1 16,21-21 30,-21-21 1</inkml:trace>
  <inkml:trace contextRef="#ctx0" brushRef="#br0" timeOffset="7904.25">14051 10634 0,'21'0'0,"-1"0"16,-20 21 15,0 0-15,-20 21-16,20-21 16,-21 0-16,0-21 15,21 21-15,-21-21 16,0 21-1,0-21 1,0 21 0,0-21-16,0 0 15,0 0-15,0 0 16,0 0-16,0 0 16,0 0-1,0 0-15,0 0 16,1 0-1,-1 0 1,0 0 31,63 21 47,-1 0-79,1 0-15,42 21 16,-21-22 0,0 1-16,-21 0 15,-1 0-15,-20 0 16,0-21-16,0 0 15,0 21-15,0-21 16,0 0 0,0 0-1,0 0 17</inkml:trace>
  <inkml:trace contextRef="#ctx0" brushRef="#br0" timeOffset="8560.66">14553 10907 0,'0'0'0,"42"21"16,-21-21-16,0 20 15,0-20 1,0 0 0,0 0 15,0-20-16,21-43-15,-42 0 16,21 21-16,-1 0 16,-20 0-16,0 21 15,0 0-15,-20 1 16,20-1 15,-21 21 16,21 41-47,-21 22 16,21 0-16,0 0 15,0-21-15,0 21 16,0-22-16,0 1 16,21 0-16,-21-21 15,0 0 1,21 0-16,-21 0 15,20 0-15,-20 0 16,21-21 0,0 0-1,0 0 1,21 0-16,-21 0 16,0 0-16,0-21 15,-21 0-15,21-21 16</inkml:trace>
  <inkml:trace contextRef="#ctx0" brushRef="#br0" timeOffset="9184.43">14993 10676 0,'21'0'0,"21"42"15,-21 0-15,0 0 16,0 0-16,-21-21 16,20 0-16,-20 0 15,21-21-15,-21 21 32,21-21-17,0 0 1,0-42-1,0-21-15,0-21 16,0 0-16,-21 1 16,0 20-16,0 21 15,0 21-15,0 0 16,21 21 31,0 42-32,-21 42-15,0-1 16,21 22-16,-21-21 16,0 0-16,0-1 15,0 1-15,0 0 16,-21 0-16,21-22 16,-21-20-16,21 0 15,-21-21-15,21 0 16,0 0-16,-21-21 62,0 0-46,-21-21-16,0-21 16,21 21-16,1-21 15,-1 0-15,0 1 16</inkml:trace>
  <inkml:trace contextRef="#ctx0" brushRef="#br0" timeOffset="9648.35">15600 10195 0,'0'0'0,"0"84"0,0 20 16,21 1-16,-21-21 15,0 20-15,0-20 16,0-21-16,0 0 16,0-21-16,0-1 15,0-20-15,0 0 16,0 0-16,0-42 78,0-83-78</inkml:trace>
  <inkml:trace contextRef="#ctx0" brushRef="#br0" timeOffset="10072.35">15642 10572 0,'21'0'31,"0"0"-16,0 0-15,21 0 16,-21 0-16,0 0 16,0 21-16,0-21 15,-1 21-15,1-1 16,0 1-16,0 21 16,-21-21-16,0 0 15,0 21-15,0-21 16,0 21-16,-21-21 15,-21 21-15,22-21 16,-1 20-16,0-41 16,21 21-16,-21-21 15,0 0 1,0 0 0,0 0-16,0 0 31</inkml:trace>
  <inkml:trace contextRef="#ctx0" brushRef="#br0" timeOffset="10759.77">16312 10655 0,'0'0'0,"-21"42"0,0-21 16,0 21-16,0 0 15,0 0 1,21 0-16,-21-21 15,21 20-15,0 1 16,0-21-16,0 0 16,21 0-16,0 0 15,0 0-15,0-21 16,0 21-16,0 0 16,0-21-1,0 0-15,0 0 16,0 0-16,21-21 15,-21 0-15,0-21 16,0 0-16,0 0 16,-21 1-16,0-22 15,0 42-15,0-21 16,0 0-16,-21 0 16,0 21-16,0 0 15,0 0-15,0 0 16,0 1-16,0 20 15,0-21-15,0 21 16,0 0-16,0 0 16</inkml:trace>
  <inkml:trace contextRef="#ctx0" brushRef="#br0" timeOffset="11504.39">17108 10781 0,'0'-21'31,"0"0"-15,-21 0-1,0 21-15,0 0 16,-21-21-16,21 21 16,0 0-16,0 0 15,0 0-15,0 21 16,-20 0-16,20 0 15,21 0-15,0 0 16,0 21-16,0-21 16,0 0-16,21 0 15,-1-21 1,1 21 0,0-21-1,21 0-15,-21 0 16,21-21-16,-21-21 15,0 21-15,0 0 16,0 21-16,-21-21 16,21 21-16,-21-21 15,21 21 1,0 0 31,0 0-32,20 0-15,-20 0 16,0 21-16,0-21 16,0 21-16,0-21 15</inkml:trace>
  <inkml:trace contextRef="#ctx0" brushRef="#br0" timeOffset="11921.11">17569 10572 0,'0'0'0,"20"21"16,-20 20-16,21 1 15,-21 21-15,0-21 16,21 0-16,-21 0 16,0 0-16,0-21 15,0-1 1,0-103 46,-21-1-46,21 21-16,0 21 16,0 0-16,0 1 15,21-1-15,-21 21 16,21 0-16,0 0 16,0 0-1</inkml:trace>
  <inkml:trace contextRef="#ctx0" brushRef="#br0" timeOffset="12352.1">18134 9818 0,'21'21'0,"0"42"15,21 20-15,0 1 16,-22 0-16,1 0 15,0 20-15,0-41 16,-21 21-16,21 0 16,-21-42-16,0 20 15,0-20-15,0 0 16,0-21-16,0 0 16,0 0-1,21-21 1</inkml:trace>
  <inkml:trace contextRef="#ctx0" brushRef="#br0" timeOffset="12768.11">18385 10572 0,'0'-21'16,"-42"0"0,0 0-16,1 21 15,-22-21-15,0 21 16,0 0-16,0 0 15,21 0-15,0 0 16,1 21-16,20 21 16,0-21-1,21 0-15,0 0 16,0-1-16,0 22 16,21-21-16,0 0 15,20 21-15,1-21 16,0 21-16,21-42 15,-21 21-15,21-21 16,-21 0-16,20 0 16,-20-21-1,0 0-15,0 0 0,-21 0 16</inkml:trace>
  <inkml:trace contextRef="#ctx0" brushRef="#br0" timeOffset="13791.92">11978 12414 0,'0'0'0,"21"0"0,20 0 16,-20 0-16,21 0 15,42 21-15,0-21 16,-1 0-16,43 0 16,-42 0-16,21 0 15,-1 0-15,-20 0 16,-21 0-16,-21 0 15,0 0-15,-21 0 16,20 0-16,-20 0 31,0 0-15</inkml:trace>
  <inkml:trace contextRef="#ctx0" brushRef="#br0" timeOffset="14664.06">11852 13544 0,'0'0'0,"63"-21"0,0 0 15,-1-20-15,1 20 16,-21 0-16,0-21 15,21 21-15,-42 0 16,21 0-16,-21 0 16,-1 0-16,1 21 15,0-21-15,0 0 16,0-21-16,21 21 16,0-20-1,0-1-15,0-21 16,-21 42-16,21 0 15,-21 0-15,-1 0 16,1 0-16,0 0 16,0 0-16,21 21 15,-21-21-15,21 1 16,-21-1-16,21 0 16,-21 21-16,0-21 15,0 0 1,0 21-16,0-21 15,-1 21-15,-20-21 16,21 21-16,0 0 16,-21-21-16,21 21 15,0 0-15,-21-21 16,21 0-16,0 21 16</inkml:trace>
  <inkml:trace contextRef="#ctx0" brushRef="#br0" timeOffset="16983.62">13946 12163 0,'21'0'16,"-42"0"62,-42 21-78,0-1 16,42 1-16,21 0 15,-21-21-15,21 21 16,0 0-16,0 0 15,0 0 1,0 0-16,21 0 16,-21 0-1,21-21-15,-21 21 16,21-21-16,0 21 16,0 0-1,0-21-15,0 21 16,0 0-16,0 0 15,0-21-15,0 20 16,0-20 0,0 21-16,0-21 15,-1 21-15,1 0 32,-21 0-17,0 0 1,0 0-1,-21 0-15,1 0 16,-22 0-16,0 0 16,-21 0-16,21-21 15,0 0-15,0 0 16,21 0-16,0 0 16,1 0-1,-1-21 1,0 21-1,21-21 1,-21 21 0</inkml:trace>
  <inkml:trace contextRef="#ctx0" brushRef="#br0" timeOffset="17551.62">14574 12435 0,'0'0'0,"-21"0"15,0-21 1,-21 21-16,0 0 15,1 0-15,-1 0 16,0 0-16,0 21 16,21-21-16,0 21 15,0 21-15,0-21 16,0 20-16,21-20 16,-21 21-16,21-21 15,0 21 1,0-21-16,0 0 15,21 0-15,0 0 16,0 0-16,0 0 16,42 0-16,-21-1 15,21 1-15,-1-21 16,22 21-16,0-21 16,-21 0-16,0-21 15,-22 0-15</inkml:trace>
  <inkml:trace contextRef="#ctx0" brushRef="#br0" timeOffset="18007.64">14909 12477 0,'0'0'0,"0"42"16,21-1-16,0 22 15,0-21 1,0 21-16,-21 0 16,21-21-16,-21-22 15,0 1-15,0 0 16,0-146 62,0 41-62,0 21-16,0 0 15,21 22-15,0-22 16,-21 42-16,21-21 15,0 42-15,-21-21 16,21 21 0,-1 0-1</inkml:trace>
  <inkml:trace contextRef="#ctx0" brushRef="#br0" timeOffset="18567.66">15454 12581 0,'0'0'0,"41"0"16,-20 0-16,21 0 15,0 0-15,0 0 16,-21 0-16,21 0 16,-21 0-16,0 0 15,0 0-15,0 0 16,0-21-16,0 0 16,-1-20-16,-20-1 15,0 0-15,0 21 16,-20 0-16,-1 0 15,0 0-15,0-21 16,0 42-16,0-21 16,-21 21-16,21 0 15,0 0-15,-21 0 16,0 0-16,-21 21 16,43 21-16,-22 0 15,21 0 1,0 0-16,0 0 15,21 20-15,0-20 16,0 0-16,0 0 16,21-21-16,21 0 15,0 21-15,-1-21 16,1 0-16,21-21 16,0 21-16,21-21 15,-21 20-15,-1-20 16,43 0-16</inkml:trace>
  <inkml:trace contextRef="#ctx0" brushRef="#br0" timeOffset="18879.66">16626 12414 0,'0'0'0,"21"0"0,21 0 15,0-21-15,-21 0 16,0 0-16,0 0 15,21-21-15,-42 21 16,0 0-16,0 0 16,-21 0-1,0 1-15</inkml:trace>
  <inkml:trace contextRef="#ctx0" brushRef="#br0" timeOffset="19127.66">16459 12309 0,'0'0'0,"0"63"16,0-42-16,0 42 16,0-21-16,21 20 15,0-20-15,20-21 16,-20 0-16,0 0 16,21 0-16,-21 0 15,21-21-15,-21 0 16,0 21-16,0-21 15,0 0 1,21 0-16,0-21 16,-22 0-16,22 0 15,-21 0-15</inkml:trace>
  <inkml:trace contextRef="#ctx0" brushRef="#br0" timeOffset="19831.66">16417 12351 0,'0'0'0,"21"0"15,-21-21 1,21 21-16,0-21 15,0 21-15,0-21 16,-1 21-16,1 0 16,0-21-1,0 21 1,0-21-16,0 21 16,0-21-1,0 21-15,0 0 16,0 0-1,0 0 1,0 0-16,0 0 16,21 21-16,-1 0 15,-20 0 1,0 0-16,0 0 16,-21 0-16,21 0 15,0 0 1</inkml:trace>
  <inkml:trace contextRef="#ctx0" brushRef="#br0" timeOffset="20535.66">17150 12246 0,'21'0'15,"-21"42"1,21 0-16,0 0 16,-21-21-16,20 42 15,-20-21-15,0-21 16,0 41-16,0-41 16,0 0-16,0 0 15,-20-105 79,20 22-94,0-1 16,0 21-16,20 21 15,1-21-15,0 21 16,0 0-16,0 0 15,0 21 1,0-21-16,0 21 16,0 0-16,0 0 15,0 0-15,0 21 16,0 0-16,0 0 16,0 0-16,21 21 15,-22-21 1,-20 21-16,21-21 15,-21 0-15,0 0 16,0 20-16,0-20 16,0 0-16,0 0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48:42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5779 6343 0,'21'0'219,"0"0"-203,0 0 15,0 0 0,0 0-15,0 0 0,0 0-1,0 0-15,-21-21 16,21 21-16,0 0 15,0 0 1,0 0 0,0 0-1,0 0 1,-1 0 0,1 0-1,0 0 1,0 0-1,0 0-15,0 0 16,0 0-16,0 0 16,21 0-16,-21 0 15,21 0-15,-21 0 16,21 0-16,-21 0 16,-1 0-16,1 0 15,0 0-15,0 0 16,0 0-1,0 0 1,0 0-16,0 0 16,0 0-16,0 0 15,0 0-15,0 0 16,0 0 0,0 0-16,0 0 15,0 0-15,0 0 16,-1 0-1,1 0-15,21 0 16,-21 0 0,0 0-16,0 0 15,0 0-15,0 0 16,0 0-16,0 0 16,0 0-16,0 0 15,0 0 1,0 0-16,20 0 15,-20 0 1,0 0-16,0 0 16,0 0-16,0 0 15,0 0 1,0 0 15,0 0-15,0 0-1,0 0 1,0 0 15,0 0-15,0 0 0,0 0 15,0 0 16,0 0-16,-1 0-15,1 0-16,0 0 15,0 0 16,0 0 1,0 0 61</inkml:trace>
  <inkml:trace contextRef="#ctx0" brushRef="#br0" timeOffset="3991.73">8167 6343 0,'20'0'109,"1"0"-109,21 0 16,21 0-16,-42 0 15,21 0-15,-21 0 16,21 0-16,0 0 15,-21 0 1,20 0-16,-20 0 16,21 0-16,0 0 15,-21 0-15,0 0 16,21 0-16,0 0 16,-21 0-16,21 0 15,-1 0-15,-20 0 16,21 0-16,0 0 15,-21 0-15,21 0 16,-21 0-16,21 0 16,0 0-16,0 0 15,-1 0-15,1 0 16,0 0-16,-21 0 16,0 0-16,21 0 15,-21 0-15,21 0 16,-21 0-16,21 0 15,-21 0-15,20 0 16,-20 0-16,0 0 16,21 0-16,-21 0 15,0 0-15,0 0 16,21 0 0,-21 0-1,0 0-15,0 0 16,0 0-1,0 0-15,0 0 16,-1 0-16,1 0 16,0 0-1,0 0 1,0 0 15,0 0 32,0 0-1,0 0-46,0 0 15,0 0-15,0 0-16,0 0 15,0 0 17,0 0-1,0 0 0,0 0 16,-42 0 390,0 0-437,0 0 16,0 21-16,0-21 16,0 0-1,0 0 17,0 0-17,0 0 16,0 0-31,0 0 16,0 0 0,0 0-16,0 0 15,0 0-15,1 0 16,-22 0-16,21 0 16,0 0-16,0 0 15,0 0-15,0 0 16,-21 0-16,21 0 15,0 0-15,0 0 16,0 0-16,0 0 16,0 0-16,0 0 15,1 0-15,-1 0 16,0 21-16,0-21 16,0 0-16,0 0 15,0 0-15,0 0 16,0 0-1,0 0-15,0 0 16,0 0 0,0 0-16,0 0 15,0 0 1,0 0 0,1 0-16,-1 0 15,0 0-15,0 0 16,0 0-16,0 0 15,-21 0-15,21 21 16,0-21-16,-21 0 16,21 0-16,-21 0 15,21 0-15,-20 0 16,20 0-16,0 0 16,0 0-16,0 0 15,0 0-15,0 0 16,0 0-16,0 0 15,0 0-15,0 0 16,0 0-16,0 0 16,0 0-16,0 0 15,0 0-15,1 0 16,-1 0 0,0 0-1,0 0-15,0 0 16,0 0-1,0 0 1,0 0 0,0 0-1,0 0 1,0-21 0,0 21-1,0 0 16,0 0 1,0 0-1,0 0 16,21-21-16,-21 21-15,1 0-1,-1 0 1,0 0 0,0 0-1,0 0 48</inkml:trace>
  <inkml:trace contextRef="#ctx0" brushRef="#br0" timeOffset="8048.42">11014 6385 0,'42'0'110,"63"21"-95,0-21-15,-1 0 16,1 21-16,42-21 16,-1 21-16,-20-21 15,20 0-15,-20 21 16,0-21-16,-22 0 15,1 0-15,-21 0 16,0 0-16,-22-21 16,-20 21-16,21 0 15,-21 0-15,21-21 16,-21 21-16,0 0 16,-1 0-16,1 0 15,0-21-15,0 21 16,0 0-16,0 0 15,0 0-15,0-21 16,-1 21-16,1 0 16,21 0-16,-21 0 15,0-21-15,21 21 16,0 0-16,-22-21 16,43 21-16,0-21 15,-21 21 1,21 0-16,-1 0 15,1 0-15,0 0 16,0 0-16,-22 0 16,1 0-16,0 0 15,-21 0-15,21 0 16,-21 0-16,0-21 16,-1 21-16,1 0 15,-21 0-15,21 0 16,-21 0-16,21 0 15,21-21-15,-21 21 16,20 0-16,-20 0 16,0 0-16,21 0 15,-21 0-15,21 0 16,-21 0-16,-21-21 16,20 21-16,1 0 15,0 0-15,0 0 16,0 0-16,0 0 15,0 0-15,0 0 16,20 0-16,1 0 16,-21 0-16,0 0 15,0 0 1,-21 21-16,21-21 16,0 0-16,-1 0 15,-20 0-15,0 0 16,0 0-16,0 0 15,0 0-15,0 0 16,0 0-16,0 0 16,0 0-16,21 0 15,-21 0-15,0 0 16,0 0-16,0 0 16,-1 0 15</inkml:trace>
  <inkml:trace contextRef="#ctx0" brushRef="#br0" timeOffset="10167.66">19872 6469 0,'21'0'110,"21"0"-95,62-21-15,-20 0 16,21 0-16,21 0 15,-22 0-15,22 0 16,-1 0-16,-41 0 16,21 0-1,-21 21-15,-21-21 16,-1 21-16,-20-21 16,-21 21-16,21 0 15,-21 0-15,0 0 16,0 0-16,-21-21 15,21 21-15,0 0 16,0 0-16,0 0 16,0 0-16,-1 0 15,1 0-15,0 0 16,0 0-16,0 0 16,0 0-1,0 0 1,0 0-16,0 0 15,0 0 1,0 0-16,0 0 16,0 0-1,0 0 1,0 0 0,0 0-16,0 0 15,-1 0 1,1 0-16,0 0 31,0 0-15,0 0 15</inkml:trace>
  <inkml:trace contextRef="#ctx0" brushRef="#br0" timeOffset="27983.8">16040 8750 0,'0'42'407,"21"0"-407,-21 0 15,21-21 1,-21 0-16,21 0 15,0-21 32</inkml:trace>
  <inkml:trace contextRef="#ctx0" brushRef="#br0" timeOffset="33942.92">18113 8771 0,'-21'0'594,"0"0"-531,21 21-48,-21-21 313,0 0-156</inkml:trace>
  <inkml:trace contextRef="#ctx0" brushRef="#br0" timeOffset="58623.23">2638 9462 0,'-41'0'94,"20"0"-79,0 0-15,0 0 16,0 0-1,0 0-15,0 0 16,0 0-16,0 0 16,0 0-16,-21 0 15,21 0-15,0 0 16,0 0-16,0 0 16,1 0-16,-1 0 15,0 0 32,21 21 187,0 105-218,0-43-16,-21-20 16,21 0-16,0 0 15,-21 0-15,21-22 16,0 1-16,-21 21 16,21-21-16,-21 0 15,21 0-15,0 0 16,-21-1-16,21 1 15,-21 21-15,21-21 16,0 21-16,0 0 16,0-1-16,0 1 15,0 21-15,0-42 16,0 42-16,0-22 16,0-20-16,-21 21 15,21 0-15,0-21 16,-21 21-1,0-1-15,0 1 16,21-21-16,0 21 16,0-21-16,0 0 15,0-22-15,-21 1 16,21 21-16,0-21 16,0 21-16,0-21 15,0 21-15,0-21 16,0 21-16,0-21 15,0 0-15,0 20 16,0-20-16,0 0 16,0 0-16,0 0 15,0 0-15,0 0 16,0 0-16,0 0 16,0 0-1,0 0-15,0 21 16,0-21-1,0-1-15,0 1 16,-21-21 0,21 21-16,0 0 15,0 0 32,0 0-16,0 0 1,0 0 15,0 0-1,0 0-14,0 0-17,0 0 1,0 0 0,21-21-1,-21 21 1,0 0-16,21 0 31,-21-1 16,21-20 78,0 0-125,42 21 16,-42-21-16,21 0 15,-21 0-15,0 0 16,21 0-16,-22 0 15,22 0-15,21 0 16,-21 0-16,-21 0 16,21-21-16,-21 21 15,21 0-15,-21 0 16,0 0-16,-1-20 16,1 20 15</inkml:trace>
  <inkml:trace contextRef="#ctx0" brushRef="#br0" timeOffset="70360.12">12648 11974 0,'42'0'93,"-1"0"-93,1 0 16,0 0-16,-21 0 16,21 0-16,-21 0 15,21 0-15,0 0 16,-21 0-16,21 0 16,-1 0-16,1 0 15,-21 0-15,21 0 16,0 0-1,0 0-15,0 21 16,0-21-16,-21 0 16,20 0-16,-20 0 15,21 0-15,-21 0 16,0 0-16,21 0 16,-21 0-16,0 0 15,21 0-15,-21 0 16,0 0-16,0 0 15,0 0-15,-1 0 16,1 0 0,21-21-16,-21 21 15,0 0-15,0 0 16,0 0 0,0 0-16,0 0 15,0 0 1,0 0-16,0 0 15,0 0-15,0 0 16,0 0 0,-1 0-16,1 0 15,0 0 1,0 0 15</inkml:trace>
  <inkml:trace contextRef="#ctx0" brushRef="#br0" timeOffset="89007.64">10135 13691 0,'21'0'62,"104"0"-46,-41 0-16,21 0 16,0 0-16,-1 0 15,1 0-15,0 0 16,-1 0-16,1 0 16,-21 0-16,-21 0 15,20 0-15,-20 0 16,0 0-16,-21 0 15,21 0-15,0 0 16,-1 21-16,22-21 16,0 0-16,0 21 15,-1-21-15,1 0 16,21 0-16,-21 21 16,20-21-16,-20 0 15,-21 0-15,0 0 16,-21 0-16,20 0 15,-20 0 1,-21 0-16,0 0 16,21 0-16,0 0 15,-21 0-15,21 0 16,-21 0-16,0 0 16,21 0-16,-21 0 15,-1 0-15,1 0 16,0 0-1,0 0 17,0 0-1,21 0-15,-21 0-16,42 0 15,-21 0-15,21 0 16,-22 0-16,1 0 15,21 0-15,-21 0 16,0 0-16,21 0 16,0 0-16,-1 0 15,22 0-15,0 0 16,21 21-16,-1-21 16,64 20-1,-1-20-15,43 21 16,-43-21-16,22 0 15,-22 21-15,-20-21 16,-43 0-16,-20 0 16,-21 0-16,-21 0 15,0 0-15,0 0 16,-21 0-16,21 0 16,-1 0-16,1 0 15,0 0-15,0 0 16,0 0-16,-21 0 15,42 0-15,-42 0 16,0 0-16,-1 0 16,22 0-16,-21 0 15,0 0 1</inkml:trace>
  <inkml:trace contextRef="#ctx0" brushRef="#br0" timeOffset="90783.36">16124 754 0,'0'20'15,"-21"1"1,0 0-16,21 42 16,-21-42-1,21 21-15,-21-21 16,21 0-16,-21 21 16,21-21-16,0 21 15,0-22-15,-21 22 16,21 0-16,0-21 15,0 42-15,0-21 16,0 0-16,0 0 16,0-1-16,21 1 15,-21 0-15,21 0 16,0-21-16,-21 0 16,21 0-16,-21 0 15,21-21-15,0 0 47,0 0-16,0-21 1,-21-21-17,0 21-15,20 0 16,-20-21-16,0 21 15,0-21 1,0 1-16,0-1 16,0 0-16,0 0 15,0 0-15,-20 0 16,20 21-16,0-21 16,0 1-16,0 20 15,0-21-15,0 21 16,0 0-16,0 0 15,0-21-15,-21 21 16,21 0-16,0 0 16,-21 0-1,21 0 1,-21 21 0,0-21-1,0 21 1,0 0 15</inkml:trace>
  <inkml:trace contextRef="#ctx0" brushRef="#br0" timeOffset="91336.01">16040 795 0,'42'0'63,"104"21"-48,-62-21-15,0 0 16,0 0-16,20 0 16,-20 0-16,0 0 15,21-21-15,-22 21 16,1 0-16,21-21 16,-1 21-16,1 0 15,-21 0-15,21-20 16,-1 20-16,-20-21 15,21 21-15,-42 0 16,20-21-16,-20 21 16,0-21-1,21 21-15,0 0 16,-1-21-16,-41 21 16,21 0-16,0 0 15,0 0-15,-22 0 16,1 0-16,-21 0 15,0 0-15,0 0 16,0 0-16</inkml:trace>
  <inkml:trace contextRef="#ctx0" brushRef="#br0" timeOffset="92616.01">16207 1612 0,'0'0'0,"21"0"16,0 0-1,0 0 1,0 0-16,21 0 15,21 0-15,-21 0 16,0 0-16,20 0 16,1 0-16,0 0 15,-21 0 1,21 0-16,0 0 16,-1 0-16,1 0 15,0 0-15,-21 0 16,21-21-16,-21 21 15,20 0-15,-20 0 16,42 0-16,-42 0 16,21 0-16,0-21 15,-1 21-15,1 0 16,0 0-16,21 0 16,-21 0-16,-1 0 15,1 0-15,-21 0 16,0-21-16,0 21 15,21 0-15,-21 0 16,0 0-16,-1 0 16,1 0-16,21 0 15,-42 0-15,21 0 16,0 0-16,0 0 16,-21 0-16,20 0 15,1 0-15,0 0 16,0-21-16,0 21 15,-21 0-15,21 0 16,-21 0 0,0 0-16,0-21 15,0 21 1,-21-21 31,21 0-47</inkml:trace>
  <inkml:trace contextRef="#ctx0" brushRef="#br0" timeOffset="93816.01">18846 649 0,'-21'0'63,"21"42"-47,-21 0-16,21-21 15,-21-1-15,21 22 16,-21-21-16,21 21 15,0-21-15,-21 21 16,21-21-16,0 21 16,0-21-16,0 21 15,0-21-15,0 20 16,0-20-16,0 0 16,0 0-16,0 21 15,0-21-15,0 0 16,0 0-16,0 0 15,21-21-15,0 0 32,0 0-1,0 0 0,-21-21-31,21 0 16,0 0-16,0 0 15,-21 0-15,0 0 16,21 0 0,-21 0-1,0 0-15,21 0 16,-21 1-16,0-1 16,0 0-16,0 0 15,0 0-15,0 0 16,0 0-16,0 0 15,0 0-15,0 0 16,0-21-16,0 21 16,-21 0-16,21 0 15,-21 0-15,21 1 16,-21-1-16,21 0 16,-21 0-16,21 0 15,-21 21-15,21-21 16,-21 0-1,0 21 17</inkml:trace>
  <inkml:trace contextRef="#ctx0" brushRef="#br0" timeOffset="96144.06">13883 440 0,'0'20'16,"0"43"-1,0 0-15,0 21 16,21 41-16,-21-41 16,0 63-16,21-22 15,-21-20-15,0 21 16,21 20 0,-21-41-16,0-1 15,0 1-15,0 0 16,0-21-16,0-1 15,0-20-15,0 0 16,0 0-16,0-21 16,0-1-16,0 22 15,0-21-15,0 0 16,0 0-16,0-21 16,0 0-16,0 0 15,0 0-15,0-1 16,0 1 78,42-21-94,42-21 15,-22 21-15,22 0 16,-21 0-16,42-20 15,-22 20-15,22 0 16,21 0-16,-22 0 16,1 0-16,0 0 15,-21 0 1,-22 0-16,1 0 16,-21-21-16,-21 21 15,0 0-15,0 0 16,0 0-16,0 0 15,0 0 1,-21-42 47,0-21-48,-21-42-15,21 22 16,0-1-16,21-21 15,0 42-15,-21 1 16,21-1-16,0 0 16,0-21-16,-1 0 15,1 22-15,0-22 16,0 21-16,0-21 16,0 1-16,0-1 15,0 21-15,0-21 16,0 22-16,0-1 15,-21 21 1,21-21-16,-21 21 16,0 0-16,21 0 15,-21 22-15,0-1 16,0-21-16,0 21 16,0-21-16,0 21 15,0 0-15,0-21 16,0 21-16,0 0 15,0 0 1,0 0 0,-21 1 15,0 20 0,21-21-31,-21 21 16,0 0-1,0 0-15,0 0 16,-21 0-16,21 0 16,-42 0-16,22 0 15,-22 0-15,0 0 16,-21-21-16,21 21 16,1 0-16,-1 0 15,0 0 1,0 0-16,0 0 15,21 0-15,-20 0 16,-1 0-16,0 0 16,0 0-16,21 0 15,-21 0-15,22 0 16,20 0-16,0 0 16,0 0-16,0 0 15,0 0-15,0 0 16,0 0-16,0 0 15,-21 0-15,21 0 16,0 0 0,0 0-16,0 0 15,0 0-15,0 0 16,1 21 0,-1-21 15</inkml:trace>
  <inkml:trace contextRef="#ctx0" brushRef="#br0" timeOffset="96679.42">14386 942 0,'0'21'31,"0"42"-15,21 0-16,-21-22 15,0 22-15,21 21 16,-21-21-1,0 0-15,0-1 16,0 1-16,0 0 16,0 0-16,0-21 15,0-1-15,0 22 16,0-42-16,0 21 16,0-21-16,0 0 15,0 0 1</inkml:trace>
  <inkml:trace contextRef="#ctx0" brushRef="#br0" timeOffset="97447.42">14386 1193 0,'0'-21'16,"0"0"46,0 0-31,21 0-15,0 21-16,-1-20 16,1 20-1,0 0 16,0 0 1,0 0-17,-21 20 1,21 1-16,0-21 16,-21 21-16,21 0 15,0 0-15,-21 0 16,0 0-16,0 0 15,0 0-15,0 0 16,0 0 0,0 0-1,0 0-15,-21 0 16,0-21 0,0 21-1,0-21-15,0 0 16,0 20-1,0-20 17</inkml:trace>
  <inkml:trace contextRef="#ctx0" brushRef="#br0" timeOffset="97903.42">14909 963 0,'21'42'31,"-21"0"-31,0-21 15,0 20-15,0 22 16,0-21-16,0-21 16,0 21-16,0-21 15,0 21-15,0-21 16,0 0-16,0 0 16,21-1-1,-21 1 16,21-21-31</inkml:trace>
  <inkml:trace contextRef="#ctx0" brushRef="#br0" timeOffset="99175.43">20186 900 0,'0'-21'16,"21"21"-16,-21-42 15,21 42-15,0-21 16,0-21-16,21 22 16,-21-1-16,20 21 15,-20-21-15,0 21 16,0 0-16,0 0 15,21 0-15,-21 0 16,0 0-16,0 0 16,0 0-16,0 0 15,0 0-15,0 21 16,0 0-16,0-21 16,-1 20-1,1 1-15,-21 0 16,21 0-16,-21 0 15,0 0-15,0 0 16,21 0 0,-21 0-16,0 21 15,-21-21-15,21 0 16,-21 0-16,0 0 16,1 0-16,20-1 15,-21 1-15,0 0 16,0 0-16,0-21 15,21 21-15,-21 0 16,21 0-16,-21 0 16,0 21-16,21-21 15,-21 0-15,21 0 16,0 21-16,-21-22 16,21 22-16,0-21 15,0 21-15,-21-21 16,21 21-16,0-21 15,0 21-15,0-21 16,0 0-16,0 20 16,0-20-1</inkml:trace>
  <inkml:trace contextRef="#ctx0" brushRef="#br0" timeOffset="99495.5">20500 2198 0</inkml:trace>
  <inkml:trace contextRef="#ctx0" brushRef="#br0" timeOffset="105247.72">18322 2679 0,'-21'0'125,"0"0"-125,-20 0 16,20 0-16,0 0 15,0 0 1,-21 0 0,21 0-16,0 0 15,0 0-15,0 0 16,0 0-1,0 0 1,0 21 0,0-21-1,21 21 95,21 0-95,0-21 1,0 21-16,-21 0 16,21-21-1,0 21-15,0 0 0,-21 0 16,21 0-1,0 0-15,0 0 16,0-21 0,-21 21-16,21-21 15,-21 21-15,21 0 16,0 0 0,-21-1-16,0 1 15,21 21 1,-21-21-16,0 0 15,0 0-15,0 0 16,-21 0 0,0-21-1,21 21-15,-21-21 16,0 21-16,0-21 16,-21 0-1,21 0-15,0 0 16,0 0-16,-21 0 15,21 0-15,0 0 16,0 0-16,0 0 16,1 0-1,-1-21-15,0 21 16,0-21 0,0 21-1</inkml:trace>
  <inkml:trace contextRef="#ctx0" brushRef="#br0" timeOffset="105863.1">18615 2763 0,'0'21'32,"0"42"-32,-20-21 15,20 0-15,0 0 16,0-1-16,-21 1 16,21 0-16,0 0 15,0 0-15,0 0 16,0-21-16,0 0 15,0 0-15,0 0 16</inkml:trace>
  <inkml:trace contextRef="#ctx0" brushRef="#br0" timeOffset="107223.5">19369 2700 0,'-21'0'109,"-20"0"-109,-1 21 16,0 0-16,21-21 15,0 21-15,0-21 16,0 21-16,0 0 15,0 0-15,0 0 16,21 0-16,-21 21 16,0-21-16,21 0 15,-21 0-15,0 0 16,21-1-16,0 1 16,0 0-1,0 0 1,21 0 15,0-21-31,0 21 16,0 0-16,0-21 15,0 0-15,0 0 16,0 0-16,0 0 16,0 0-16,21 0 15,-21 0-15,0 0 16,20-21-16,-20 0 15,0 0 1,0 0-16,-21 0 16,0 0-1,0 1 17,-21-1-1,-21 21-16,22 0 1,-1-21-16,0 21 16,-21 0-16,21 0 15,0 0 63,42 0-15,63 21-63,-22-21 16,1 0-16,0 21 15,-21-21-15,0 20 16,-21-20-16,21 0 15,-21 21-15,-1-21 16,1 21-16,0-21 16,0 21-16,0 0 15,-21 0 1,0 21-16,21-21 16,-21 0-16,0 0 15,0 21-15,0-21 16,-21 0-16,21-1 15,0 1-15,-21-21 16,21 21 0</inkml:trace>
  <inkml:trace contextRef="#ctx0" brushRef="#br0" timeOffset="107631.9">20018 2575 0,'0'42'16,"0"20"0,0-20-16,0 21 15,0 0-15,0 21 16,0-42-16,-20 20 15,20 1-15,0 0 16,0-21 0,-21 0-16,21-21 15,0 0-15,0 0 16,0-1 0,21-20 30</inkml:trace>
  <inkml:trace contextRef="#ctx0" brushRef="#br0" timeOffset="108263.74">19977 2617 0,'0'0'0,"21"0"141,20 0-141,22 21 15,-42 0-15,0-21 16,0 20-16,0 1 15,0 0 1,0 0 0,-21 0-1,0 0-15,0 0 16,0 0-16,0 0 16,0 0-16,0 0 15,-21 0 1,0 0-16,0 0 15,0-21 1,0 0 0,0 0-1,0 0 1,21-21 62</inkml:trace>
  <inkml:trace contextRef="#ctx0" brushRef="#br0" timeOffset="108711.74">20605 2659 0,'0'0'0,"-21"20"0,21 22 0,-21 0 16,0 0 0,21 0-16,-21 21 15,0-21-15,21 0 16,0-1-16,-21 22 16,21-21-16,0 0 15,-21 0-15,21-21 16,0 21-16,0-21 15,0-1-15,0 1 16,21-21 47,0-41-63</inkml:trace>
  <inkml:trace contextRef="#ctx0" brushRef="#br0" timeOffset="109128.13">21003 2742 0,'-21'42'15,"0"-21"1,21 21-16,-21 21 16,0-21-16,0 0 15,21 20-15,-21 1 16,0-21-16,21 0 15,-21 21-15,0-42 16,21 20-16,0-20 16,0 0-16,-21 0 15,42-42 63</inkml:trace>
  <inkml:trace contextRef="#ctx0" brushRef="#br0" timeOffset="109719.13">20940 2638 0,'0'0'0,"0"-21"31,21 21-31,-21-21 31,21 21-15,21 0 15,-21 0-31,-1 0 16,1 0-16,0 0 15,0 21-15,0 0 16,0 0-16,0-1 15,-21 22 1,21-42-16,-21 42 16,0-21-16,0 0 15,0 0-15,0 0 16,0 0-16,0 0 16,0 21-16,-21-21 15,0-21-15,0 21 16,-21 0-16,21-1 15,-20-20-15,20 21 16,0-21-16,-21 0 16,21 0-1</inkml:trace>
  <inkml:trace contextRef="#ctx0" brushRef="#br0" timeOffset="110416.28">21568 2742 0,'0'21'15,"-21"21"1,0 0-16,0 21 16,21-21-16,-21 0 15,0 20-15,21 1 16,-21-21-16,0 21 16,21-21-16,-21 0 15,21-22-15,0 22 16,-20-21-16,40-21 62,1 0-30,0 0-17,0-21-15,21 21 16,21 0-16,-42 0 15,21 0-15,-21 0 16,21 0-16,-21 0 16,20 0-16,-20 0 15,0 0-15,0 0 16,0 0-16,0 0 16,0 0-1,-21-21 32,-21 21-31,-21-21-16</inkml:trace>
  <inkml:trace contextRef="#ctx0" brushRef="#br0" timeOffset="110783.29">21568 3077 0,'21'0'62,"0"-21"-46,21 21-16,-21 0 16,21 0-16,-21 0 15,20 0-15,-20 0 16,0 0-16,0-21 15,0 21-15,0 0 16</inkml:trace>
  <inkml:trace contextRef="#ctx0" brushRef="#br0" timeOffset="111175.29">21484 2533 0,'21'0'32,"42"0"-17,-21 21 1,0 0-16,21-21 16,-1 0-16,-20 0 15,21 0-15,0 0 16,-21 0-16,21 0 15,-21 0-15,-1 21 16,-20-21-16,0 0 16,0 0-1,0 0-15</inkml:trace>
  <inkml:trace contextRef="#ctx0" brushRef="#br0" timeOffset="113679.26">20416 2135 0,'21'0'188,"0"0"-173,-21-21-15,21 21 31,0 0 32,0 0-47,0 21-1,0-21 16,-21 21 16,-21-21 16,21 21-63,-21-21 15,0 0 1,0 0 0,0 0 93,0 0 16</inkml:trace>
  <inkml:trace contextRef="#ctx0" brushRef="#br0" timeOffset="118575.31">18699 1863 0,'0'-21'47,"0"42"31,0 0-78,0 0 15,0 21-15,0-21 16,0 0-16,0 0 16,0 0-16,0-1 15,0 1-15,0 0 16,0 0 93,0-42-15,0-21-94,0 1 16,0-1-16,21 0 15,-21 21-15,21 0 16,-21 0-16,21 0 15,-21 0 1,21 21 0,0 0 77,21 0-77,-21 0-16,0 0 16,0 0-1,-21-21-15,21 21 16</inkml:trace>
  <inkml:trace contextRef="#ctx0" brushRef="#br0" timeOffset="119487.31">18992 1905 0,'0'0'0,"0"21"0,21-21 16,0 21-1,0-21-15,-21 21 16,21-21-16,0 0 31,0 0-15,0 0 15,0 0-15,0-21-1,0 0 1,-21 0 0,0 0-16,0 0 15,0 0 16,-21 21 94,0 21-93,0 0-17,21 0 1,0 0 0,0 0 15,0 0-31,0 0 31,0 0-31,0 0 31,0-1-15,21-20 0,-21 21-16,21-21 15,0 21 1,0-21 15,-21 21-15,21-21-16,0 0 47,0-21-32,-21 0-15,21 0 16</inkml:trace>
  <inkml:trace contextRef="#ctx0" brushRef="#br0" timeOffset="120407.49">19474 1926 0,'0'-21'31,"21"21"0,-21-21-15,0 0-1,-21 21 1,21-21-16,-21 21 94,0 21-79,0 21 1,0-42-16,21 21 16,0 0-16,0 0 15,-21 0-15,21 0 16,0 0 15,21-21 63,0 0-78,0-21-16,0 21 15,0-21-15,-21 0 16,21 21-16,-21-21 15,21 21-15,-21-21 16,21 0 0,0 21 77,0 21-77,-21 0 0,0 0-1,21 0-15,0-21 94,0 0-94,-1-42 16</inkml:trace>
  <inkml:trace contextRef="#ctx0" brushRef="#br0" timeOffset="120807.49">19893 1444 0,'0'21'31,"21"21"-31,-21 0 15,21 0-15,-21 0 16,0 0-16,0 0 16,21-1-16,-21 1 15,0-21-15,0 21 16,0-21-16,0 0 16,21 0-16,-21 0 15,0 0 1</inkml:trace>
  <inkml:trace contextRef="#ctx0" brushRef="#br0" timeOffset="121535.8">19956 1779 0,'-42'0'110,"21"0"-110,0 21 15,0-21-15,0 21 16,0 0-16,0 0 15,21 0 1,-21 0 0,21 0-1,0 0 17,0 0-1,0 0 31,21-21-46,0 0-16,0 21 16,0-21-1,0 0 16,0 0-15,-21-21 0,21 21-16,0-21 15,0 0 1,0 21 15,-21-21 32</inkml:trace>
  <inkml:trace contextRef="#ctx0" brushRef="#br0" timeOffset="126527.85">18741 84 0,'-21'0'187,"0"0"-171,0 0-1,21-21 1,-21 21-16,0 0 16,0 0-1,1 0 1,-1 0-1,0 0 32,0 21 0,0 0-31,21 0-1,0-1 1,-21 1-16,21 0 16,0 0-16,0 21 15,0-21-15,0 21 16,0 0-16,0 0 16,-21-21-16,21 0 15,0 20-15,0-20 16,0 21-16,0-21 15,-21 0-15,21 0 16,0 0-16,0 0 16,0 0-1,-21-21 32,0 0-16,-21-42 1</inkml:trace>
  <inkml:trace contextRef="#ctx0" brushRef="#br0" timeOffset="126919.85">18197 335 0,'0'0'0,"21"0"31,0 0-15,0 0 0,-1 0-16,1 0 15,21 0-15,-21 0 16,21 21-16,-21-21 16,21 0-16,-21 0 15,0 0 1,0 0-16,0 0 15,0 0-15,0 0 16,20 0-16,-20 0 16,0-21-16,0 21 15</inkml:trace>
  <inkml:trace contextRef="#ctx0" brushRef="#br0" timeOffset="127407.85">19055 0 0,'21'21'16,"-21"0"-1,0 0-15,0 0 16,0 21 0,0-22-16,0 22 15,0 21-15,0-21 16,0 0-16,0 21 15,0-21-15,0-1 16,0 1-16,0-21 16,0 21-16,0-21 15,0 0 1,0-42 62,0 0-78,0 0 16</inkml:trace>
  <inkml:trace contextRef="#ctx0" brushRef="#br0" timeOffset="127975.85">19118 251 0,'-21'0'93,"0"0"-77,0 21 0,0 0-1,0-21-15,21 21 16,-21-21-16,21 21 15,-21 0 1,21 0-16,0 0 16,0 0-16,0 0 15,0-1 1,0 1-16,0 0 16,0 0-16,0 0 15,0 0 1,0 0-1,21-21 17,-21 21-17,21-21-15,0 0 16,0 0-16,0 0 16,0 0-1</inkml:trace>
  <inkml:trace contextRef="#ctx0" brushRef="#br0" timeOffset="128887.85">19558 105 0,'-21'0'47,"0"0"-32,0 0 1,0 0-16,0 0 31,0 0 32,21 21 15,0-1-63,0 1-15,0 0 16,0 21-16,0-21 16,0 21-16,0 0 15,0 0-15,0 21 16,0-22-16,0 1 15,0 0-15,0 0 16,0-21-16,0 0 16,0 0-16,0 0 15,21-21 48,0 0-32,0 0-31,0 0 16,0 0-16,0 0 15,0 0 1,0 0 0,0 0-16,0 0 31,-1 0-16,-20-21 1</inkml:trace>
  <inkml:trace contextRef="#ctx0" brushRef="#br0" timeOffset="137743.84">19830 105 0,'-21'21'15,"0"-1"1,21 1-16,-21 0 16,21 0-16,0 0 15,-21 0-15,21 0 16,-21 0 0,21 0-16,0 21 15,0-21 1,-21 0-16,21 0 15,0 0 1,0-1 0,0 1-16,0 0 15,21-21 1,-21 21 0,21-21-1,0 21 16,0-21 1,0 0-1,0-21-15,-21-21-16,21 21 15,0 1-15,-21-1 16,0 0-16,0 0 15,0 0-15,0 0 16,0 0 0,0 0-16,-21 0 15,21 0 1,0 0 0,-21 21-16,21-21 15,-21 0 1,21 0 46</inkml:trace>
  <inkml:trace contextRef="#ctx0" brushRef="#br0" timeOffset="138671.26">20165 105 0,'21'0'109,"0"0"-109,0 0 16,21 0-16,21 0 16,-22 0-16,-20 0 15,0 0 1,21-21-16,-21 21 16,0 0-1,0 0 1,-21 21 109,0 41-125,0 1 15,0-21-15,21 0 16,-21 21-16,0-21 16,0-1-16,21 1 15,-21-21-15,0 0 16,0 0 62,-42-21 0,-21 0-78,21 0 16,0 0-16,1 0 15,-22 0-15,0 0 16,21 0-16,0 0 16,0 0-16,21 0 15</inkml:trace>
  <inkml:trace contextRef="#ctx0" brushRef="#br0" timeOffset="140318.91">15412 2051 0,'42'0'78,"-21"0"-62,20 0-16,-20 0 15,0 0-15,0 0 16,0 0-16,0 0 15,0 0-15,0 0 16,0 0-16,0 0 16,0 0-1,0 0 1,0 0 0,0 0-1,0 0 1,0 0 31</inkml:trace>
  <inkml:trace contextRef="#ctx0" brushRef="#br0" timeOffset="140927.28">15726 1947 0,'21'0'15,"21"21"1,-21-21-16,0 21 15,-1-21-15,1 21 16,0-21 0,0 21-16,0-21 31,-21 20 78,-21 1-93,0 0 0,0 0-16,21 0 15,-21-21 1,21 21-1,-20-21 17</inkml:trace>
  <inkml:trace contextRef="#ctx0" brushRef="#br0" timeOffset="141656.28">16333 1989 0,'-21'0'63,"0"0"-32,0 21-15,0 0-16,21 20 15,-21-20-15,21 42 16,-21-42-16,21 21 16,0-21-16,0 21 15,-21 0-15,21-21 16,0-1-16,0 22 15,0-21 1,0 0-16,0 0 16,-20 0-16,20 0 15,0 0-15,0 0 16,0 0 0,0 0-1</inkml:trace>
  <inkml:trace contextRef="#ctx0" brushRef="#br0" timeOffset="142079.4">16061 2407 0,'0'-21'16,"21"21"31,0 0-32,21-21-15,-21 21 16,-1 0 0,-20-20-16,21 20 15,0 0-15,0-21 16</inkml:trace>
  <inkml:trace contextRef="#ctx0" brushRef="#br0" timeOffset="142535.4">16522 2010 0,'20'0'63,"-20"21"-63,21 20 15,-21 1-15,21 0 16,-21 0-16,0 0 15,0 0-15,0-21 16,21 0-16,-21 20 16,0-20-16,0 0 15,0 0 63</inkml:trace>
  <inkml:trace contextRef="#ctx0" brushRef="#br0" timeOffset="143159.41">16626 2324 0,'-21'-21'31,"0"0"-15,0 21 15,0 0-15,1 0 15,-1 0-15,0 0-1,0 0 1,0 21 0,0-21-1,21 21-15,-21 0 16,21-1 0,0 1-1,-21 0 1,21 0-1,0 0 32,21-21-31,0 0 0,0 0-1,0 0 16,0 0-15</inkml:trace>
  <inkml:trace contextRef="#ctx0" brushRef="#br0" timeOffset="144015.54">16940 1968 0,'-21'0'78,"-21"0"-78,22 0 16,-1 0 0,0 21-16,0-21 15,0 0 1,0 0 15,21 21 32,0 0-48,0-1 1,0 1 0,0 21-16,0-21 15,21 21-15,-21-21 16,21 21-16,-21-21 15,0 21-15,21-21 16,-21 20-16,0-20 16,0 0-16,21 0 15,-21 0 1,21 0 0,-21 0 15,20-21 47,1 0-47,0-21-15,0 21 15</inkml:trace>
  <inkml:trace contextRef="#ctx0" brushRef="#br0" timeOffset="144439.54">17024 2114 0,'0'21'62,"21"0"-62,0 21 16,-21-21-16,0 0 16,0 0-16,0 0 31,21-21-16</inkml:trace>
  <inkml:trace contextRef="#ctx0" brushRef="#br0" timeOffset="145319.37">17108 1863 0,'21'0'47,"0"0"-31,0 0-1,0 0 1,0 0-16,-1 0 16,1 0-1,0 0-15,-21-21 16,21 21 0,0 0 15,0 21 78,0 21-109,0 21 16,0-21-16,-21-1 15,21 22-15,-21-21 16,0 21-16,21 0 16,-21 0-16,0-22 15,0 1-15,0-21 16,0 0-16,0 0 16,0 0 15,0 0 31,-21-21-30,-21 0-17,21 0 1,-21 0-16,21 0 15,-21 0-15,21-21 16,1 21-16,-1 0 16,0-21-1,0 21 1</inkml:trace>
  <inkml:trace contextRef="#ctx0" brushRef="#br0" timeOffset="145943.71">17045 2470 0,'0'-21'31,"-21"21"16,0 0-32,0 0 17,0 0-1,0 0 0,0 0 0</inkml:trace>
  <inkml:trace contextRef="#ctx0" brushRef="#br0" timeOffset="163280.12">14846 15805 0,'84'0'125,"21"0"-125,-21 0 15,-1 0-15,22 0 16,-21 0-16,0 0 16,-1 0-16,-20 0 15,0 0-15,-21 0 16,21 0-16,-21 0 15,-1 0-15,1 21 16,105-21 0,-63 0-1,-43 0-15,85 0 32,-63 0-32,0 0 0,21 0 15,-43 0-15,64 0 31,-42 0-31,-21 0 0,0 0 16,0 0 0,62 0-1,-62 0-15,0 0 16,42 0 0,-21 0-16,-22 0 15,43 0 1,-42 0-16,0-21 15,0 21-15,104-21 32,-104 21-32,21-21 31,0 0-31,-21 21 0,63-21 31,-64 21-31,22 0 0,63-21 31,-63 21-31,0 0 0,62 0 32,-83 0-32,0 0 31,-21 0-31,0 0 0,0 0 16,0 0 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51:48.3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17443 6510 0,'42'0'109,"42"0"-109,-1 0 16,-20 0-16,0 21 15,0-21-15,-21 0 16,20 21-16,-20-21 15,0 0-15,-21 0 16,0 0 0,0 21-16,0-21 15,0 0-15,21 0 16,-21 0-16,0 0 16,41 21-16,-41-21 15,0 0-15,21 0 16,-21 0-16,0 0 15,21 0-15,-21 0 16,21 0-16,0 0 16,-21 0-16,20 0 15,-20 0-15,0 0 16,21 0-16,-21 0 16,0 0-16,21 0 15,-21 0-15,21 0 16,-21 0-16,21 0 15,-21-21-15,20 21 16,1 0-16,-21 0 16,0 0-16,21 0 15,-21 0-15,0 0 16,0-21-16,0 21 16,0 0-16,0 0 15,0 0 1,0 0-1,0 0-15,0 0 32,-1 0-1,1 0 78</inkml:trace>
  <inkml:trace contextRef="#ctx0" brushRef="#br0" timeOffset="23783.15">23432 12895 0,'21'0'78,"0"0"0,-1 0-47,1 0-31,0 0 16,0-21-16,0 21 16,0 0-1,0 0 1,0 0-1,0 0 17,0 0-1,0 0-15,0 0-1,-21-21 1,21 21-16,0 0 15,0 0 17,0 0-32,0 0 15,-1 0 1,1 0 0,0 0-1,0 0 1,0 0 15,0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52:40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2282 5799 0,'42'83'406,"0"22"-406,-42-63 16,21 0-16,-21 21 16,21-22-16,0 1 15,-21 0-15,0-21 16,0 0-16,0 0 16,0 0-16,21 0 15,-21 0 1,0 0-1,0 0 1,0 0 0,0 0-16,0-1 15,0 1-15,21 0 16,-21 21 0,0-21-16,0 0 15,0 0-15,0 21 16,0-21-16,0 0 15,0 0-15,0 21 16,0-21-16,0-1 16,0 1-16,0 0 15,0 0-15,0 0 16,0 0-16,0 21 16,0-21-16,0 21 15,0 21-15,-21-42 16,21 20-16,0 1 15,0 0-15,0 0 16,0 0 0,-21-21-16,21 21 15,0-21-15,0 0 16,0 20-16,0 1 16,0 0-16,0-21 15,0 21-15,0-21 16,0 21-16,0-21 15,0 41-15,0-20 16,0 0-16,0-21 16,0 21-16,0-21 15,0 21-15,21 0 16,-21 0-16,21-1 16,-21 1-16,21 0 15,-21 0-15,0 21 16,0 0-16,0-1 15,0 1-15,0 0 16,0 0-16,0 0 16,21-1-16,-21 1 15,0 21-15,0-21 16,0-21-16,0 20 16,0 1-16,0 0 15,0 0-15,0 0 16,0-21-16,0 20 15,0-20-15,0 21 16,0-21 0,0 21-16,0-21 15,0-1-15,0 22 16,0-21-16,-21 0 16,21 0-16,0 0 15,0 0-15,-21 20 16,21-20-16,0 0 15,0 21-15,-21-21 16,21 0-16,0 20 16,0-20-16,-21 0 15,21 0-15,-21 21 16,21-21-16,0 0 16,0-1-16,-21 22 15,21-21-15,0-21 16,-21 42-16,21-42 15,0 42-15,0-22 16,-21 1-16,21 0 16,0 21-16,0-21 15,0 0-15,0 0 16,0 20 0,0-41-16,0 42 15,0-42-15,0 21 16,0 0-16,0-21 15,0 0-15,0 0 16,0 0-16,0-1 16,0 1-16,0 0 15,0 0-15,0 21 16,0-21-16,0 0 16,0 0-16,0 21 15,0-21-15,0 0 16,0 0-16,0 20 15,0-20-15,0 0 16,0 0-16,0 0 16,0 0-16,0 21 15,0-21-15,0 0 16,0 0-16,0 21 16,0-21-16,0 20 15,0-20-15,0 0 16,0 21-16,0-21 15,0 0-15,0 21 16,0-21-16,-21 0 16,21 0-1,0 0 1,0 0-16,0 0 16,0 0-16,0 20 15,0-20-15,0 0 16,0 0-16,0 21 15,0-21-15,0 0 16,0 0-16,0 0 16,0 0-16,0 0 15,0 0-15,0 0 16,-21-1-16,21 1 16,0 0-16,0 0 15,0 0-15,0 21 16,0-21-1,-21 0 1,21 0 0,0 21-16,0-21 15,0 0-15,-20 0 16,20-1-16,0 22 16,0-21-16,-21 0 15,21 21-15,0-21 16,-21 0-16,21 0 15,0 0 1,0 0-16,-21 21 16,21-21-16,0-1 15,0 1-15,-21 0 16,21 21-16,0-21 16,-21 0-16,21 0 15,0 0-15,0 0 16,-21 0-16,21 0 15,0 0 1,0 0-16,0 0 16,-21-1-1,21 1 1,0 0-16,0 0 31,0 0 0</inkml:trace>
  <inkml:trace contextRef="#ctx0" brushRef="#br0" timeOffset="6759.96">4837 6824 0,'21'0'171,"21"0"-155,21 0-16,-21 0 16,-1 0-16,1 0 15,21 0-15,-42 0 16,21 0-16,-21 0 16,21 0-16,-21 0 15,0 0-15,21 0 16,-1 0-16,1 0 15,0 0-15,0 0 16,0-20-16,0 20 16,-21 0-16,21 0 15,0 0-15,-1 0 16,1 0-16,21 0 16,0 0-16,-21 0 15,21 0-15,-21 0 16,20 0-16,-20 0 15,0 0-15,21 0 16,-21 0-16,-21 0 16,21 0-16,0 0 15,-1 20-15,1-20 16,0 0-16,0 0 16,21 0-16,-21 0 15,0 0 1,0 0-16,-1 0 15,22 0-15,-21 0 16,0 0-16,21 0 16,-21 0-16,0 0 15,-1 0-15,1 0 16,0 0-16,-21 0 16,21 0-16,-21 0 15,21 0-15,-21 0 16,0 0-16,21 0 15,-21 0-15,-1 0 16,1 0-16,0 0 16,0 0-16,0 0 15,0 0 1,0 0-16,0 0 16,21 0-16,0 0 15,-21 0 1,0 0-1,0 0 1,0 0 0,-1 0-16,1 0 15,0 0 1,0 0-16,0 0 16,0 0-1,0 0 1,0 0-1,0 0-15,0 0 16,0 0 0,0 0-1,0 0 17,0 0 14,0 0 64,0 0 30,0 0 32,-1 0-125,1 0 31</inkml:trace>
  <inkml:trace contextRef="#ctx0" brushRef="#br0" timeOffset="31871.9">2827 12498 0,'63'0'141,"20"0"-141,-20 21 16,0-21-16,-21 0 15,21 0-15,-21 20 16,0-20-16,-22 0 16,22 0-16,0 0 15,-21 0-15,21 0 16,0 0-16,-21 0 15,21 0-15,0 0 16,0 0-16,-22 0 16,22-20-16,-21 20 15,21 0 1,-21 0-16,0 0 16,0 0-16,0 0 15,21 0-15,-21 0 16,0 0-16,0 0 15,0 0-15,20 0 16,-20 0 0,0 0-16,21 0 15,-21-21-15,0 21 16,0 0-16,21 0 16,-21 0-1,21 0-15,-21 0 16,0 0-16,0 0 15,-1 0-15,1 0 16,0 0-16,21 0 16,-21 0-16,21 0 15,-21 0-15,21 0 16,0 0-16,0 0 16,0 0-16,-22 0 15,22 0-15,-21 0 16,21 0-16,-21 0 15,21 0 1,-21 0-16,0 0 16,0 0-16,0 0 15,0 0-15,0 0 16,0 0-16,-1 0 16,1 0-1,0 0 1,0 0-1,0 0 1,0 0 0,0 0-16,0 0 15,0 0 1,0 0-16,0 0 16,0 0-16,0 0 15,0 0-15,0 0 16,0 0-16,0 0 15,-1 0 1,1 0 0,0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19:54:03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18930 5673 0,'21'0'156,"-1"0"-156,1 0 16,21 0-16,-21 0 15,0 0 1,0 21-1,0-21-15,0 0 16,0 0 0,21 0-16,-21 0 15,21 0-15,-21 21 16,20-21-16,-20 0 16,0 0-16,0 21 15,0-21-15,0 0 16,0 0-16,21 0 15,-21 0-15,21 0 16,-21 0-16,0 0 16,21 0-1,-22 0-15,22 0 16,0 21-16,-21-21 16,21 0-16,21 0 15,-21 0-15,21 0 16,-1 0-16,1 0 15,0 0-15,0 0 16,0 0-16,0 0 16,20 0-16,-20 0 15,0 0-15,21 0 16,-22 0-16,22 0 16,0 0-16,-21 0 15,21 0-15,-1 0 16,-20 0-16,0 0 15,21 0-15,-1 0 16,1-21-16,0 21 16,0 0-16,0 0 15,-1 0-15,22 0 16,-21 0-16,-21 0 16,41-21-16,-20 21 15,-21 0-15,0-21 16,-21 21-16,-1-21 15,22 21 1,-21 0-16,21-21 16,0 21-16,0 0 15,20 0-15,-20 0 16,0 0-16,-21-21 16,0 21-16,0 0 15,-21 0-15,20 0 16,1 0-16,0 0 15,0 0-15,0 0 16,0-21-16,-21 21 16,21 0-16,-21 0 15,0 0 1,-1 0-16,1 0 16,0 0 15,0 0 16,0 0-32,0-21 1,0 21-16,0 0 16,0 0-1,0 0 1,0 0-16,0 0 15,0 0 1,0 0 15,0 0 32,0 0-48,0 0 1,-1-21-16,1 21 16,0 0 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20:00:33.5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1143 4905 0,'0'-15'31,"-16"15"63,0-16-94,-15 16 15,-1 0-15,0-16 16,16 16-16,0 0 15,-15 0-15,15 0 16,0 0-16,0 0 31,16 16-31,-16-16 16,0 16 0,0-1-16,1 17 15,-1 0 1,0 0-16,16-1 15,-16 1-15,16 0 16,-16 0-16,16-1 16,0 1-16,0 16 15,0-16-15,0-1 16,0 1-16,0 0 16,0 0-16,0-1 15,0 1-15,0-16 16,0 16-16,0-1 15,0 1-15,0 0 16,0-16-16,0 16 16,0-17-16,0 1 15,-16 0 1,16 0-16,0 0 16,0 0-1,-16-16-15,16 16 16</inkml:trace>
  <inkml:trace contextRef="#ctx0" brushRef="#br0" timeOffset="486.98">619 5302 0,'-16'0'32,"32"0"30,32 0-46,15 0-16,-15 0 15,0 0-15,-17-16 16,17 16-16,-16 0 16,0-15-16,-17 15 15,17 0-15</inkml:trace>
  <inkml:trace contextRef="#ctx0" brushRef="#br0" timeOffset="974.56">1524 4747 0,'48'47'16,"-32"-15"0,-16 16-16,16 15 15,-16-15-15,0 31 16,0-31-16,0 15 16,0 1-16,0-17 15,0-15-15,0 16 16,0-1-16,0-31 15,-16 16-15,16 0 16,0-16-16,0 15 16,0-15-16,0 0 15,0 0 1</inkml:trace>
  <inkml:trace contextRef="#ctx0" brushRef="#br0" timeOffset="1695.4">1619 5271 0,'0'-16'31,"-15"16"63,-17 0-94,-16 0 16,32 0-16,0 0 15,1 16 1,-1-16 0,0 15-16,0 1 15,-16 0-15,32 0 16,-16-16-16,0 16 15,1 0-15,-1 0 32,16 0-17,-16-16-15,16 15 16,-16 1-16,16 0 16,0 0-1,0 0 1,0 0-16,0 0 31,0 0 0,16-16-15,0 15-16,0-15 16,15 16-16,-15-16 15,0 0-15,0 0 16,16 0-16,-16 0 15,-1 0-15,1 0 16,0 0-16,0 0 16,0-16-16,16 16 15,-16-15-15</inkml:trace>
  <inkml:trace contextRef="#ctx0" brushRef="#br0" timeOffset="2998.96">2397 4651 0,'-16'0'15,"1"0"1,-1 0-1,0 0 1,0 0-16,0 0 16,0 0-1,0 0 48,16 16 46,0 32-93,0 15-16,0-31 15,0 16-15,0 15 16,0-15-16,0 15 16,0-15-16,0 16 15,0-17-15,0 1 16,0 15-16,0-15 16,0-16-1,0 15-15,16 1 16,-16-16-16,16-1 15,-16 17-15,16-16 16,-16 0-16,0-17 16,16 1-16,-16 0 15,16 0-15,-16 0 16,0 0 0,16-16-16,-1 16 31,1-16-16,0 0 1,0 0-16,16 16 16,0-16-16,-1 0 15,17 0-15,-32 0 16,0-16-16,0 16 16,15-16-16,-15 0 15,0 0-15,0 0 16</inkml:trace>
  <inkml:trace contextRef="#ctx0" brushRef="#br0" timeOffset="3399.11">2762 5017 0,'0'31'15,"0"1"1,0 16-16,16-1 15,-16 1-15,0 0 16,0-1-16,0-15 16,16 0-16,-16-1 15,0-15-15,0 0 16,0 0 0,16-16 15,16-48-16</inkml:trace>
  <inkml:trace contextRef="#ctx0" brushRef="#br0" timeOffset="4159.1">3016 4636 0,'0'0'0,"16"-16"16,16 16-16,0-16 0,15 0 16,1 0-16,0 16 15,-17-16-15,1 16 16,-16-16-16,16 16 16,-16 0-16,0 0 15,-1 0 1,1 0-1,0 0-15,0 16 16,0 0 0,0-16-16,0 32 15,0-16-15,-1 15 16,1 1-16,-16 16 16,16-1-16,0 1 15,0 0-15,-16-1 16,16 1-16,-16-16 15,16 15-15,-16 1 16,16 0-16,-16-17 16,15 17-16,-15-16 15,0 15-15,0-15 16,0 0-16,0-16 16,16 0-16,-16 15 15,0-15-15,0 0 16,0 0-1,-16 0 1,1 0 0,-1 0-1,0-16-15,-16 15 16,16-15-16,-16 16 16,1-16-16,-1 0 15,0 0-15,16 0 16,-15 0-16,-1 0 15,16 0-15,-16 0 16,16-16-16</inkml:trace>
  <inkml:trace contextRef="#ctx0" brushRef="#br0" timeOffset="8975.74">3905 4858 0,'48'0'93,"0"0"-77,-1 0-16,1 0 16,15 0-16,-15 0 15,16 0-15,-17-16 16,-15 16-16,16 0 16,-17 0-16,1 0 15,0 0-15,-16 0 16,0 0-16,-1 0 15,1 0 1,0 0 0</inkml:trace>
  <inkml:trace contextRef="#ctx0" brushRef="#br0" timeOffset="9470.74">4461 4604 0,'16'0'47,"0"32"-31,16-1-16,-1 1 15,-15-16-15,0 0 16,0 0-16,0 0 15,-16-1-15,16-15 16,-16 16-16,16 0 31,-16 0-15,0 0 0,0 16-16,-16-16 15,0-1-15,0 17 16,-16-16-1,0 16-15,1-16 16,-1-16-16,16 16 16,0-16-16,0 0 15</inkml:trace>
  <inkml:trace contextRef="#ctx0" brushRef="#br0" timeOffset="9910.75">4858 4588 0,'32'32'16,"-16"47"-1,-1-15-15,-15-1 16,0 1-16,0 15 16,0-31-16,0-1 15,0-15-15,0 16 16,0-33-16,0 1 16,0 0-16,0 0 15</inkml:trace>
  <inkml:trace contextRef="#ctx0" brushRef="#br0" timeOffset="10438.74">4858 4699 0,'0'-16'31,"0"0"-16,16 0 1,16 1-16,-1-1 16,-15 0-16,16 0 15,-16 16-15,0 0 16,0 0-16,-1 0 16,1 0-1,0 0-15,0 0 16,-16 16-16,16-16 15,-16 16-15,16 0 16,-16 15-16,0-15 16,0 0-16,-16 32 15,0-17-15,-16 1 16,16 0-16,1-16 16,-1 0-16,0 0 15,0-16-15,16 15 16,-16-15 46</inkml:trace>
  <inkml:trace contextRef="#ctx0" brushRef="#br0" timeOffset="11335.14">5445 4826 0,'0'-16'109,"-16"16"-93,1-16-16,-1 0 15,0 16 17,0 0-17,0 0 1,0 0-1,16 16 1,-16 0-16,16 16 16,0-16-16,0 0 15,0 0-15,0-1 16,0 1 0,0 0-1,16-16-15,-16 16 31,16-16-31,0 0 16,0 0 0,16-16-1,-17-16 1,1 1-16,0-1 16,-16 0-16,0 16 15,0 0-15,16 16 16,-16-15-16,0 30 94,32 17-94,-16 16 15,0-1-15,-1-31 16,-15 0-16,16 0 15,-16 0-15,16-16 16,0 0 0,0 0-1,0 0 1,-16-32-16</inkml:trace>
  <inkml:trace contextRef="#ctx0" brushRef="#br0" timeOffset="11719.14">5668 4699 0,'0'16'31,"15"16"-31,-15-1 16,16 1-16,-16 0 15,16 0-15,-16 15 16,0-31-16,0 0 16,0 0-16,0 0 15,16-16 32,-16-16-31,0-63-1,0 15-15,16 1 16,-16 31-16,16-16 16,-16 16-16,16 1 15,0 15-15,-1-16 16,-15 16-16,16 16 16</inkml:trace>
  <inkml:trace contextRef="#ctx0" brushRef="#br0" timeOffset="12295.14">6064 4858 0,'0'0'0,"0"16"16,16-16 0,0 0-1,0-16 48,0-16-63,0-16 15,-16 17-15,0-1 16,0 0-16,0 16 16,-16 0-16,0 16 15,16-15 1,-16 15-16,-16 0 16,17 0-1,-1 15-15,-16 17 16,16 0-16,16 0 15,0 15-15,0-15 16,0 0-16,0 0 16,0 15-16,16-31 15,-16 16-15,16-16 16,0 0-16,0-1 16,-1-15-16,1 16 15,16-16-15,0 0 16,15-16-16,1 1 15,-16-17-15,0-16 16,-1 16-16,-15-15 16</inkml:trace>
  <inkml:trace contextRef="#ctx0" brushRef="#br0" timeOffset="12823.3">6414 4667 0,'0'0'0,"16"64"15,-16-32-15,0-1 16,15 17-16,-15-16 16,16-1-16,-16-15 15,0 0-15,0 0 16,16-64 62,-16 1-78,16-1 16,0 16-16,0 1 15,-16 15-15,16 0 16,0 16-16,-1-16 15,1 16-15,0 0 16,0 32 0,16 0-1,-16-1-15,0 1 16,-16 16-16,15-17 16,-15 1-16,0 0 15,0-16 1,0 0-16,0 0 31,16-48 0,0-48-15</inkml:trace>
  <inkml:trace contextRef="#ctx0" brushRef="#br0" timeOffset="13223.18">6858 4270 0,'0'0'0,"0"64"31,0-48-31,0 31 0,16-15 15,-16 16-15,0 15 16,0 1-16,0-17 16,16 17-16,0-16 15,-16-1 1,16 1-16,-16-16 16,16-1-16,-16 1 15,15-16-15,-15 0 16,16-16-1,-16 16 1,16-16 0,16-16-1,-16 0-15,0 0 16,0-16-16,-1 16 16,1-15-16</inkml:trace>
  <inkml:trace contextRef="#ctx0" brushRef="#br0" timeOffset="13567.29">6731 4524 0,'16'0'15,"0"0"-15,16 0 16,-1 0-16,1 0 15,0 0-15,16 0 16,-33-15-16,17 15 16,0 0-16,-16 0 15,0 0-15</inkml:trace>
  <inkml:trace contextRef="#ctx0" brushRef="#br0" timeOffset="14942.48">1080 7477 0,'-32'-16'31,"-63"0"-31,31 1 16,32 15-16,-15 0 15,15 0-15,0 0 16,16 15-16,1 1 16,-1 16-16,0 0 15,0 0-15,0 15 16,16 1-16,0-1 16,0 17-1,0-16-15,16 15 16,0-15-16,0 15 15,0 1-15,-1-1 16,1 1-16,0-1 16,0 1-16,0-17 15,-16 1-15,0-16 16,16 15-16,-16-15 16,0 0-16,0 0 15,0-17-15,0 1 16,0 0-1,-16-16-15,16 16 16,-16-16 0,0 0-16,0-16 15,-31 0-15</inkml:trace>
  <inkml:trace contextRef="#ctx0" brushRef="#br0" timeOffset="15270.48">476 8160 0,'0'-16'16,"96"16"47,-1-16-63,-16 16 15,17-16-15,-17 16 16,0-16-16,-31 16 15,-16-16-15</inkml:trace>
  <inkml:trace contextRef="#ctx0" brushRef="#br0" timeOffset="15687.49">1572 7652 0,'0'0'0,"32"127"32,-32-48-32,15 16 0,-15-15 15,0-17-15,16 17 16,-16-17-16,16 17 16,-16-33-16,16 1 15,-16-16-15,16-1 16,-16-15-16</inkml:trace>
  <inkml:trace contextRef="#ctx0" brushRef="#br0" timeOffset="16191.05">1667 8112 0,'-16'-16'31,"-47"0"-31,-17 1 16,17-1-16,-1 16 16,17 0-16,15 0 15,0 0-15,0 0 16,17 16-16,-1-1 16,0 1-16,0 0 15,0 16-15,16-16 16,-16 0-16,16 15 15,0-15-15,0 16 16,0 0-16,0-16 16,0 15-16,0-15 15,0 0 1,16-16 0,0 16-16,32 0 15,15 0-15,1-16 16,-1 0-16,16 0 15,-15 0-15,-32 0 16,15 0-16,-15-16 16,-16 16-16,0-16 15,0 16-15</inkml:trace>
  <inkml:trace contextRef="#ctx0" brushRef="#br0" timeOffset="17071.4">2207 7318 0,'-16'0'31,"-16"0"-15,-15 0-16,15 0 16,0 16-16,0-16 15,16 0-15,1 0 32,-1 0 61,0 32-46,16 32-47,0-17 16,0 1-16,-16 15 15,16 17-15,0-17 16,0 1-16,0 15 16,0 0-16,0-15 15,0-1-15,0-31 16,0 16-16,0-16 16,0-1-16,0-15 15,0 0-15,16 0 16,-16 0-16,16 0 15,0 0-15,-16-1 16,15-15-16,1 0 16,-16 16-16,16-16 15,16 16-15,-16-16 16,16 0-16,-17 16 16,1-16-16,16 0 15,-16 0-15,0 0 16,0 0-16,15 0 15,-15 0-15,0 0 16,0-16-16,16 0 16,0 0-16,-17-31 15,1 15 1</inkml:trace>
  <inkml:trace contextRef="#ctx0" brushRef="#br0" timeOffset="17631.41">2318 7715 0,'0'0'0,"0"32"15,-16 0-15,16 0 16,0 15-16,0-15 16,0 16-16,0-1 15,0-15-15,0 16 16,16-17-16,-16-15 16,16 0-16,0 0 15,0-16 1,-1 0-16,17 16 15,-16-16 1,16 0-16,0-16 16,-1 0-16,-15-16 15,0 1-15,-16-17 16,0 16-16,0-15 16,-16-33-16,-16 33 15,17 15-15,-1-16 16,0 16-16,0 17 15,0-1-15,0 0 16,0 0-16,0 0 16,1 16-16,-1-16 15,0 16-15,0 0 16,0 0-16,0-16 16,0 16-1,0 0 1</inkml:trace>
  <inkml:trace contextRef="#ctx0" brushRef="#br0" timeOffset="18368.28">2731 7223 0,'0'0'0,"16"0"0,-1 0 16,17 0-1,0-16 1,0 16-16,-1 0 16,17-16-16,-16 16 15,0-15-15,-17 15 16,17 0-16,-16 0 16,0 0-1,0 0 16,16 31 1,-17 17-32,-15 0 0,16-1 15,16 33 1,-32-17-16,16 16 16,16 1-16,-16-1 15,-1-15-15,1 15 16,0-15-16,-16-1 15,0-15-15,0-1 16,0 1-16,0 0 16,0-17-16,0 17 15,0-16-15,0-1 16,0-15-16,-16 0 16,16 16-16,-16-16 15,1 0-15,-1 0 16,0-1-16,0 1 15,-16-16-15,16 16 16,0 0-16,1-16 16,-1 0-16,0 0 15,0 0 1,0 0-16,-16-16 16,1-16-16,15 1 15,16-1 1</inkml:trace>
  <inkml:trace contextRef="#ctx0" brushRef="#br0" timeOffset="19447.28">3540 7541 0,'16'0'31,"79"0"-15,-47 0-16,0 0 15,-1 0-15,-15 0 16,0 0-16,-16 0 16,0 0-16,15 0 15,1 0-15,0 0 16,0 0-16,-1 0 16,1 0-16,0 0 15,-16 0-15,15 0 16,-15 0-16,16 0 15,0 0 1,-16 0-16,0 0 16,-1 0-16,1 0 15</inkml:trace>
  <inkml:trace contextRef="#ctx0" brushRef="#br0" timeOffset="19902.16">4001 7271 0,'16'32'16,"31"-1"0,-15 1-16,0 0 15,-1-16-15,1 15 16,0-15-16,-16 16 16,0-32-1,0 16-15,-1 0 16,-15 0-16,16-16 15,-16 16-15,0-1 16,0 17-16,0-16 16,-16 16-16,-15-16 15,-1 15-15,0 17 16,0-32-16,1 16 16,-1-16-16,32-1 15,-16 1-15</inkml:trace>
  <inkml:trace contextRef="#ctx0" brushRef="#br0" timeOffset="20447.47">5064 7509 0,'0'0'0,"0"-16"16,-16 0 0,1 0-16,-1 0 15,-16 16-15,0-15 16,0 15-16,1 0 15,-1 0-15,0 31 16,0 1-16,1 16 16,-1-1-16,16 1 15,16 0-15,0-1 16,0-15-16,0 0 16,0-1-16,16-15 15,0 0-15,16 0 16,-17-16-16,17 16 15,0-16 1,16 0-16,-1-16 16,-15 0-16,16-16 15,-17 1-15,1-17 16</inkml:trace>
  <inkml:trace contextRef="#ctx0" brushRef="#br0" timeOffset="21111.12">5160 7064 0,'-16'32'16,"16"16"-16,0 15 15,0-15-15,0 31 16,0 1-16,0 15 16,0-32-16,0 17 15,0-1-15,0-31 16,0-16-16,0 15 16,0-31-1,0 0-15,0 0 16,16-16-1,15-32 32,-15-31-47,0-1 16,0 1-16,0 15 16,0 0-16,-16 17 15,16-1-15,-1 16 16,-15 0-16,16 16 15,-16-16-15,16 16 16,0 16 0,0 16-1,0 0-15,0-1 16,0 17-16,-16 0 16,15-1-16,-15-15 15,0 16-15,0-17 16,0 1-16,0-16 15,0 0-15,0 0 16,16-16 15,16-16-15,-16-16-16,16-16 16,-16-15-16,15 15 15,-15 17-15</inkml:trace>
  <inkml:trace contextRef="#ctx0" brushRef="#br0" timeOffset="21382.47">5636 7572 0,'0'16'16,"0"0"0,0 16-16,0 16 15,0-17-15,0 17 16,0-16-16,0 15 15,0 1-15,0-16 16,0-1-16,0 1 16,16-32-16,-16 16 15,16-16 17,15-16-17,-15-31-15,0-17 16,-16 1-16</inkml:trace>
  <inkml:trace contextRef="#ctx0" brushRef="#br0" timeOffset="21583.47">5731 7223 0,'0'0'0</inkml:trace>
  <inkml:trace contextRef="#ctx0" brushRef="#br0" timeOffset="21991.47">5874 6874 0,'32'48'15,"-16"15"1,-1 16-16,1 1 16,-16 15-16,0-16 15,0 33-15,0-49 16,0 16-16,0-15 16,0 15-16,0-31 15,0 0-15,0 15 16,0-31-16,0 0 15,0-1-15,0-15 16,0 0 0,16-16-1,0 0-15,0 0 16,16 0-16,-1-16 16,1-16-16,0 1 15,0-33-15</inkml:trace>
  <inkml:trace contextRef="#ctx0" brushRef="#br0" timeOffset="22422.47">6334 7080 0,'16'16'32,"0"48"-17,0-1-15,-16 1 16,16 15-16,-16 16 15,0-15-15,0-17 16,0 1-16,0-17 16,0-15-16,-16 0 15,16 0-15,0-17 16,0 1-16,0-47 62,0-17-46,16 0-16,-16-15 16,0 15-16</inkml:trace>
  <inkml:trace contextRef="#ctx0" brushRef="#br0" timeOffset="22823.47">6398 7477 0,'-16'0'32,"0"-16"-17,0 16-15,-16 0 16,1 0-16,-1 0 16,-16 16-16,32 0 15,-15 0-15,15 0 16,0 16-16,0-1 15,-16 1-15,32 16 16,0-17-16,0-15 16,0 16-16,0 0 15,0-16-15,16 0 16,0-1-16,0 1 31,16 0-15,-16-16-16,31 0 15,-15-16-15,-16 0 16,0 1-16,15-1 16,-15 16-16,0-32 15,0 0-15,0 16 16</inkml:trace>
  <inkml:trace contextRef="#ctx0" brushRef="#br0" timeOffset="27895.19">5318 5159 0,'0'16'16,"-16"-16"15,16 16-15,0 0-1,-15 0-15,15 0 16,0 0 0,-16 0-16,16 15 15,0-15-15,0 16 16,-16 16-16,16-17 16,0 1-16,0 16 15,-16-17-15,16 1 16,0 16-16,0-32 15,0 31-15,-16-31 16,16 16-16,0 0 16,0-1-16,-16 1 15,16 16-15,-16-16 16,16-1-16,0 1 16,-16 0-16,16-16 15,0 15-15,0-15 16,-15 32-16,15-32 15,0 0-15,0 15 16,0-15-16,0 16 16,-16-16-16,16 0 15,0 16-15,0-17 16,0 17-16,-16-16 16,16 32-16,0-32 15,0-1 1,-16 1-1,16 0 1,0 0-16,-16 0 16,16 0-16,-16 0 15,16 0-15,-16-1 16,16 1 0,-16-16 30</inkml:trace>
  <inkml:trace contextRef="#ctx0" brushRef="#br0" timeOffset="28727.19">4890 6223 0,'16'0'32,"-1"16"-17,1 0-15,0 0 16,0 15-16,0-15 16,0 16-16,0 0 15,0 0-15,-1 15 16,1-15-16,-16 0 15,16-16-15,-16 15 16,16-15-16,-16 16 16,0-16-16,0 0 15,0 0-15,16-16 16,-16 15 0,0 1 15,32-47 188,15-1-219,-15 0 15,0 0-15,-16 16 16,15 1-16,-15-1 15,0 0-15,-16 0 16,16 0-16,0 0 16,-16 0-16,16 16 15,-16-16-15,16 1 16,-16-1-16,16 0 16,-16 0-16</inkml:trace>
  <inkml:trace contextRef="#ctx0" brushRef="#br0" timeOffset="57510.68">11843 11589 0,'0'16'63,"16"47"-47,0 1-1,0 15-15,-16-31 16,15 15-16,1-15 15,-16-16-15,0 15 16,16-15-16,-16-16 16,0 16-16,16-17 15,-16 1 48,16-16-16,0-31-32,31-33-15,-15 16 16,0 1-16,-16-1 16,16 16-16,-17 1 15,1-1-15,0 16 16,0 0-1,0 16 79,0 16-78,0 16-1,0 0-15,-1-17 16,-15 17-16,16-16 16,0 16-16,-16-16 15,16 15-15,-16-15 16,16-16-16,-16 16 16,16-16-16,-16 16 15,0-79 95,0-17-95,0 17-15,0 15 16,0 0-1,0 17-15,0-1 16,0 0-16,0 16 16,0 0-16,0 1 15</inkml:trace>
  <inkml:trace contextRef="#ctx0" brushRef="#br0" timeOffset="58118.68">12430 11636 0,'0'0'0,"16"32"15,0 0-15,0 0 16,0-1-16,-16 1 16,16 0-1,-16 16-15,16-17 16,-16 1-16,0-16 15,0 0-15,0 0 16,-16-32 93,0-32-93,16 16-16,0-15 16,0-1-16,0 16 15,16 1-15,0-1 16,-16 16-16,0-16 16,15 16-16,1 1 15,0-1 16,-16 0-15,16 16-16,0 0 16,-16-16-1,16 16 1,0 0 15</inkml:trace>
  <inkml:trace contextRef="#ctx0" brushRef="#br0" timeOffset="58502.68">12716 11573 0,'16'16'16,"0"0"-1,0-16-15,-16 16 16,16 15-16,-1-15 16,-15 16-16,0-16 15,16 16-15,-16-17 16,0 1-1,0 0-15,16-16 16,-16 16-16,0 0 31</inkml:trace>
  <inkml:trace contextRef="#ctx0" brushRef="#br0" timeOffset="58742.68">12843 11255 0,'16'0'47</inkml:trace>
  <inkml:trace contextRef="#ctx0" brushRef="#br0" timeOffset="59190.68">12938 11160 0,'16'0'16,"0"32"0,0 16-1,-16-1-15,16 1 16,-16 31-16,0-31 16,0-1-16,0 33 15,0-17-15,0-15 16,0 0-16,0-1 15,0 1-15,0-16 16,0-17-16,0 1 16,0 0-1,16-16-15,-16 16 16,16-16 78,-1 0-79,1 0-15</inkml:trace>
  <inkml:trace contextRef="#ctx0" brushRef="#br0" timeOffset="59623.06">12780 11684 0,'0'-16'31,"15"16"-31,1 0 15,16 0-15,-16 0 16,16-32-16,-1 17 16,17-1-16,-16 0 15,0 16-15,-1-16 16,1 0-16,0 16 16,-16 0-16,15 0 15,-15 0-15</inkml:trace>
  <inkml:trace contextRef="#ctx0" brushRef="#br0" timeOffset="60167.06">13383 11621 0,'0'0'0,"16"15"16,0-15 0,-1 0-1,1 0 1,0-15 0,-16-1-1,16 0-15,0 0 16,-16-16-16,16 0 15,-16 1-15,0 15 16,0 0-16,0 0 16,-16 16-1,16-16 17,-16 16-17,0 16-15,0 0 16,0 32-16,1-1 15,-1 1-15,16-16 16,0 15-16,0 1 16,0-16-16,0-17 15,16 1-15,-1 16 16,1-16 0,0-16-16,16 16 15,0 0-15,15 0 16,33-16-16,31 0 15,0 0-15,32-16 16,-16-16-16,0-16 16</inkml:trace>
  <inkml:trace contextRef="#ctx0" brushRef="#br0" timeOffset="61239.38">19050 11430 0,'0'0'0,"0"48"0,0 15 15,0-15-15,0 15 16,0-15-16,0 0 16,0-17-16,0 1 15,0-16-15,0 0 31,0-32 32,16-79-47,0 15-16,16 17 15,-16 15-15,-1 1 16,1 15-16,0 0 15,0 16-15,-16 0 16,16 16-16,0 0 16,0 0-1,0 0 1,-1 16-16,1 0 16,0 0-16,16 16 15,-16-16-15</inkml:trace>
  <inkml:trace contextRef="#ctx0" brushRef="#br0" timeOffset="61758.75">19479 11716 0,'0'0'16,"16"0"-16,0 0 15,-1 0 1,-15-16 0,32 16-1,0-16-15,0-16 16,-1 1-16,-15-1 16,0 16-16,-16 0 15,16 0-15,-16-16 16,0 17-1,-16 15 1,0 0 0,0 0-16,-15 0 15,-1 0-15,-16 15 16,17 17-16,-1 0 16,-16 0-16,32-1 15,0 1-15,16 16 16,0-32-16,0 0 15,0-1-15,0 17 16,0-16-16,16 0 16,16 0-16,0 0 15,-16 0-15,31-16 16,-15 0 0,0 0-16,15 0 15,17 0-15,-32-16 16,15 0-16,1 0 15</inkml:trace>
  <inkml:trace contextRef="#ctx0" brushRef="#br0" timeOffset="62375.75">20193 11446 0,'0'0'15,"-16"0"-15,-15 16 0,-1 31 16,0-15-16,-16 16 16,33 15-1,-17-31-15,16 16 16,16-17-16,0 1 16,0-16-16,0 0 15,0 0-15,16 0 31,0-16-31,0 0 16,15-16-16,1 0 16,16-16-16,-17 16 15,1 0-15,-16-15 16,16 15-16,-16 0 16,0 0-16,-1 16 15,1 0 16,0 0-15,0 0 0,0 16-16,0 0 15,0 0-15,0-16 16,-1 16-16,17-16 16,-16 0-16,0 0 15,16 0-15,-16 0 16</inkml:trace>
  <inkml:trace contextRef="#ctx0" brushRef="#br0" timeOffset="62799.75">21098 11224 0,'0'0'0,"0"79"16,0-31-16,0-1 15,0 1-15,0 0 16,0-1-16,0 17 16,0-17-16,0 33 15,0-49-15,-16 33 16,16-16 0,0-17-16,0-15 15,0 0-15,0 0 16</inkml:trace>
  <inkml:trace contextRef="#ctx0" brushRef="#br0" timeOffset="63230.77">21035 11636 0,'0'0'0,"-80"-15"31,33 15-31,-17 0 0,16 0 15,1 31-15,15-15 16,-16 16-16,1 0 16,15-1-1,0 1-15,16 0 16,1 0-16,15-1 16,0 1-16,0-16 15,0 0-15,15 0 16,1 0-16,0 0 15,16-1-15,0 1 16,-1-16-16,17 0 16,0 0-16,-1-16 15,1-15-15,-16-1 16,-1 16-16,1 0 16,-16 0-16,-16 0 15</inkml:trace>
  <inkml:trace contextRef="#ctx0" brushRef="#br0" timeOffset="63774.78">20193 11446 0,'0'0'0,"32"32"0,-16 15 16,16-15 0,-17 0-16,17 0 15,-16 15-15,16-15 16,-16-16-16,15 16 15,-15-17-15,0-15 16</inkml:trace>
  <inkml:trace contextRef="#ctx0" brushRef="#br0" timeOffset="82255.2">15288 14605 0,'-16'0'171,"0"16"-171,0-16 16,0 0-16,0 0 16,16 16-16,-15-16 15,-1 0-15,0 0 16,0 0-16,0 0 16,0 0-16,0 0 15,0 0-15,1 0 16,-1 0-1,0 0-15,0 0 16,-16 0 0,16 0-16,0 0 15,1 0-15,-1 0 16,0 0-16,0 0 16,0 0-16,0 0 15,0 0-15,0 0 16,1 0-16,-1 0 15,0-16 1,0 16 0,0 0-1,0 0 1,0 0 0,0 0-1,1 0 1,15-16-1,-16 16 1,0 0 15,0 0 1,0 0-1</inkml:trace>
  <inkml:trace contextRef="#ctx0" brushRef="#br0" timeOffset="83790.5">14732 14510 0,'16'0'15,"-32"0"173,0 16-173,-15 0-15,15-1 16,0-15-16,16 16 16,-16-16-16,0 16 15,0-16 1,0 16 0,0-16 30,1 0 1,-1 0 47,16 16 250,16-16-329,-1 16-15,1 0 16,16 15 0,-16-31-1,-16 16-15,16 0 16,0 0 0,0-16 15,-16 16 16,15-16-16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20:02:13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3477 5366 0,'16'0'109,"63"0"-109,-15 16 16,15-16-16,0 0 15,-15 0-15,-1 0 16,1 16-16,-17-16 16,1 0-16,0 15 15,-1-15-15,1 16 16,0-16-16,15 16 16,1-16-16,-1 0 15,-15 16-15,15-16 16,1 16-16,-17-16 15,17 16-15,-17-16 16,1 0-16,16 16 16,-17-16-16,-15 0 15,0 0-15,15 0 16,-15 16-16,0-16 16,0 0-16,-17 0 15,1 0-15,0 0 16,16 0-16,-16 0 15,0 0 1,15 0-16,1 0 16,0 0-16,0 0 15,-1 0-15,1 0 16,-16 0-16,0 0 16,0 0-16,16 0 15,-17 0-15,1 0 16,0 0-16,16 0 15,-16 0-15,16 0 16,15 0-16,-15 0 16,0 0-16,-1 0 15,1 0-15,0 0 16,16 0-16,-17 0 16,-15 0-16,16 0 15,0 0-15,-1 0 16,-15-16-16,16 16 15,-16 0 1,0 0-16,0 0 31</inkml:trace>
  <inkml:trace contextRef="#ctx0" brushRef="#br0" timeOffset="19895.03">4191 10763 0,'48'-16'125,"47"1"-125,-16-1 16,-15 16-16,15-16 15,-15 16-15,-17-16 16,1 16-16,0-16 16,-17 16-16,17-16 15,-16 16-15,-16 0 16,15 0-16,1 0 15,-16 0-15,32 0 16,-17-16-16,1 16 16,0 0-16,0 0 15,-1 0-15,1 0 16,0-16-16,0 16 16,15 0-16,1-15 15,0 15 1,-1 0-16,-15 0 15,0-16-15,15 16 16,-15 0-16,-16 0 16,16-16-16,-1 16 15,1 0-15,0 0 16,31-16-16,-15 16 16,0 0-16,15 0 15,1 0-15,-17 0 16,17 0-16,-32 0 15,31 0-15,1 0 16,-1 0-16,-15 0 16,-1 0-16,17 0 15,-32 0-15,31 0 16,-15 0-16,15 0 16,1-16-16,-1 16 15,1 0-15,-1 0 16,1 0-16,-1 0 15,1 0-15,-17 0 16,1 0-16,15 0 16,1 0-16,-1 0 15,1 0-15,-1 0 16,1 0 0,-1 0-16,1 16 15,-1-16-15,-31 0 16,16 16-16,-1-16 15,1 0-15,0 16 16,-1-16-16,1 0 16,15 0-16,1 16 15,-1-16-15,1 15 16,-16-15-16,15 16 16,-31-16-16,15 0 15,1 16-15,-16-16 16,0 0-16,-1 16 15,1-16-15,-16 0 16,16 0-16,-16 0 16,15 0-16,1 0 15,-16 0-15,32 0 16,-17 16-16,-15-16 16,0 0-16,0 0 15,0 0-15,0 0 16,0 0-1,-1 0-15,1 0 0,0 0 16,0 0 0,16 0-16,-16 0 15,15 0-15,-15 0 16,16 0-16,-16 0 16,16 0-16,-16 0 15,-1 0-15,1 0 16,0 0-16,0 0 15,0 0-15,16 0 16,-16 0-16,15 0 16,1 0-16,-16 0 15,16 0-15,-16 0 16,15 0-16,-15 0 16,0 0-16,0 0 15,0 0-15,0 0 16,0 0-16,15 0 15,-15-16-15,16 16 16,-16 0-16,16 0 16,-17 0-16,1 0 15,0 0-15,0 0 16,0-16-16,0 16 16,16 0-1,-17 0-15,1 0 16,0 0-16,16 0 15,-16 0-15,0 0 16,0 0-16,-1 0 16,1 0-16,0 0 15,0 0-15,0 0 16,0 0 0,0 0 15,0 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20:03:25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5549 8248 0,'21'0'62,"63"0"-46,0 0-16,-1 0 16,22 0-16,0 0 15,20 0-15,1 0 16,0 0-16,-22 0 15,22 0-15,0 21 16,-1-21-16,-20 0 16,21 21-16,-22-21 15,1 0-15,21 21 16,-22-21-16,22 0 16,-21 0-1,-22 0-15,22 0 16,-21 0-16,21 0 15,-43 0-15,43 0 16,-42 0-16,0 21 16,20-21-16,-20 0 15,-21 0-15,0 0 16,21 0-16,-21 0 16,0 0-16,-1 0 15,22 0-15,-21 0 16,0 0-16,0 0 15,0 0-15,-21 0 16,21 0-16,-21 0 16,20 0-16,-20 0 15,21 0-15,0 0 16,0 0-16,0 0 16,0 0-16,0 0 15,0 0-15,-1 0 16,22 0-16,-21 0 15,0 0-15,0 0 16,0 0 0,0 0-16,0 0 15,-1 0-15,1 21 16,0-21-16,21 0 16,-21 0-16,0 0 15,0 0-15,0 0 16,-1 0-16,1 0 15,-21 0-15,0 0 16,21 0-16,-21 0 16,21 0-16,-21 0 15,21 0-15,-21 0 16,0 0-16,20 0 16,-20 0-16,21 0 15,-21 0-15,21 0 16,-21 0-16,21 0 15,-21 0-15,0 0 16,0 0 0,0 0 15,0 0 47</inkml:trace>
  <inkml:trace contextRef="#ctx0" brushRef="#br0" timeOffset="19672.1">8271 11723 0,'21'0'47,"0"0"-16,0 0-16,0 0-15,42 0 16,-21 0-16,21 0 16,-1 21-16,22-21 15,-21 21-15,0-21 16,20 0-16,-20 21 16,21-21-16,-21 0 15,0 21-15,0-21 16,-1 0-16,22 21 15,0-21-15,-42 0 16,41 0-16,-20 0 16,-21 0-16,21 0 15,-21 0-15,21 0 16,-21 0-16,-1-21 16,22 21-16,-21 0 15,0 0-15,0 0 16,0 0-16,-21 0 15,0 0-15,0 0 16,21 0 0,-22 0-16,1 0 15,0-21-15,0 21 16,21 0-16,0 0 16,0 0-16,0-21 15,-21 21-15,21 0 16,20-21-16,-41 21 15,42 0-15,-21-21 16,21 21-16,-21-21 16,21 21-16,-22-21 15,-20 21-15,21-21 16,-21 21-16,0 0 16,21 0-16,-21-21 15,0 21-15,0 0 16,0 0-16,0-21 15,0 21-15,0 0 16,0 0-16,0-21 16,-1 21-16,1 0 15,0 0-15,0 0 16,0 0-16,0-21 16,0 21-16,21 0 15,-21 0 1,0 0-16,0 0 15,0-20 1,0 20-16,0 0 16,0 0-1,-1 0 1,1 0-16,0 0 16,0 0-16,21 0 15,-21 0 1,0 0-16,0 0 15,0 0-15,0 0 16,21 0-16,-21 0 16,0 0-16,0 0 15,0 0-15,20 20 16,-20-20-16,0 0 16,0 0-16,0 21 15,0-21-15,21 0 16,-21 0-16,0 0 15,0 0 1,0 21-16,0-21 16,0 0-1,0 0 1,-1 0 15,1 0 32</inkml:trace>
  <inkml:trace contextRef="#ctx0" brushRef="#br0" timeOffset="23119.46">5905 14738 0,'21'0'78,"0"0"-78,42-21 16,0 21-16,-22 0 15,1 0-15,0-21 16,21 21-16,0 0 15,0 0-15,-21 0 16,20 0-16,1 0 16,0-21-16,-21 21 15,21 0-15,-21 0 16,-1 0-16,1 0 16,-21 0-16,21 0 15,-21 0-15,21 0 16,-21 0-16,21-21 15,-21 21-15,21 0 16,-21 0-16,20 0 16,1 0-16,21 0 15,-42 0 1,21-21-16,21 21 16,-42 0-16,21 0 15,-1 0-15,-20 0 16,0 0-16,21 0 15,-21 0-15,21 0 16,-21-21-16,21 21 16,0 0-16,0 0 15,20-21-15,-20 21 16,0 0-16,21 0 16,-21 0-16,21 0 15,-21 0-15,20 0 16,-20 0-16,21-21 15,-21 21-15,0 0 16,-21 0-16,21 0 16,-21 0-16,21 0 15,-22 0-15,22 0 16,0-21-16,-21 21 16,21 0-16,-21 0 15,0 0-15,21 0 16,-21 0-16,21 0 15,-21 0 1,20 0-16,-20 0 16,42 0-16,-42 0 15,21 0-15,-21 0 16,0 0-16,0 0 16,0 0-16,0 0 15,0 0 16</inkml:trace>
  <inkml:trace contextRef="#ctx0" brushRef="#br0" timeOffset="26303.79">4209 16182 0,'21'0'94,"42"0"-94,-1 0 15,-20 0-15,0 0 16,-21 0-16,21 0 16,-21 0-16,0 0 15,0 0-15,0 0 16,0 0-16,21 0 15,-21 0-15,20 0 16,22 0-16,-21-21 16,0 21-1,0 0-15,-21 0 16,0 0-16,0 0 16,0 0-16,21 0 15,-22 0-15,22 0 16,0 0-16,-21 0 15,0 0-15,0 0 16,0 0-16,0 0 16,0 0-16,21 0 15,-21 0-15,0 0 16,0 0-16,20 0 16,-20 0-16,0 0 15,21 0-15,-21 0 16,21 0-16,0 21 15,-21-21-15,21 0 16,-21 0-16,21 0 16,-21 0-16,41 21 15,-20-21-15,0 0 16,0 0-16,0 0 16,0 21-16,-21-21 15,0 0-15,0 0 16,-1 0-1,1 0 1,0 0-16,0 0 16,0 0-16,21 0 15,0 0-15,-21 0 16,0 21-16,0-21 16,0 0-1,0 0 1,0 0 15,0 0 63,0 0 46,-1 0-124,1 0 0,0 0-1,0 0 32,0 0 156,0 0-203,0 0 16,0 0 0,0 0-1,0 0 1</inkml:trace>
  <inkml:trace contextRef="#ctx0" brushRef="#br0" timeOffset="29080.14">15077 16684 0,'21'0'78,"41"0"-62,1 0-16,-21 0 16,-21 0-16,0 0 15,0 0-15,0 0 16,0 0-16,0 0 16,0 0-16,0 0 15,21 0-15,-22 0 16,1 0-16,0 0 15,0 0-15,0 0 16,0 0-16,0 0 16,0 0-1,0 0-15,0 21 16,0-21-16,0 0 16,0 0-16,0 0 15,0 0-15,0 0 16,0 0-16,-1 0 15,1 0-15,21 0 16,-21 0-16,0 0 16,0 0-16,0 0 15,0 0-15,21 0 16,-21 0-16,0 0 16,0 0-1,0 0-15,0 0 16,-1 0-16,1 0 15,0 0-15,0 0 16,21 0-16,-21 0 16,0 0-16,0 21 15,21-21-15,-21 0 16,0 0-16,21 0 16,-21 0-16,0 0 15,20 0-15,-20 21 16,21-21-16,-21 0 15,0 0-15,0 0 16,0 0-16,0 0 16,0 0-1,0 0 1,0 0 0,0 0-1,0 0 1,0 0-1,-1 0 1,1 0 0,0 0-1,0 0 1,0 0 0,0 0-1,0 0 1,0 0-1,0 0-15,0 0 16,0 0 0,0 0-1,0 0 1,0 0 0,0 0-16,0 0 15,0 0 1,-1 0-1,1 0 1,0 0 0,0 0 15,0 0-15,0 0 15,0 0 0,0 0-15,0 0 31</inkml:trace>
  <inkml:trace contextRef="#ctx0" brushRef="#br0" timeOffset="36040.07">7434 16287 0,'21'0'47,"0"0"16,-1 0-32,1 0-31,21 0 16,0 0-16,0 0 15,0 0-15,0 0 16,-21 0-16,21 0 16,-21 0-16,-1 0 15,1 0 1,0 0-1,0 0-15,21-21 16,0 21-16,-21 0 16,21 0-16,-21 0 15,0 0-15,0 0 16,0 0 0,0 0-1,0 0-15,-1 0 16,1 0-1,0 0-15,0 0 32,-21-21-32,21 21 31,0 0 47,0 0-47,0 0-15,0 0-16,0 0 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20T20:20:23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4652 10446 0,'15'0'125,"17"0"-110,16 0-15,-16 0 16,-1 0-16,17 0 16,-16 0-16,15 0 15,-15 0-15,0 0 16,0 0-16,15 0 16,-15 0-16,0 0 15,-1 0-15,-15 0 16,16 0-1,0 0-15,0 0 16,-17 0-16,1 0 16,16 0-16,-16 0 15,16 0-15,-16 0 16,-1 0-16,1 0 16,16 0-16,0 0 15,0 0-15,-1 0 16,-15 0-16,16 0 15,-16 0-15,0 0 16,15 0-16,-15 0 16,0 0-16,0 0 15,16 0-15,-16 0 16,0 0-16,-1 0 16,1 0-16,0 0 15,0 0 1,0 0-16,0 0 31,0 0-15,0 0 31</inkml:trace>
  <inkml:trace contextRef="#ctx0" brushRef="#br0" timeOffset="5758.59">10462 7001 0,'16'0'78,"0"0"-62,-1 16-16,1-16 16,16 0-16,0 0 15,0 16-15,-1-16 16,1 0-16,-16 0 16,16 0-16,-16 0 15,15 0-15,-15 0 16,0 0-16,0 0 15,16 0-15,-16 0 16,-1 0-16,1 0 16,0 0-1,0 0 1,0 0 0</inkml:trace>
  <inkml:trace contextRef="#ctx0" brushRef="#br0" timeOffset="6543.59">10509 6477 0,'0'16'63,"0"16"-63,16-1 15,-16 1-15,0-16 16,0 16-16,0-16 16,0 0-16,16-1 15,-16 1-15,0 0 16,0 0-1,0 0 1,0 0 0,0 0-1</inkml:trace>
  <inkml:trace contextRef="#ctx0" brushRef="#br0" timeOffset="7222.59">10494 6668 0,'-16'0'125,"0"15"-125,0 1 15,16 0-15,-16-16 16,16 16-16,-16 0 15,16 0 1,0 0 0,0 0 31,16-16-1,0 15-30,16-15-16,-1 0 16,-15 0-1,0 0-15,0 0 16,0 0 0,0 0 30</inkml:trace>
  <inkml:trace contextRef="#ctx0" brushRef="#br0" timeOffset="7855.96">10621 6715 0,'15'0'78,"1"0"-62,0 16-1,0-16-15,0 16 16,0 0-1,0 0 1,-16 0 0,16-16-16,-1 0 140,-15-16-140,16-16 16,0 16-16,-16 0 16,0 0-1,0 0-15,0 1 16,0-1-1,0 0 1</inkml:trace>
  <inkml:trace contextRef="#ctx0" brushRef="#br0" timeOffset="8943.95">10922 6699 0,'0'0'0,"16"0"16,-16 16-1,0 0-15,0 16 16,0 0-16,0-1 16,0 1-16,0-16 15,0 16-15,0-16 16,0-1-16,0 1 15,0 0-15,0 0 79,0-48-33,-16 1-30,16-1-16,-16 0 16,16 0-16,0 1 15,0-1-15,0 16 16,0 0-16,0 0 16,0 0-16,0 0 15,0 1 32,16 15 16,-16-16-32,16 16-16,0 0 48,0 16-16,0-1-47,-16 1 15,0 0-15,16 0 16,-16 0 0,0 0-1,0 0 32,0 0-31,-16-1 15,0-15 0</inkml:trace>
  <inkml:trace contextRef="#ctx0" brushRef="#br0" timeOffset="23247.38">4699 12129 0,'16'0'125,"16"0"-109,0 0-16,-17 0 16,1 0-16,16 0 15,-16 0-15,0 0 16,0 0-16,0 0 16,-1 0-16,1 0 15,0 0-15,0 0 16,0 0-16,0 0 15,16 0-15,-17 0 16,1 0-16,0 0 16,0 0-16,0 0 15,0 0-15,0 0 16,0 0-16,-1 0 16,1 0-16,0 0 15,0 0-15,0 0 16,0 0-16,0 0 15,0 0-15,-1 0 16,1 0 0,-16 15-16,16-15 15,0 0 1,0 0 0,0 0-1,0 0 1,0 0-1,-1 0 64,-30 0 92,-1 0-171,0 0 16,0 0 0,0 0-16,0 0 15,-16 0-15,17 0 16,-1 0-16,0 0 16,-16 0-16,16 0 15,0 0-15,0 0 16,1 0-16,-17 0 15,16 0-15,0 0 16,0 0 0,0 0-16,0 0 15,1 0-15,-1 0 16,0 0-16,0 0 16,0 0-1,0 0 1,0 0-16,0 0 15,1 0 1,-1 0 15,0 0-15,0 0 0,0 0 15,0 0 0,0 0-15,0 0-16,1 0 31,-1 0-15,0 0-1,0 0-15,0 0 16,0 0-1,0 0 1,0 0 0,1 0 15,30 0 219,1 0-250,0 0 16,0 0-16,0 0 15,0 0-15,0 0 16,0 0-1,-1 0-15,1 0 16,0 0-16,0 0 16,0 0-16,16 0 15,-16 0-15,-1 0 16,1 0-16,16 0 16,-16 0-16,0 0 15,0 0-15,0 0 16,-1 0-1,1 0 1,0 0 0</inkml:trace>
  <inkml:trace contextRef="#ctx0" brushRef="#br0" timeOffset="30230.84">13129 7128 0,'0'16'187,"0"0"-171,0 0-16,0-1 15,-16 1-15,16 0 16,0 0 0,0 0-16,0 0 31,0 0-31,0 0 16,0-1-1,0 1 1,0 0-1,0 0 1,0 0 0,0 0-1,0 0-15,0 0 16,0-1 0,0 1-1,0 0-15,16 0 16,-16 0-1,16 0 1,-16 0 0,16 0-1,-16-1-15,15 1 16,1 0 0,-16 0-16,16-16 15,-16 16 1,16-16-16,-16 16 31,16-16-31,0 0 63,-16 16-48,16-16-15</inkml:trace>
  <inkml:trace contextRef="#ctx0" brushRef="#br0" timeOffset="49990.99">6445 11605 0,'32'0'109,"0"0"-93,16 0-16,-17 0 15,17 16-15,15-16 16,-15 15-16,16-15 16,-1 0-16,1 16 15,-1-16-15,1 16 16,-1-16-16,1 0 16,-17 16-16,1-16 15,-1 0-15,1 0 16,0 0-16,-1 16 15,1-16-15,0 0 16,-1 0-16,1 0 16,-16 0-1,15 0-15,-15 0 16,0 0-16,-1 0 16,1 0-16,0 0 15,0 0-15,-16 0 16,-1 0-16,1 0 15,16 0-15,-16 0 16,0 0-16,0 0 16,0 0-16,-1 0 15,1 0-15,0 0 16,0 0-16,0 0 16,-16-16-16,16 16 15,0 0-15,0 0 16,-1 0-1,1 0 1,0 0 0,-16-16 15,16 16 0</inkml:trace>
  <inkml:trace contextRef="#ctx0" brushRef="#br0" timeOffset="52926.83">6128 13272 0,'32'0'110,"-1"0"-110,17 0 15,-16 0-15,0 15 16,15-15-16,1 16 15,-16-16-15,15 0 16,1 16-16,-16-16 16,-1 0-16,1 16 15,0-16-15,0 0 16,-17 0-16,17 16 16,0-16-16,-16 0 15,0 0-15,0 0 16,-1 16-16,1-16 15,0 0-15,0 0 16,16 0-16,-16 0 16,0 0-16,-1 0 15,17 16-15,-16-16 16,0 0-16,0 0 16,0 0-16,0 0 15,15 0 1,-15 0-16,0 0 15,-16 16-15,16-16 16,0 0-16,0 0 31,0 0 313</inkml:trace>
  <inkml:trace contextRef="#ctx0" brushRef="#br0" timeOffset="56838.86">5620 15764 0,'16'0'47,"0"0"-31,0 0-16,-1 0 15,1 0-15,32 0 16,-16 16-16,-1 0 15,17-16-15,0 16 16,-17-1-16,17-15 16,-16 0-16,15 0 15,-15 0-15,0 0 16,0 0-16,-1 0 16,1 0-16,0 0 15,0 0-15,-1 0 16,1 0-16,0 0 15,-16 0-15,16 0 16,-1 0-16,1 0 16,0 0-16,0 0 15,-17 0-15,17 0 16,0 0 0,-16 0-16,0 0 15,15 0-15,1 0 16,-16 0-16,16 0 15,-16 0-15,15 0 16,-15 16-16,0-16 16,0 0-16,16 0 15,-16 0 1,0 0-16,-1 0 16,1 0-1</inkml:trace>
  <inkml:trace contextRef="#ctx0" brushRef="#br0" timeOffset="64886.73">2937 14002 0,'16'0'109,"32"16"-93,15-16-16,-15 16 16,15-1-16,1-15 15,-1 16-15,-15-16 16,15 16-16,-15-16 15,-16 0-15,15 0 16,-15 0-16,-16 0 16,16 0-16,-1 0 15,-15 0-15,16 0 16,0 0 0,0 0-16,15 0 15,1 0-15,-1 0 16,-15 0-16,16 0 15,-16 0-15,-1 0 16,1 0-16,0 0 16,0 0-16,-1 0 15,-15 0-15,16 0 16,0 0-16,-1 0 16,1 0-16,0 0 15,0 0-15,-1 0 16,1 0-16,-16 0 15,16 0-15,-16 0 16,0 0-16,15 0 16,-15 0-16,0 0 15,0 0 17,0 0-17,0 0 1,0 0-1,-1 0 17,1 0-32,0 0 15,16 0 1,-16 0-16,0 0 16,0 0-16,-1 0 15,1 0-15,0 0 16,0 0-1,0 0-15,16-16 16,-16 16 0,-1 0-16,1 0 15</inkml:trace>
  <inkml:trace contextRef="#ctx0" brushRef="#br0" timeOffset="76567.17">5683 14462 0,'48'0'47,"63"0"-47,-31 0 15,-1 0-15,16 16 16,16-16-16,0 0 16,-31 16-16,-17-16 15,17 16 1,-33-16-16,-15 0 15,-16 16-15,0-16 16,0 0-16,0 0 31</inkml:trace>
  <inkml:trace contextRef="#ctx0" brushRef="#br0" timeOffset="83359.12">16986 9319 0,'-15'-16'47,"-49"-16"-32,16 16-15,1 16 16,15-16-16,0 16 15,1 0-15,15 0 16,0 0 0,-16 0-16,16 0 15,0 16-15,-15 0 16,15 0-16,0 0 16,0 0-16,0 0 15,0-1-15,0 17 16,0-16-16,16 32 15,-15-1-15,-1 17 16,16-17-16,0 17 16,0-1-16,0 17 15,0-17-15,0 1 16,0 15-16,0-15 16,-16-17-16,16-15 15,0 0-15,-16 0 16,16-1-16,0-15 15,0 0-15,-16 0 16</inkml:trace>
  <inkml:trace contextRef="#ctx0" brushRef="#br0" timeOffset="83727.23">16272 9731 0,'16'0'31,"0"0"-15,16 0-16,-1 0 16,1-15-16,16 15 15,-1-16-15,-15 0 16,16 16-16,-1-16 15,-15 0-15,16 0 16,-17 16-16,1-16 16,0 0-16</inkml:trace>
  <inkml:trace contextRef="#ctx0" brushRef="#br0" timeOffset="84151.46">17463 9049 0,'16'0'15,"-1"0"-15,-15 16 16,16 15-16,-16 1 16,16 48-16,-16-17 15,0 32-15,0-15 16,0-1-16,0 0 16,0 17-16,0-33 15,0 17-15,0-33 16,0-15-16,0 0 15,0-1-15,0-15 16,0 0 47</inkml:trace>
  <inkml:trace contextRef="#ctx0" brushRef="#br0" timeOffset="84607.45">17542 9589 0,'-32'-16'47,"-47"16"-31,31 16-16,1-1 16,-17 17-16,32 0 15,-15 0-15,15-1 16,0 17-16,16-16 15,1 0 1,-1-1-16,16 17 16,0-16-16,0-16 15,0 15-15,0-15 16,16 0-16,-1 0 16,1 0-16,16 0 15,-16-16-15,16 0 16,-16 16-16,15-16 15,1 0-15,16 0 16,-1-16-16,1-16 16,0 0-16,-1 16 15</inkml:trace>
  <inkml:trace contextRef="#ctx0" brushRef="#br0" timeOffset="85039">17875 9160 0,'32'16'16,"-16"47"-16,-16 1 16,16 15-16,-16 1 15,0-1-15,0 0 16,0 1-16,0-17 15,0-15-15,0-1 16,0-15-16,0 0 16,0-16-16,16 0 15,-16 0 17</inkml:trace>
  <inkml:trace contextRef="#ctx0" brushRef="#br0" timeOffset="85519">18383 9462 0,'16'0'16,"0"0"-16,0 0 15,16-16-15,0 16 16,15 0-16,1 0 16,-1 0-16,1-16 15,16 16-15,-17-16 16,17-16-16,-17 32 16,1-16-16,0 16 15,-17-16 1,17 16-16,-16 0 15,15 0-15,-15 0 16,0 0-16,0 16 16,-1-16-16,1 16 15,0-16-15,-16 0 16,0 0-16,-1 0 16,1 0-16</inkml:trace>
  <inkml:trace contextRef="#ctx0" brushRef="#br0" timeOffset="86127.49">19177 9033 0,'0'0'0,"111"79"16,-63-47-1,-16 0-15,-1 0 16,17-1-16,-16-15 16,-16 0-16,0-16 15,-1 16-15,1-16 16,-16 16-16,16-16 16,0 16-1,-32 0 48,0-1-63,-31 1 15,15 0-15,0 0 16,-15 16-16,-17 0 16,32-1-16,1 1 15,-1 16-15,0-17 16,16 1-16,16 0 15,-16-16-15,16 0 16</inkml:trace>
  <inkml:trace contextRef="#ctx0" brushRef="#br0" timeOffset="87471.32">20336 8906 0,'0'16'32,"0"63"-17,0-15-15,0-1 16,16 17-16,-16-17 15,16 32-15,0-15 16,0-17-16,-16 17 16,0-33-16,0 1 15,15-1-15,-15-15 16,0-16-16,16 0 16</inkml:trace>
  <inkml:trace contextRef="#ctx0" brushRef="#br0" timeOffset="88015.69">20431 9287 0,'-16'0'63,"-15"0"-63,-17 0 15,16 0-15,1 0 16,-1 16 0,0 0-16,-16 15 15,17-15-15,-1 16 16,0-16-16,0 16 15,1-1-15,15 17 16,0-16-16,0 0 16,16-1-16,0-15 15,0 16-15,0-16 16,0 16-16,0-17 16,16 1-16,-16 0 15,16 0-15,0 0 16,0-16-1,-1 0-15,1 16 16,16-16-16,0 0 16,0 0-16,15 0 15,1-16-15,15 0 16,-15 0-16,-16 0 16</inkml:trace>
  <inkml:trace contextRef="#ctx0" brushRef="#br0" timeOffset="88799.3">20717 9176 0,'16'16'16,"0"47"-16,-16 1 16,16-1-16,-16 1 15,0-1-15,16 1 16,-16-33-16,15 17 15,-15 0-15,16-17 16,0 1-16,0-16 16,-16 0-16,16-16 15,0 0-15,0 16 16,0-16 0,-1 0-16,17 0 15,0 0-15,16-16 16,-17 0-16,1-16 15,0 1-15,-16-1 16,0-16-16,-1 16 16,-15 1-16,16-1 15,-16 0 1,0-15-16,0 15 0,0 0 16,0-16-1,0 17-15,0-1 16,-16-16-16</inkml:trace>
  <inkml:trace contextRef="#ctx0" brushRef="#br0" timeOffset="89407.3">21431 9604 0,'0'0'0,"0"64"16,0-16-16,0 15 16,0-15-16,0-1 15,0 1-15,0 0 16,0-1-16,0-15 16,0 0-16,0-1 15,0 1-15,0-16 16,0 0-16,0 0 15,0-64 64,0-15-64</inkml:trace>
  <inkml:trace contextRef="#ctx0" brushRef="#br0" timeOffset="89951.35">21479 9223 0,'0'0'0,"0"-15"31,16-1-31,-16 0 16,16 0-1,0 0-15,0 0 16,-1 0-16,1 0 15,0 16-15,0-15 16,16 15-16,-16 0 16,0 0-16,-1 0 15,17 15-15,-16 1 16,0 16-16,0 0 16,0 0-1,-16-1-15,16 1 16,-16 16-16,-16-1 15,-16 1-15,16-16 16,-16 31-16,1-31 16,-1 16-16,0-17 15,16 1-15,-16-16 16,17 16-16,-1-16 16,0-1-16,0-15 15,16 16 1</inkml:trace>
  <inkml:trace contextRef="#ctx0" brushRef="#br0" timeOffset="90400.35">21574 9049 0,'32'16'15,"-16"31"-15,-16 17 16,0-1-16,0 17 16,0-1-16,0 0 15,0 1-15,-16-17 16,16 1-16,0-17 15,-16-15-15,16 0 16,0-16-16,0 0 16,0 0 15,16-16-15</inkml:trace>
  <inkml:trace contextRef="#ctx0" brushRef="#br0" timeOffset="90671.92">22035 9589 0,'16'0'62</inkml:trace>
  <inkml:trace contextRef="#ctx0" brushRef="#br0" timeOffset="91215.09">22797 8969 0,'-32'80'16,"32"-17"0,-16-15-16,0 31 15,16-15-15,-16 15 16,16-15-16,-16-1 16,1 17-16,-1-17 15,16 1-15,-16-17 16,16-15-16,0 16 15,0-17-15,0-15 16,16-16 0,-16 16-16,16-16 15,-1 0 1,17 0-16,0 0 16,16 0-16,-1-16 15,1 0-15,-1-15 16,-15-1-16,16 16 15,-32-16-15,15 0 16,-15 17-16,-16-1 16</inkml:trace>
  <inkml:trace contextRef="#ctx0" brushRef="#br0" timeOffset="91607.45">22463 9223 0,'32'0'16,"16"0"-1,-1 0-15,1 16 16,31-16-16,-31 16 15,31 0-15,-15 0 16,-1-16-16,-15 0 16,0 0-16,-1 0 15</inkml:trace>
  <inkml:trace contextRef="#ctx0" brushRef="#br0" timeOffset="92151.27">23289 9414 0,'16'0'31,"0"0"-15,-16-16-16,15 16 16,1 0-1,16 0-15,-16 0 16,16 16-16,-16 0 15,15 16-15,-15-1 16,0 17-16,-16 0 16,0-1-16,0 17 15,-16-17-15,-16 1 16,17 0-16,-1-17 16,0-15-16,0 0 15,16 0-15,0-32 63,0-79-48,32 31-15,-16-15 16,31 15-16,-15 1 16,0 31-16,-16-15 15</inkml:trace>
  <inkml:trace contextRef="#ctx0" brushRef="#br0" timeOffset="92566.93">23717 9303 0,'0'79'31,"-15"-15"-31,-1-1 0,0 1 15,0-1-15,16-15 16,0-16-16,0-1 16,0-15-16,0 16 15,0-16 1,16-16-16,0 0 16,-16 16-1,16-16 1,-1 0-16,1 0 15,16 0 1,-16 0-16,16 0 16,-16 0-16,-1 0 15,1-16-15,0 16 16,16-16-16,-16 16 16,0 0-16,0-16 15,-1 16 1,1-16-1,0 16-15</inkml:trace>
  <inkml:trace contextRef="#ctx0" brushRef="#br0" timeOffset="93111.26">24321 8938 0,'0'16'32,"0"47"-32,-16-15 15,0 31-15,0-15 16,0 15-16,0 0 16,0 1-16,1-1 15,15-15-15,0-1 16,0-15-16,0-1 15,0-15-15,0 0 16,15-16-16,1 0 16,-16-1-16,16-15 15,0 0-15,0 0 16,0 0-16,16 0 16,-17 0-16,33 0 15,-16 0-15,0-15 16,-1-17-16,1 0 15,0 16 1,0-16-16,-1 17 16,-15-17-16,0 16 15</inkml:trace>
  <inkml:trace contextRef="#ctx0" brushRef="#br0" timeOffset="93527.26">24098 9350 0,'16'-15'63,"48"15"-63,-17 0 15,1 0-15,-16 0 16,15-16-16,-15 16 16,16-16-16,-16 16 15,-1-16-15,1 16 16,16-16-16,-32 16 16,15 0-16,-15 0 15</inkml:trace>
  <inkml:trace contextRef="#ctx0" brushRef="#br0" timeOffset="104447.34">4588 15812 0,'16'0'156,"0"0"-140,0 0-16,15 0 16,1 0-16,-16 0 15,0 0 17,0 0 77,16 0 297,-1 0-406,-15 0 16,-32 0 249,0 0-249,-15 0-16,-1 0 16,0 0-16,16 0 15,0 0-15,1 0 16,-1 0-16,0 0 16,0 0-16,0 0 15,0 0-15,0 0 16,0 0-16,-15 0 15,15 0-15,0 0 16,0 0-16,0 0 16,0 0-1,0 0 1,1 0 0,-1 0 62,32 0 406,-1 0-328,1 0-93,16 0-48,32 0-15,-49 0 16,17 0-16,-16 0 16,0 0-1</inkml:trace>
  <inkml:trace contextRef="#ctx0" brushRef="#br0" timeOffset="106391.42">5668 15780 0,'31'0'110,"33"0"-95,-17 0-15,-15 0 16,0 16-16,0-16 15,-1 0-15,-15 0 16,16 0-16,-16 0 16,0 0-16,16 0 15,-17 0-15,17 0 16,-16 0-16,0 0 16,16 0-16,-16 0 15,15 0 1,-15 0-16,0 0 15,16 0-15,-16 0 16,15 0-16,-15 0 16,16 0-16,-16 0 15,16 0 1,-1 0-16,-15 0 16,16 0-16,-16 0 15,16 0-15,-1 0 16,1 0-16,-16 0 15,0 0-15,16 0 16,-16 16-16,15-16 16,1 15-16,0-15 15,-16 0-15,15 0 16,-15 16-16,0-16 16,0 0-16,16 0 15,-16 0-15,0 0 16,15 16-1,-15-16-15,0 0 16,0 0 0,0 0-16,-16 16 15,16-16-15,0 0 16</inkml:trace>
  <inkml:trace contextRef="#ctx0" brushRef="#br0" timeOffset="108528.54">10414 11271 0,'80'0'16,"-1"0"0,48 32-16,48-16 15,15 16-15,32-16 16,1 15-16,-1 17 15,32 0-15,-16-17 16,-16 1-16,-15 0 16,15-16-16,-48 15 15,1-15-15,-16 0 16,-16 0-16,0-16 16,-16 0-16,15 16 15,-30-16-15,-17 0 16,16 0-16,0 16 15,-16-16-15,16 16 16,1-16-16,-17 16 16,0-16-16,-16 15 15,1-15-15,-1 0 16,-31 16-16,-16-16 16,-1 0-16,1 0 15,-16 0-15,0 0 63,16 0-48,15 0-15,1 0 16,15-16-16,1 1 16,15-1-16,1 0 15</inkml:trace>
  <inkml:trace contextRef="#ctx0" brushRef="#br0" timeOffset="109399.54">16621 10636 0,'16'64'47,"16"31"-47,0 0 16,-1 32-16,1-16 15,-16-15-15,0 31 16,0-32-16,0-32 16,-16 1-16,16-16 15,-16-17-15,0 1 16,0-16-16,0 0 15,15-16-15,-15-16 63,0-95-47,0 47-16</inkml:trace>
  <inkml:trace contextRef="#ctx0" brushRef="#br0" timeOffset="109831.58">16859 11255 0,'-111'0'46,"48"16"-30,-17 0-16,1 16 16,31-16-16,1 0 15,-1 0-15,16-1 16,17 1-16,-1 0 16,0 0-16,0-16 15,16 16-15,0 0 16,0 0-1,16 0-15,-16-1 16,16 1-16,15 16 16,1-16-16,0 0 15,16 0-15,15-16 16,1 0-16,15 0 16,-31 0-1,15-16-15,-15 0 16,-1 0-16,-15 0 15,0 0-15,15-15 16,-31 15-16</inkml:trace>
  <inkml:trace contextRef="#ctx0" brushRef="#br0" timeOffset="110231.57">17177 11208 0,'16'16'32,"16"47"-32,-1 1 15,-15-17-15,16 1 16,-16-16-16,16 15 15,-17-15-15,1 0 16,16-32-16,-16 16 16,0 0-1,0-16-15,0 0 16,15 0-16,1 0 16,0-32-16,15 0 15,-15-31-15,0-1 16,-16 1-16,0-17 15,-16 1-15,0-1 16,0 17-16,0 31 16,0-15-16,0 15 15</inkml:trace>
  <inkml:trace contextRef="#ctx0" brushRef="#br0" timeOffset="110607.57">17860 11097 0,'0'0'15,"31"127"1,-15-64-16,0 17 0,0 15 15,-16-16 1,0 16-16,0-15 16,0-1-16,0 1 15,0-33-15,0 1 16,0-16-16,0-17 16,0 1-16,0 0 31,0-32 0,0-111-15,0 48-16,0-16 15</inkml:trace>
  <inkml:trace contextRef="#ctx0" brushRef="#br0" timeOffset="111040.57">17923 11176 0,'0'0'0,"32"-48"16,-16 17-16,0-1 0,-1 0 16,1-15-1,0 15-15,0 32 16,0-16-16,0 0 15,0 16-15,-16-16 16,16 16-16,-1 0 16,1 16-1,0 16-15,16 0 16,-16 15-16,0-15 16,-16 0-16,0 15 15,0-15-15,-16 0 16,0-16-16,-16 15 15,16-15-15,-15 16 16,15-16-16,-16 0 16,16 0-16,0 0 15,0-16-15</inkml:trace>
  <inkml:trace contextRef="#ctx0" brushRef="#br0" timeOffset="111302.57">18368 11208 0,'0'16'94</inkml:trace>
  <inkml:trace contextRef="#ctx0" brushRef="#br0" timeOffset="111750.79">18622 10335 0,'0'0'0,"15"0"16,17 47 0,-16 17-1,0-1-15,-16 17 16,0-1-16,0 0 15,0 17-15,0-17 16,0 16-16,0-15 16,0-17-16,-16 17 15,16-33-15,0 1 16,0-16-16,16-1 16,0-15-16,0 0 15,0-16 1,-1 0-16,1 0 15,16 0-15,0 0 16,0-16-16,-1-16 16,-15 1-16,16-1 15,-32 0-15,0-15 16</inkml:trace>
  <inkml:trace contextRef="#ctx0" brushRef="#br0" timeOffset="112039.43">18590 10954 0,'32'-16'15,"-17"0"-15,33 0 16,-16 16-16,15-16 16,-15 16-16,16 0 15,-16 0-15,15 0 16,-15 0-16,0 0 16,-16 0-16,-1 16 15,1 0-15</inkml:trace>
  <inkml:trace contextRef="#ctx0" brushRef="#br0" timeOffset="112735.07">19066 11017 0,'16'0'15,"0"-16"1,0 1 0,0 15-1,-1 0-15,1 0 16,0 0-16,0 15 16,0 17-16,16 0 15,-16 0-15,-1 15 16,-15 1-16,0-16 15,0 15-15,-15-15 16,15 0-16,-16-16 16,0 0-16,16-48 62,0-48-62,0 1 16,16 31-1,0-31-15,-1 47 16,17-15-16,-32 15 16,16 16-16,0 0 15,0 0-15,-16 64 63,0-16-48,0 31-15,-16-15 16,0-1-16,16 1 16,0-16-16,0 0 15,0-1-15,0-15 16,16-16 15,0 0-15,16 0-16,15-16 15,-15 0-15,-16 1 16,16-17-16,-17-16 16,-15 1-16,16 15 15</inkml:trace>
  <inkml:trace contextRef="#ctx0" brushRef="#br0" timeOffset="113151.92">19526 10446 0,'0'16'31,"0"63"-31,0-15 15,0-1-15,0 1 16,0-1-16,0 16 16,0-15-16,-15 15 15,15-31-15,0 15 16,-16-31-16,16 16 16,0-16-16,0-1 15,16-15 1,-1-16-1,-15 16-15,16-16 32,0 0-32,16 0 15,-16-16-15,0 0 16,0 0-16,15-15 16,-31-17-16,0 32 15</inkml:trace>
  <inkml:trace contextRef="#ctx0" brushRef="#br0" timeOffset="113438.65">19447 10859 0,'16'-16'31,"16"16"-15,-1 0-16,-15 0 16,16-16-16,-16 16 15,0 0-15,0 0 16,0-16-1</inkml:trace>
  <inkml:trace contextRef="#ctx0" brushRef="#br0" timeOffset="113919.65">20336 10843 0,'0'16'62,"0"-1"-46</inkml:trace>
  <inkml:trace contextRef="#ctx0" brushRef="#br0" timeOffset="114175.65">20241 11430 0</inkml:trace>
  <inkml:trace contextRef="#ctx0" brushRef="#br0" timeOffset="115102.65">20892 10843 0,'0'16'31,"31"79"-31,-15 0 16,0-16-16,-16 1 15,16-17-15,-16-15 16,0-16-16,16-1 16,-16-15-16,32-95 78,-1 15-78,1 1 15,0 15-15,0 1 16,-32 31-16,16-16 16,-16 16-1,0 32 48,31 63-63,-31-31 15,16-16-15,-16 15 16,16-15-16,-16 0 16,16-32-16,-16 16 15,16-16 16,16 0-15,-17-16 0,17-16-16,-16 0 15,0-15-15,-16-17 16,16 1-16,-16 31 16,0-47-16,0 31 15,0 0-15,0 17 16,0-17-16,0 16 15,0 1-15,0 15 16,0 0-16,0 0 16</inkml:trace>
  <inkml:trace contextRef="#ctx0" brushRef="#br0" timeOffset="115743.65">21670 10509 0,'15'0'0,"17"96"15,-16-1-15,-16 0 16,16 0-16,-16 16 16,0-15-16,-16-17 15,16 0-15,-16-15 16,16-16-16,-16-1 16,16-31-16,0 0 15,0 0-15,-16-16 78,16-111-78,0 47 16,0-31-16,0 16 16,16 15-16,16 16 15,-16 17-15,0-1 16,0 16-16,0 0 15,-1 16 1,1 0 0,32 32-1,-32 16-15,16 15 16,-17-15-16,-15-1 16,16 17-16,-16-17 15,0-15-15,0 0 16,0-16-16,0 16 15,0-17 1,0 1 0,16-16-1,16 0-15</inkml:trace>
  <inkml:trace contextRef="#ctx0" brushRef="#br0" timeOffset="116399.65">22495 10986 0,'0'0'0,"0"-48"16,-16 48 0,0-16-1,0 16-15,-15 0 16,-17 0-16,-15 32 16,31 0-16,-16-17 15,32 17-15,16 0 16,-16 16-16,16-17 15,0 1-15,0-16 16,0 0 15,16-16-15,32-16 0,0-16-16,-1 0 15,1-15-15,-16-1 16,-17 16-16,1 17 15,0-1-15,0 16 47,-16 63-47,0-15 16,0 15-16,0-15 16,0-16-16,0-1 15,0 1-15,0-16 16,48-16 15,-17-32-15,1 1-16,16-1 15,-32-32-15,15 17 16,-15-33-16,-16 17 16,16-1-16</inkml:trace>
  <inkml:trace contextRef="#ctx0" brushRef="#br0" timeOffset="116774.75">22876 10287 0,'0'0'0,"32"16"16,-16 32-1,-16 15-15,16 1 16,-16 15-16,0 0 16,0 1-16,0 15 15,-16-16-15,16 1 16,-16-1-16,0-15 16,16-17-16,-16 17 15,16-33-15,0 1 16,0-16-16,0 0 15,16-16 1,-16 16-16,32-16 31,-1-16-31,1 0 0,16-16 16,-16 1 0,-17 15-16,1-16 15</inkml:trace>
  <inkml:trace contextRef="#ctx0" brushRef="#br0" timeOffset="117094.75">22717 10763 0,'16'-16'0,"16"16"16,0-15-16,-1-1 16,33 16-16,-32-16 15,15 16-15,1 0 16,0 0-16,-1 0 15,17 0-15,-33 0 16,17 0-16,-16 16 16</inkml:trace>
  <inkml:trace contextRef="#ctx0" brushRef="#br0" timeOffset="117751.65">24067 10684 0,'0'-16'31,"-32"16"-31,0 0 16,-15 0-16,15 16 15,0 0-15,0 16 16,16-1-16,1 1 16,15 0-16,-16-16 15,16 15-15,0-15 16,0 0-16,16 0 15,-1 0-15,1 0 16,0 0-16,0 0 16,0-1-16,0 1 15,0 0-15,0 16 16,-1-16-16,1 16 16,-16-17-16,0 17 15,0-16-15,0 0 16,0 0-16,-16 0 15,-15 0-15,-1-1 16,0-15-16,0 0 16,-15 0-16,15 0 15,0-15-15,16-17 16</inkml:trace>
  <inkml:trace contextRef="#ctx0" brushRef="#br0" timeOffset="118070.95">23590 10176 0,'16'16'16,"0"63"-16,-16-31 16,0 31-16,0-15 15,0 15-15,-16-31 16,0 31-16,1-31 15,-1-17-15</inkml:trace>
  <inkml:trace contextRef="#ctx0" brushRef="#br0" timeOffset="123807.17">9398 13145 0,'16'0'16,"0"0"15,47 0-15,1 0-16,15 0 15,-15-16-15,31 16 16,0 0-1,32 0-15,-16 0 16,48 16-16,0-1 16,-16-15-16,16 16 15,-32 0-15,0-16 16,-32 16-16,0-16 16,-16 0-16,17 0 15,15 0-15,0 0 16,16 0-16,0 0 15,-32 0-15,0 0 16,-15 0-16,-1 0 16,-15 0-16,-1 0 15,-15 0-15,-16 0 16,15 0-16,-15 0 16,16 0-16,-1-16 15,-15 16-15,0 0 16,15 0-16,-31 0 15,0-16-15,0 16 16,0 0-16,0 0 31,0 0-15,-1 0 0,1 0 15</inkml:trace>
  <inkml:trace contextRef="#ctx0" brushRef="#br0" timeOffset="124495.5">13589 12637 0,'0'47'31,"0"48"-15,0-15-16,0-1 15,0 16-15,0-15 16,0-1-16,-16-31 16,16-16-16,0-17 15,0 1-15,0-32 94</inkml:trace>
  <inkml:trace contextRef="#ctx0" brushRef="#br0" timeOffset="124951.5">13621 12827 0,'-16'0'46,"-32"0"-30,-15 32-16,-1 0 16,17-1-16,-1 1 15,16 0 1,1 0-16,-1-17 0,16 17 16,16-16-1,-16 0-15,16 0 16,0 0-16,0 0 15,0-1 1,16 1-16,0 0 16,16 0-16,-1 16 15,49-32-15,-17 16 16,33-16-16,-1 0 16,-16-16-16,1 0 15,-17 0-15,-31 0 16,0-16-16,-17 32 15,1-15-15,-16-1 16</inkml:trace>
  <inkml:trace contextRef="#ctx0" brushRef="#br0" timeOffset="125351.5">13970 12922 0,'0'32'32,"16"0"-32,-16 0 15,16 15-15,-16-15 16,16-16-16,-16 0 15,0 0-15,16-16 16,-16 15-16,16-15 16,-1 0-1,17 0 1,0 0-16,0-15 16,-1-1-16,1-16 15,-16 0-15,0 0 16,0 1-16,-16-17 15,0 16-15,16 1 16,-16-1-16,0-16 16,0 16-16</inkml:trace>
  <inkml:trace contextRef="#ctx0" brushRef="#br0" timeOffset="125710.78">14304 12859 0,'0'0'0,"15"32"16,-15 31-16,0-15 16,16 15-16,-16 1 15,0 15-15,0-15 16,0 15-16,0-16 15,-16 1-15,16-16 16,0-17-16,0-15 16,0 0-16,0 0 15,0-64 48,16-31-48,-16 0-15,16 15 16,-16 1-16</inkml:trace>
  <inkml:trace contextRef="#ctx0" brushRef="#br0" timeOffset="126110.78">14415 12843 0,'0'0'0,"47"-48"15,-47 32 1,16 1-16,0 15 16,0 0-16,-16-16 15,16 16 1,-16 16-1,32 31-15,-17-15 16,1 16-16,-16-1 16,0-15-16,0 16 15,0-17-15,0 1 16,-16-16-16,1 0 16,-1 0-1,0-16 1,0-16 46,16-32-62</inkml:trace>
  <inkml:trace contextRef="#ctx0" brushRef="#br0" timeOffset="126967.45">14891 12287 0,'16'111'360,"-16"-15"-345,16-17-15,-16 0 16,16 17-16,-16-33 16,15 17-1,-15-1-15,16-16 16,0-31-16,-16-16 15,0 0-15,16 0 16,0-16 0,0 0 15,16 0-31,15 0 16,-15-16-16,16 0 15,-33 0-15,1 0 16,16 0-16,-16 1 15,0-1-15,0 0 16,-16 0 0</inkml:trace>
  <inkml:trace contextRef="#ctx0" brushRef="#br0" timeOffset="127327.45">14891 12732 0,'0'-16'31,"32"-16"-15,15 16-16,-15 0 16,0 1-16,0 15 15,-1-16-15,1 16 16,-16 0-16,0 0 15,0 0-15</inkml:trace>
  <inkml:trace contextRef="#ctx0" brushRef="#br0" timeOffset="127711.47">14796 13113 0,'16'0'63,"-1"0"-32</inkml:trace>
  <inkml:trace contextRef="#ctx0" brushRef="#br0" timeOffset="128518.81">15367 12716 0,'0'0'0,"16"-32"16,0 16 0,0 0-16,0 16 0,0-15 15,-1 15-15,1 0 16,0 0-16,16 0 15,-16 0-15,0 15 16,0 17-16,15 0 16,1 16-1,-16-1-15,-16 17 16,0-17-16,0-15 16,-32 16-16,16-17 15,-15 1-15,15-16 16,0 0-16,16-32 47,16-32-47,0 1 15,15-17-15,-15 17 16,16-1-16,0 16 16,-16 1-16,-1-1 15,1 0-15,0 32 16,0-16-16,-16 0 15,16 16 32,-16 48-47,0 0 16,0 15-16,0 1 16,0-17-16,0 17 15,0-33-15,0 1 16,0 0-1,16-16-15,-16 0 16,16-16-16,0 0 16,15 0-16,17 0 15,-16-16-15,15-16 16,1 16-16,-16-16 16,-1-15-16</inkml:trace>
  <inkml:trace contextRef="#ctx0" brushRef="#br0" timeOffset="128935.81">16161 12256 0,'-16'31'16,"0"17"-16,16 15 0,0 1 16,-16-1-16,16 17 15,-16-1-15,16 1 16,0-17 0,0 16-16,0-31 15,0 0-15,0 15 16,0-31-16,16-16 15,0 0-15,-16 0 16,16-16-16,0 15 16,0-15-16,0 0 15,0 0-15,15 0 16,1 0-16,-16 0 16,0-15-16,16-17 15,-32 0-15,15 0 16,-15-15-16,0-1 15</inkml:trace>
  <inkml:trace contextRef="#ctx0" brushRef="#br0" timeOffset="129223.81">15939 12605 0,'63'0'15,"-31"0"-15,0 0 16,15 0-16,-15 0 15,0 0-15,0 0 16,-1 0-16,1 0 16,-16 0-16</inkml:trace>
  <inkml:trace contextRef="#ctx0" brushRef="#br0" timeOffset="129534.81">16748 12510 0,'0'0'0,"0"-16"16,16 16 0,0 0 15,0 31-15,-16-15-16,0 16 15,0-16-15</inkml:trace>
  <inkml:trace contextRef="#ctx0" brushRef="#br0" timeOffset="129751.81">16764 12875 0,'0'0'0,"0"16"16,0-1 31,0 1-32,0 0 1</inkml:trace>
  <inkml:trace contextRef="#ctx0" brushRef="#br0" timeOffset="130710.8">17225 12621 0,'0'16'31,"0"47"-31,0 1 16,0-1-16,0 16 16,0-31-16,0 16 15,0-33-15,0 17 16,0-32-16,15 0 15,1-16 17,16-48-17,16 0 1,-32-15-16,15 15 16,-15 1-16,0 15 15,-16 0-15,0 16 31,16 32 1,-16 32-32,16-1 15,0 1-15,0 0 16,-16-17-16,31 17 16,-15-16-16,0 0 15,0-1-15,16-15 16,-16 0-16,-1-16 15,1 0-15,16 16 16,-16-16-16,16-16 16,-16 0-16,15 0 15,-15-15-15,0-1 16,-16 0-16,16 0 16,-16-15-16,0 15 15,0-16-15,0-15 16,-16 15-16,16-31 15,-16 15-15,0 1 16,16 15-16</inkml:trace>
  <inkml:trace contextRef="#ctx0" brushRef="#br0" timeOffset="131358.79">18002 12319 0,'32'64'15,"-32"-17"-15,16 33 16,-16-1-16,0 0 15,0 17-15,0 15 16,0-32-16,-16 16 16,16-15-16,0-17 15,-16-15-15,16-16 16,0-17-16,16-15 62,-16-31-62,16-33 16,0-15-16,0 15 16,0 1-1,-16-1-15,16 33 16,-1-17-16,1 16 16,0 0-16,0 17 15,-16-1-15,16 0 16,0 16-16,0 0 31,-16 16-31,31 15 16,-15 33-16,-16-1 15,0-15-15,16 0 16,-16-17-16,0 17 16,0 0-16,0-17 15,0-15-15,0 0 16,0 0-16,16-32 47,0-16-47,0 17 15</inkml:trace>
  <inkml:trace contextRef="#ctx0" brushRef="#br0" timeOffset="132047.87">18637 12986 0,'0'0'0,"32"-32"16,-32 16-1,0 0 1,0 0 0,0 1-16,0-1 15,-16 16-15,0-16 16,1 0-16,-1 16 16,-16 0-16,0 0 15,0 0-15,1 16 16,-1 16-16,-16-1 15,32 1-15,1 0 16,15-16-16,0 0 16,0-1-16,0 1 15,15-16 17,17 0-17,0 0-15,0-16 16,-1 1-16,-15-1 15,0 0-15,0 16 16,0 0 47,-16 16-48,16-16-15,-16 16 16,16-16-16,-16 15 15,16-15-15,-1 16 16,1-16-16,0 0 16,0 0-16,16 0 15,-16 0-15,0 0 16,15 0-16,-15-16 16,0 16-16,0-15 15,16-17-15,-16 0 16</inkml:trace>
  <inkml:trace contextRef="#ctx0" brushRef="#br0" timeOffset="132463.59">19034 12224 0,'0'47'31,"0"1"-15,16 16-16,-16 15 15,0-16-15,-16 1 16,16 31-16,0-15 15,-16-1-15,1 0 16,-1 1-16,16-17 16,0-31-16,0 0 15,0-16-15,16-16 47,31 0-31,1-16-16,-32 0 15,31-16 1,-15 0-16,-16 16 16</inkml:trace>
  <inkml:trace contextRef="#ctx0" brushRef="#br0" timeOffset="132782.96">18955 12684 0,'0'0'15,"16"0"-15,16 0 0,-1 0 16,1 0-16,0 0 16,-16 0-16,15-16 15,1 16-15,-16-16 16,16 16 0,-16 0-16,0 0 15,-1 0-15</inkml:trace>
  <inkml:trace contextRef="#ctx0" brushRef="#br0" timeOffset="133191.47">19574 12081 0,'16'0'16,"0"16"-16,-16 16 16,16-17-16,-16 17 15,16 0 1,-16 0-16,0-1 16,0-15-16,15 32 15,-15-32-15,0 0 16,0 0-1</inkml:trace>
  <inkml:trace contextRef="#ctx0" brushRef="#br0" timeOffset="134158.66">20177 12446 0,'-16'0'125,"-15"32"-109,-1-16-16,0 15 15,32 1-15,-16-16 16,16 16-16,0-16 16,0 0-16,0-1 15,0 1 1,0 0 0,16-16-1,0 0-15,0 16 16,16-16-16,-16 0 15,-1 0 1,-15 16 15,16 0-31,-16 31 16,0-31-16,0 16 16,0 0-16,-31 0 15,15-1-15,0-15 16,-32 0-16,32 0 15,-15 0-15,-1 0 16,16-16-16,-16 0 16,16 0-1,-15 0-15,15-16 16,0 16-16,0-32 16,-16 0-16,16 1 15,-15-17-15</inkml:trace>
  <inkml:trace contextRef="#ctx0" brushRef="#br0" timeOffset="135047.47">21162 12383 0,'0'0'16,"0"-16"-16,0 47 62,0 49-62,15-17 16,-15 1-16,0-1 15,0-15-15,16-16 16,0-1-16,-16-15 16,16-16-1,-16 16-15,16-16 32,16 0-32,15 0 15,-31 0-15,16-16 16,-16 0-16,0-15 15,0-1-15,-1 0 16,1-15-16,0-1 16,0 0-16,0-15 15,-16 31-15,16-16 16,-16 17-16,0-1 16,0 16-16,0 0 15,16 0-15,-16 0 16</inkml:trace>
  <inkml:trace contextRef="#ctx0" brushRef="#br0" timeOffset="135430.81">21828 12446 0,'0'0'0,"16"159"31,-16-96-31,0 1 0,0 15 16,0 1-16,0-17 15,0 16-15,0-15 16,0-1-16,0-31 15,0 0-15,0-16 16,-16 0-16,16 0 31,0-48 1,32-32-17,-16 1-15,0-17 16,-16 1-1</inkml:trace>
  <inkml:trace contextRef="#ctx0" brushRef="#br0" timeOffset="135878.79">21876 12430 0,'0'0'0,"0"-32"32,0 17-32,0-1 0,16 0 15,-16-16-15,16 16 16,-16 0-16,16-15 16,-1 15-16,17-16 15,-16 0-15,0 16 16,0 0-16,0 16 15,0 0-15,15 0 16,-15 0 0,16 16-16,-16 16 15,16 0-15,-1 15 16,-15 1 0,-16 0-16,0-1 15,0 1-15,-16-16 16,-15 15-16,-1-15 15,-16-16-15,-15 16 16,15-16-16,0-16 16,1 15-16,15 1 15,0-16-15,1 16 16,15-16-16</inkml:trace>
  <inkml:trace contextRef="#ctx0" brushRef="#br0" timeOffset="138839.37">8462 15669 0,'15'0'47,"33"63"-32,-16-15-15,-16-1 16,15 17-16,1-16 15,16 15-15,-16-15 16,15 15-16,1 1 16,-16-17-16,15 1 15,-15 0-15,16 15 16,-17-31-16,1 15 16,0-15-16,0 16 15,15 15-15,-15-31 16,16 16-16,-1-1 15,1 17 1,-1-17-16,1 1 16,-16 0-16,0-1 15,15 1-15,1 0 16,-1-1-16,-15-15 16,0 0-16,0-1 15,-16 1-15,15 0 16,-15 0-16,16-1 15,0 1-15,15 16 16,1-16-16,-16 15 16,-1-15-16,1-16 15,0 16-15,0-17 16,-1 1-16,1 0 16,16 0-16,-1-16 15,17 16-15,-32-16 16,15 0-16,-15 0 15,0 0-15,0 0 16,-1 0-16,1 0 16,0 0-16,0 0 15,-1 0-15,1 0 16,0 0-16,-16 0 16,0 0-1,-1 0-15,1 0 16,0 0-16,-16-16 15,16 16-15,16 0 16,-16-16-16,15 0 16</inkml:trace>
  <inkml:trace contextRef="#ctx0" brushRef="#br0" timeOffset="139567.71">12081 17224 0,'-16'0'0,"0"0"15,-15 64-15,15 15 16,0 17-16,-16 15 16,16 0-16,-16 0 15,17 0-15,-1-16 16,0 1-1,16 31-15,0-48 16,0 0-16,0-15 16,0-32-16,0-17 15,0 1-15,16-16 32,0 0-17,-1-79 1,17 15-16,-16-15 15,-16 16-15</inkml:trace>
  <inkml:trace contextRef="#ctx0" brushRef="#br0" timeOffset="140071.71">12145 17812 0,'0'0'16,"-48"16"15,-47 15-15,31-15-1,1 16-15,-1 16 16,17-17-16,-1 1 15,16 16-15,0-1 16,17-15-16,-1 0 16,16 0-16,0-1 15,0 1-15,0-16 16,0 32-16,16-32 16,-16-1-16,15 1 15,1 0-15,-16 0 16,16 0-16,0-16 15,0 16-15,0 0 16,0 0-16,15-16 16,1 0-16,0 0 15,16 0-15,-17 0 16,1 0-16,16-16 16,-17 0-16,1-16 15,0 16-15,-16 0 16,-16-15-16,0-1 15,-16 16-15</inkml:trace>
  <inkml:trace contextRef="#ctx0" brushRef="#br0" timeOffset="140487.04">12287 17796 0,'0'0'0,"0"16"16,0 31-16,0 17 16,-15-1-16,15 1 15,-16-1-15,0 17 16,16-33-16,-16 17 15,16-16-15,0-17 16,0 1-16,16-16 16,0 0-16,0-16 15,15 0-15,17 0 16,0-32-16,-17 0 16,1-15-16,16-17 15,-17 1-15,-15-1 16,16 1-16,-16-17 15,-16 33 1,0-1-16,0 16 16,0-15-16,0 31 15,0-16-15</inkml:trace>
  <inkml:trace contextRef="#ctx0" brushRef="#br0" timeOffset="140839.63">12827 17780 0,'0'0'0,"0"159"31,-16-80-31,0 1 16,1-1-16,-17 0 15,16 1-15,-16-17 16,16 1-16,16-17 16,-16-15-16,16 16 15,0-32-15,0-1 16,0 1-16,16-32 62,16-63-62,0 16 16,0-17-16,-17 1 16</inkml:trace>
  <inkml:trace contextRef="#ctx0" brushRef="#br0" timeOffset="141271.63">12843 17732 0,'0'32'0,"0"-64"0,32 1 16,-16-1-16,0 0 15,-1 0-15,1 17 16,0-1-16,-16 0 16,16 16-16,0 0 15,0 0 1,0 0-16,0 32 15,15 15-15,-15 1 16,-16-16-16,16 15 16,-16 1-1,0-16-15,-16-1 16,0 17-16,-15-16 16,-1-1-16,0-15 15,-16 0-15,17 16 16,-1-32-16,16 16 15,0-16-15,0 0 16,16 16 0,16-16 15,79-16-31,-31 0 16,-16-16-16</inkml:trace>
  <inkml:trace contextRef="#ctx0" brushRef="#br0" timeOffset="141495.63">13462 18002 0,'0'0'0,"0"16"31,0 0-16,0 0-15,0 0 16,0 0 15,16-16-31,16-32 16</inkml:trace>
  <inkml:trace contextRef="#ctx0" brushRef="#br0" timeOffset="141959.63">13891 17018 0,'16'32'31,"-16"47"-31,0-15 16,0 15-16,0 16 15,0 16-15,0 16 16,-16-31-16,0 15 16,0-32-1,16 1-15,-16-1 16,16-31-16,0 15 15,0-31-15,16 0 16,0-17-16,-16 1 16,16-16-16,0 16 15,15-16 1,1 0-16,16-16 16,-16 0-16,15-15 15,-15 15-15,0-16 16,-16 16-16,-1-16 15,1-15-15,-16-1 16,-16 1-16</inkml:trace>
  <inkml:trace contextRef="#ctx0" brushRef="#br0" timeOffset="142231.63">13764 17621 0,'16'-16'16,"0"16"-1,15 0-15,17-15 16,0-1-16,-1 0 15,1 16-15,-16 0 16,15 0-16,-15 0 16,16 0-16,-17 0 15</inkml:trace>
  <inkml:trace contextRef="#ctx0" brushRef="#br0" timeOffset="142975.63">14431 17796 0,'0'0'0,"0"-32"16,0 16-16,15 0 16,1-15-16,0 15 15,32 0-15,-16 0 16,-1 16-16,-15 0 16,0 0-16,0 0 15,16 0-15,-16 32 16,15 0-16,-15 31 15,0-15-15,-16 15 16,-16-15-16,0 15 16,-15-15-16,-1 0 15,16-1-15,-16-31 16,32 0-16,0-64 47,16-15-47,16-1 15,15-15-15,1 31 16,-16-15-16,0 31 16,-1 0-16,1 1 15,0-1-15,-16 16 16,0 16-16,-1-16 31,-15 32 0,0 32-31,0-17 16,0 17-16,0-16 16,0-1-16,0 1 15,0-16-15,0 0 16,0 0-16,16 0 16,16-16-1,16 0-15,-17 0 16,17 0-16,16-16 15,-17 0-15,1 0 16,-1 0-16,1 0 16,0-15-16</inkml:trace>
  <inkml:trace contextRef="#ctx0" brushRef="#br0" timeOffset="143414.67">15859 17066 0,'-47'143'31,"31"-80"-31,0 1 15,0 15-15,16 16 16,-16 0-16,0-31 16,0 15-16,16-15 15,0-1-15,0-15 16,16 0-16,-16-17 16,16-15-16,0 0 15,0 0-15,0 0 16,0 0-16,15 0 15,1-1 1,-16-15-16,0 0 16,0 0-16,0 0 15,0-15-15,-1-1 16,1-16-16,0 16 16,0-16-16,-16 1 15,0-17-15</inkml:trace>
  <inkml:trace contextRef="#ctx0" brushRef="#br0" timeOffset="143718.67">15637 17542 0,'16'-16'47,"16"16"-47,15 0 16,-15 0-16,0-16 15,15 0-15,-15 0 16,0 16-16,0 0 15,-1 0-15,1 0 16,-16 0-16,0 0 16</inkml:trace>
  <inkml:trace contextRef="#ctx0" brushRef="#br0" timeOffset="143975.67">16288 17415 0,'16'-16'16,"0"16"15,-16 32-31,0 0 15,0-1-15,-16 1 16,16 0-16,0 0 16,0-17-16</inkml:trace>
  <inkml:trace contextRef="#ctx0" brushRef="#br0" timeOffset="144167.67">16272 17828 0,'0'0'0,"16"0"16</inkml:trace>
  <inkml:trace contextRef="#ctx0" brushRef="#br0" timeOffset="145175.91">16907 17336 0,'16'0'15,"0"31"1,0-15-16,-16 16 16,0 16-16,0-1 15,0 17-15,0 15 16,-16-15-16,0 15 16,16-16-1,-16-31-15,16 0 16,0-16-16,0 0 15,32-80 32,15 1-31,1-1-16,-16 17 16,0 15-16,-17 0 15,1 16-15,-16 0 16,16 64 31,0 15-32,0-15-15,-16 0 16,16-17-16,0 1 16,-16 0-16,16-32 15,-1 0 1,17 16-16,0-48 15,0 16-15,-16-16 16,-1 17 0,1-17-16,0 0 15,-16 0-15,0 1 16,16-17-16,-16 16 16,0-31-16,16 15 15,-16-31-15,0-32 16,0 15-16</inkml:trace>
  <inkml:trace contextRef="#ctx0" brushRef="#br0" timeOffset="145784.91">17637 16796 0,'0'0'0,"0"127"32,-16-32-32,16-16 0,0 48 15,0-15-15,-15-17 16,-1-16-16,16 1 16,-16-1-16,0-31 15,0-17-15,16 1 16,0-16-1,0 0-15,16-48 63,0-47-47,0 15-16,15-15 15,-15 15-15,16 17 16,-16-17-16,16 32 15,-16 1-15,-1 15 16,-15 0-16,16 16 16,16 32-1,0 31 1,0 1-16,-32 15 16,15-15-16,-15-1 15,0 1-15,0-1 16,0-15-16,0-1 15,0-15-15,0 0 16,0-16-16,0 0 16,16-16-1,0 0-15,16-32 16,0 0 0,-1-16-16,17 1 15,0-1-15</inkml:trace>
  <inkml:trace contextRef="#ctx0" brushRef="#br0" timeOffset="146374.91">18431 17478 0,'0'0'0,"-16"-47"15,0 31-15,-15 16 16,15-16-16,0 16 16,-32 0-16,16 0 15,1 16-15,-1 16 16,0-1-16,16 17 16,-15 0-16,31-17 15,-16 17-15,16-16 16,0-16-16,0 0 15,0-1-15,0 1 16,16-16 0,15 0-1,1 0 1,0-31-16,0 15 16,-1 0-16,-15-16 15,-16 16-15,16 16 16,-16-16-16,16 16 31,16 16 0,-16 16-15,15-16-16,1 16 16,-16-17-16,16-15 15,15 16-15,-15-16 16,0 0-16,0-16 15,15 1-15,-15-1 16,0-16-16,-16 0 16,-1 0-16,1-15 15,-16-17-15,0-15 16</inkml:trace>
  <inkml:trace contextRef="#ctx0" brushRef="#br0" timeOffset="146734.94">18764 16574 0,'16'47'0,"0"17"16,-16 15-16,16-15 15,-16 31-15,0 0 16,0 16-16,0 16 15,0 0-15,0-32 16,0 32-16,0-47 16,0 15-16,-16-31 15,16-17-15,0-15 16,0 0-16,16-16 16,0-1-16,0-15 31,16 0-31,-1-15 15,1-17-15,0 0 16,-16 0-16,0-15 16,-1-17-16,-15 1 15</inkml:trace>
  <inkml:trace contextRef="#ctx0" brushRef="#br0" timeOffset="146998.94">18669 17209 0,'32'0'0,"-16"0"16,31 0-16,1 0 15,0 0-15,-1 0 16,-15 0-16,16-16 16,-1 16-16,-15 0 15,16 0-15,-17 0 16</inkml:trace>
  <inkml:trace contextRef="#ctx0" brushRef="#br0" timeOffset="147551.1">19590 17193 0,'0'-16'15,"-32"48"1,-15-1 0,15 1-16,16 0 15,0 0-15,0 15 16,16-31-16,-16 16 15,16-16-15,0 0 16,0-1-16,16 1 16,0 0-1,0 0-15,0 0 16,0 0-16,0 0 16,15 15-16,-31 1 15,16 0-15,-16 0 16,0-1-16,0 1 15,0 0 1,-16 0-16,0-16 16,1-1-16,-1-15 15,0 0-15,0 0 16,0 0-16,0-15 16,-16-33-16,17-16 15,-1 1-15,0-16 16,-16-1-16</inkml:trace>
  <inkml:trace contextRef="#ctx0" brushRef="#br0" timeOffset="147823.41">19161 16478 0,'16'0'16,"0"32"0,0 16-16,0 15 15,-16 1-15,0-17 16,0 1-16,0-16 15,0-16-15,0-1 16</inkml:trace>
  <inkml:trace contextRef="#ctx0" brushRef="#br0" timeOffset="148527.29">20273 17320 0,'15'79'78,"-15"16"-78,0-31 15,0 15-15,0 1 16,0-1-16,0-31 16,16-17-16,-16-15 15,0 0-15,16-16 32,0 0-17,63-32-15,-31-15 16,0-1-1,-17 0-15,1 1 16,-16-1-16,0-15 16,-16 15-16,0-31 15,0 31-15,0 16 16,0-15-16,0 31 16,0 0-16,0 0 15</inkml:trace>
  <inkml:trace contextRef="#ctx0" brushRef="#br0" timeOffset="148895.29">20765 17526 0,'0'0'16,"0"64"-16,0 15 0,0 0 15,0 1-15,0-1 16,0 16-16,0 16 16,0-31-16,0-1 15,0 1 1,0-17-16,0-31 16,0-16-16,16 0 15,-16-1-15,0-46 63,15-65-63,-15 17 15,0 0-15,0-48 16,0 47-16,0-15 16,0 0-16</inkml:trace>
  <inkml:trace contextRef="#ctx0" brushRef="#br0" timeOffset="149247.71">20796 17494 0,'0'0'0,"0"-63"31,16 47-31,-16-16 16,16 16-16,0-15 16,0-1-16,0 16 15,16 16-15,-17-16 16,17 16-16,-16 0 15,0 0-15,0 32 16,16 0-16,-1 15 16,-15 1-16,0 15 15,0-15 1,-16-16-16,0 15 16,-16-15-16,0 0 15,-16-16-15,1 15 16,-1-15-16,0 0 15,0 0-15,17-16 16,-17 0-16,16 0 16,0 0-16,16-16 15,16 0 1</inkml:trace>
  <inkml:trace contextRef="#ctx0" brushRef="#br0" timeOffset="149887.19">22368 16574 0,'0'15'31,"0"112"-15,0-15-16,0-1 15,0 16 1,0 16-16,-16-16 16,0-16-16,0-16 15,16-16-15,-15 1 16,-1-49-16,16 1 15,0-16-15,-16-16 16,16 16-16,16-80 47,0 17-47,-16-17 16</inkml:trace>
  <inkml:trace contextRef="#ctx0" brushRef="#br0" timeOffset="150311.2">22384 17193 0,'0'0'0,"0"-16"31,-16 16 0,-16 0-15,-15 0 0,-1 32-16,0-17 15,17 17-15,-1 16 16,0-1-16,0 17 16,1-16-16,15 15 15,16-31-15,-16 0 16,16-1-16,0-15 15,0 0-15,16 0 16,0 0-16,-16 0 16,31-16-16,17 0 15,16 0-15,15 0 16,-16-16-16,-15 0 16,0 0-16,-17-16 15,1 16-15,-16 1 16,0-17-16,0 0 15</inkml:trace>
  <inkml:trace contextRef="#ctx0" brushRef="#br0" timeOffset="150839.04">22860 17161 0,'0'16'15,"0"31"-15,-16 1 16,0 16-16,1-17 16,-1 17-16,-16-1 15,32-15-15,-16 15 16,16-15-16,0 0 15,0-17-15,16-15 16,0 0-16,0 0 16,0-16-16,-1 16 15,17-16-15,16 0 16,-1-32-16,-15 16 16,0-16-16,-16 17 15,0-17-15,0 0 16,-1-16-16,-15 1 15,0-17-15,0 1 16,-15-1-16,-1 33 16,0-1-16,0 0 15,0 0-15,-16 32 16,16-16 0,1 1-16,-1-1 15,-16 16-15,16 0 16</inkml:trace>
  <inkml:trace contextRef="#ctx0" brushRef="#br0" timeOffset="151375.68">23908 17272 0,'0'0'0,"0"-16"16,-16 0-16,-32 0 15,-15 1-15,15-1 16,-15 16-16,15 16 15,16-1-15,-15 17 16,15 0-16,16 16 16,0-1-16,16-15 15,-16 16-15,16-17 16,16 17-16,0-16 16,16 15-16,-16-15 15,16 0-15,-1 15 16,1-31-16,16 16 15,-17-16-15,17-16 16,-16 16-16,15 0 16,-15-16-16,-16 0 15,16 0-15,0 0 16</inkml:trace>
  <inkml:trace contextRef="#ctx0" brushRef="#br0" timeOffset="172534.89">5509 17574 0,'16'0'125,"31"0"-125,1 0 16,-16 0-16,-1 0 16,1 0-16,0 0 15,-16 0-15,0 0 16,-16 16-16,16-16 16,-1 0-1,1 0 1,16 0-1,-16 0-15,16 0 16,-16 15-16,15-15 16,1 0-16,-16 0 15,0 0-15,31 16 16,-31-16-16,0 0 16,16 16-16,-16-16 15,0 0 1,0 0-16,-1 0 31,-30 0 94,-33 0-109,-47 0-16,31 0 15,-15 0-15,15 0 16,-15 0-16,15 0 16,1 0-16,-1 0 15,33-16-15,-1 16 16,0-16-16,16 16 15,0 0-15,1 0 16,-1 0 0,32 0 156,79 0-157,-16 0-15,-15 0 16,-1 0-16,-15 0 15,-16 0-15,-1 0 16,1 0-16,-16 0 16,0 0-1,0 0 1,0 0-16,-1 0 16,1 0-16,0 0 15,0 0 1,0 0-16,0 0 31,0 0-15,0 0-1,-1 0 1,1 0-16,0 0 31,-48 0 63,-15 0-78,-1 0-16,1 0 15,-17 0-15,16 0 16,1 0-16,-1 0 15,16 0-15,1 0 16,15 0-16,0 0 16,0 0-16,0 0 31,64 0 125,111 0-156</inkml:trace>
  <inkml:trace contextRef="#ctx0" brushRef="#br0" timeOffset="174559.57">6366 17780 0,'16'0'47,"-16"16"-47,16 0 15,0 31-15,-16-15 16,0 0-16,0 0 16,0 15-16,0-15 15,0 0-15,16-16 16,-16 0-16,15-1 16,1 1-1,0 0 1,0-16-16,0 16 15,0 0-15,0-16 16,0 16-16,31-16 16,-15 16-16,31-16 15,-15 0-15,0 16 16,-1-16-16,1 15 16,0-15-16,-1 0 15,-15 0 1,0 16-16,-1-16 15,1 0-15,0 0 16,16 0-16,-17 16 16,1-16-16,0 0 15,0 0-15,-17 16 16,1-16-16,0 0 16,0 0 15</inkml:trace>
  <inkml:trace contextRef="#ctx0" brushRef="#br0" timeOffset="175079.57">7065 18161 0,'15'0'16,"1"16"-1,0 0-15,0 0 16,16 0-16,-16-1 15,0 17-15,15-16 16,-15 0-16,0 0 16,0 0-1,0 0 1,-16-1 0,16 1-16,-16 0 31,16-16-16,-16 16 1,0 0 0,0 0-16,-16-16 15,0 16-15,-16 0 16,16-16 0,16 15-16,-16-15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37.06564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7-01T15:33:50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12335 12510 0,'16'0'31,"0"15"-15,0-15-16,0 16 16,-1 16-16,1 16 15,0 47-15,0 0 16,-16-31-16,0-1 15,0 1-15,0-33 16,0 1-16,0 0 16,0-16-16,0 0 15,0 0 1,0-1 0,0 1-1,0 0 1,0 0-16,16 0 15,-16 16 1,16-16-16,-16-1 16,16-15-16,-16 16 15,16-16 95,31 0-110,64 16 15,-15-16-15,-17 0 16,48 0-16,0 0 16,0 0-16,-16 0 15,0 0-15,-31 0 16,-17 0-16,1-16 15,-17 16-15,1 0 16,-16 0-16,174 0 16,16 0-16,48 16 15,63-16-15,1 0 16,-33 0-16,17 0 16,-64 0-16,-32-16 15,-31 0-15,-64 16 16,-48-15-16,-31 15 15,-32 0-15,-1 0 32,33 0-17,0 0 1,-1 0-16,-15 0 16,0 0-16,0-16 15,-17 16-15,1 0 16,-32-143 93,16 95-93,-15-63-16,15 48 15,-16-33-15,16 17 16,-16 15-16,0 1 16,16 31-16,-16 0 15,16 1-15,0 15 16,0 0-16,-16 0 16,16 0 15,-16 16 31,0 0-30,1 0 30,-33 0-46,-31 0-16,-33 0 15,-15 0-15,-15 0 16,-33 0-16,-16 0 16,-31 0-16,32 0 15,-1 0-15,17 0 16,-33 0-16,33 0 15,-1 0-15,32 0 16,32 16-16,-32-16 16,32 16-16,0-16 15,16 0-15,-1 16 16,-15 0 0,0-16-16,16 16 15,-32-16-15,16 15 16,-16-15-16,0 16 15,-16-16-15,32 16 16,31-16-16,-31 0 16,48 0-16,-1 16 15,32-16-15,1 0 16,15 0 0,0 0-1,0 0 1,0 0-1,0 0 1,0 0 0,1 0-16,-1 0 15,0 0 1,0 0 0,0 0-1,0 0 1,0 0 15,48 32 63</inkml:trace>
  <inkml:trace contextRef="#ctx0" brushRef="#br0" timeOffset="656.07">13065 12510 0,'64'15'31,"-48"1"-31,0 16 16,15 47-16,-15-15 15,-16-32-15,0 47 16,0-15-16,0-1 16,0-15-16,0-1 15,0 1-15,0-16 16,0-1-16,0 1 15,0-16-15,0 0 16,0 0 0,0 0 46</inkml:trace>
  <inkml:trace contextRef="#ctx0" brushRef="#br0" timeOffset="1215.07">13843 12510 0,'0'15'31,"0"17"-15,0 48-1,0 15-15,0-48 16,0 33-16,0-17 16,-16 33-16,16-49 15,0-15-15,0 16 16,0-17-16,0 1 16,0-16-16,0 0 15,0 0-15,16 0 16,0-1 15,0-15-15,0 0-1,0 0-15,0 0 16,-1 0-16</inkml:trace>
  <inkml:trace contextRef="#ctx0" brushRef="#br0" timeOffset="2032.35">14510 12510 0,'0'31'47,"0"17"-31,-16-16-16,16 15 16,0 33-16,0-17 15,0 32-15,-16-31 16,0-1-16,0-15 15,16 0-15,0-17 16,-15 1 0,15 0-16,0-16 15,0 0-15,0 0 32,0-1-1,15-15-16</inkml:trace>
  <inkml:trace contextRef="#ctx0" brushRef="#br0" timeOffset="2567.35">15097 12478 0,'0'0'0,"0"16"15,16 0 1,-16 15-1,0 1-15,16 47 16,0-31-16,-16 16 16,16 15-16,-16-16 15,0 1-15,0 15 16,-16-15-16,16-1 16,0-15-16,0 0 15,0-1-15,0-15 16,0-16-16,0 0 15,0 0 1,-16-1 15</inkml:trace>
  <inkml:trace contextRef="#ctx0" brushRef="#br0" timeOffset="4559.64">12335 12510 0,'-16'0'63,"0"0"-32,0 0-15,16 15-16,-15-15 15,-1 0 1,0 16 15,0 0-15,0 0-1,16 0 1,-16 0 0,16 0-1,0 0 1,-16-1-16,16 1 15,0 0 1,0 0-16,0 0 16,0 0-16,16 0 15,-16 0-15,0-1 16,16 17-16,0 32 16,-16-1-16,0-15 15,0-16-15,16 15 16,-16 1-16,16-32 15,-16 15-15,16-15 16,-16 0-16,0 0 16,15 16-16,-15-16 15,0 0 1,16-1-16,-16 1 16,16 16-16,0-32 15,-16 16-15,16 16 16,0-16-1,0-1 1,-16 1-16,16-16 16,-1 0-16,-15 16 15,16-16 1,0 16 0,0-16-16,0 0 15,0 0 1,0 0 15,0 0-31,-1 0 31,1 0 1,-16-16-1,0 0-16,0 0 1,0 1-16,0-1 16,-16-32-16,16 0 15,0 1-15,0-1 16,0 16-16,0-15 16,0 15-16,0 16 15,0-16-15,0 17 16,-15-17-16,15 16 15,0 0-15,0-16 16,-16 16-16,16-15 16,0 15-16,-16 0 15,16-16-15,-16 16 16,16-15-16,0 15 16,-16 0-16,16 0 15,0-16-15,-16 0 16,16 17-1,-16-1-15,16 0 16,-16 0 0,16 0-16</inkml:trace>
  <inkml:trace contextRef="#ctx0" brushRef="#br0" timeOffset="6350.78">16923 12335 0,'0'16'16,"-16"-16"-16,16 16 15,-16 0 1,16-1-16,0 1 16,0 0-1,0 0-15,0 0 16,0 0-16,0 31 15,0 1-15,0 16 16,0-17-16,0 1 16,0 15-16,0 1 15,0-17-15,0 1 16,0-16-16,0 0 16,0-1-16,0-15 15,16 16-15,-16-16 16,16 0-16,-16 0 15,16-1-15,0 17 16,0-16-16,-16 0 16,15 0-16,1 0 15,0 0-15,0-1 16,0 1-16,0 0 16,0-16-16,0 16 15,-1 0 1,1 0-16,0-16 15,0 0-15,0 0 16,-16 16-16,16-16 16,0 0-1,0 0 1,-1 0 0,1 0-16,0 0 15,16-32-15,0 0 16,-16 0-16,-16 1 15,15-1-15,-15-16 16,0 17-16,0-1 16,0 0-16,0 0 15,0 1-15,0-1 16,0 0-16,-15 0 16,-1-15-16,0-1 15,0 0-15,16 1 16,-16-1-16,0 1 15,0-17-15,-15 16 16,15 17-16,16-17 16,-16 16-16,0 16 15,16 1-15,0-1 16,0 0-16,-16 0 16,16 0 30,-16 16-30,-16 0-16,-15 0 16,15 0-16,0 0 15,-15 16-15,15-16 16,-16 0-16,17 16 16,-17-16-16</inkml:trace>
  <inkml:trace contextRef="#ctx0" brushRef="#br0" timeOffset="7391.47">10573 12954 0,'32'0'16,"31"0"-16,1 0 16,-17 0-16,17 0 15,-1 0 1,17 0-16,-1 0 15,16-16-15,1 16 16,15-16-16,16 16 16,16-16-16,-32 16 15,0 0-15,-48 0 16,33-15-16,-65 15 16,-15 0-16,0 0 15,0 0 1</inkml:trace>
  <inkml:trace contextRef="#ctx0" brushRef="#br0" timeOffset="8223.46">11414 12652 0,'0'0'0,"0"-15"16,16 15 15,0 0-31,0 0 16,0 15 0,16-15-16,-17 16 15,1 0-15,16-16 16,-16 0-16,16 16 15,-16-16 1,-1 16-16,1-16 16,16 16-16,0-16 15,-16 0-15,0 16 16,-1 0-16,1-16 16,0 0-16,0 15 15,0-15-15,0 16 16,0-16-1,0 0-15,-1 16 16,1-16 0,0 0-1,0 16 1,0-16 0,0 0-1,0 0 16,-16 16-15,16-16 0,-1 0-1,1 0 1,-16 16 0</inkml:trace>
  <inkml:trace contextRef="#ctx0" brushRef="#br0" timeOffset="8663.58">12065 12859 0,'-32'16'94,"-15"31"-94,15-15 16,0-16-16,1 16 15,15-16-15,0-1 16,0-15-16,0 16 15,0-16-15,0 16 16,0-16 0,1 16-1,-1-16-15,0 16 16,0-16 0,0 16-1,0-16 1,0 0-16,16 16 15,-31-16-15,15 16 16</inkml:trace>
  <inkml:trace contextRef="#ctx0" brushRef="#br0" timeOffset="10639.63">8557 12621 0,'0'31'94,"0"33"-79,-16-1-15,16 17 16,0 15-16,-16-16 16,0 1-16,16-1 15,-16 1-15,16-1 16,-16-31-16,16-17 15,0-15-15,0 0 16,-15-64 93</inkml:trace>
  <inkml:trace contextRef="#ctx0" brushRef="#br0" timeOffset="11487.62">8541 12668 0,'0'-16'31,"0"1"32,16 15-63,-16-16 15,16 16 1,-16-16-1,16 16-15,-1 0 32,1 0-17,0 0 1,0 0 0,0 0-1,0 16 1,0-16-1,0 16 1,-1-1 15,-15 1-15,16 0-16,-16 0 16,0 0-16,0 0 15,0 0 1,0 0-16,-16-1 15,1 1 1,15 0 0,-16-16-16,0 16 15,0 0-15,0-16 16,0 16-16,0-16 16,0 0-16,1 16 15,-1-16-15,0 0 16,0 0-1,0 0 17,0 0 15</inkml:trace>
  <inkml:trace contextRef="#ctx0" brushRef="#br0" timeOffset="12239.62">8985 12621 0,'16'0'15,"0"0"16,0 0-15,0 16 15,0-1-15,16 1-16,-17 0 16,17 16-16,-16-16 15,0 16-15,0-17 16,0 1-16,-16 0 15,16 0-15,-1 0 16,-15 0-16,0 0 16,0 0-16,0-1 15,0 1 1,0 0 0,-15-16 15,-1 0-16,0 0 1,0 0 15,0-16-31,0 0 16,0 1 0,16-17-1,0 16-15,0 0 16,16 16-16,-16-16 15,16 0-15,0 16 16,16-31-16,-1 15 16,1-16-16,16 16 15,-16 0-15,-1 0 16,-15 0-16,0 1 16,0 15-16</inkml:trace>
  <inkml:trace contextRef="#ctx0" brushRef="#br0" timeOffset="12983.62">9541 12621 0,'16'0'31,"-16"16"-15,0-1-1,0 1-15,0 16 16,0-16-16,0 16 16,-16-1-16,16 1 15,0 0-15,0-16 16,0 16-16,0-17 15,0 1-15,0 0 16,16 0-16,0-16 16,-16 16-1,16-16 1,0 0 15,-1 0-15,1 0-1,0-16 32,-16 0-31,0 0 0,0 0-16,-16-15 15,16 15-15,0 0 16,-16-16-16,16 0 15,0 17-15,-15-17 16,15 16-16,-16 0 16,0 16-16,16-16 15,-16 16-15,16-16 16,-16 16-16,0-16 16,0 1 30</inkml:trace>
  <inkml:trace contextRef="#ctx0" brushRef="#br0" timeOffset="13431.62">9922 12414 0,'0'16'16,"0"0"-16,16 0 16,-16 16-1,0-1-15,0 1 0,0 0 16,0 0-16,0 31 15,0-31 17,0 0-32,0-1 15,0-15-15,0 0 16,0 0 0</inkml:trace>
  <inkml:trace contextRef="#ctx0" brushRef="#br0" timeOffset="14702.69">9906 12700 0,'16'0'312,"0"0"-312,0 0 16,0 0-1,0 0-15,-1 0 16,1 0 0,-32 0 109,1 0-110,-1 0-15,0-16 16,0 16-16,0 0 15,16-16-15,-16 16 16,0 0-16,0-16 16,1 16-1,-1 0 17,0 0-17,0 0 1,0 0-1,0 0 1,0 0 0,0 0-1,1 16 1,15 0 0,-16-16-16,16 16 15,0 0 16,0 0-15,0 0 15,16-16-15,-16 16 0,15-16-16,1 0 15,-16 15-15,16-15 16,0 16-16,0-16 15,0 0-15,0 0 16,0 0 0,-1 0-1,1 0 1,0 0 0,0 0 15,0 0-16,0 0 1,0 0 15</inkml:trace>
  <inkml:trace contextRef="#ctx0" brushRef="#br0" timeOffset="14983.69">10097 12700 0,'16'0'15,"-1"0"79</inkml:trace>
  <inkml:trace contextRef="#ctx0" brushRef="#br0" timeOffset="16062.88">18876 12097 0,'0'0'0,"-64"0"15,16 0 1,17 0-16,-1 0 16,-32 32-16,-31-1 15,-16 33-15,-16-1 16,0 1-16,16-17 16,47 1-16,17-16 15,31-16-15,16 0 16,-16-16-16,16 15 15,0 1 1,0 0-16,16 0 31,0-16-31,16 16 16,-1 0-16,33 0 16,-17-16-16,17 0 15,-1 16-15,1-16 16,47 0-16,0 15 15,0-15-15,16 0 16,-31 0-16,-33 0 16,-15 0-16,-17-15 15</inkml:trace>
  <inkml:trace contextRef="#ctx0" brushRef="#br0" timeOffset="16671.91">19114 12240 0,'0'0'0,"-32"16"16,16-1-16,-16 1 16,1 16-16,15 0 15,-16 15-15,0-15 16,16 16-16,0-32 15,16 0-15,0-1 16,0 1 0,16 16-16,0-16 15,16 0-15,0 0 16,15-16-16,17 16 16,-32-16-16,31 0 15,1-16-15,-17 16 16,17-32-16,-1 0 15,-31 0-15,16-31 16,-33 31-16,-15 0 16,0-15-16,-15 15 15,-1 0-15,-16 1 16,16 15 0,0 0-16,-16 0 15,17 16-15,-17 0 16,16 0-16,0 0 15,0 0-15,0 0 16,-15 0-16,15 0 16</inkml:trace>
  <inkml:trace contextRef="#ctx0" brushRef="#br0" timeOffset="17447.04">19590 12176 0,'16'0'16,"-16"16"-16,16-16 15,0 16 1,-1 16-16,-15 15 16,0-15-16,16 16 15,0-17-15,-16 17 16,0-16-16,0 0 15,16-1-15,-16 1 16,0-16-16,0 0 16,-16-143 77,16 63-77,0 1-16,0 15 16,32 1-16,-32 15 15,16 16-15,0-16 16,0 32-16,-1 0 16,1 0-16,0 0 15,16 0 1,0 16-1,-1 16-15,17 0 16,0 15-16,-1 1 16,-15-16-16,0 15 15,-16-15-15,0 0 16,-16-1-16,15 1 16,-15-16-16,0 0 15,16 0 1,0-16 31</inkml:trace>
  <inkml:trace contextRef="#ctx0" brushRef="#br0" timeOffset="18119.04">20511 12113 0,'-16'0'31,"-16"-16"-15,-16 16-16,33 0 16,-17 0-16,-16 32 15,16-1-15,17-15 16,-17 0-16,32 16 15,0 0 1,0-1-16,16-15 16,0 0-1,-1 0 1,1 0-16,16 0 16,-16-16-16,0 16 15,0-1-15,0-15 16,-1 0-1,-15 16-15,16-16 16,0 0 0,0 16-1,0 0 1,0 0 0,-16 0-1,0 0-15,0 0 16,0-1-1,-16 1-15,0-16 16,0 0-16,0 0 16,0 0-16,1 0 15,-1 0-15,0 0 16,0 0-16,0 0 16,16-16-1</inkml:trace>
  <inkml:trace contextRef="#ctx0" brushRef="#br0" timeOffset="18432.16">20796 12351 0,'16'0'15</inkml:trace>
  <inkml:trace contextRef="#ctx0" brushRef="#br0" timeOffset="20302.81">16066 12383 0,'16'0'31,"-16"15"-31,0 1 16,0 0-1,15 0-15,1 48 16,-16-1-16,16 1 16,-16 15-16,0-16 15,0 1-15,16 15 16,-16-15-16,0-1 16,0-15-16,16 0 15,-16-17-15,0 1 16,0-16-16,0 0 15,0 0-15,0 0 16,0-1 0,0 1 15,0 0 0</inkml:trace>
  <inkml:trace contextRef="#ctx0" brushRef="#br0" timeOffset="52735.23">3636 15589 0,'31'0'110,"1"0"-95,16 16-15,-1-16 16,49 16-16,31-16 16,15 0-16,1 0 15,16 0-15,0 0 16,-16 0-16,-16 0 16,-32 0-16,0 0 15,-31 0-15,-17 0 16,-15 0-16,0 0 15,0 0-15,-17 0 16,1 0-16,0 0 16,0 0-16,16 0 15,15 0-15,-15 0 16,0 0 0,-16 0-16,0 0 15,0 0-15,-1 0 31,1 0 16,0 0-31,0 0-16,0 0 16,0 0-16,31 0 15</inkml:trace>
  <inkml:trace contextRef="#ctx0" brushRef="#br0" timeOffset="53855.35">7287 15002 0,'0'-16'31,"-16"16"-15,0 0-1,0 0 1,0 0-1,0 0-15,1 0 16,-1 0 0,0 0-16,0 16 15,0-16 1,16 16-16,-16 0 16,0 15-16,16-15 15,-16 0-15,1 16 16,15-16-16,-16 0 15,16 15-15,0-15 16,0 0-16,0 0 16,0 0-1,0 0 1,16-16-16,15 16 16,-15 0-1,16-1-15,-16-15 16,16 16-16,-1 0 15,-15 0-15,16-16 16,-16 16-16,0 0 16,0-16-16,-16 16 15,15-16 1,-15 16-16,0-1 16,0 1-1,0 0 1,0 0-16,0 0 15,-15 0-15,-1-16 16,0 16-16,-16 0 16,0-1-16,1-15 15,-1 16-15,0 0 16,-16 0-16,17-16 16,-17 16-16,16-16 15,1 16-15,-1-16 16,0 0-16,16 0 15,0 0-15,0 0 16,1 0 0,-1-16-1,0 16 1,16-16 0,-16 16-16</inkml:trace>
  <inkml:trace contextRef="#ctx0" brushRef="#br0" timeOffset="54759.45">7541 15177 0,'0'0'0,"-16"0"0,0 0 16,0-16-16,0 16 15,0 0 1,1 0-16,-17 0 0,16 31 31,0-15-31,0 16 16,16 0-16,-16 0 15,16-1-15,0-15 16,0 16-16,0-16 16,0 16-16,16-17 15,-16 1-15,16 0 16,0 0-16,0 0 15,16 16-15,-1-16 16,1-1-16,16-15 16,-32 16-16,15-16 15,-15 0-15,16 0 16,-16 0-16,0 0 16,0 0-16,-1 0 15,1-31-15,0 15 16,-16 0-16,16-16 15,-16 0-15,0 1 16,0-1-16,0-16 16,0 16-16,-16 17 15,16-1-15,-16-16 16,0 16 0,16 0-16,-15 0 15,-1 0-15,0 16 16,0-15-16,0 15 15,0 0-15,0-16 16,0 16-16,-15 0 16,15 0-16,0 0 15,0 0-15,0 0 16,0 16 0,16-1-1,-16-15-15,16 16 16</inkml:trace>
  <inkml:trace contextRef="#ctx0" brushRef="#br0" timeOffset="55407.44">8287 15113 0,'0'-16'16,"0"0"15,-32 16-15,0-16-16,17 16 15,-17 0-15,0 0 16,0 16-16,1 0 15,-1 16-15,0 0 16,0-1-16,-31 33 16,15-16-16,16-1 15,17 1-15,-1-1 16,0 1-16,16 0 16,0-17-16,0 1 15,0-16-15,0 16 16,0-16-16,16 0 15,0-1 1,-1 1-16,1 0 16,32 0-16,-16 0 15,-1-16-15,1 0 16,0 0-16,16 0 16,-17 0-16,33-32 15,-1 0-15,-31 1 16,0-17-16,0 16 15,-1 1-15,-15-1 16</inkml:trace>
  <inkml:trace contextRef="#ctx0" brushRef="#br0" timeOffset="55839.44">8541 14669 0,'0'0'0,"0"63"0,0-31 15,0 0-15,0-1 16,0 1-16,0 47 16,0 1-16,0 15 15,0-16-15,0 1 16,0-17-16,0 17 16,0-17-16,-16 17 15,0-33-15,16-15 16,0 0-16,-16-16 15,16-1 1,32-30 15,0-65-15,-16 1-16</inkml:trace>
  <inkml:trace contextRef="#ctx0" brushRef="#br0" timeOffset="56431.44">8858 14748 0,'0'16'15,"0"0"1,0 15-16,-15-15 16,-1 0-16,0 0 15,-16 0-15,-16 16 16,1-1-16,15-15 16,0 32-16,1-16 15,15-16-15,0-1 16,0 1-16,16 0 31,16 0 32,16 0-48,-1 0 1,-15 0-16,16 0 0,16 15 15,-17 1 1,1 16-16,-16-17 16,16 17-16,15 0 15,-31-17-15,0-15 16,0 16-16,-16-16 16,16 0-16,-16 0 15,16-16-15,0 0 47,-16-48-31,-16-15-16</inkml:trace>
  <inkml:trace contextRef="#ctx0" brushRef="#br0" timeOffset="57079.44">9049 15034 0,'0'0'0,"16"0"0,0 16 16,0-16-16,-1 0 31,1 0-31,0 0 16,0 0-16,0 0 15,0 0-15,0 0 16,0 0 0,-1 0-1,-15-16-15,16 0 16,0 0-16,-16 0 16,0 0-16,0 0 15,0 0-15,0 1 16,-16-1-16,0 16 15,16-16-15,-31 16 16,15 0-16,-16 0 16,16-16-16,-16 16 15,17 16-15,-17 0 16,16 0-16,-16 15 16,16 1-16,0 16 15,1-1-15,15 1 16,-16 0-16,16-1 15,0 1 1,0-1-16,0 1 16,16-16-16,-16 0 0,15-1 15,1-15 1,0 16-16,0-16 16,0 0-16,16 0 15,-16-1-15,-1-15 16,1 16-16,16-16 15,-16 16-15,16-16 16,-16 0-16,-1 0 16,17 0-16,0 0 15,-16-16-15,16-47 16</inkml:trace>
  <inkml:trace contextRef="#ctx0" brushRef="#br0" timeOffset="57679.44">9620 14319 0,'0'127'31,"16"-63"-31,-16-1 15,0 33-15,-16-17 16,16 0-16,-31 32 16,31 1-16,0-17 15,0 16-15,0-16 16,-16 0-16,0 17 16,16-65-16,0 17 15,0-17-15,0-15 16,0 0-16,0-16 15,16 0-15,0-16 47,0 15-31,15-15-16,-15-15 16,16-17-1,-16-32-15,16 17 16,-17-1-16,-15 16 15,0-15-15,0 15 16,0 0-16,0-15 16,0 15-16</inkml:trace>
  <inkml:trace contextRef="#ctx0" brushRef="#br0" timeOffset="58063.44">9398 14891 0,'0'0'0,"16"0"16,0 0 0,16 0-16,-16 0 15,15 0-15,-15 0 16,16-16-16,0 16 15,-1 0-15,1-16 16,0 16-16,0-16 16,-16 0-16,-1 0 15</inkml:trace>
  <inkml:trace contextRef="#ctx0" brushRef="#br0" timeOffset="58855.77">10319 14542 0,'-16'0'16,"0"0"0,0 15-16,-15 1 15,-1 32-15,-16-16 16,1 31-16,-17 17 16,1-1-16,15 0 15,0-15-15,17-1 16,15 1-16,16-17 15,-16-15-15,16 0 16,0-16-16,16 0 16,0 0-16,15 15 15,17 1-15,15 16 16,33-32-16,-1 31 16,0-47-16</inkml:trace>
  <inkml:trace contextRef="#ctx0" brushRef="#br0" timeOffset="59327.77">11462 14557 0,'16'0'15,"0"32"1,-16 0-16,16-16 16,-1 16-16,1-1 15,0 1-15,0-16 16,0 16-16,-16-1 16,16 33-16,-16-32 15,0 15-15,0 33 16,-16-33-1,-16 17-15,32-17 16,-47 33-16,-17-1 16,32-15-16,1-17 15,-17 1-15,0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22:15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7207 6636 0,'16'0'234,"0"0"-218,16 0-16,0 0 16,-1 0-16,1 0 15,0 0-15,0 0 16,15 0-16,-15 0 16,0 0-1,0 0-15,-1 0 0,-15 0 16,16 0-1,-16 16-15,16-16 16,-17 0-16,1 0 16,0 0-16,16 0 15,0 0-15,-1 0 16,-15 0-16,16 16 16,-16-16-16,16 0 15,-1 15-15,1-15 16,-16 0-16,16 0 15,-16 0-15,0 16 16,15-16-16,-15 0 16,16 0-16,0 0 15,-16 16-15,15-16 16,-15 0-16,0 0 16,0 0-16,16 0 15,-16 0-15,-1 0 16,1 0-16,16 0 15,-16 0 1,0 0-16,0 0 16,0 0-16,-1 0 15,1 0-15,0 0 16,0 0 0,0 0-1,16 0 1,-16 0-16,-1 0 15,1 0-15,16 0 16,-16 0-16,16 0 16,-16 0-16,-1 0 15,1 0-15,0 0 16,0 0-16,16 0 16,-16 0-16,0 0 15,15 0-15,-15 0 16,16 0-16,-16 0 15,16 0-15,-17 0 16,17 0-16,-16 0 16,16 16-16,0-16 15,-1 0-15,-15 0 16,16 16-16,-16-16 16,16 0-16,-17 0 15,17 0-15,-16 0 16,0 0-1,0 0-15,16 0 16,-17 0-16,1 0 16,0 0-16,0 0 15,0 0-15,0 0 16,0 0-16,0 0 16,15 0-16,-15 0 15,0 0-15,0 0 16,16 0-16,-16 0 15,-1 0-15,1 0 16,0 16-16,0-16 16,16 0-16,-16 16 15,0-16 1,-1 0-16,1 0 16,0 16-1,0-16 1,0 0 62,174 0-62,-63 15-1,0-15-15,-15 16 16,-1-16-16,-48 0 15,-31 16-15,-16-16 16,0 0-16,0 0 16,-1 0 31,1 0-32,0 0 1,0 0 15,0 0-31,0 0 16,0 0-1,0 0 1,-1 16 0,1-16-1,0 0 1,0 0-1,0 0-15,0 0 16,0 0-16,15 0 16,1 0-16,0 0 15,0 0 1,-1 0-16,-15 0 16,0 0-16,16 0 15,-16 0-15,0 0 16,0 0-16,-1 0 15,1 0-15,0 0 16,0 0 0,0 0-16,0 0 15,16 0 1,-17 0-16,17 0 16,-16 0-16,16 0 15,-16 0-15,0 0 16,-1 0-16,1 0 15,0 0-15,0 0 16,0 0 0,0 0-1,0 0 407,0 0-391,-1-16 1,1 16-17,0 0 1,0-16 15,0 16 0,0 0 1</inkml:trace>
  <inkml:trace contextRef="#ctx0" brushRef="#br0" timeOffset="2311.58">17002 2429 0</inkml:trace>
  <inkml:trace contextRef="#ctx0" brushRef="#br0" timeOffset="3919.48">18098 2238 0,'0'0'0,"0"-15"16,0-1-1,0 0 1,0 0-16,0 0 16,0 0-1,0 0 1,0 0 15,0 1 0,-16 15 1,0 0-1,0 0 0,0 0-31,0 0 16,0 0-16,1 0 15,-17 0-15,16 0 16,0 15-16,-16-15 16,16 16-16,-15-16 15,15 16-15,-16 0 16,16-16-16,0 16 15,0 0-15,1-16 16,-1 0-16,0 16 16,0-16-1,16 16-15,-16-16 16,16 15 0,-16-15-1,16 16 1,-16-16-1,16 16 1,-16 0 0,16 0 15,0 0-15,0 0-1,0 0 1,0-1-1,0 1-15,0 0 16,0 0 0,0 0-1,0 0 1,16-16 0,-16 16-1,16-16 16,-16 16-15,16-16 0,0 0 15,0 0-15,0 0 15,-16 15-16,16-15-15,-1 0 47,1 0-31,0 0 0,0 0-1,0 0-15,0 0 16,-16 16-1,16-16-15,0 0 16,-1 0 0,1 0-1</inkml:trace>
  <inkml:trace contextRef="#ctx0" brushRef="#br0" timeOffset="5071.26">17161 3032 0</inkml:trace>
  <inkml:trace contextRef="#ctx0" brushRef="#br0" timeOffset="6214.91">17558 2699 0,'0'0'0,"0"16"46,-16 31-30,0 1-16,0-16 16,0-1-16,16 1 15,-15 0-15,-1 0 16,0-16-16,16-1 16,-16 17-16,16-16 15,-16 16-15,16-16 16,-16 0-16,16 15 15,-16-15-15,16 0 16,0 0 0,-16-16-16,16 16 15,0 0-15,0 0 16,-15-1 0,15 1-16,0 0 15,0 0 1,0 0-1,0 0 1,0 0 0,0 0 15,15-16-31,1 0 31,0 0-15,0 0-1,0 0 1,0 0-16,0 0 16,15-16-1,-15 16-15,16-32 16,0 16-16,-16 0 16,0 16-1,-1-16-15,1 16 16,-16-16-1,16 16 1,-16-15 0,0-1 15</inkml:trace>
  <inkml:trace contextRef="#ctx0" brushRef="#br0" timeOffset="7048.12">17431 2810 0,'16'0'62,"0"0"-46,0 16-1,-1-16-15,1 0 16,0 0-16,0 0 16,0 0-1,0 0-15,0 0 16,0 0-1,-1 0 1,1 0 0,0 0-16</inkml:trace>
  <inkml:trace contextRef="#ctx0" brushRef="#br0" timeOffset="7806.92">17971 2937 0,'16'0'94,"-1"32"-78,1-1-16,-16 1 15,16 0-15,-16-16 16,16 0-16,-16 0 15,0-1-15,16 17 16,-16-16-16,16 0 16,-16 0-16,0 0 15,16 0-15,-16-1 16,0 1-16,16 0 16,-16 0-16,15 0 15,1 0-15,-16 0 16,16 0-1,0-16-15,-16 15 16,16 1-16,0 0 16,-16 0-1,16 0-15,-16 0 16,16-16 0,-16 16 46</inkml:trace>
  <inkml:trace contextRef="#ctx0" brushRef="#br0" timeOffset="8663.58">18304 2873 0,'0'16'78,"-16"16"-78,0-16 15,0 0-15,1 0 16,15 0-16,-16 15 16,0-15-16,0 16 15,-16 0-15,32-16 16,-16-1 0,0 1-16,1 16 15,15-16-15,-16 0 16,0 0-16,16 0 15,-16-1-15,16 1 16,0 0-16,-16-16 16,16 16-16,0 0 31,-16 0 16</inkml:trace>
  <inkml:trace contextRef="#ctx0" brushRef="#br0" timeOffset="10047.68">18907 2715 0,'0'0'0,"0"-16"16,0 0-16,0 0 15,16 16-15,-16-16 16,0 0-16,16 0 16,-16 1-16,16-1 15,-16 0-15,16 0 32,-16 0-17,16 16 1,-16 16 31,0 16-32,0 15-15,0-15 16,0 0-16,-16 31 16,0-15-16,0 0 15,0-1-15,0 1 16,0-16-16,1 15 15,-1 1-15,0-1 16,0-15-16,0 16 16,16-1-16,-16-15 15,16 0-15,0 0 16,0-16-16,-16-1 16,16 17-16,0-16 15,0 0-15,0 0 16,0 0-1,16-16-15,-16 16 16,16-16 0,0 15-1,0-15 1,0 0 0,15 0-16,-15 0 15,0 0-15,16 0 16,-16 0-16,0 0 15,15-15-15,-15-1 16,16 0-16,16 0 16,-32 0-16,15 16 15,-15-16-15,0 0 16,0 16-16,-16-16 16,16 16-16,-16-15 15,0-1 16,0 0-15,-16 0 0</inkml:trace>
  <inkml:trace contextRef="#ctx0" brushRef="#br0" timeOffset="10631.25">18701 2905 0,'16'-16'15,"0"16"-15,0 0 32,-16-16-32,15 16 15,1 0-15,0 0 16,16 0-16,-16 0 15,16 0-15,-1-15 16,1 15-16,-16 0 16,16 0-16,-16 0 15,15 0-15,-15 0 16,0 0-16,0 0 16,0 0-1,0 0-15,0 0 16,-1 0-1,1 0-15</inkml:trace>
  <inkml:trace contextRef="#ctx0" brushRef="#br0" timeOffset="11551.69">17685 1635 0</inkml:trace>
  <inkml:trace contextRef="#ctx0" brushRef="#br0" timeOffset="12792">18637 1222 0,'0'-15'47,"16"15"0,-32 0 62,1 0-93,-1 0-16,0 0 15,0 0 1,0 15-16,0 1 15,0 0 1,0-16-16,1 32 16,-1-16-16,0 0 15,0 0 1,0-1-16,0 1 16,0 0-16,0 16 15,1-16-15,-1 0 16,0 0-16,0-1 15,16 1-15,-16 0 16,16 0-16,0 0 16,-16 0-1,16 0-15,0 0 16,0-1 0,0 1-16,0 0 15,0 0 1,16 0-16,0 0 15,0 0-15,0 0 16,-16-1-16,16 1 16,-1-16-16,1 16 15,16 0-15,-16-16 16,0 16-16,0 0 16,15-16-16,-15 0 15,16 16-15,-16-16 16,16 0-16,-16 16 15,15-16 1,-15 0-16,16 0 16,16 0-16,-1-16 15</inkml:trace>
  <inkml:trace contextRef="#ctx0" brushRef="#br0" timeOffset="13894.89">19590 1032 0,'0'-16'110,"-16"16"-95,0 0 1,0 16-16,0-16 15,1 16-15,-1-16 16,0 16-16,0 0 16,16-1-16,-16 1 15,0 0-15,0 16 16,16-16 0,-16 0-16,16 0 15,0 15-15,0-15 16,0 0-16,0 0 15,0 16-15,0-16 16,0-1-16,16 1 16,0 0-16,0 0 15,0 0 1,0-16-16,0 16 16,15 0-16,-15-16 15,16 16-15,-16-1 16,0 1-16,16-16 15,-17 16-15,1 0 16,0 0-16,0 0 16,0 0-1,-16 0-15,16-1 16,-16 1 0,0 0-16,16 0 15,-16 0-15,0 0 16,0 0-16,0 0 15,-16-1-15,16 1 16,-16 0 0,0-16-16,16 16 15,-16-16-15,0 16 16,0-16 0,1 0-1,-1 0 1,0-16-1,16 0 1,-16 0-16</inkml:trace>
  <inkml:trace contextRef="#ctx0" brushRef="#br0" timeOffset="14951.55">19955 1191 0,'0'16'15,"0"-1"-15,16 17 16,0-16-16,0 16 15,0 15-15,-1-15 16,1-16-16,0 16 16,0 0-1,0-17-15,-16 17 16,16-16-16,0 16 16,0-16-16,-1 0 15,1-1-15,-16 1 16,16 0-1,0-16 1,-16 16 15,16-16 16,-16-16-31,16 0-16,0 0 15,-16 1 1,16-17-16,-16 16 16,15 0-16,-15 0 15,16 0-15,16-31 16,-32 31-16,16 0 16,0 0-16,-16 0 15,16 16-15,-16-16 16,16 0-1,-16 1 17,15 15-32,-15-16 15,16 16-15,-16-16 16,16 16 0,-16-16-16,16 0 15,0 0 1,0 16 15,-16-16-15,16 0-1,0 1-15,-1-1 16</inkml:trace>
  <inkml:trace contextRef="#ctx0" brushRef="#br0" timeOffset="50367.58">6135 13293 0,'21'0'94,"63"0"-78,-21 0-16,0 0 15,20 21-15,1-21 16,21 0-16,0 0 16,-1 0-1,43 21-15,-21-21 16,20 0-16,1 21 16,-1-21-16,1 21 15,-22-21-15,1 21 16,-21-21-16,-21 0 15,20 0-15,-41 0 16,-21 0-16,0 0 16,0 0-16,0 0 15,0 0-15,-22 0 16,1 0-16,0 0 16,0 0-16,0 0 15,0 0-15,21 0 16,-21 0-16,21 0 15,-21 0-15,0 0 16,0 0-16,0 0 16,0 0-1,-1 0 1</inkml:trace>
  <inkml:trace contextRef="#ctx0" brushRef="#br0" timeOffset="52735.1">10323 13293 0,'63'0'250,"42"0"-250,-21 0 16,-1 21-16,1-21 15,0 21-15,0-21 16,-22 0-16,1 21 16,0-21-16,-21 0 15,0 0-15,-21 21 16,21-21-16,0 0 15,-21 0 1,20 0-16,1 21 16,0-21-16,21 21 15,0-21-15,0 0 16,-22 0-16,22 0 16,-21 0-16,0 0 15,-21 0-15,0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23:32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3057 5652 0,'21'0'328,"0"0"-312,21 0 0,-21 21-16,21-21 15,-21 0-15,0 0 16,0 0-16,20 0 15,-20 0-15,0 0 16,0 0-16,0 0 16,0 0-16,0 0 15,0 0 17,0 0-17,0 0 16,0 0 1,21 0 515,-21 0-532,0 0-15,0 0 16,0 0-1,-1 0 1,1 0 0,0 0-1,0 0 1,0 0 0,0 0-1,0 0-15,0 0 16,0 0-1,0 0-15,0-21 16,21 21-16,-21 0 16,0 0-16,0 0 15,-21-21 1,21 21-16,-1 0 16,1 0-16,0 0 15,0 0 1,0 0-16,0 0 15,0 0-15,0 0 16,0 0-16,0 0 16,0 0-1,0 0-15,21 0 16,-21 0-16,0 0 16,-1 0-16,1 0 15,0 0-15,0 0 16,0 0-16,0 0 15,0 0 1,0 0-16,0 0 16,0 0-1,0 0 1,0 0-16,0 0 16,0 0 15,0 0 0,0 0 16,0 0-16</inkml:trace>
  <inkml:trace contextRef="#ctx0" brushRef="#br0" timeOffset="8816.18">2659 8960 0,'21'0'140,"42"0"-124,0 0-16,0 0 15,-21 0-15,0 0 16,-22 0-16,22 0 16,-21 0-16,0 0 15,0 0 1,0 0-16,0 0 16,0 0-16,21 0 15,-21 0-15,21 0 16,0 0-16,-1 0 15,22 0-15,-42 0 16,21 0-16,0 0 16,0 0-16,-21 0 15,21 0-15,-21 0 16,20 0-16,1 0 16,0 0-16,21 0 15,-21 0-15,21 0 16,-21 0-1,0 0-15,-1 0 16,22 0-16,-21 0 16,0 0-16,21 0 15,-21 0-15,20 0 16,-20 0-16,21 0 16,21 0-16,-21 0 15,21 0-15,-1 0 16,1 0-16,-21 0 15,0 0-15,-1 0 16,1 0-16,0 0 16,-21 0-16,0 0 15,0 0-15,21 0 16,-22 0-16,1 0 16,-21 0-16,0 0 15,0 0-15,0 0 16,0 0-16,0 0 15,21 0-15,-21 0 16,0 0-16,21 0 16,0 0-16,-1 0 15,22 0-15,-42 0 16,21 0-16,0 0 16,0 0-1,0 0-15,0 0 16,-1 0-16,-20 0 15,21 0-15,-21 0 16,21 0-16,-21 0 16,21 0-16,-21 0 15,21 0-15,-21 0 16,21 0-16,-1 0 16,1 0-16,-21 0 15,0 0-15,0 0 16,0 0-1,0 0-15,0 0 32,0 0-17,0 0 17</inkml:trace>
  <inkml:trace contextRef="#ctx0" brushRef="#br0" timeOffset="62408.13">4795 12330 0,'21'0'16,"0"0"-1,0 0-15,21 0 16,0-21-16,21 21 16,-22-21-16,22 21 15,0-21-15,-21 21 16,0 0-16,0-21 16,0 21-16,0 0 15,-1 0-15,-20 0 16,21 0-16,0 0 15,-21 0-15,21-21 16,0 21 0,-21 0-16,21 0 15,-21-21-15,20 21 16,1 0-16,0 0 16,-21 0-16,21-20 15,-21 20-15,21 0 16,-21 0-16,21 0 15,-21 0-15,20-21 16,-20 21-16,21 0 16,-21 0-16,21 0 15,-21 0-15,21 0 16,-21 0-16,21 0 16,-21 0-16,0 0 15,21 0-15,-22 0 16,22 0-16,-21 0 15,0 0-15,21 0 16,-21 0-16,0 0 16,0 0-16,0 0 15,0 0-15,0 0 16,0 0-16,0 0 16,0 0 15,0 0 16</inkml:trace>
  <inkml:trace contextRef="#ctx0" brushRef="#br0" timeOffset="81736.36">2387 13586 0,'21'0'125,"21"0"-125,-21 0 16,0 0-16,0 0 15,0 0-15,21 0 16,-21 0-16,-1 0 15,22 0-15,-21 0 16,0 0-16,21 21 16,-21-21-16,0 0 15,0 0-15,0 0 16,0 0-16,0 0 16,21 0-16,-21 0 15,0 0 1,-1 0-1,1 0 1,0 0 0,0 0-1,0 0-15,21 0 16,-21 0-16,21 0 16,-21 0-16,0 0 15,21 0-15,-21 0 16,20-21-1,-20 21-15,0 0 16,0 0 0,0 0-16,0 0 15,0 0 1,0 0 0,0 0-1,0-21 16,0 21-15,0 0 0,0 0-16,21 0 15,-21 0-15,0 0 16,-1 0-16,22 0 16,-21 0-16,0 0 15,21 0-15,0 0 16,21 0-16,-21 0 15,21 0-15,-1 0 16,1 0-16,0 0 16,0 0-16,0 0 15,20 0-15,-20 0 16,21 0-16,0 0 16,-21 0-1,20 0-15,22-21 16,-21 21-16,-1 0 15,22 0-15,-21 0 16,21 0-16,-22 0 16,22 0-16,-21 0 15,21 0-15,-22 21 16,22-21-16,-21 0 16,0 0-16,20 21 15,-20-21-15,21 0 16,-1 0-16,-20 0 15,0 0-15,21 21 16,-22-21-16,-20 0 16,0 0-16,0 0 15,0 0-15,-1 0 16,1 0-16,-21 0 16,21 0-16,-21 0 15,0 0-15,0 0 16,0 0-16,-1 0 15,1 0-15,0 0 16,0 0-16,0 0 16,-21 0-16,42 0 15,-21 0 1,-1 0-16,22 0 16,0 0-16,-21 0 15,21 0-15,0 0 16,-22 0-16,22 0 15,-21 0-15,0 0 16,0 0-16,0 0 16,0 0-16,0 0 15,-1 0-15,1 0 16,-21 0-16,21 0 16,-21 0-16,21 0 15,-21 0-15,0 0 16,42 0-16,-21 0 15,-1 0-15,22 0 16,-21 0-16,21 0 16,-21 0-16,0 0 15,0 0-15,-1 0 16,-20 0-16,0 0 16,0 0-16,0 0 15,0 0-15,0 0 16,0 0-16,0 0 15,0 0 1,0 0-16,0 0 31,0 0-15,0 0 0,21 0-1,-22 0-15,1 0 16,21 0-16,-21 0 15,21 0-15,0 0 16,0 0-16,0 0 16,0 0-16,0 0 15,-1 0-15,1 21 16,21-21-16,-21 0 16,21 0-16,0 0 15,-21 0-15,-1 0 16,22 0-16,-42 0 15,21 0-15,0 0 16,-21 0-16,0 0 16,21 0-16,-21 0 15,0 0-15,-1 0 16,1 0 0,0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28:24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12256 11700 0,'16'0'16,"-16"32"0,0 31-1,0-15-15,0-1 16,0 1-16,0-16 16,0 15-16,0-15 15,0 0-15,0 0 16,-16 15-16,16-31 15,0 0-15,0 0 16,-16 0-16,16 0 16,0 0-1,0-1 1,0 1-16,-16-16 16</inkml:trace>
  <inkml:trace contextRef="#ctx0" brushRef="#br0" timeOffset="991.23">12319 11684 0,'16'0'141,"32"0"-125,-17 0-16,1 0 15,-16 0-15,0 0 16,0 0-16,0 0 16,0 0-16,-1 16 15,1-16 1,0 0-1,-16 16-15,16 0 32,0-16-32,-16 16 15,16-1-15,-16 1 16,0 0 0,0 0-1,0 0-15,0 0 31,0 0-31,-16 0 16,0-1-16,0-15 16,-16 16-16,-15 0 15,15-16-15,-16 16 16,1-16-16,-1 0 16,16 16-16,1-16 15,-17 0-15,32 0 16,0 0-16,0 0 15,1 0-15,-1 0 16,0 0 0</inkml:trace>
  <inkml:trace contextRef="#ctx0" brushRef="#br0" timeOffset="4991.26">12859 11763 0,'32'32'16,"-1"0"-1,1 0-15,0-16 16,0 15-16,-1 1 16,1 0-16,-16 0 15,0-1-15,0-15 16,-16 16-16,16-16 16,-16 0-16,16 0 15,-16-1 1,0 1 46,-16-16-30,0-16-32,0 16 15,0-31-15,16 15 16,-16-16-16,16 0 15,0 1-15,16-1 16,0 0-16,16 0 16,15 1-16,-15-1 15,0 0-15,-16 0 16,0 1-16,15 15 16,-31 0-16,16 0 15,0 0-15</inkml:trace>
  <inkml:trace contextRef="#ctx0" brushRef="#br0" timeOffset="5743.52">13494 11716 0,'0'0'0,"16"32"15,0-1-15,0 17 16,-16-16-16,15-1 16,-15 17-16,16-16 15,-16 0-15,16-17 16,-16 1-16,16 0 15,-16 0 17,0-32 15,32-47-32,-16-1-15,0 17 16,-16 15-16,15 0 15,-15 16-15,16 16 16,-16-16-16,16 16 47,16 0-31,0 48-16,15-16 15,-31-1-15,0 1 16,0 0-16,0 0 15,-16-16-15,16-16 16,-16 15-16,16-15 47,-16-15-16,15-17-31,17-16 16,-32 16-16,16-15 15,-16 15-15,16-16 16,-16 17-16,0 15 16,0-16-16,0 0 15,0 16-15,0 1 16,0-1-16,0 0 16,0 0-1,0 0-15</inkml:trace>
  <inkml:trace contextRef="#ctx0" brushRef="#br0" timeOffset="6088.27">14415 11795 0,'0'0'0,"16"48"0,-1-16 15,1-1-15,0 1 16,0 0-16,0-16 16,0 0-16,16 15 15,-17-15-15,1 16 16,16-16-16,-16 0 15,0 0-15,-16-1 16,16-15-16,0 0 16</inkml:trace>
  <inkml:trace contextRef="#ctx0" brushRef="#br0" timeOffset="6399.46">14605 11684 0,'0'16'15,"0"16"-15,0 15 16,-16-15-16,0 16 16,1-1-16,-17 1 15,16-16-15,-16 15 16,16-15-16,0 0 16,1 0-16,15-1 15,-16-15-15,16 0 16,0 0-16,0 0 15</inkml:trace>
  <inkml:trace contextRef="#ctx0" brushRef="#br0" timeOffset="7047.29">14970 11906 0,'16'0'32,"16"0"-17,0 16-15,-1-16 16,1 0-16,0 0 15,0 16-15,-1-16 16,1 0-16,0 0 16</inkml:trace>
  <inkml:trace contextRef="#ctx0" brushRef="#br0" timeOffset="7367.22">15589 11938 0,'48'0'16,"-32"0"-1,0 0-15,16 0 16,-17-16-16,1 16 16,16 0-16,-16 0 15,16 0-15</inkml:trace>
  <inkml:trace contextRef="#ctx0" brushRef="#br0" timeOffset="7703.22">16113 11890 0,'0'0'0,"64"0"31,-32 0-31,-17 0 0,17 0 15,-16 0-15,16 0 16,0 0-16,-1 0 16,-15-15-16,0 15 15,16 0-15,0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29:35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19977 15721 0</inkml:trace>
  <inkml:trace contextRef="#ctx0" brushRef="#br0" timeOffset="768.03">20584 14926 0,'0'21'46,"0"21"-30,0 62-16,0-41 16,0 21-16,-21-21 15,21 0-15,-21-1 16,21-20-16,0 21 16,0-21-16,0 0 15,-21-21-15,21 0 16,0 20-1,0-20 1,21 0 15,0 0-15,0 0 0,0 0-1,0-21-15,0 21 16,21-21-16,-1 0 15,22 0-15,-21 0 16,21 0-16,-21-21 16,21 0-16,-21 0 15,-1 0-15,-20 0 16,0 0-16,0 1 16,-21-1 30,-21 0-30,0 0 0</inkml:trace>
  <inkml:trace contextRef="#ctx0" brushRef="#br0" timeOffset="1368.47">20270 15282 0,'21'0'31,"0"0"-15,0 0-16,0-21 16,-1 21-16,22 0 15,21-21-15,0 0 16,0 21-16,0-21 16,-1 0-16,-20 21 15,0 0-15,0 0 16,-21 0-16,21 0 15,-21 0-15</inkml:trace>
  <inkml:trace contextRef="#ctx0" brushRef="#br0" timeOffset="2168.39">21861 14968 0,'-21'0'47,"0"0"-31,0 0-16,0 0 15,0 0 1,1 0-16,-1 42 15,0-21-15,0 0 16,0 20-16,21-20 16,-21 0-16,21 0 15,0 0 1,0 0 0,0 0-1,0 0 1,21-21-16,-21 21 15,42-21-15,-21 0 16,0 21-16,-1-21 16,22 21-16,-21 0 15,0 0-15,0 0 16,-21-1-16,21 1 16,-21 21-16,0-21 15,0 21-15,0-21 16,0 0-16,0 0 15,-21 0-15,0 0 16,0 0-16,0-21 16,0 21-16,0-21 15,1 0-15,-1 0 16,0 0 0,0 0-1,0 0 1,0-21 15,0 21-15,21-21-1,0 0-15,0 0 16</inkml:trace>
  <inkml:trace contextRef="#ctx0" brushRef="#br0" timeOffset="2712.41">22092 15114 0,'0'0'0,"0"63"16,20-21 0,-20 21-16,0 0 15,21-1-15,-21 1 16,21-42-16,0 21 16,-21-21-16,0 0 15,21-21 1,0 0 15,0 0 16,0 0-47,0 0 16,21-63-16,-21 21 15,0 0-15,0-20 16,0-1-16,0 21 15,-1-21-15,-20 21 16,21 0-16,-21 21 16,21 0-16,-21 1 15,21 20 1,0 0 15</inkml:trace>
  <inkml:trace contextRef="#ctx0" brushRef="#br0" timeOffset="14984.53">6994 15366 0,'0'41'62,"-21"1"-46,21-21-16,-21 21 16,21-21-16,0 0 15,0 0-15,0 0 16,0 0-16,-21 21 15,21-1-15,0 22 16,0 0-16,-21-21 16,21 21-16,-21-21 15,21 20 1,-21 1-16,0-21 16,21 0-16,-21 0 15,21-21-15,0 21 16,-21 0-16,21-1 15,0-20-15,-20 0 16,20 0-16,0 0 16,0 0-1,0 0 17</inkml:trace>
  <inkml:trace contextRef="#ctx0" brushRef="#br0" timeOffset="16071.57">8083 15219 0,'0'21'31,"-21"0"-31,21 21 16,-21 0-16,21-21 15,0 20 1,0-20-16,-21 42 16,0 21-16,21-21 15,-42-1-15,21 1 16,0 21-16,0-21 15,-21-21-15,21 20 16,-20 1-16,20-21 16,0 21-16,0-21 15,0 0-15,0 0 16,-21 20-16,21-20 16,0-21-16,21 21 15,-21-21-15,0 0 16,21 0-16,-21 0 15,21 0-15,-21-21 16,21 21-16,0 0 31,-21-21 1</inkml:trace>
  <inkml:trace contextRef="#ctx0" brushRef="#br0" timeOffset="17191.87">11894 15282 0,'0'21'47,"0"42"-32,0-1-15,0 22 16,0 21-16,0-1 15,0 1-15,-21 0 16,21-1-16,-21 1 16,0-21-16,0 0 15,21-1-15,-21 1 16,0-21-16,21 0 16,-21-1-16,21 1 15,-21-21-15,21 0 16,0 21-16,-21-42 15,0 42-15,21-43 16,0 1-16,0 0 16,-21 0-1,21 0-15,0 0 32</inkml:trace>
  <inkml:trace contextRef="#ctx0" brushRef="#br0" timeOffset="17983.95">15098 15052 0,'0'62'16,"-21"64"0,21-42-1,0 62-15,0-20 16,-21 20-16,0 1 16,0 20-16,0-20 15,0 20-15,-21-83 16,21 21-16,0-21 15,0-1-15,21-20 16,-21-21-16,21 0 16,-21 0-16,21-21 15,0 0 1,-21-21-16,21 20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31:06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5989 12644 0,'21'0'125,"0"0"-110,0 0 1,-21 21-16,21-21 16,-1 0-16,22 21 15,-21-21 1,21 0-16,-21 0 15,0 0-15,42 21 16,-21-21-16,0 0 16,0 21-16,20-21 15,-20 0-15,0 0 16,0 0-16,-21 0 16,21 0-1,0 21-15,0-21 16,-1 0-16,1 0 15,0 0-15,0 0 16,0 21-16,0-21 16,0 0-16,0 0 15,20 21-15,1-21 16,0 0-16,0 21 16,-21-21-16,21 21 15,-22-21-15,1 0 16,-21 0-16,21 0 15,0 0-15,21 0 16,-21 0-16,0 0 16,20 0-16,1 0 15,0 0-15,0 0 16,0 0-16,-21 0 16,-1 0-16,1 0 15,-21 0-15,0 0 16,0 0-16,0 0 15,0 0-15,0-21 16,0 21 0,21 0-1,-21 0-15,0-21 16,0 21-16,0 0 16,0 0-16,-1 0 15,-20-21 1,21 21-16,0 0 31,0 0-15,0 0-1,-21-21-15,21 21 16,0 0 0,0 0-1,-21-21-15,21 21 16,0 0-1,0 0 1,0 0 0,0 0-16,0-21 15,0 21-15,0 0 16,-1 0-16,1 0 16,0 0-16,0-21 15,0 21 1,0 0-1,0 0-15,0 0 16,0 0 0,0 0-1,0 0 1,0 0-16,0 0 16,0 0-16,0 0 15,21 0-15,-22 0 16,1 0-16,0 0 15,0 0-15,0 0 16,0 0-16,0 0 16,0 0-16,0 21 15,0-21 1,0 0 0,0 0 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74.13127" units="1/cm"/>
          <inkml:channelProperty channel="Y" name="resolution" value="37.03704" units="1/cm"/>
          <inkml:channelProperty channel="T" name="resolution" value="1" units="1/dev"/>
        </inkml:channelProperties>
      </inkml:inkSource>
      <inkml:timestamp xml:id="ts0" timeString="2024-03-18T20:31:5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14155 5631 0,'21'0'250,"63"0"-250,-21 0 16,-21 0-16,0 0 15,-1 0-15,-20 0 16,0 0-16,0 0 16,0 0-1,0 0-15,0 0 16,0 0-16,0 0 16,0 0-16,0 0 15,0 0-15,21 0 16,0 0-16,20 0 15,-20 0-15,-21 0 16,21 0-16,0 21 16,-21-21-16,21 0 15,-21 0-15,0 0 16,0 0-16,0 0 16,-1 0-16,1 0 31,0 0-16,0 0-15,21 0 16,-21 0 0,0 0-1,0 0 32,0 0 188,21 0-235,0 0 15,0 0-15,-21 0 16,-1 0-16,1 0 15,-21-21 1,21 21 0,0 0-16,0 0 15,0 0 1,21 0 0,-21 0-16,0-21 15,0 21-15,0 0 16,0 0-1,0 0 1,0 0-16,0 0 16,0-21-16,-1 21 15,1 0 32,0 0 31,0 0-46,0 0-17,0 0-15,21 0 16,-21 0-16,21 0 15,-21 0-15,0 0 16,21 0-16,-21 0 16,-1 0-16,22 0 15,0 0-15,21 0 16,-21 0-16,0 0 16,0 0-16,-21 0 15,21 0-15,-22 0 16,1 0-16,21 0 15,-21 0-15,0 0 16,21 0-16,-21 0 16,0 0-1,0 0 157,0 0-172,0 0 16,0 0-1,0 0-15,0 0 16,-1 0 0,1 0 15,0 0 16,0 0 0,0 0 0</inkml:trace>
  <inkml:trace contextRef="#ctx0" brushRef="#br0" timeOffset="7184.37">12019 3014 0,'21'0'31,"0"0"-15,0 0-1,0 0-15,0 0 16,21 21-16,0-21 15,0 21-15,0-21 16,0 0-16,-1 21 16,1-21-16,0 0 15,-21 0-15,21 0 16,-21 0-16,21 0 16,21 21-16,-21-21 15,-1 0-15,1 0 16,21 0-1,-21 0-15,0 0 16,0 0-16,0 0 16,0 0-16,-1 0 15,22 0-15,-21 0 16,0 0-16,21 0 16,-21 0-16,-21 0 15,0-21-15,20 21 16,1 0-16,0 0 15,0 0-15,0 0 16,0 0-16,0 0 16,-21 0-16,21 0 15,-1 0-15,1 0 16,0 0-16,0-21 16,0 21-16,0 0 15,0 0-15,0 0 16,20 0-16,1 0 15,-21-21-15,0 21 16,21-21-16,0 21 16,-1 0-16,1-20 15,0 20-15,-21 0 16,21 0 0,0 0-16,-22-21 15,1 21-15,0 0 16,21 0-16,-21 0 15,0 0-15,-21 0 16,21 0-16,-21 0 16,-1 0-16,1-21 15,0 21-15,0 0 16,0 0-16,0 0 16,0 0-16,0 0 15,0 0-15,21 0 16,-21 0-16,21 0 15,-21 0-15,0 0 16,0 0 0,20 0-1,-20 0-15,0 0 16,0 0-16,0 0 16,21 0-16,-21 0 15,0 0-15,0 0 16,21 0-16,-21 0 15,0 0-15,0 0 32,0 0-32,-1 0 15,1 0-15,0 0 16,21 0-16,-21 0 16,0 0-16,21 0 31,-21 0-31,0 0 15,0 0-15,0 0 16,0 0 0,0 0-1,0 0 1,-1 0 0,1 0-16,0 0 15,0 0 1,0 0-1,0 0 1,0 0 0,0 0 15,0 0-15,0 0 15,0 0-16,0 0 1,0 0 15,0 0 454,0 0-454,0 0-15,0 0 15</inkml:trace>
  <inkml:trace contextRef="#ctx0" brushRef="#br0" timeOffset="11792.53">18930 586 0,'0'-21'0,"0"0"31,-21 21-15,0-21 62,0 21-62,0 0-16,0 0 15,0 0-15,-21 0 16,21 21-16,0-21 16,0 21-16,0-21 15,0 21-15,0-21 16,0 21-1,1 0 1,20 0 0,-21 0-16,21 21 15,-21-21-15,21 0 16,-21 20-16,21-20 16,0 21-16,0-21 15,0 21-15,0 0 16,0 0-16,0 0 15,0 0-15,0-1 16,0 22-16,0-42 16,0 21-16,0 0 15,0-21-15,0 21 16,0-21 0,0 0-16,0-1 15,0 22-15,0-21 16,-21 0-16,21 0 15,0 0-15,-21 0 16,21 0 0,-21-21-1,21 21 1,-21-21 0,21 21-1,-21-21 1</inkml:trace>
  <inkml:trace contextRef="#ctx0" brushRef="#br0" timeOffset="12289.52">18176 1235 0,'0'-21'16,"21"21"-1,0 0-15,21 0 16,-22 0-16,22 0 15,-21 0-15,21 0 16,21 0-16,-42 0 16,21 0-16,0 0 15,0 0-15,-1 0 16,1 0-16,0-21 16,0 21-16,0 0 15,0-21-15,-21 21 16</inkml:trace>
  <inkml:trace contextRef="#ctx0" brushRef="#br0" timeOffset="12840.33">19369 502 0,'21'0'31,"0"42"-15,0 21-1,-21 0-15,0 41 16,0 1-16,0-42 15,0 21-15,0-1 16,0-20-16,0 0 16,0 0-16,0 0 15,0-21-15,21-22 16,-21 1-16,0 0 16,0 0 46</inkml:trace>
  <inkml:trace contextRef="#ctx0" brushRef="#br0" timeOffset="13744.57">19411 1089 0,'-21'0'63,"0"-21"-48,0 21 1,0-21-16,1 21 15,-1 0 1,0 0 0,0 0-1,0 0 1,0 0 0,21 21-1,-21-21 1,0 21-1,21-1-15,-21-20 16,21 21-16,-21-21 16,21 21-16,0 0 15,-21-21 1,21 21-16,0 0 16,0 0-1,0 0 1,0 0-1,0 0 1,0 0 0,21-21-1,-21 21-15,21-21 16,0 21 0,0-21-16,0 21 15,0-21 1,0 0-16,0 21 15,0-21-15,0 0 16,-1 0 0,1 0-1,0 0 17,0 0-17,0 0 16</inkml:trace>
  <inkml:trace contextRef="#ctx0" brushRef="#br0" timeOffset="18089.16">14448 6489 0,'63'0'156,"21"-20"-156,-21-1 16,0 21-16,-21 0 15,-1-21-15,1 21 16,21 0-16,-21 0 16,21 0-16,-21 0 15,21 0-15,-1 0 16,22 0-16,-21 0 15,0 0-15,0 0 16,-22 0-16,1 0 16,21 0-16,-21 0 15,0 0-15,0 0 16,-21 0-16,21 0 16,-21 0-16,20 0 15,1 0-15,0 0 16,0 0-1,21 0-15,-21-21 16,0 21-16,20 0 16,-20 0-16,0-21 15,0 21-15,-21 0 16,21 0-16,-21 0 16,0 0-16,21 0 15,-21 0-15,41 0 16,-20 0-16,0 0 15,21 0-15,-21 0 16,21 0-16,0 0 16,20 0-16,1 0 15,0 0-15,0 0 16,-1 0-16,1 0 16,0 0-16,0 0 15,-1 0-15,1 0 16,0 0-16,-21 0 15,-21 0-15,20 0 16,-20 0-16,0 0 16,0 0-16,0 0 15,0 0-15,0 0 16,-21 0-16,0 0 16,41 0-1,-20 0-15,0 0 16,-21 0-16,0 0 15,21 0-15,-21 0 16,21 0-16,-21 0 16,0 0-16,0 0 15,-1 0-15,22 0 16,-21 0-16,21 0 16,-21 0-16,21 0 15,-21 0-15,21 21 16,-21-21-16,0 0 15,0 0 1,0 0-16,0 0 16,-1 0-16,22 0 15,-21 0-15,0 0 16,21 0-16,-21 0 16,0 0-16,21 0 15,-21 0-15,0 0 16,0 0-16,0 0 15,0 0-15,0 0 16,-1 0-16,1 0 16</inkml:trace>
  <inkml:trace contextRef="#ctx0" brushRef="#br0" timeOffset="19464.36">17924 2198 0,'0'42'16,"42"63"-16,-42-43 15,0 1-15,21 0 16,-21 21-16,21-42 16,-21 20-16,0-20 15,0 21-15,0 0 16,21 0-16,-21-1 16,21-20-16,-21 0 15,0 0-15,0 0 16,0 0-1,0-21-15,0 0 16,0 0-16,0 0 16,0-1-16,0 1 15,0 0-15,0 0 16,0 0 46</inkml:trace>
  <inkml:trace contextRef="#ctx0" brushRef="#br0" timeOffset="21728.16">17841 2240 0,'0'0'0,"21"0"0,0 0 15,20 0-15,-20 0 16,21 0-16,0 0 15,0-21-15,21 21 16,0 0 0,20 0-16,1 0 15,0 0-15,0-21 16,20 21-16,-20-21 16,21 21-16,83 0 15,1 0-15,-1 0 16,1-21-16,-1 21 15,-20-21-15,-43 0 16,1 21-16,-42-21 16,0 21-16,-1-21 15,1 21-15,0 0 16,-21-21-16,-1 21 16,22-20-16,0 20 15,0 0-15,20 0 16,-20 0-16,0 0 15,21 0-15,-22 0 16,1 0-16,0 0 16,21 0-16,-22 0 15,1 0-15,21 0 16,-21 0-16,-1 0 16,-20 0-16,0 0 15,-21 0-15,0 0 16,-21 0-1,0 0-15,0 0 16,-21 20 140,41 64-140,-20 0-16,0-21 16,0 0-16,0 20 15,-21-41-15,0 21 16,21-21-16,-21 0 15,0 0-15,21-1 16,-21 1-16,0-21 16,0 0-16,0 21 15,0-21-15,0 0 16,0 0 0,0 0-16,0 21 15,0-21-15,0 0 16,0-1-16,0 1 15,0 0 1,-42-21 125,-42 0-126,22 0-15,-22 0 16,-21 0-16,21 0 16,-20 0-16,20 0 15,0 0-15,-21 0 16,22 0-16,-1 0 15,0 0-15,-41 0 16,-1 0-16,0 0 16,-20 21-1,20-21-15,-21 0 16,22 0-16,-1 21 16,42-21-16,-20 0 15,41 0-15,-21 0 16,21 0-16,1 0 15,-1 0-15,21 0 16,-21 0-16,21 0 16,0 0-16,-21 0 15,22 0-15,-1 0 16,0 0-16,0 0 16,21 0-16,-21 0 15,0 0-15,21 0 16,-21 0-16,21 0 15,-20 0-15,20 0 16,-21 0-16,0 0 16,0 0-16,21 0 15,-21 0-15,21 0 16,-21 21-16,0-21 16,1 0-16,-22 0 15,42 0-15,-21 0 16,21 0-16,-21 0 15,21 0 1,0 0-16,-21 0 16,21 0-16,0 0 15,1 0-15,-1 0 16,0 0-16,0 0 16,0 0-16,0 0 15,0 0-15,0 0 16,0 0-1,0 0 17,0 0-17,0 0 1,0 0 0,0 0-1,0 0 1,0 0-1,1 0-15,-1 0 16,0 0 0,0 0-16,0 0 15,0 0 17,0 0-1,0 0 0,21 21-15</inkml:trace>
  <inkml:trace contextRef="#ctx0" brushRef="#br0" timeOffset="22623.98">18762 2219 0,'0'42'78,"0"0"-78,0 0 15,0-22-15,0 22 16,0 21-16,0 0 16,0 0-16,21 0 15,-21-22-15,0 1 16,0 0-16,0 0 15,0-21-15,0 21 16,0-21-16,0 21 16,21-21-16,-21 20 15,0 1-15,0-21 16,21 0-16,-21 0 31</inkml:trace>
  <inkml:trace contextRef="#ctx0" brushRef="#br0" timeOffset="23368.45">19642 2198 0,'20'0'0,"1"0"31,0 0-15,-21 21-16,21 21 15,-21 21-15,21-22 16,-21 22-16,0-21 16,0 21-16,0-21 15,0 0-15,0 20 16,0-20-16,0 21 15,0 0-15,0-21 16,0 0-16,0 0 16,0-1-16,0 1 15,0-21-15,0 0 16,0 0-16,0 0 16,0 0 15</inkml:trace>
  <inkml:trace contextRef="#ctx0" brushRef="#br0" timeOffset="23999.85">20458 2072 0,'21'21'31,"-21"21"-31,0 21 16,21-21-16,0 21 16,-21-21-16,0 20 15,21-20-15,-21 21 16,0 0-16,0 0 15,0-22-15,0 22 16,21 0-16,-21-21 16,0 0-16,0 21 15,0-21-15,0-22 16,0 22-16,0-21 16,21 21-16,-21-21 15,0 0 1,0 0-16,21-21 15,0 0 32,0 0-31,21-21 0</inkml:trace>
  <inkml:trace contextRef="#ctx0" brushRef="#br0" timeOffset="24631.75">21547 2031 0,'21'62'31,"-21"1"-31,0 0 16,0 0-16,0-21 15,21 41-15,-21-41 16,0 21-16,0 0 16,0-21-16,0 20 15,0-20-15,0 0 16,0 0-16,0 0 16,0-21-16,21 21 15,-21-21-15,0 0 16,0 21-16,0-22 15,21-20 48</inkml:trace>
  <inkml:trace contextRef="#ctx0" brushRef="#br0" timeOffset="27249.82">22971 335 0,'21'0'0,"0"0"16,0 0-16,0 0 15,21 21-15,-21-21 16,20 0-16,-20 21 16,21-21-16,-21 0 15,21 0-15,-21 21 16,0-21-16,21 0 16,-21 21-16,0-21 15,21 0-15,-21 21 16,-1-21-16,1 0 15,0 0-15,0 20 16,0-20 0,-21 21-1,21-21-15,-21 21 16,21 0-16,0 0 16,-21 0-1,0 0-15,0 0 16,0 0-16,0 0 15,0 21-15,0-21 16,0 21-16,-21-22 16,21 22-1,-21-21-15,0 21 16,21-21-16,-21 0 16,21 0-16,-21 0 15,0 0-15,21 0 16,-21 0-1,21 0-15,-20 0 16,-1 20 0,0-20-16,0 0 15,21 21-15,-21-21 16,0 0-16,21 21 16,-21-21-16,21 0 15,-21 0-15,21 21 16,-21-21-16,21-1 15,0 1-15,0 0 16,0 21-16,0-21 16,0 0-16,0 0 15,0 21-15,0-21 16,0 0-16,21 0 16,0 0-16,0 0 15,0-21-15,-21 20 16,21-20-1,0 21-15,0 0 16,0-21-16,-1 0 16,-20 21-16,21-21 15,0 0-15,0 0 16,0 0-16,0 0 78,-42 0 16,-63 63-79,43-42-15,-1 21 16,21-21-16,-21 0 16,21 0-16,0 0 15,0 0-15,21-1 16,-21 1 0,21 0-16,0 0 15,0 0-15,0 0 16,0 21-16,0-21 15,0 21-15,0-21 16,0 21-16,0-21 16,0-1-16,21 22 15,-21-21-15,21 0 16,-21 21-16,21 0 16,-21-21-16,0 21 15,21-21-15,-21 21 16,21-1-16,-21 1 15,0 0-15,21-21 16,-21 21-16,0 0 16,21-21-16,-21 21 15,0-21-15,0 20 16,0 1-16,0-21 16,0 21-16,0 0 15,0 0-15,0 0 16,0-21-16,-21 21 15,21-1-15,0 1 16,-21-21-16,21 21 16,-21-21-1,21 21-15,-21-21 16,0 21-16,21-21 16,-21 0-16,21 20 15,-21-20-15,0 0 16,0 0-1,21 0-15,-21-21 16,0 21-16,0 0 16,-20-21-16,20 21 15,-21-21-15,0 21 16,0-21-16,-21 21 16,21-21-16,0 0 15,-20 0-15,-1-21 16,0 21-16,21-21 15,0 21-15,-21-21 16,21 21-16,1-21 16,-1 0-16,0 0 15,0 0-15,21 21 16,-21-21-16</inkml:trace>
  <inkml:trace contextRef="#ctx0" brushRef="#br0" timeOffset="66687.95">15768 9295 0,'21'0'359,"41"0"-359,-20 0 16,-21 0-16,0 0 16,0 0-1</inkml:trace>
  <inkml:trace contextRef="#ctx0" brushRef="#br0" timeOffset="69215.89">20333 8604 0,'-21'0'547,"0"0"-531,0 0-16,0 0 15,0 0-15,21 21 16,-42 0-16,21 0 16,0 0-16,0 0 15,21-1 1,0 1 0,-21-21-16,21 21 15,0 0 1,0 0-1,0 0 1,21-21 0,-21 21-16,21-21 15,0 21 1,0-21 0,0 0-1,-21 21-15,21-21 16,0 21-1,0 0 1,0 0 0,-21 0-1,21-21 1,-21 21-16,0 0 16,0-1-1,0 1 1,0 0-1,-21-21-15,0 21 16,0-21-16,0 21 16,0-21-16,0 0 15,0 0-15,0 0 16,0 0-16,0 0 16,0 0-16,0 0 15,0 0 16</inkml:trace>
  <inkml:trace contextRef="#ctx0" brushRef="#br0" timeOffset="70048.13">20333 8939 0,'21'0'31,"-1"0"0,1 0-15,0 0 15,0 0 0,-21 21-15,21 0-16,-21 0 16,0 0 15,-21-21 63,0-21-79,0 0-15,0-21 16,21 21-16,0 0 15,0 0-15,0 0 16,0 0 0,21 21-1</inkml:trace>
  <inkml:trace contextRef="#ctx0" brushRef="#br0" timeOffset="70616.59">20772 8771 0,'-21'0'78,"-21"42"-78,1 0 16,20 0-16,0 0 15,0 0-15,21-21 16,-21 0-16,21-1 16,0 1-1,0 0 16,21 0-15,0-21-16,21 21 16,-21-21-16,-1 21 15,22-21-15,21 0 16</inkml:trace>
  <inkml:trace contextRef="#ctx0" brushRef="#br0" timeOffset="71935.72">22447 9127 0,'0'-21'16,"-20"21"-1,-1 0-15,-21 21 16,21 0-16,-21 21 15,0 0-15,0 0 16,0 21-16,0-1 16,1 1-16,-1 0 15,0 0-15,21 0 16,0-22-16,0 22 16,21-21-16,0 0 15,0 0-15,0 0 16,21 20-16,0-20 15,0 0 1,0 0-16,0 0 16,0 21-16,20-21 15,-20-1-15,21 22 16,0-21-16,-21 0 16,21 0-16,0 0 15,0-21-15,0 21 16,-21-21-16,20-1 15,1 1-15,0 0 16,0-21-16,0 21 16,0-21-16,0 0 15,21 21-15,-1-21 16,1 0-16,-21 0 16,21-21-16,-21 0 15,0 21-15,20-42 16,-20 22-16,0-1 15,0-21-15,-21 0 16,21 21-16,-21-42 16,21 21-16,-21-21 15,0 1-15,0-1 16,-21 0 0,0-21-16,20 1 15,-20 20-15,0 0 16,0 21-16,-20-42 15,-1 22-15,0 20 16,0-21-16,-21 21 16,21 0-16,-21-21 15,21 21-15,-42 1 16,21-22-16,0 21 16,1 0-16,-22-21 15,21 21-15,-21 1 16,21-1-16,0 0 15,0 21-15,1 0 16,-1 0-16,0 0 16,21 21-16,0-21 15,0 21-15,0 0 16,0 0 0,0 0-16,0 0 15,0 21-15,0 0 16,0 0-16,0 0 15,21 0-15</inkml:trace>
  <inkml:trace contextRef="#ctx0" brushRef="#br0" timeOffset="72592.39">22678 9274 0,'0'0'0,"-21"0"47,0 0-47,0 0 15,-21 21-15,21 21 16,-21-1-16,21 1 15,0 0-15,0-21 16,1 0-16,20 21 16,0-21-16,-21 0 15,21 0-15,0 0 16,0 0-16,0-1 16,0 1-16,0 0 15,21 0 1,-21 0-1,20-21-15,22 21 16,-21-21 0,0 0-16</inkml:trace>
  <inkml:trace contextRef="#ctx0" brushRef="#br0" timeOffset="73336.22">22196 9734 0</inkml:trace>
  <inkml:trace contextRef="#ctx0" brushRef="#br0" timeOffset="74447.72">24437 7955 0,'0'21'15,"0"63"-15,0 20 16,0-20-16,0 42 16,-21-1-16,21 1 15,0-22-15,-21-20 16,21-42-16,0 21 16,0-42-1</inkml:trace>
  <inkml:trace contextRef="#ctx0" brushRef="#br0" timeOffset="74935.52">24332 8646 0,'-21'42'94,"0"20"-78,21-20-16,0 0 15,-21-21-15,21 0 16,0 21-16,0-21 15,0 0 1,0 0 0,21 0 31,0-21-32,0 0-15,0 0 16,0 0-1</inkml:trace>
  <inkml:trace contextRef="#ctx0" brushRef="#br0" timeOffset="75615.95">24960 8520 0,'0'0'0,"-21"0"0,-21 0 15,22 21-15,-43 21 16,21 0-16,21-21 16,-21 21-16,21-1 15,0-20-15,21 0 16,-21 0-16,21 0 15,0 0-15,0 0 32,21 0-1,0-21-15,0 0-16,-21 21 15,21-21-15,0 0 16,0 0-1,-21 21-15,21 0 32,-21 0-17,0 0 1,0 0-16,-21-21 16,0 21-16,0-1 15,-21 1-15,21-21 16,0 21-16,0 0 15,0-21 1,21-21 31</inkml:trace>
  <inkml:trace contextRef="#ctx0" brushRef="#br0" timeOffset="76104.45">25086 8269 0,'0'21'16,"0"21"-1,0 20-15,-21 1 16,21 21-16,0-21 15,0 0-15,0-1 16,0 1-16,0-21 16,0 0-1,0-21-15,0 0 16,0 0-16,0 0 16,21-21-16,0 0 15,-21 21 1,21-21-16,0 0 15,0 0-15,21-21 16,-1 0-16,-20 0 16,0-21-16,-21 21 15,21 0-15</inkml:trace>
  <inkml:trace contextRef="#ctx0" brushRef="#br0" timeOffset="76408.52">24960 8709 0,'0'0'0,"42"-21"0,21-21 15,-21 21-15,0 0 16,-21 21-16,0-21 16,0 21-1,-1 0 1</inkml:trace>
  <inkml:trace contextRef="#ctx0" brushRef="#br0" timeOffset="79911.67">20186 9818 0,'21'0'250,"0"0"-234,0 0-1,0 0 1,21 21 0,-21-21-16,20 0 15,1 0-15,0 0 16,-21 0-16,21 0 16,-21 0-16,21 0 15,-21 0-15,21 0 16,-21 0-16,20 0 15,-20 0-15,0 0 16,21 0-16,-21 0 16,0 0-16,21 0 15,-21 0-15,21 0 16,-21 0-16,21 0 16,-21 0-16,20 0 15,-20 0-15,21 21 16,-21-21-1,21 0-15,-21 0 16,21 0-16,-21 0 16,0 21-16,21-21 15,-21 0-15,0 0 16,20 0-16,1 21 16,-21-21-16,0 0 15,21 0-15,-21 0 16,0 21-16,0-21 15,0 0-15,0 0 16,0 0-16,0 0 16,0 0-1,0 21-15,-1-21 16,1 0 0,0 21-1,0-21-15,0 0 16,0 0-1,0 0 1,0 0-16,-21 20 16,21-20-16,0 0 15,0 0 1,0 0 15,0 0-15,-21 21-16,21-21 15,0 0 1,0 0 0,0 0-1,-1 0 17</inkml:trace>
  <inkml:trace contextRef="#ctx0" brushRef="#br0" timeOffset="81560.28">21694 9797 0,'21'0'141,"0"21"-141,-1-21 15,-20 21-15,21-21 16,0 21-16,0 0 16,0 0-1,0-21 32,-21 21-31,21-21 15,0 0 78,-21 21-93,21-21 31,0 0 250,-42 0-141,0 0-156,-21 21 16,0-1-16,21-20 15,-21 21-15,22-21 16,-1 21-16,0-21 47,21 21-32,-21-21 1,0 0 47,21 21-32,-21-21-16,21 21-15,-21-21 16,0 21-16,0 0 16,0-21-1,21 21-15,-21-21 16,0 0 0,21 21-16,-21-21 15,0 0-15,0 0 16,0 21-1</inkml:trace>
  <inkml:trace contextRef="#ctx0" brushRef="#br0" timeOffset="83048.42">19977 10006 0,'0'42'47,"0"42"-47,0-21 15,0-21-15,-21 41 16,21-41-16,0 21 15,0-21-15,0-21 16,0 21 0,0-21-16,0 0 15</inkml:trace>
  <inkml:trace contextRef="#ctx0" brushRef="#br0" timeOffset="83984.65">20144 9965 0,'21'0'0,"0"0"47,-21 41-47,0-20 15,0 21-15,0-21 16,-21 21-16,0-21 16,0 0-16,0 0 15,21 0 16,-21-21-31,42 0 391,21 21-375,21 21-16,-21-22 15,0-20-15,-21 21 16,0-21-16,-21 21 16,21-21-16,-1 0 15,-20 21 1,21-21-1,-21 21 32,21-21-31</inkml:trace>
  <inkml:trace contextRef="#ctx0" brushRef="#br0" timeOffset="85455.7">23515 9755 0,'21'0'31,"21"0"-15,21-21-16,0 0 15,-21 21-15,0-21 16,0 21-16,20-21 15,-20 21-15,0 0 16,0-20-16,0 20 16,0 0-16,0-21 15,-1 21-15,-20 0 16,0-21-16,0 21 16,0 0-16,0 0 15,0 0-15,0 0 31,0 0-31,0 0 16,0 0-16,0 0 16,0 0-1</inkml:trace>
  <inkml:trace contextRef="#ctx0" brushRef="#br0" timeOffset="86400.36">24185 9441 0,'21'0'62,"0"21"-46,21-21-16,-21 21 15,0 0-15,0 0 16,0-21-16,0 21 16,0-21-1,-21 21 16,21-21-31,0 0 32,0 21-1,-42-21 156,0 21-171,0 0 0,0 0-16,0-1 15,0 1-15,0 0 16,0 0-16,0 0 16,0 0-16,0 0 15,0-21 1,0 21-1</inkml:trace>
  <inkml:trace contextRef="#ctx0" brushRef="#br0" timeOffset="89383.72">24730 9441 0,'-21'0'94,"0"0"-79,0 0-15,0 0 16,21 21-16,-21 0 16,0-21-16,21 21 15,-21 0-15,21 0 16,-21 0-1,21 0 1,-21-21 0,21 21 15,0 0 0,21-21-15,0 21-1,0-1 1,0-20 0,0 21-16,0-21 31,0 21-31,0-21 16,0 21-1,-21 0-15,21 0 16,-21 0-1,0 0 1,0 0 0,0 0-1,0 0-15,-21-21 16,21 21-16,-21-21 16,0 21-16,0-21 15,0 21-15,0-21 16,0 0-1,0 0 1,0 0-16,-20 0 16,20 0-1,0 0-15,0 0 16,21-21 0</inkml:trace>
  <inkml:trace contextRef="#ctx0" brushRef="#br0" timeOffset="114088.19">7413 13167 0,'21'0'172,"0"0"-172,20 0 16,1 0-16,-21 0 15,0 0-15,21 0 16,-21 0-16,0 0 15,21 0-15,-21 0 16,21 0-16,-21 0 16,0 0-16,-1 0 15,1 0 1,0 0-16,0 0 16,21 0-16,-21 0 15,0 0-15,21 0 16,-21 0-16,0 0 15,0 0-15,0 0 16,0 0-16,0 0 16,0 0-16,-1 0 15,1 0-15,0 0 16,0 0-16,21 0 16,-21 0-1,0 0 1,0 0-16,0 0 15,0 0-15,0 0 16,0 0 0,0 0-1,0 0 1,0 0-16,20 0 16,-20-20-16,0 20 15,0 0-15,21 0 16,-21 0-16,0 0 15,0 0-15,0 0 16,21 0-16,-21 0 16,21 0-16,-21 0 15,-1 0 1,1 0-16,0 0 16,0 0-1,0 0-15,0 0 16,21 0-16,-21 0 15,21 0-15,-21 0 16,21 0-16,-21 0 16,0 0-16,20 0 15,-20 0 1,21 0-16,-21 0 16,0 0-16,21 0 15,-21 0-15,0 0 16,0 0-16,0 0 15,0 0-15,0 0 16,0 0 0,0 0-1,-1 0-15,1 0 16,0 0 0,0 0-1,0 0 1,0 0-16,0 0 15,0 0 1,0 0-16,0 0 16,0 0-1,0 0 1,0 0 0,0 0 15,0 0 31</inkml:trace>
  <inkml:trace contextRef="#ctx0" brushRef="#br0" timeOffset="117215.67">7350 13649 0,'21'0'187,"0"0"-171,21 0 0,0 0-16,-22 0 15,1 0-15,0 0 16,0 0-16,0 0 16,0 0 15,0 0-16,0 0 1,0 0 0,21 0-16,-21 0 15,0 0-15,0 0 16,21 0-16,-22 0 16,1 0-16,21 0 15,-21 0-15,0 0 16,21 0-16,-21 0 15,21 0-15,-21 0 16,0 0-16,21 0 16,-21 0-1,20 0-15,-20 21 16,0-21-16,0 0 16,0 0-16,0 0 15,0 0 1,0 0-1,0 0-15,0 0 16,0 0 0,0 0-16,0 21 15,0-21-15,0 0 16,21 0-16,-22 0 16,22 0-16,0 0 15,-21 0-15,21 0 16,-21 21-16,21-21 15,-21 0-15,21 0 16,0 0-16,-1 0 16,-20 21-16,0-21 15,0 0-15,21 0 16,-21 0 0,0 0-16,0 0 15,21 0 1,-21 0-16,0 0 15,21 0-15,-21 21 16,-1-21-16,22 0 16,-21 0-16,21 0 15,-21 0 1,21 0-16,-21 0 0,21 21 16,-21-21-1,0 0-15,21 0 16,-22 0-16,22 0 15,0 0-15,-21 0 16,21 0-16,0 0 16,0 0-16,-21 0 15,0 0-15,0 0 16,0 0 15,0 0-15,-1 0 15,1 0 0,0 0 16,0 0-16,0 0-15,0 0 0,0 0-1,0 0-15,0 0 32,0 0-17,0 0 1,0 0 15</inkml:trace>
  <inkml:trace contextRef="#ctx0" brushRef="#br0" timeOffset="128271.81">7643 16266 0,'21'0'188,"0"0"-173,42 0-15,-21 0 16,-21 0-16,20 0 16,-20 0-16,0 0 15,21 0-15,-21 0 16,21 0-16,-21 0 15,21 0-15,0 0 16,0 0-16,-21 0 16,-1 0-16,1 0 15,0 0-15,0 0 16,0 0-16,0 0 16,0 0-1,21 0-15,0 0 16,0 0-16,0 0 15,0 0-15,-1 0 16,22 0-16,-21 0 16,21 0-16,-21 0 15,21 0-15,-22 0 16,-20 0-16,0 0 16,0 0-16,0 0 15,0 0 1,0 0-1,0 0-15,0 0 16,0 0-16,21 0 16,-21 0-16,0 0 15,0 0-15,0 0 16,20 0-16,-20 0 16,0 0-1,0 0-15,0 0 16,21 0-1,-21 0 1,0 0-16,0 0 16,0 0-1,0 0 1,0 0-16,0 0 16,0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41.png"/><Relationship Id="rId4" Type="http://schemas.openxmlformats.org/officeDocument/2006/relationships/customXml" Target="../ink/ink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2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2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 err="1">
                <a:solidFill>
                  <a:srgbClr val="008000"/>
                </a:solidFill>
              </a:rPr>
              <a:t>Interprocess</a:t>
            </a:r>
            <a:r>
              <a:rPr kumimoji="0" lang="en-US" sz="3100" dirty="0">
                <a:solidFill>
                  <a:srgbClr val="008000"/>
                </a:solidFill>
              </a:rPr>
              <a:t> Communication</a:t>
            </a:r>
            <a:br>
              <a:rPr kumimoji="0" lang="en-US" sz="3100" dirty="0">
                <a:solidFill>
                  <a:srgbClr val="008000"/>
                </a:solidFill>
              </a:rPr>
            </a:br>
            <a:r>
              <a:rPr lang="en-US" sz="3100" dirty="0">
                <a:solidFill>
                  <a:srgbClr val="008000"/>
                </a:solidFill>
              </a:rPr>
              <a:t>Part 1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Signal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Are Signals?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signal</a:t>
            </a:r>
            <a:r>
              <a:rPr lang="en-US" sz="2400" dirty="0"/>
              <a:t> is a software interrupt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Notification of an event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way to communicate information to a process about the state of other processes, the OS, and hardware so that the process can take appropriate action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Can change the flow of the program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When a signal is delivered to a process, process will stop what it’s doing – and either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handle</a:t>
            </a:r>
            <a:r>
              <a:rPr lang="en-US" sz="2000" dirty="0">
                <a:ea typeface="ＭＳ Ｐゴシック" charset="0"/>
              </a:rPr>
              <a:t> or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ignore </a:t>
            </a:r>
            <a:r>
              <a:rPr lang="en-US" sz="2000" dirty="0">
                <a:ea typeface="ＭＳ Ｐゴシック" charset="0"/>
              </a:rPr>
              <a:t>signal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Signals can be delivered in an unpredictable manner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Originate outside of currently executing process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Asynchronous</a:t>
            </a:r>
            <a:r>
              <a:rPr lang="en-US" sz="2000" dirty="0">
                <a:ea typeface="ＭＳ Ｐゴシック" charset="0"/>
              </a:rPr>
              <a:t> events due to external trigger at the hardware or OS level – causes a context switch!</a:t>
            </a:r>
          </a:p>
        </p:txBody>
      </p:sp>
    </p:spTree>
    <p:extLst>
      <p:ext uri="{BB962C8B-B14F-4D97-AF65-F5344CB8AC3E}">
        <p14:creationId xmlns:p14="http://schemas.microsoft.com/office/powerpoint/2010/main" val="65764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Are Signals?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tabLst>
                <a:tab pos="574675" algn="l"/>
              </a:tabLst>
            </a:pPr>
            <a:r>
              <a:rPr lang="en-US" sz="2400" dirty="0"/>
              <a:t>Every signal has a name that starts with </a:t>
            </a:r>
            <a:r>
              <a:rPr lang="en-US" sz="2400" dirty="0">
                <a:latin typeface="Courier New"/>
                <a:cs typeface="Courier New"/>
              </a:rPr>
              <a:t>SIG</a:t>
            </a:r>
            <a:r>
              <a:rPr lang="en-US" sz="2400" dirty="0">
                <a:cs typeface="Courier New"/>
              </a:rPr>
              <a:t>, a value, a default action, and</a:t>
            </a:r>
            <a:r>
              <a:rPr lang="en-US" sz="2400" dirty="0"/>
              <a:t> a description</a:t>
            </a:r>
          </a:p>
          <a:p>
            <a:pPr lvl="1" algn="just">
              <a:spcBef>
                <a:spcPts val="0"/>
              </a:spcBef>
              <a:tabLst>
                <a:tab pos="574675" algn="l"/>
              </a:tabLst>
            </a:pPr>
            <a:r>
              <a:rPr lang="en-US" sz="2000" dirty="0">
                <a:ea typeface="ＭＳ Ｐゴシック" charset="0"/>
              </a:rPr>
              <a:t>See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man 7 signal</a:t>
            </a:r>
          </a:p>
        </p:txBody>
      </p:sp>
      <p:pic>
        <p:nvPicPr>
          <p:cNvPr id="2" name="Picture 1" descr="Screen Shot 2018-03-12 at 1.45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76159"/>
            <a:ext cx="6118726" cy="399691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6737684" y="2927684"/>
            <a:ext cx="240632" cy="3845385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78316" y="4424947"/>
            <a:ext cx="1889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Defined in </a:t>
            </a:r>
            <a:r>
              <a:rPr lang="en-US" sz="2400" dirty="0">
                <a:solidFill>
                  <a:srgbClr val="2F02F0"/>
                </a:solidFill>
              </a:rPr>
              <a:t>sys/signal.h</a:t>
            </a:r>
          </a:p>
        </p:txBody>
      </p:sp>
    </p:spTree>
    <p:extLst>
      <p:ext uri="{BB962C8B-B14F-4D97-AF65-F5344CB8AC3E}">
        <p14:creationId xmlns:p14="http://schemas.microsoft.com/office/powerpoint/2010/main" val="124298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Default Action of Signals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400" dirty="0"/>
              <a:t>Each signal has a default action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Term</a:t>
            </a:r>
            <a:r>
              <a:rPr lang="en-US" sz="2000" dirty="0">
                <a:ea typeface="ＭＳ Ｐゴシック" charset="0"/>
              </a:rPr>
              <a:t>	the process will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terminate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Core</a:t>
            </a:r>
            <a:r>
              <a:rPr lang="en-US" sz="2000" dirty="0">
                <a:ea typeface="ＭＳ Ｐゴシック" charset="0"/>
              </a:rPr>
              <a:t>	the process will terminate and produce a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core dump</a:t>
            </a:r>
            <a:r>
              <a:rPr lang="en-US" sz="2000" dirty="0">
                <a:ea typeface="ＭＳ Ｐゴシック" charset="0"/>
              </a:rPr>
              <a:t> 	file that traces the process state at the time of 	termination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Ign</a:t>
            </a:r>
            <a:r>
              <a:rPr lang="en-US" sz="2000" dirty="0">
                <a:ea typeface="ＭＳ Ｐゴシック" charset="0"/>
              </a:rPr>
              <a:t>	the process will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ignore</a:t>
            </a:r>
            <a:r>
              <a:rPr lang="en-US" sz="2000" dirty="0">
                <a:ea typeface="ＭＳ Ｐゴシック" charset="0"/>
              </a:rPr>
              <a:t> the signal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Stop</a:t>
            </a:r>
            <a:r>
              <a:rPr lang="en-US" sz="2000" dirty="0">
                <a:ea typeface="ＭＳ Ｐゴシック" charset="0"/>
              </a:rPr>
              <a:t>	the process will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stop</a:t>
            </a:r>
            <a:r>
              <a:rPr lang="en-US" sz="2000" dirty="0">
                <a:ea typeface="ＭＳ Ｐゴシック" charset="0"/>
              </a:rPr>
              <a:t>, like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Ctrl-Z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Cont</a:t>
            </a:r>
            <a:r>
              <a:rPr lang="en-US" sz="2000" dirty="0">
                <a:ea typeface="ＭＳ Ｐゴシック" charset="0"/>
              </a:rPr>
              <a:t>	the process will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continue</a:t>
            </a:r>
            <a:r>
              <a:rPr lang="en-US" sz="2000" dirty="0">
                <a:ea typeface="ＭＳ Ｐゴシック" charset="0"/>
              </a:rPr>
              <a:t> from being stopped</a:t>
            </a:r>
          </a:p>
        </p:txBody>
      </p:sp>
    </p:spTree>
    <p:extLst>
      <p:ext uri="{BB962C8B-B14F-4D97-AF65-F5344CB8AC3E}">
        <p14:creationId xmlns:p14="http://schemas.microsoft.com/office/powerpoint/2010/main" val="260659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Flow of Signals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382168" cy="4807744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ea typeface="ＭＳ Ｐゴシック" charset="0"/>
              </a:rPr>
              <a:t>Event gains attention of OS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ea typeface="ＭＳ Ｐゴシック" charset="0"/>
              </a:rPr>
              <a:t>OS stops process execution immediately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Sends it a signal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  <a:ea typeface="ＭＳ Ｐゴシック" charset="0"/>
              </a:rPr>
              <a:t>Signal Handler </a:t>
            </a:r>
            <a:r>
              <a:rPr lang="en-US" sz="2400" dirty="0">
                <a:ea typeface="ＭＳ Ｐゴシック" charset="0"/>
              </a:rPr>
              <a:t>then executes to completion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ea typeface="ＭＳ Ｐゴシック" charset="0"/>
              </a:rPr>
              <a:t>Process execution resumes where it left off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2397" y="2554498"/>
            <a:ext cx="1532340" cy="2792869"/>
          </a:xfrm>
          <a:prstGeom prst="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movl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pushl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call f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addl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movl</a:t>
            </a:r>
          </a:p>
          <a:p>
            <a:pPr>
              <a:spcAft>
                <a:spcPts val="600"/>
              </a:spcAft>
            </a:pPr>
            <a:r>
              <a:rPr lang="is-IS" sz="2400" dirty="0">
                <a:latin typeface="Courier New"/>
                <a:cs typeface="Courier New"/>
              </a:rPr>
              <a:t>…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97768" y="2146308"/>
            <a:ext cx="113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02397" y="4438315"/>
            <a:ext cx="153234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735137" y="3596105"/>
            <a:ext cx="2277895" cy="13368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void handler(int iSig)</a:t>
            </a:r>
          </a:p>
          <a:p>
            <a:r>
              <a:rPr lang="en-US" dirty="0"/>
              <a:t>{</a:t>
            </a:r>
          </a:p>
          <a:p>
            <a:pPr>
              <a:tabLst>
                <a:tab pos="227013" algn="l"/>
              </a:tabLst>
            </a:pPr>
            <a:r>
              <a:rPr lang="is-IS" dirty="0"/>
              <a:t>	…</a:t>
            </a:r>
          </a:p>
          <a:p>
            <a:r>
              <a:rPr lang="is-IS" dirty="0"/>
              <a:t>}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335069" y="3596105"/>
            <a:ext cx="400068" cy="721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35069" y="4545263"/>
            <a:ext cx="400068" cy="387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02421" y="4438315"/>
            <a:ext cx="532316" cy="120315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84583" y="5654842"/>
            <a:ext cx="90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Events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 the context of </a:t>
            </a:r>
            <a:r>
              <a:rPr lang="en-US" sz="2400" dirty="0">
                <a:solidFill>
                  <a:srgbClr val="008000"/>
                </a:solidFill>
              </a:rPr>
              <a:t>terminal signaling</a:t>
            </a:r>
            <a:r>
              <a:rPr lang="en-US" sz="2400" dirty="0"/>
              <a:t>, programs can stop, start, and terminate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Ctrl-C</a:t>
            </a:r>
            <a:r>
              <a:rPr lang="en-US" sz="2000" dirty="0">
                <a:ea typeface="ＭＳ Ｐゴシック" charset="0"/>
              </a:rPr>
              <a:t> is the same as sending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SIGINT</a:t>
            </a:r>
            <a:r>
              <a:rPr lang="en-US" sz="2000" dirty="0">
                <a:ea typeface="ＭＳ Ｐゴシック" charset="0"/>
              </a:rPr>
              <a:t> (2) signal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Default handler exits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Ctrl-Z</a:t>
            </a:r>
            <a:r>
              <a:rPr lang="en-US" sz="2000" dirty="0">
                <a:ea typeface="ＭＳ Ｐゴシック" charset="0"/>
              </a:rPr>
              <a:t> is the same as sending a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SIGSTOP</a:t>
            </a:r>
            <a:r>
              <a:rPr lang="en-US" sz="2000" dirty="0">
                <a:ea typeface="ＭＳ Ｐゴシック" charset="0"/>
              </a:rPr>
              <a:t> (20) signal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Default handler suspends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Ctrl-\</a:t>
            </a:r>
            <a:r>
              <a:rPr lang="en-US" sz="2000" dirty="0">
                <a:ea typeface="ＭＳ Ｐゴシック" charset="0"/>
              </a:rPr>
              <a:t> is the same as sending a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SIGQUIT</a:t>
            </a:r>
            <a:r>
              <a:rPr lang="en-US" sz="2000" dirty="0">
                <a:ea typeface="ＭＳ Ｐゴシック" charset="0"/>
              </a:rPr>
              <a:t> (3) signal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Default handler exits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Typing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fg</a:t>
            </a:r>
            <a:r>
              <a:rPr lang="en-US" sz="2000" dirty="0">
                <a:ea typeface="ＭＳ Ｐゴシック" charset="0"/>
              </a:rPr>
              <a:t> or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bg</a:t>
            </a:r>
            <a:r>
              <a:rPr lang="en-US" sz="2000" dirty="0">
                <a:ea typeface="ＭＳ Ｐゴシック" charset="0"/>
              </a:rPr>
              <a:t> at the terminal is the same as sending a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SIGCONT</a:t>
            </a:r>
            <a:r>
              <a:rPr lang="en-US" sz="2000" dirty="0">
                <a:ea typeface="ＭＳ Ｐゴシック" charset="0"/>
              </a:rPr>
              <a:t> (18) signal to bring or send a process to the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foreground</a:t>
            </a:r>
            <a:r>
              <a:rPr lang="en-US" sz="2000" dirty="0">
                <a:ea typeface="ＭＳ Ｐゴシック" charset="0"/>
              </a:rPr>
              <a:t> or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background</a:t>
            </a:r>
            <a:r>
              <a:rPr lang="en-US" sz="2000" dirty="0">
                <a:ea typeface="ＭＳ Ｐゴシック" charset="0"/>
              </a:rPr>
              <a:t>, respectively</a:t>
            </a:r>
          </a:p>
        </p:txBody>
      </p:sp>
    </p:spTree>
    <p:extLst>
      <p:ext uri="{BB962C8B-B14F-4D97-AF65-F5344CB8AC3E}">
        <p14:creationId xmlns:p14="http://schemas.microsoft.com/office/powerpoint/2010/main" val="349986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Events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Signals are notification of events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We can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inject</a:t>
            </a:r>
            <a:r>
              <a:rPr lang="en-US" sz="2000" dirty="0">
                <a:ea typeface="ＭＳ Ｐゴシック" charset="0"/>
              </a:rPr>
              <a:t> signals, such as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Ctrl-C</a:t>
            </a:r>
            <a:r>
              <a:rPr lang="en-US" sz="2000" dirty="0">
                <a:ea typeface="ＭＳ Ｐゴシック" charset="0"/>
              </a:rPr>
              <a:t>, to gain the attention of the OS and stop the process by sending a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SIGINT</a:t>
            </a:r>
            <a:r>
              <a:rPr lang="en-US" sz="2000" dirty="0">
                <a:ea typeface="ＭＳ Ｐゴシック" charset="0"/>
              </a:rPr>
              <a:t> signal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But some are done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internally</a:t>
            </a:r>
            <a:r>
              <a:rPr lang="en-US" sz="2000" dirty="0">
                <a:ea typeface="ＭＳ Ｐゴシック" charset="0"/>
              </a:rPr>
              <a:t>, such as when a process makes an illegal memory reference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Event gains attention of the OS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OS stops process execution immediately, sending it a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SIGSEGV</a:t>
            </a:r>
            <a:r>
              <a:rPr lang="en-US" sz="2000" dirty="0">
                <a:ea typeface="ＭＳ Ｐゴシック" charset="0"/>
              </a:rPr>
              <a:t> (11) signal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Signal handler for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SIGSEGV</a:t>
            </a:r>
            <a:r>
              <a:rPr lang="en-US" sz="2000" dirty="0">
                <a:ea typeface="ＭＳ Ｐゴシック" charset="0"/>
              </a:rPr>
              <a:t> signal executes to completion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Default signal handler for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SIGSEGV</a:t>
            </a:r>
            <a:r>
              <a:rPr lang="en-US" dirty="0">
                <a:ea typeface="ＭＳ Ｐゴシック" charset="0"/>
              </a:rPr>
              <a:t> signal prints “segmentation fault” generates a “core dump” and exits process</a:t>
            </a:r>
          </a:p>
        </p:txBody>
      </p:sp>
    </p:spTree>
    <p:extLst>
      <p:ext uri="{BB962C8B-B14F-4D97-AF65-F5344CB8AC3E}">
        <p14:creationId xmlns:p14="http://schemas.microsoft.com/office/powerpoint/2010/main" val="55131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Handling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Each signal type has a default handler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Most default handlers </a:t>
            </a:r>
            <a:r>
              <a:rPr lang="en-US" sz="2000" dirty="0">
                <a:highlight>
                  <a:srgbClr val="FFFF00"/>
                </a:highlight>
                <a:ea typeface="ＭＳ Ｐゴシック" charset="0"/>
              </a:rPr>
              <a:t>exit the process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ＭＳ Ｐゴシック" charset="0"/>
              </a:rPr>
              <a:t>A program can install its own handler for signals of </a:t>
            </a:r>
            <a:r>
              <a:rPr lang="en-US" sz="2400" dirty="0">
                <a:solidFill>
                  <a:srgbClr val="008000"/>
                </a:solidFill>
                <a:ea typeface="ＭＳ Ｐゴシック" charset="0"/>
              </a:rPr>
              <a:t>almost</a:t>
            </a:r>
            <a:r>
              <a:rPr lang="en-US" sz="2400" dirty="0">
                <a:ea typeface="ＭＳ Ｐゴシック" charset="0"/>
              </a:rPr>
              <a:t> any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Cannot install its own handler for the following signals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SIGKILL</a:t>
            </a:r>
            <a:r>
              <a:rPr lang="en-US" sz="2000" dirty="0">
                <a:ea typeface="ＭＳ Ｐゴシック" charset="0"/>
              </a:rPr>
              <a:t> (9)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Default handler exits the process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Catchable termination signal is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SIGTERM</a:t>
            </a:r>
            <a:r>
              <a:rPr lang="en-US" dirty="0">
                <a:ea typeface="ＭＳ Ｐゴシック" charset="0"/>
              </a:rPr>
              <a:t> (15)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SIGSTOP</a:t>
            </a:r>
            <a:r>
              <a:rPr lang="en-US" sz="2000" dirty="0">
                <a:ea typeface="ＭＳ Ｐゴシック" charset="0"/>
              </a:rPr>
              <a:t> (19)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Default handler suspends the process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Can resume the process with signal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SIGCONT</a:t>
            </a:r>
            <a:r>
              <a:rPr lang="en-US" dirty="0">
                <a:ea typeface="ＭＳ Ｐゴシック" charset="0"/>
              </a:rPr>
              <a:t> (18)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Catchable suspension signal is </a:t>
            </a:r>
            <a:r>
              <a:rPr lang="en-US" dirty="0">
                <a:latin typeface="Courier New"/>
                <a:ea typeface="ＭＳ Ｐゴシック" charset="0"/>
                <a:cs typeface="Courier New"/>
              </a:rPr>
              <a:t>SIGTSTP</a:t>
            </a:r>
            <a:r>
              <a:rPr lang="en-US" dirty="0">
                <a:ea typeface="ＭＳ Ｐゴシック" charset="0"/>
              </a:rPr>
              <a:t> (20)</a:t>
            </a:r>
          </a:p>
        </p:txBody>
      </p:sp>
    </p:spTree>
    <p:extLst>
      <p:ext uri="{BB962C8B-B14F-4D97-AF65-F5344CB8AC3E}">
        <p14:creationId xmlns:p14="http://schemas.microsoft.com/office/powerpoint/2010/main" val="12467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signal management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signal() function --- </a:t>
            </a:r>
            <a:r>
              <a:rPr lang="en-US" sz="2000" dirty="0"/>
              <a:t>oldest interface for signal management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rgbClr val="2F02F0"/>
              </a:solidFill>
              <a:ea typeface="ＭＳ Ｐゴシック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signal.h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>
                <a:latin typeface="Courier New"/>
                <a:cs typeface="Courier New"/>
              </a:rPr>
              <a:t>typedef void (* </a:t>
            </a:r>
            <a:r>
              <a:rPr lang="en-US" sz="1400" b="1" dirty="0" err="1">
                <a:latin typeface="Courier New"/>
                <a:cs typeface="Courier New"/>
              </a:rPr>
              <a:t>sighandler_t</a:t>
            </a:r>
            <a:r>
              <a:rPr lang="en-US" sz="1400" b="1" dirty="0">
                <a:latin typeface="Courier New"/>
                <a:cs typeface="Courier New"/>
              </a:rPr>
              <a:t>) (int);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1" dirty="0" err="1">
                <a:latin typeface="Courier New"/>
                <a:cs typeface="Courier New"/>
              </a:rPr>
              <a:t>sighandler_t</a:t>
            </a:r>
            <a:r>
              <a:rPr lang="en-US" sz="1400" b="1" dirty="0">
                <a:latin typeface="Courier New"/>
                <a:cs typeface="Courier New"/>
              </a:rPr>
              <a:t> signal(int </a:t>
            </a:r>
            <a:r>
              <a:rPr lang="en-US" sz="1400" b="1" dirty="0" err="1">
                <a:latin typeface="Courier New"/>
                <a:cs typeface="Courier New"/>
              </a:rPr>
              <a:t>iSig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sighandler_t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pfHandler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Successful call to signal() removes the current action taken on receipt of the signal </a:t>
            </a:r>
            <a:r>
              <a:rPr lang="en-US" sz="1800" b="1" dirty="0" err="1"/>
              <a:t>iSig</a:t>
            </a:r>
            <a:r>
              <a:rPr lang="en-US" sz="1800" b="1" dirty="0"/>
              <a:t>, </a:t>
            </a:r>
            <a:r>
              <a:rPr lang="en-US" sz="1800" dirty="0"/>
              <a:t>and instead handles the signal with the signal handler specified by </a:t>
            </a:r>
            <a:r>
              <a:rPr lang="en-US" sz="1800" b="1" dirty="0" err="1"/>
              <a:t>pfHandler</a:t>
            </a:r>
            <a:endParaRPr lang="en-US" sz="1800" b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b="1" dirty="0" err="1">
                <a:latin typeface="Courier New"/>
                <a:cs typeface="Courier New"/>
              </a:rPr>
              <a:t>iSig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dirty="0"/>
              <a:t>is one of the signal names such as SIGINT or SIGUSR1 (see the 31 signal names)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handler function must return void, because there is no standard place in the program for this function to return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The handler function takes one argument, an integer, which is the signal identifier (for e.g. SIGUSR2)  of the signal being handled. This allows a single function to handle multiple signals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2F02F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15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Installing a Signal Handler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sighandler_t signal(int iSig, sighandler_t pfHandler);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Installs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pfHandler </a:t>
            </a:r>
            <a:r>
              <a:rPr lang="en-US" sz="2000" dirty="0">
                <a:ea typeface="ＭＳ Ｐゴシック" charset="0"/>
              </a:rPr>
              <a:t>as the handler of signals for type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iSig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pfHandler </a:t>
            </a:r>
            <a:r>
              <a:rPr lang="en-US" sz="2000" dirty="0">
                <a:ea typeface="ＭＳ Ｐゴシック" charset="0"/>
              </a:rPr>
              <a:t>is a function pointer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ea typeface="ＭＳ Ｐゴシック" charset="0"/>
                <a:cs typeface="Courier New"/>
              </a:rPr>
              <a:t>typedef void (* sighandler_t) (int);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Returns the old handler on success;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SIGERR</a:t>
            </a:r>
            <a:r>
              <a:rPr lang="en-US" sz="2000" dirty="0">
                <a:ea typeface="ＭＳ Ｐゴシック" charset="0"/>
              </a:rPr>
              <a:t> on error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After call,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pfHandler </a:t>
            </a:r>
            <a:r>
              <a:rPr lang="en-US" sz="2000" dirty="0">
                <a:ea typeface="ＭＳ Ｐゴシック" charset="0"/>
              </a:rPr>
              <a:t>is invoked whenever process receives a signal of type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iSig</a:t>
            </a:r>
          </a:p>
        </p:txBody>
      </p:sp>
    </p:spTree>
    <p:extLst>
      <p:ext uri="{BB962C8B-B14F-4D97-AF65-F5344CB8AC3E}">
        <p14:creationId xmlns:p14="http://schemas.microsoft.com/office/powerpoint/2010/main" val="258581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 err="1"/>
              <a:t>Interprocess</a:t>
            </a:r>
            <a:r>
              <a:rPr lang="en-US" sz="4000" dirty="0"/>
              <a:t> Communication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27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Signal Handler Example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&lt;assert.h&gt;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#include &lt;signal.h&gt;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void myHandler(int iSig)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  </a:t>
            </a:r>
            <a:r>
              <a:rPr lang="en-US" sz="1800" b="1" dirty="0" err="1">
                <a:latin typeface="Courier New"/>
                <a:cs typeface="Courier New"/>
              </a:rPr>
              <a:t>printf</a:t>
            </a:r>
            <a:r>
              <a:rPr lang="en-US" sz="1800" b="1" dirty="0">
                <a:latin typeface="Courier New"/>
                <a:cs typeface="Courier New"/>
              </a:rPr>
              <a:t>(“The program is in myHandler with argument %d\n", iSig);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  void (*pfRet)(int) = signal(SIGINT, myHandler);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latin typeface="Courier New"/>
                <a:cs typeface="Courier New"/>
              </a:rPr>
              <a:t>        assert(pfRet != SIG_ERR);</a:t>
            </a:r>
          </a:p>
          <a:p>
            <a:pPr marL="0" indent="0">
              <a:spcBef>
                <a:spcPts val="0"/>
              </a:spcBef>
              <a:buNone/>
            </a:pPr>
            <a:endParaRPr lang="de-DE" sz="18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latin typeface="Courier New"/>
                <a:cs typeface="Courier New"/>
              </a:rPr>
              <a:t>        printf("Entering an infinite loop\n");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  </a:t>
            </a:r>
            <a:r>
              <a:rPr lang="en-US" sz="1800" b="1" dirty="0">
                <a:highlight>
                  <a:srgbClr val="FFFF00"/>
                </a:highlight>
                <a:latin typeface="Courier New"/>
                <a:cs typeface="Courier New"/>
              </a:rPr>
              <a:t>while (1) </a:t>
            </a:r>
            <a:r>
              <a:rPr lang="de-DE" sz="1800" b="1" dirty="0">
                <a:highlight>
                  <a:srgbClr val="FFFF00"/>
                </a:highlight>
                <a:latin typeface="Courier New"/>
                <a:cs typeface="Courier New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sz="1800" b="1" dirty="0">
                <a:highlight>
                  <a:srgbClr val="FFFF00"/>
                </a:highlight>
                <a:latin typeface="Courier New"/>
                <a:cs typeface="Courier New"/>
              </a:rPr>
              <a:t>                printf(".");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800" b="1" dirty="0">
                <a:latin typeface="Courier New"/>
                <a:cs typeface="Courier New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/>
                <a:cs typeface="Courier New"/>
              </a:rPr>
              <a:t>}</a:t>
            </a:r>
            <a:endParaRPr lang="en-US" sz="1600" b="1" dirty="0">
              <a:solidFill>
                <a:srgbClr val="2F02F0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35686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Signal Handler Example (using delay)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stdio.h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assert.h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signal.h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unistd.h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void </a:t>
            </a:r>
            <a:r>
              <a:rPr lang="en-US" sz="1400" b="1" dirty="0" err="1">
                <a:latin typeface="Courier New"/>
                <a:cs typeface="Courier New"/>
              </a:rPr>
              <a:t>myHandler</a:t>
            </a:r>
            <a:r>
              <a:rPr lang="en-US" sz="1400" b="1" dirty="0">
                <a:latin typeface="Courier New"/>
                <a:cs typeface="Courier New"/>
              </a:rPr>
              <a:t>(int </a:t>
            </a:r>
            <a:r>
              <a:rPr lang="en-US" sz="1400" b="1" dirty="0" err="1">
                <a:latin typeface="Courier New"/>
                <a:cs typeface="Courier New"/>
              </a:rPr>
              <a:t>iSig</a:t>
            </a:r>
            <a:r>
              <a:rPr lang="en-US" sz="1400" b="1" dirty="0">
                <a:latin typeface="Courier New"/>
                <a:cs typeface="Courier New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("Program is in </a:t>
            </a:r>
            <a:r>
              <a:rPr lang="en-US" sz="1400" b="1" dirty="0" err="1">
                <a:latin typeface="Courier New"/>
                <a:cs typeface="Courier New"/>
              </a:rPr>
              <a:t>myHandler</a:t>
            </a:r>
            <a:r>
              <a:rPr lang="en-US" sz="1400" b="1" dirty="0">
                <a:latin typeface="Courier New"/>
                <a:cs typeface="Courier New"/>
              </a:rPr>
              <a:t> with argument %d\n", </a:t>
            </a:r>
            <a:r>
              <a:rPr lang="en-US" sz="1400" b="1" dirty="0" err="1">
                <a:latin typeface="Courier New"/>
                <a:cs typeface="Courier New"/>
              </a:rPr>
              <a:t>iSig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int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void (*</a:t>
            </a:r>
            <a:r>
              <a:rPr lang="en-US" sz="1400" b="1" dirty="0" err="1">
                <a:latin typeface="Courier New"/>
                <a:cs typeface="Courier New"/>
              </a:rPr>
              <a:t>pfRet</a:t>
            </a:r>
            <a:r>
              <a:rPr lang="en-US" sz="1400" b="1" dirty="0">
                <a:latin typeface="Courier New"/>
                <a:cs typeface="Courier New"/>
              </a:rPr>
              <a:t>)(int) = signal(SIGINT, </a:t>
            </a:r>
            <a:r>
              <a:rPr lang="en-US" sz="1400" b="1" dirty="0" err="1">
                <a:latin typeface="Courier New"/>
                <a:cs typeface="Courier New"/>
              </a:rPr>
              <a:t>myHandler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assert(</a:t>
            </a:r>
            <a:r>
              <a:rPr lang="en-US" sz="1400" b="1" dirty="0" err="1">
                <a:latin typeface="Courier New"/>
                <a:cs typeface="Courier New"/>
              </a:rPr>
              <a:t>pfRet</a:t>
            </a:r>
            <a:r>
              <a:rPr lang="en-US" sz="1400" b="1" dirty="0">
                <a:latin typeface="Courier New"/>
                <a:cs typeface="Courier New"/>
              </a:rPr>
              <a:t> != SIG_ERR);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 err="1">
                <a:latin typeface="Courier New"/>
                <a:cs typeface="Courier New"/>
              </a:rPr>
              <a:t>printf</a:t>
            </a:r>
            <a:r>
              <a:rPr lang="en-US" sz="1400" b="1" dirty="0">
                <a:latin typeface="Courier New"/>
                <a:cs typeface="Courier New"/>
              </a:rPr>
              <a:t>("Entering a loop with delay\n");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for (int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 = 0;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 &lt; 10;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i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printf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(".");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        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fflush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en-US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stdout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); // Ensure the dot is immediately printed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        sleep(1);       // Introduce a 1-second delay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  <a:endParaRPr lang="en-US" sz="1200" b="1" dirty="0">
              <a:solidFill>
                <a:srgbClr val="2F02F0"/>
              </a:solidFill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2170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15684" y="6407944"/>
            <a:ext cx="497348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Predefined Signal Handlers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400" dirty="0"/>
              <a:t>Can install predefined signal handler </a:t>
            </a:r>
            <a:r>
              <a:rPr lang="en-US" sz="2400" dirty="0">
                <a:solidFill>
                  <a:srgbClr val="2F02F0"/>
                </a:solidFill>
              </a:rPr>
              <a:t>SIG_IGN</a:t>
            </a:r>
            <a:r>
              <a:rPr lang="en-US" sz="2400" dirty="0"/>
              <a:t> to ignore signals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400" b="1" dirty="0">
                <a:solidFill>
                  <a:srgbClr val="2F02F0"/>
                </a:solidFill>
                <a:cs typeface="Courier New"/>
              </a:rPr>
              <a:t>void (*pfRet)(int) = signal(SIGINT, SIG_IGN);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ea typeface="ＭＳ Ｐゴシック" charset="0"/>
              </a:rPr>
              <a:t>Subsequently, process will ignore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SIGINT</a:t>
            </a:r>
            <a:r>
              <a:rPr lang="en-US" sz="2000" dirty="0">
                <a:ea typeface="ＭＳ Ｐゴシック" charset="0"/>
              </a:rPr>
              <a:t> (2) signals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400" dirty="0">
                <a:ea typeface="ＭＳ Ｐゴシック" charset="0"/>
              </a:rPr>
              <a:t>Can install predefined signal handler </a:t>
            </a:r>
            <a:r>
              <a:rPr lang="en-US" sz="2400" dirty="0">
                <a:solidFill>
                  <a:srgbClr val="2F02F0"/>
                </a:solidFill>
                <a:ea typeface="ＭＳ Ｐゴシック" charset="0"/>
              </a:rPr>
              <a:t>SIG_DFL</a:t>
            </a:r>
            <a:r>
              <a:rPr lang="en-US" sz="2400" dirty="0">
                <a:ea typeface="ＭＳ Ｐゴシック" charset="0"/>
              </a:rPr>
              <a:t> to restore default signal handler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400" b="1" dirty="0">
                <a:solidFill>
                  <a:srgbClr val="2F02F0"/>
                </a:solidFill>
                <a:cs typeface="Courier New"/>
              </a:rPr>
              <a:t>void (*pfRet)(int) = signal(SIGINT, myHandler);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is-IS" sz="2400" dirty="0">
                <a:solidFill>
                  <a:srgbClr val="2F02F0"/>
                </a:solidFill>
                <a:ea typeface="ＭＳ Ｐゴシック" charset="0"/>
              </a:rPr>
              <a:t>…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</a:pPr>
            <a:r>
              <a:rPr lang="en-US" sz="2400" b="1" dirty="0">
                <a:solidFill>
                  <a:srgbClr val="2F02F0"/>
                </a:solidFill>
                <a:cs typeface="Courier New"/>
              </a:rPr>
              <a:t>pfRet = signal(SIGINT, SIG_DFL);</a:t>
            </a:r>
            <a:endParaRPr lang="en-US" sz="2000" dirty="0">
              <a:ea typeface="ＭＳ Ｐゴシック" charset="0"/>
            </a:endParaRP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2000" dirty="0">
                <a:ea typeface="ＭＳ Ｐゴシック" charset="0"/>
              </a:rPr>
              <a:t>Subsequently, process will handle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SIGINT</a:t>
            </a:r>
            <a:r>
              <a:rPr lang="en-US" sz="2000" dirty="0">
                <a:ea typeface="ＭＳ Ｐゴシック" charset="0"/>
              </a:rPr>
              <a:t> (2) signals using the default handler for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SIGINT</a:t>
            </a:r>
            <a:r>
              <a:rPr lang="en-US" sz="2000" dirty="0">
                <a:ea typeface="ＭＳ Ｐゴシック" charset="0"/>
              </a:rPr>
              <a:t> (2) signals</a:t>
            </a:r>
          </a:p>
        </p:txBody>
      </p:sp>
    </p:spTree>
    <p:extLst>
      <p:ext uri="{BB962C8B-B14F-4D97-AF65-F5344CB8AC3E}">
        <p14:creationId xmlns:p14="http://schemas.microsoft.com/office/powerpoint/2010/main" val="3955509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Sending Signals via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kill –signal pid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Send signal of type </a:t>
            </a:r>
            <a:r>
              <a:rPr lang="en-US" sz="2000" dirty="0">
                <a:solidFill>
                  <a:srgbClr val="2F02F0"/>
                </a:solidFill>
              </a:rPr>
              <a:t>signal</a:t>
            </a:r>
            <a:r>
              <a:rPr lang="en-US" sz="2000" dirty="0"/>
              <a:t> to process with ID </a:t>
            </a:r>
            <a:r>
              <a:rPr lang="en-US" sz="2000" dirty="0">
                <a:solidFill>
                  <a:srgbClr val="2F02F0"/>
                </a:solidFill>
              </a:rPr>
              <a:t>pid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Specify signal type name (</a:t>
            </a:r>
            <a:r>
              <a:rPr lang="en-US" sz="2000" dirty="0">
                <a:latin typeface="Courier New"/>
                <a:cs typeface="Courier New"/>
              </a:rPr>
              <a:t>–SIGINT</a:t>
            </a:r>
            <a:r>
              <a:rPr lang="en-US" sz="2000" dirty="0"/>
              <a:t>) or number (</a:t>
            </a:r>
            <a:r>
              <a:rPr lang="en-US" sz="2000" dirty="0">
                <a:latin typeface="Courier New"/>
                <a:cs typeface="Courier New"/>
              </a:rPr>
              <a:t>–2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Examples: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kill –2 1234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kill –SIGINT 1234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kill –HUP 1722</a:t>
            </a:r>
          </a:p>
          <a:p>
            <a:pPr marL="341313" indent="-341313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ea typeface="ＭＳ Ｐゴシック" charset="0"/>
              </a:rPr>
              <a:t>killall loop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Send a signal to </a:t>
            </a:r>
            <a:r>
              <a:rPr lang="en-US" sz="2000" dirty="0">
                <a:solidFill>
                  <a:srgbClr val="008000"/>
                </a:solidFill>
                <a:ea typeface="ＭＳ Ｐゴシック" charset="0"/>
              </a:rPr>
              <a:t>all</a:t>
            </a:r>
            <a:r>
              <a:rPr lang="en-US" sz="2000" dirty="0">
                <a:ea typeface="ＭＳ Ｐゴシック" charset="0"/>
              </a:rPr>
              <a:t> processes named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loop</a:t>
            </a:r>
            <a:r>
              <a:rPr lang="en-US" sz="2000" dirty="0">
                <a:ea typeface="ＭＳ Ｐゴシック" charset="0"/>
              </a:rPr>
              <a:t> to “terminate”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This will actually send the signal </a:t>
            </a:r>
            <a:r>
              <a:rPr lang="en-US" sz="2000" dirty="0">
                <a:latin typeface="Courier New"/>
                <a:ea typeface="ＭＳ Ｐゴシック" charset="0"/>
                <a:cs typeface="Courier New"/>
              </a:rPr>
              <a:t>SIGTERM</a:t>
            </a:r>
            <a:r>
              <a:rPr lang="en-US" sz="2000" dirty="0">
                <a:ea typeface="ＭＳ Ｐゴシック" charset="0"/>
              </a:rPr>
              <a:t>, whose purpose is to communicate a termination request to the given process, which does not necessarily have to terminate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449052" y="3261894"/>
            <a:ext cx="147053" cy="62831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96105" y="3249762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Same as typing </a:t>
            </a:r>
            <a:r>
              <a:rPr lang="en-US" sz="2000" dirty="0">
                <a:latin typeface="Courier New"/>
                <a:cs typeface="Courier New"/>
              </a:rPr>
              <a:t>Ctrl-C</a:t>
            </a:r>
            <a:r>
              <a:rPr lang="en-US" sz="2000" dirty="0"/>
              <a:t> if process 1234 is running in foreground</a:t>
            </a:r>
          </a:p>
        </p:txBody>
      </p:sp>
    </p:spTree>
    <p:extLst>
      <p:ext uri="{BB962C8B-B14F-4D97-AF65-F5344CB8AC3E}">
        <p14:creationId xmlns:p14="http://schemas.microsoft.com/office/powerpoint/2010/main" val="38308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Sending Signals via System Call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int raise(int iSig);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Instructs OS to send signal of type </a:t>
            </a:r>
            <a:r>
              <a:rPr lang="en-US" sz="2000" dirty="0">
                <a:solidFill>
                  <a:srgbClr val="2F02F0"/>
                </a:solidFill>
              </a:rPr>
              <a:t>iSig </a:t>
            </a:r>
            <a:r>
              <a:rPr lang="en-US" sz="2000" dirty="0"/>
              <a:t>to current process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Returns 0 to indicate success; non-0 to indicate failure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int retVal = raise(SIGINT);	// process commits suicide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assert(retVal != 0);		// should not get here</a:t>
            </a:r>
          </a:p>
          <a:p>
            <a:pPr marL="341313" indent="-341313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ea typeface="ＭＳ Ｐゴシック" charset="0"/>
              </a:rPr>
              <a:t>int kill(pid_t iPid, int iSig);</a:t>
            </a:r>
          </a:p>
          <a:p>
            <a:pPr marL="738188" lvl="1" indent="-287338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Sends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iSig</a:t>
            </a:r>
            <a:r>
              <a:rPr lang="en-US" sz="2000" dirty="0">
                <a:ea typeface="ＭＳ Ｐゴシック" charset="0"/>
              </a:rPr>
              <a:t> signal to process with ID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iPid</a:t>
            </a:r>
          </a:p>
          <a:p>
            <a:pPr marL="738188" lvl="1" indent="-287338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ＭＳ Ｐゴシック" charset="0"/>
              </a:rPr>
              <a:t>Equivalent to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raise(iSig) </a:t>
            </a:r>
            <a:r>
              <a:rPr lang="en-US" sz="2000" dirty="0">
                <a:ea typeface="ＭＳ Ｐゴシック" charset="0"/>
              </a:rPr>
              <a:t>when </a:t>
            </a:r>
            <a:r>
              <a:rPr lang="en-US" sz="2000" dirty="0">
                <a:solidFill>
                  <a:srgbClr val="2F02F0"/>
                </a:solidFill>
                <a:ea typeface="ＭＳ Ｐゴシック" charset="0"/>
              </a:rPr>
              <a:t>iPid</a:t>
            </a:r>
            <a:r>
              <a:rPr lang="en-US" sz="2000" dirty="0">
                <a:ea typeface="ＭＳ Ｐゴシック" charset="0"/>
              </a:rPr>
              <a:t> is ID of current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Example: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pid_t iPid = getpid();	// process gets its pid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</a:rPr>
              <a:t>kill(iPid, SIGINT);		// sends itself a SIGINT signal, commits suicide</a:t>
            </a:r>
            <a:endParaRPr lang="en-US" sz="24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5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pause()</a:t>
            </a:r>
            <a:r>
              <a:rPr lang="en-US" sz="4000" dirty="0"/>
              <a:t> Function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</a:rPr>
              <a:t>int</a:t>
            </a:r>
            <a:r>
              <a:rPr lang="en-US" sz="2400" dirty="0">
                <a:solidFill>
                  <a:srgbClr val="2F02F0"/>
                </a:solidFill>
              </a:rPr>
              <a:t> pause( );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Suspends the calling process, without wasting resources, until some kind of signal is caught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pause() </a:t>
            </a:r>
            <a:r>
              <a:rPr lang="en-US" sz="2000" dirty="0"/>
              <a:t>returns only if the caught signal is received, in which case the signal is handled and pause() returns -1, and sets </a:t>
            </a:r>
            <a:r>
              <a:rPr lang="en-US" sz="2000" dirty="0" err="1"/>
              <a:t>errno</a:t>
            </a:r>
            <a:r>
              <a:rPr lang="en-US" sz="2000" dirty="0"/>
              <a:t> to EINTR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Signal action can be the execution of a signal handler function or process termination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 Linux kernel, pause() is one of the simplest system calls- it performs only 2 actions. 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it puts the process in the interruptible sleep state. 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it calls schedule() to invoke the Linux process scheduler to find another process to run. 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As the process is not actually waiting for anything, the kernel will not wake up unless it receives a signal. </a:t>
            </a:r>
          </a:p>
        </p:txBody>
      </p:sp>
    </p:spTree>
    <p:extLst>
      <p:ext uri="{BB962C8B-B14F-4D97-AF65-F5344CB8AC3E}">
        <p14:creationId xmlns:p14="http://schemas.microsoft.com/office/powerpoint/2010/main" val="263604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pause()</a:t>
            </a:r>
            <a:r>
              <a:rPr lang="en-US" sz="4000" dirty="0"/>
              <a:t>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#include &lt;stdio.h&gt;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highlight>
                  <a:srgbClr val="FFFF00"/>
                </a:highlight>
                <a:latin typeface="Courier New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#include &lt;signal.h&gt;</a:t>
            </a:r>
            <a:br>
              <a:rPr lang="en-US" sz="1600" b="1" dirty="0">
                <a:latin typeface="Courier New" charset="0"/>
              </a:rPr>
            </a:br>
            <a:endParaRPr lang="en-US" sz="16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void sig_usr( int signo );    /* handles two signals */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int main() { 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	int i = 0;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if( signal( SIGUSR1,sig_usr ) == SIG_ERR )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printf( "Cannot catch SIGUSR1\n" );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if( signal( SIGUSR2,sig_usr ) == SIG_ERR )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 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 "Cannot catch SIGUSR2\n" );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	:</a:t>
            </a:r>
            <a:br>
              <a:rPr lang="en-US" sz="1800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while(1) {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printf( "%2d\n", i );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</a:t>
            </a:r>
            <a:r>
              <a:rPr lang="en-US" sz="1600" b="1" dirty="0">
                <a:solidFill>
                  <a:schemeClr val="accent2"/>
                </a:solidFill>
                <a:latin typeface="Courier New" charset="0"/>
              </a:rPr>
              <a:t>pause</a:t>
            </a:r>
            <a:r>
              <a:rPr lang="en-US" sz="1600" b="1" dirty="0">
                <a:latin typeface="Courier New" charset="0"/>
              </a:rPr>
              <a:t>();  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/* pause until signal handler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 * has processed signal */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i++;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	}</a:t>
            </a:r>
            <a:br>
              <a:rPr lang="en-US" sz="1600" b="1" dirty="0">
                <a:latin typeface="Courier New" charset="0"/>
              </a:rPr>
            </a:br>
            <a:endParaRPr lang="en-US" sz="1600" b="1" dirty="0">
              <a:latin typeface="Courier New" charset="0"/>
            </a:endParaRP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r>
              <a:rPr lang="en-US" sz="1600" b="1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2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542421" y="6407944"/>
            <a:ext cx="470611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pause()</a:t>
            </a:r>
            <a:r>
              <a:rPr lang="en-US" sz="4000" dirty="0"/>
              <a:t>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charset="0"/>
              </a:rPr>
              <a:t>/* argument is signal number */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charset="0"/>
              </a:rPr>
              <a:t>void sig_usr( int signo ) 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charset="0"/>
              </a:rPr>
              <a:t>	if( signo == SIGUSR1 )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	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 "Received SIGUSR1\n" );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else if( signo == SIGUSR2 )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  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 "Received SIGUSR2\n" );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else</a:t>
            </a: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  	</a:t>
            </a:r>
            <a:r>
              <a:rPr lang="en-US" sz="1600" b="1" dirty="0" err="1">
                <a:latin typeface="Courier New" charset="0"/>
              </a:rPr>
              <a:t>printf</a:t>
            </a:r>
            <a:r>
              <a:rPr lang="en-US" sz="1600" b="1" dirty="0">
                <a:latin typeface="Courier New" charset="0"/>
              </a:rPr>
              <a:t>( "Error: received signal %d\n", signo);</a:t>
            </a:r>
            <a:br>
              <a:rPr lang="en-US" sz="1600" b="1" dirty="0">
                <a:latin typeface="Courier New" charset="0"/>
              </a:rPr>
            </a:br>
            <a:br>
              <a:rPr lang="en-US" sz="1600" b="1" dirty="0">
                <a:latin typeface="Courier New" charset="0"/>
              </a:rPr>
            </a:br>
            <a:r>
              <a:rPr lang="en-US" sz="1600" b="1" dirty="0">
                <a:latin typeface="Courier New" charset="0"/>
              </a:rPr>
              <a:t>  return;</a:t>
            </a:r>
          </a:p>
          <a:p>
            <a:pPr>
              <a:lnSpc>
                <a:spcPct val="80000"/>
              </a:lnSpc>
              <a:buNone/>
            </a:pPr>
            <a:r>
              <a:rPr lang="en-US" sz="1600" b="1" dirty="0">
                <a:latin typeface="Courier New" charset="0"/>
              </a:rPr>
              <a:t>}</a:t>
            </a:r>
          </a:p>
          <a:p>
            <a:pPr>
              <a:lnSpc>
                <a:spcPct val="80000"/>
              </a:lnSpc>
              <a:buFont typeface="Monotype Sorts" charset="0"/>
              <a:buNone/>
            </a:pPr>
            <a:endParaRPr lang="en-US" sz="1600" b="1" dirty="0">
              <a:latin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4357" y="3760707"/>
            <a:ext cx="5519370" cy="2897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$ sig_examp &amp;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[1]     4720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0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$ kill -USR1 4720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Received SIGUSR1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1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$ kill -USR2 4720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Received SIGUSR2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 2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solidFill>
                  <a:schemeClr val="accent2"/>
                </a:solidFill>
                <a:latin typeface="Courier New" charset="0"/>
              </a:rPr>
              <a:t>$ kill 4720</a:t>
            </a:r>
            <a:r>
              <a:rPr lang="en-US" b="1" dirty="0">
                <a:latin typeface="Courier New" charset="0"/>
              </a:rPr>
              <a:t>		  /* send SIGTERM */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[1] + Terminated   sig_examp &amp;</a:t>
            </a:r>
            <a:br>
              <a:rPr lang="en-US" b="1" dirty="0">
                <a:latin typeface="Courier New" charset="0"/>
              </a:rPr>
            </a:br>
            <a:r>
              <a:rPr lang="en-US" b="1" dirty="0">
                <a:latin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42384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9858-C72B-4FDF-8247-FAE0E649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signals to Process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F578-D104-48E1-8B37-50CBFC580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killpg</a:t>
            </a:r>
            <a:r>
              <a:rPr lang="en-US" dirty="0"/>
              <a:t>(int </a:t>
            </a:r>
            <a:r>
              <a:rPr lang="en-US" dirty="0" err="1"/>
              <a:t>pgrp</a:t>
            </a:r>
            <a:r>
              <a:rPr lang="en-US" dirty="0"/>
              <a:t>, int </a:t>
            </a:r>
            <a:r>
              <a:rPr lang="en-US" dirty="0" err="1"/>
              <a:t>iSig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112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Interprocess</a:t>
            </a:r>
            <a:r>
              <a:rPr lang="en-US" sz="4000" dirty="0"/>
              <a:t> Communication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Processes may be independent or cooperating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008000"/>
                </a:solidFill>
              </a:rPr>
              <a:t>independent process </a:t>
            </a:r>
            <a:r>
              <a:rPr lang="en-US" sz="2000" dirty="0"/>
              <a:t>cannot affect or be affected by the execution of another process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process that does not share data with another process is independent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08000"/>
                </a:solidFill>
              </a:rPr>
              <a:t>cooperating process </a:t>
            </a:r>
            <a:r>
              <a:rPr lang="en-US" sz="2000" dirty="0"/>
              <a:t>can affect or be affected by the execution of another process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process that shares data with another process is a cooperating process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Cooperating processes require </a:t>
            </a:r>
            <a:r>
              <a:rPr lang="en-US" sz="2000" dirty="0" err="1">
                <a:solidFill>
                  <a:srgbClr val="008000"/>
                </a:solidFill>
              </a:rPr>
              <a:t>interprocess</a:t>
            </a:r>
            <a:r>
              <a:rPr lang="en-US" sz="2000" dirty="0">
                <a:solidFill>
                  <a:srgbClr val="008000"/>
                </a:solidFill>
              </a:rPr>
              <a:t>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891577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Overview of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Data communication with a C program and the outside world is performed through files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Files are a non-volatile way to store data by means of such media as tape, CD-ROM, floppy disk, ZIP disk, hard drive, etc.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 (just like the Linux operating system) considers all process communication media to be </a:t>
            </a:r>
            <a:r>
              <a:rPr lang="en-US" sz="2400" dirty="0">
                <a:solidFill>
                  <a:srgbClr val="008000"/>
                </a:solidFill>
              </a:rPr>
              <a:t>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ordinary file on a disk is considered to be a file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 is the keyboard, the screen, parallel ports, and serial ports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22E31A-333E-4A9D-989E-856B7137AB7F}"/>
                  </a:ext>
                </a:extLst>
              </p14:cNvPr>
              <p14:cNvContentPartPr/>
              <p14:nvPr/>
            </p14:nvContentPartPr>
            <p14:xfrm>
              <a:off x="2208600" y="365760"/>
              <a:ext cx="5186880" cy="446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22E31A-333E-4A9D-989E-856B7137AB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9240" y="356400"/>
                <a:ext cx="5205600" cy="448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745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Linux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Linux file is a sequence of </a:t>
            </a:r>
            <a:r>
              <a:rPr lang="en-US" sz="2400" i="1" dirty="0"/>
              <a:t>m</a:t>
            </a:r>
            <a:r>
              <a:rPr lang="en-US" sz="2400" dirty="0"/>
              <a:t> bytes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</a:t>
            </a:r>
            <a:r>
              <a:rPr lang="en-US" sz="2000" baseline="-25000" dirty="0"/>
              <a:t>0</a:t>
            </a:r>
            <a:r>
              <a:rPr lang="en-US" sz="2000" dirty="0"/>
              <a:t>, B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B</a:t>
            </a:r>
            <a:r>
              <a:rPr lang="en-US" sz="2000" baseline="-25000" dirty="0" err="1"/>
              <a:t>k</a:t>
            </a:r>
            <a:r>
              <a:rPr lang="en-US" sz="2000" dirty="0"/>
              <a:t>, …, B</a:t>
            </a:r>
            <a:r>
              <a:rPr lang="en-US" sz="2000" baseline="-25000" dirty="0"/>
              <a:t>m-1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All I/O devices are represented as files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4425" algn="l"/>
              </a:tabLst>
            </a:pP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dev</a:t>
            </a:r>
            <a:r>
              <a:rPr lang="en-US" sz="2000" dirty="0">
                <a:latin typeface="Courier New"/>
                <a:cs typeface="Courier New"/>
              </a:rPr>
              <a:t>/sda2</a:t>
            </a:r>
            <a:r>
              <a:rPr lang="en-US" sz="2000" dirty="0"/>
              <a:t>	(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usr</a:t>
            </a:r>
            <a:r>
              <a:rPr lang="en-US" sz="2000" dirty="0"/>
              <a:t> disk partition)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4425" algn="l"/>
              </a:tabLst>
            </a:pP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dev</a:t>
            </a:r>
            <a:r>
              <a:rPr lang="en-US" sz="2000" dirty="0">
                <a:latin typeface="Courier New"/>
                <a:cs typeface="Courier New"/>
              </a:rPr>
              <a:t>/tty2</a:t>
            </a:r>
            <a:r>
              <a:rPr lang="en-US" sz="2000" dirty="0"/>
              <a:t>	(terminal)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3654425" algn="l"/>
              </a:tabLst>
            </a:pPr>
            <a:r>
              <a:rPr lang="en-US" sz="2400" dirty="0"/>
              <a:t>Even the kernel is represented as a file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4425" algn="l"/>
              </a:tabLst>
            </a:pP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dev</a:t>
            </a: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kmem</a:t>
            </a:r>
            <a:r>
              <a:rPr lang="en-US" sz="2000" dirty="0"/>
              <a:t>	(kernel memory image)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3654425" algn="l"/>
              </a:tabLst>
            </a:pPr>
            <a:r>
              <a:rPr lang="en-US" sz="2000" dirty="0">
                <a:latin typeface="Courier New"/>
                <a:cs typeface="Courier New"/>
              </a:rPr>
              <a:t>/</a:t>
            </a:r>
            <a:r>
              <a:rPr lang="en-US" sz="2000" dirty="0" err="1">
                <a:latin typeface="Courier New"/>
                <a:cs typeface="Courier New"/>
              </a:rPr>
              <a:t>proc</a:t>
            </a:r>
            <a:r>
              <a:rPr lang="en-US" sz="2000" dirty="0"/>
              <a:t>	(kernel data structures)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738B8B-C378-4171-9065-057FB5DBC570}"/>
                  </a:ext>
                </a:extLst>
              </p14:cNvPr>
              <p14:cNvContentPartPr/>
              <p14:nvPr/>
            </p14:nvContentPartPr>
            <p14:xfrm>
              <a:off x="859320" y="2027160"/>
              <a:ext cx="2977920" cy="287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738B8B-C378-4171-9065-057FB5DBC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960" y="2017800"/>
                <a:ext cx="2996640" cy="28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857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I/O and Data Movement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GB" sz="2400" dirty="0"/>
              <a:t>Input and output share common property of </a:t>
            </a:r>
            <a:r>
              <a:rPr lang="en-GB" sz="2400" dirty="0">
                <a:solidFill>
                  <a:srgbClr val="008000"/>
                </a:solidFill>
              </a:rPr>
              <a:t>unidirectional </a:t>
            </a:r>
            <a:r>
              <a:rPr lang="en-GB" sz="2400" dirty="0"/>
              <a:t>movement of data and support to </a:t>
            </a:r>
            <a:r>
              <a:rPr lang="en-GB" sz="2400" dirty="0">
                <a:solidFill>
                  <a:srgbClr val="008000"/>
                </a:solidFill>
              </a:rPr>
              <a:t>sequential access </a:t>
            </a:r>
            <a:r>
              <a:rPr lang="en-GB" sz="2400" dirty="0"/>
              <a:t>to data</a:t>
            </a:r>
          </a:p>
          <a:p>
            <a:pPr lvl="1" algn="just">
              <a:spcBef>
                <a:spcPts val="0"/>
              </a:spcBef>
            </a:pPr>
            <a:r>
              <a:rPr lang="en-GB" sz="2000" dirty="0"/>
              <a:t>The flow of data into a program (input) may come from different devices such as keyboard, mouse, memory, disk, network, or another program</a:t>
            </a:r>
          </a:p>
          <a:p>
            <a:pPr lvl="1" algn="just">
              <a:spcBef>
                <a:spcPts val="0"/>
              </a:spcBef>
            </a:pPr>
            <a:r>
              <a:rPr lang="en-GB" sz="2000" dirty="0"/>
              <a:t>The flow of data out of a program (output) may go to the screen, printer, memory, disk, network, another program</a:t>
            </a:r>
          </a:p>
        </p:txBody>
      </p:sp>
      <p:pic>
        <p:nvPicPr>
          <p:cNvPr id="2" name="Picture 1" descr="Screen Shot 2015-06-15 at 1.3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99" y="3986446"/>
            <a:ext cx="5647022" cy="268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3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Linux File Types (Review)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Regular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Binary or text file (Linux does not know the difference)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Directory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file that contains the names and locations of other files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Character special and block special 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Terminals (character special) and disks (block special)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FIFO (named pipe)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file type used for </a:t>
            </a:r>
            <a:r>
              <a:rPr lang="en-US" sz="2000" dirty="0" err="1"/>
              <a:t>interprocess</a:t>
            </a:r>
            <a:r>
              <a:rPr lang="en-US" sz="2000" dirty="0"/>
              <a:t> communication to exchange data between unrelated processes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Socket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file type used for network communication between processes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6F098B-28AA-4423-B85B-39A506BBAFD1}"/>
                  </a:ext>
                </a:extLst>
              </p14:cNvPr>
              <p14:cNvContentPartPr/>
              <p14:nvPr/>
            </p14:nvContentPartPr>
            <p14:xfrm>
              <a:off x="4360680" y="4160520"/>
              <a:ext cx="1566360" cy="26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6F098B-28AA-4423-B85B-39A506BBAF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1320" y="4151160"/>
                <a:ext cx="1585080" cy="2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8937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Communication through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Storing and manipulating data using files is known as </a:t>
            </a:r>
            <a:r>
              <a:rPr lang="en-GB" sz="2400" dirty="0">
                <a:solidFill>
                  <a:srgbClr val="008000"/>
                </a:solidFill>
              </a:rPr>
              <a:t>file processing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Programs access files through basic file operations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Open a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Read data from a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Write data to a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Close a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Text files store all data types as character bytes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way a program reads the data (either text or binary mode) determines how the data is interpreted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Example:     </a:t>
            </a:r>
            <a:r>
              <a:rPr lang="en-US" sz="2000" dirty="0">
                <a:latin typeface="Courier New" charset="0"/>
              </a:rPr>
              <a:t>12  z  </a:t>
            </a:r>
            <a:r>
              <a:rPr lang="en-US" sz="2000" dirty="0" err="1">
                <a:latin typeface="Courier New" charset="0"/>
              </a:rPr>
              <a:t>rti</a:t>
            </a:r>
            <a:r>
              <a:rPr lang="en-US" sz="2000" dirty="0">
                <a:latin typeface="Courier New" charset="0"/>
              </a:rPr>
              <a:t>  456.79  room</a:t>
            </a:r>
          </a:p>
        </p:txBody>
      </p:sp>
      <p:sp>
        <p:nvSpPr>
          <p:cNvPr id="2" name="Right Brace 1"/>
          <p:cNvSpPr/>
          <p:nvPr/>
        </p:nvSpPr>
        <p:spPr>
          <a:xfrm>
            <a:off x="3794539" y="2936163"/>
            <a:ext cx="183607" cy="130162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00551" y="3303395"/>
            <a:ext cx="2831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these “process” a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8D329E-D3CF-490A-BCC9-3FBDED61C87A}"/>
                  </a:ext>
                </a:extLst>
              </p14:cNvPr>
              <p14:cNvContentPartPr/>
              <p14:nvPr/>
            </p14:nvContentPartPr>
            <p14:xfrm>
              <a:off x="2442600" y="5373360"/>
              <a:ext cx="5668920" cy="77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8D329E-D3CF-490A-BCC9-3FBDED61C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240" y="5364000"/>
                <a:ext cx="5687640" cy="7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898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Standard I/O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Examples of standard I/O functions: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Opening and closing files (</a:t>
            </a:r>
            <a:r>
              <a:rPr lang="en-US" sz="2000" dirty="0" err="1">
                <a:latin typeface="Courier New" charset="0"/>
              </a:rPr>
              <a:t>fopen</a:t>
            </a:r>
            <a:r>
              <a:rPr lang="en-US" sz="2000" dirty="0"/>
              <a:t> and </a:t>
            </a:r>
            <a:r>
              <a:rPr lang="en-US" sz="2000" dirty="0" err="1">
                <a:latin typeface="Courier New" charset="0"/>
              </a:rPr>
              <a:t>fclose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Reading and writing bytes (</a:t>
            </a:r>
            <a:r>
              <a:rPr lang="en-US" sz="2000" dirty="0" err="1">
                <a:latin typeface="Courier New" charset="0"/>
              </a:rPr>
              <a:t>fread</a:t>
            </a:r>
            <a:r>
              <a:rPr lang="en-US" sz="2000" dirty="0"/>
              <a:t> and </a:t>
            </a:r>
            <a:r>
              <a:rPr lang="en-US" sz="2000" dirty="0" err="1">
                <a:latin typeface="Courier New" charset="0"/>
              </a:rPr>
              <a:t>fwrite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Reading and writing text lines (</a:t>
            </a:r>
            <a:r>
              <a:rPr lang="en-US" sz="2000" dirty="0" err="1">
                <a:latin typeface="Courier New" charset="0"/>
              </a:rPr>
              <a:t>fgets</a:t>
            </a:r>
            <a:r>
              <a:rPr lang="en-US" sz="2000" dirty="0"/>
              <a:t> and </a:t>
            </a:r>
            <a:r>
              <a:rPr lang="en-US" sz="2000" dirty="0" err="1">
                <a:latin typeface="Courier New" charset="0"/>
              </a:rPr>
              <a:t>fputs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Formatted reading and writing (</a:t>
            </a:r>
            <a:r>
              <a:rPr lang="en-US" sz="2000" dirty="0" err="1">
                <a:latin typeface="Courier New" charset="0"/>
              </a:rPr>
              <a:t>fscanf</a:t>
            </a:r>
            <a:r>
              <a:rPr lang="en-US" sz="2000" dirty="0"/>
              <a:t> and </a:t>
            </a:r>
            <a:r>
              <a:rPr lang="en-US" sz="2000" dirty="0" err="1">
                <a:latin typeface="Courier New" charset="0"/>
              </a:rPr>
              <a:t>fprintf</a:t>
            </a:r>
            <a:r>
              <a:rPr lang="en-US" sz="2000" dirty="0"/>
              <a:t>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047478" y="3977878"/>
            <a:ext cx="4729935" cy="24749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>
                <a:latin typeface="Courier New"/>
                <a:cs typeface="Courier New"/>
              </a:rPr>
              <a:t>FILE* </a:t>
            </a: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 = </a:t>
            </a:r>
            <a:r>
              <a:rPr lang="en-US" dirty="0" err="1">
                <a:latin typeface="Courier New"/>
                <a:cs typeface="Courier New"/>
              </a:rPr>
              <a:t>fopen</a:t>
            </a:r>
            <a:r>
              <a:rPr lang="en-US" dirty="0">
                <a:latin typeface="Courier New"/>
                <a:cs typeface="Courier New"/>
              </a:rPr>
              <a:t>("</a:t>
            </a:r>
            <a:r>
              <a:rPr lang="en-US" dirty="0" err="1">
                <a:latin typeface="Courier New"/>
                <a:cs typeface="Courier New"/>
              </a:rPr>
              <a:t>In.file</a:t>
            </a:r>
            <a:r>
              <a:rPr lang="en-US" dirty="0">
                <a:latin typeface="Courier New"/>
                <a:cs typeface="Courier New"/>
              </a:rPr>
              <a:t>", "</a:t>
            </a:r>
            <a:r>
              <a:rPr lang="en-US" dirty="0" err="1">
                <a:latin typeface="Courier New"/>
                <a:cs typeface="Courier New"/>
              </a:rPr>
              <a:t>rw</a:t>
            </a:r>
            <a:r>
              <a:rPr lang="en-US" dirty="0">
                <a:latin typeface="Courier New"/>
                <a:cs typeface="Courier New"/>
              </a:rPr>
              <a:t>");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, ……);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 err="1">
                <a:latin typeface="Courier New"/>
                <a:cs typeface="Courier New"/>
              </a:rPr>
              <a:t>fprintf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, ……);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 err="1">
                <a:latin typeface="Courier New"/>
                <a:cs typeface="Courier New"/>
              </a:rPr>
              <a:t>fread</a:t>
            </a:r>
            <a:r>
              <a:rPr lang="en-US" dirty="0">
                <a:latin typeface="Courier New"/>
                <a:cs typeface="Courier New"/>
              </a:rPr>
              <a:t>(………, </a:t>
            </a: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>
              <a:lnSpc>
                <a:spcPct val="120000"/>
              </a:lnSpc>
              <a:buFont typeface="Wingdings" charset="0"/>
              <a:buNone/>
            </a:pPr>
            <a:r>
              <a:rPr lang="en-US" dirty="0" err="1">
                <a:latin typeface="Courier New"/>
                <a:cs typeface="Courier New"/>
              </a:rPr>
              <a:t>fwrite</a:t>
            </a:r>
            <a:r>
              <a:rPr lang="en-US" dirty="0">
                <a:latin typeface="Courier New"/>
                <a:cs typeface="Courier New"/>
              </a:rPr>
              <a:t>(………, </a:t>
            </a:r>
            <a:r>
              <a:rPr lang="en-US" dirty="0" err="1">
                <a:latin typeface="Courier New"/>
                <a:cs typeface="Courier New"/>
              </a:rPr>
              <a:t>fp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A8724-0CB4-4D16-B26F-1C35771919BE}"/>
                  </a:ext>
                </a:extLst>
              </p14:cNvPr>
              <p14:cNvContentPartPr/>
              <p14:nvPr/>
            </p14:nvContentPartPr>
            <p14:xfrm>
              <a:off x="2156040" y="4551840"/>
              <a:ext cx="1251720" cy="6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A8724-0CB4-4D16-B26F-1C35771919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6680" y="4542480"/>
                <a:ext cx="127044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5163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Standard I/O Streams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Standard I/O models open files as </a:t>
            </a:r>
            <a:r>
              <a:rPr lang="en-US" sz="2400" i="1" dirty="0">
                <a:solidFill>
                  <a:srgbClr val="008000"/>
                </a:solidFill>
              </a:rPr>
              <a:t>streams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Abstraction for a file descriptor and a buffer in memory.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Three files are automatically opened each time a C program is run and automatically closed when a C program ends: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latin typeface="Courier New" charset="0"/>
              </a:rPr>
              <a:t>stdin</a:t>
            </a:r>
            <a:r>
              <a:rPr lang="en-US" sz="2000" dirty="0">
                <a:latin typeface="Courier New" charset="0"/>
              </a:rPr>
              <a:t> </a:t>
            </a:r>
            <a:r>
              <a:rPr lang="en-US" sz="2000" dirty="0"/>
              <a:t> (standard input, default source = keyboard)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latin typeface="Courier New" charset="0"/>
              </a:rPr>
              <a:t>stdout</a:t>
            </a:r>
            <a:r>
              <a:rPr lang="en-US" sz="2000" dirty="0"/>
              <a:t> (standard output, default destination = screen)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latin typeface="Courier New" charset="0"/>
              </a:rPr>
              <a:t>stderr</a:t>
            </a:r>
            <a:r>
              <a:rPr lang="en-US" sz="2000" dirty="0"/>
              <a:t> (standard error, default destination = screen)</a:t>
            </a:r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1147324" y="4251760"/>
            <a:ext cx="7164388" cy="1870075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#include &lt;</a:t>
            </a:r>
            <a:r>
              <a:rPr lang="en-US" sz="1600" dirty="0" err="1">
                <a:latin typeface="Courier New" charset="0"/>
              </a:rPr>
              <a:t>stdio.h</a:t>
            </a:r>
            <a:r>
              <a:rPr lang="en-US" sz="1600" dirty="0">
                <a:latin typeface="Courier New" charset="0"/>
              </a:rPr>
              <a:t>&gt;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extern FILE *</a:t>
            </a:r>
            <a:r>
              <a:rPr lang="en-US" sz="1600" dirty="0" err="1">
                <a:latin typeface="Courier New" charset="0"/>
              </a:rPr>
              <a:t>stdin</a:t>
            </a:r>
            <a:r>
              <a:rPr lang="en-US" sz="1600" dirty="0">
                <a:latin typeface="Courier New" charset="0"/>
              </a:rPr>
              <a:t>;  /* standard input  (descriptor 0) */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extern FILE *</a:t>
            </a:r>
            <a:r>
              <a:rPr lang="en-US" sz="1600" dirty="0" err="1">
                <a:latin typeface="Courier New" charset="0"/>
              </a:rPr>
              <a:t>stdout</a:t>
            </a:r>
            <a:r>
              <a:rPr lang="en-US" sz="1600" dirty="0">
                <a:latin typeface="Courier New" charset="0"/>
              </a:rPr>
              <a:t>; /* standard output (descriptor 1) */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extern FILE *</a:t>
            </a:r>
            <a:r>
              <a:rPr lang="en-US" sz="1600" dirty="0" err="1">
                <a:latin typeface="Courier New" charset="0"/>
              </a:rPr>
              <a:t>stderr</a:t>
            </a:r>
            <a:r>
              <a:rPr lang="en-US" sz="1600" dirty="0">
                <a:latin typeface="Courier New" charset="0"/>
              </a:rPr>
              <a:t>; /* standard error  (descriptor 2) */</a:t>
            </a:r>
          </a:p>
          <a:p>
            <a:pPr algn="l">
              <a:lnSpc>
                <a:spcPct val="90000"/>
              </a:lnSpc>
            </a:pPr>
            <a:endParaRPr lang="en-US" sz="1600" dirty="0">
              <a:latin typeface="Courier New" charset="0"/>
            </a:endParaRPr>
          </a:p>
          <a:p>
            <a:pPr algn="l">
              <a:lnSpc>
                <a:spcPct val="90000"/>
              </a:lnSpc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main() {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fprintf</a:t>
            </a:r>
            <a:r>
              <a:rPr lang="en-US" sz="1600" dirty="0">
                <a:latin typeface="Courier New" charset="0"/>
              </a:rPr>
              <a:t>(</a:t>
            </a:r>
            <a:r>
              <a:rPr lang="en-US" sz="1600" dirty="0" err="1">
                <a:latin typeface="Courier New" charset="0"/>
              </a:rPr>
              <a:t>stdout</a:t>
            </a:r>
            <a:r>
              <a:rPr lang="en-US" sz="1600" dirty="0">
                <a:latin typeface="Courier New" charset="0"/>
              </a:rPr>
              <a:t>, "Hello, world\n");</a:t>
            </a:r>
          </a:p>
          <a:p>
            <a:pPr algn="l"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" name="Oval 1"/>
          <p:cNvSpPr/>
          <p:nvPr/>
        </p:nvSpPr>
        <p:spPr>
          <a:xfrm>
            <a:off x="2658870" y="4445214"/>
            <a:ext cx="1058257" cy="899627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447800" y="6324713"/>
            <a:ext cx="1015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streams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90057" y="5344841"/>
            <a:ext cx="833377" cy="10631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94569" y="4445214"/>
            <a:ext cx="529129" cy="899627"/>
          </a:xfrm>
          <a:prstGeom prst="ellipse">
            <a:avLst/>
          </a:prstGeom>
          <a:noFill/>
          <a:ln w="19050" cmpd="sng">
            <a:solidFill>
              <a:srgbClr val="2F02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29151" y="6317810"/>
            <a:ext cx="177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F02F0"/>
                </a:solidFill>
              </a:rPr>
              <a:t>file descriptors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571408" y="5297186"/>
            <a:ext cx="833377" cy="1063103"/>
          </a:xfrm>
          <a:prstGeom prst="straightConnector1">
            <a:avLst/>
          </a:prstGeom>
          <a:ln>
            <a:solidFill>
              <a:srgbClr val="2F02F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2F1E9-9F46-487B-A4FF-4799A5B1B060}"/>
                  </a:ext>
                </a:extLst>
              </p14:cNvPr>
              <p14:cNvContentPartPr/>
              <p14:nvPr/>
            </p14:nvContentPartPr>
            <p14:xfrm>
              <a:off x="2646000" y="120600"/>
              <a:ext cx="6468120" cy="573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2F1E9-9F46-487B-A4FF-4799A5B1B0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640" y="111240"/>
                <a:ext cx="6486840" cy="57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81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3" grpId="0"/>
      <p:bldP spid="11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400" dirty="0"/>
              <a:t>Standard I/O functions use buffered I/O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Buffering in Standard I/O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2413000" y="2328863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("h");</a:t>
            </a:r>
            <a:endParaRPr lang="en-US" dirty="0"/>
          </a:p>
        </p:txBody>
      </p:sp>
      <p:sp>
        <p:nvSpPr>
          <p:cNvPr id="12" name="Rectangle 1029"/>
          <p:cNvSpPr>
            <a:spLocks noChangeArrowheads="1"/>
          </p:cNvSpPr>
          <p:nvPr/>
        </p:nvSpPr>
        <p:spPr bwMode="auto">
          <a:xfrm>
            <a:off x="24892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h</a:t>
            </a:r>
          </a:p>
        </p:txBody>
      </p:sp>
      <p:sp>
        <p:nvSpPr>
          <p:cNvPr id="14" name="Rectangle 1030"/>
          <p:cNvSpPr>
            <a:spLocks noChangeArrowheads="1"/>
          </p:cNvSpPr>
          <p:nvPr/>
        </p:nvSpPr>
        <p:spPr bwMode="auto">
          <a:xfrm>
            <a:off x="29464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e</a:t>
            </a:r>
          </a:p>
        </p:txBody>
      </p:sp>
      <p:sp>
        <p:nvSpPr>
          <p:cNvPr id="15" name="Rectangle 1031"/>
          <p:cNvSpPr>
            <a:spLocks noChangeArrowheads="1"/>
          </p:cNvSpPr>
          <p:nvPr/>
        </p:nvSpPr>
        <p:spPr bwMode="auto">
          <a:xfrm>
            <a:off x="33274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l</a:t>
            </a:r>
          </a:p>
        </p:txBody>
      </p:sp>
      <p:sp>
        <p:nvSpPr>
          <p:cNvPr id="16" name="Rectangle 1032"/>
          <p:cNvSpPr>
            <a:spLocks noChangeArrowheads="1"/>
          </p:cNvSpPr>
          <p:nvPr/>
        </p:nvSpPr>
        <p:spPr bwMode="auto">
          <a:xfrm>
            <a:off x="37846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l</a:t>
            </a:r>
          </a:p>
        </p:txBody>
      </p:sp>
      <p:sp>
        <p:nvSpPr>
          <p:cNvPr id="17" name="Rectangle 1033"/>
          <p:cNvSpPr>
            <a:spLocks noChangeArrowheads="1"/>
          </p:cNvSpPr>
          <p:nvPr/>
        </p:nvSpPr>
        <p:spPr bwMode="auto">
          <a:xfrm>
            <a:off x="42418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o</a:t>
            </a: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46990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\n</a:t>
            </a:r>
          </a:p>
        </p:txBody>
      </p:sp>
      <p:sp>
        <p:nvSpPr>
          <p:cNvPr id="20" name="Rectangle 1035"/>
          <p:cNvSpPr>
            <a:spLocks noChangeArrowheads="1"/>
          </p:cNvSpPr>
          <p:nvPr/>
        </p:nvSpPr>
        <p:spPr bwMode="auto">
          <a:xfrm>
            <a:off x="51562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.</a:t>
            </a:r>
          </a:p>
        </p:txBody>
      </p:sp>
      <p:sp>
        <p:nvSpPr>
          <p:cNvPr id="21" name="Rectangle 1036"/>
          <p:cNvSpPr>
            <a:spLocks noChangeArrowheads="1"/>
          </p:cNvSpPr>
          <p:nvPr/>
        </p:nvSpPr>
        <p:spPr bwMode="auto">
          <a:xfrm>
            <a:off x="5613400" y="4419600"/>
            <a:ext cx="457200" cy="22860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/>
              <a:t>.</a:t>
            </a:r>
          </a:p>
        </p:txBody>
      </p:sp>
      <p:sp>
        <p:nvSpPr>
          <p:cNvPr id="22" name="Line 1037"/>
          <p:cNvSpPr>
            <a:spLocks noChangeShapeType="1"/>
          </p:cNvSpPr>
          <p:nvPr/>
        </p:nvSpPr>
        <p:spPr bwMode="auto">
          <a:xfrm>
            <a:off x="2717800" y="27432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038"/>
          <p:cNvSpPr txBox="1">
            <a:spLocks noChangeArrowheads="1"/>
          </p:cNvSpPr>
          <p:nvPr/>
        </p:nvSpPr>
        <p:spPr bwMode="auto">
          <a:xfrm>
            <a:off x="2870200" y="2557463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("e");</a:t>
            </a:r>
            <a:endParaRPr lang="en-US" dirty="0"/>
          </a:p>
        </p:txBody>
      </p:sp>
      <p:sp>
        <p:nvSpPr>
          <p:cNvPr id="24" name="Line 1039"/>
          <p:cNvSpPr>
            <a:spLocks noChangeShapeType="1"/>
          </p:cNvSpPr>
          <p:nvPr/>
        </p:nvSpPr>
        <p:spPr bwMode="auto">
          <a:xfrm>
            <a:off x="3175000" y="2895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040"/>
          <p:cNvSpPr txBox="1">
            <a:spLocks noChangeArrowheads="1"/>
          </p:cNvSpPr>
          <p:nvPr/>
        </p:nvSpPr>
        <p:spPr bwMode="auto">
          <a:xfrm>
            <a:off x="3251200" y="2787650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("l");</a:t>
            </a:r>
            <a:endParaRPr lang="en-US" dirty="0"/>
          </a:p>
        </p:txBody>
      </p:sp>
      <p:sp>
        <p:nvSpPr>
          <p:cNvPr id="26" name="Line 1041"/>
          <p:cNvSpPr>
            <a:spLocks noChangeShapeType="1"/>
          </p:cNvSpPr>
          <p:nvPr/>
        </p:nvSpPr>
        <p:spPr bwMode="auto">
          <a:xfrm>
            <a:off x="4927600" y="3886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1042"/>
          <p:cNvSpPr txBox="1">
            <a:spLocks noChangeArrowheads="1"/>
          </p:cNvSpPr>
          <p:nvPr/>
        </p:nvSpPr>
        <p:spPr bwMode="auto">
          <a:xfrm>
            <a:off x="3627438" y="3048000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("l");</a:t>
            </a:r>
            <a:endParaRPr lang="en-US" dirty="0"/>
          </a:p>
        </p:txBody>
      </p:sp>
      <p:sp>
        <p:nvSpPr>
          <p:cNvPr id="28" name="Line 1043"/>
          <p:cNvSpPr>
            <a:spLocks noChangeShapeType="1"/>
          </p:cNvSpPr>
          <p:nvPr/>
        </p:nvSpPr>
        <p:spPr bwMode="auto">
          <a:xfrm>
            <a:off x="4394200" y="36576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1044"/>
          <p:cNvSpPr txBox="1">
            <a:spLocks noChangeArrowheads="1"/>
          </p:cNvSpPr>
          <p:nvPr/>
        </p:nvSpPr>
        <p:spPr bwMode="auto">
          <a:xfrm>
            <a:off x="4008438" y="3321050"/>
            <a:ext cx="16658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("o");</a:t>
            </a:r>
            <a:endParaRPr lang="en-US" dirty="0"/>
          </a:p>
        </p:txBody>
      </p:sp>
      <p:sp>
        <p:nvSpPr>
          <p:cNvPr id="30" name="Text Box 1045"/>
          <p:cNvSpPr txBox="1">
            <a:spLocks noChangeArrowheads="1"/>
          </p:cNvSpPr>
          <p:nvPr/>
        </p:nvSpPr>
        <p:spPr bwMode="auto">
          <a:xfrm>
            <a:off x="4495800" y="3581400"/>
            <a:ext cx="17892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("\n");</a:t>
            </a:r>
            <a:endParaRPr lang="en-US" dirty="0"/>
          </a:p>
        </p:txBody>
      </p:sp>
      <p:sp>
        <p:nvSpPr>
          <p:cNvPr id="31" name="Line 1046"/>
          <p:cNvSpPr>
            <a:spLocks noChangeShapeType="1"/>
          </p:cNvSpPr>
          <p:nvPr/>
        </p:nvSpPr>
        <p:spPr bwMode="auto">
          <a:xfrm>
            <a:off x="3556000" y="3124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047"/>
          <p:cNvSpPr>
            <a:spLocks noChangeShapeType="1"/>
          </p:cNvSpPr>
          <p:nvPr/>
        </p:nvSpPr>
        <p:spPr bwMode="auto">
          <a:xfrm>
            <a:off x="4013200" y="3352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1048"/>
          <p:cNvSpPr>
            <a:spLocks noChangeShapeType="1"/>
          </p:cNvSpPr>
          <p:nvPr/>
        </p:nvSpPr>
        <p:spPr bwMode="auto">
          <a:xfrm>
            <a:off x="3784600" y="47244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049"/>
          <p:cNvSpPr txBox="1">
            <a:spLocks noChangeArrowheads="1"/>
          </p:cNvSpPr>
          <p:nvPr/>
        </p:nvSpPr>
        <p:spPr bwMode="auto">
          <a:xfrm>
            <a:off x="3921125" y="508635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fflush(stdout);</a:t>
            </a:r>
          </a:p>
        </p:txBody>
      </p:sp>
      <p:sp>
        <p:nvSpPr>
          <p:cNvPr id="35" name="Text Box 1050"/>
          <p:cNvSpPr txBox="1">
            <a:spLocks noChangeArrowheads="1"/>
          </p:cNvSpPr>
          <p:nvPr/>
        </p:nvSpPr>
        <p:spPr bwMode="auto">
          <a:xfrm>
            <a:off x="1498600" y="3451225"/>
            <a:ext cx="593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buf</a:t>
            </a:r>
          </a:p>
        </p:txBody>
      </p:sp>
      <p:sp>
        <p:nvSpPr>
          <p:cNvPr id="36" name="Line 1051"/>
          <p:cNvSpPr>
            <a:spLocks noChangeShapeType="1"/>
          </p:cNvSpPr>
          <p:nvPr/>
        </p:nvSpPr>
        <p:spPr bwMode="auto">
          <a:xfrm>
            <a:off x="1879600" y="38862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052"/>
          <p:cNvSpPr txBox="1">
            <a:spLocks noChangeArrowheads="1"/>
          </p:cNvSpPr>
          <p:nvPr/>
        </p:nvSpPr>
        <p:spPr bwMode="auto">
          <a:xfrm>
            <a:off x="2597150" y="6000750"/>
            <a:ext cx="318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charset="0"/>
              </a:rPr>
              <a:t>write(1, buf += 6, 6);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2BCD2F-4716-4EF5-ADB7-E7AE9AEA95E9}"/>
                  </a:ext>
                </a:extLst>
              </p14:cNvPr>
              <p14:cNvContentPartPr/>
              <p14:nvPr/>
            </p14:nvContentPartPr>
            <p14:xfrm>
              <a:off x="3475080" y="5380920"/>
              <a:ext cx="2352240" cy="1025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2BCD2F-4716-4EF5-ADB7-E7AE9AEA95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5720" y="5371560"/>
                <a:ext cx="2370960" cy="10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382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You can see this buffering using the Linux </a:t>
            </a:r>
            <a:r>
              <a:rPr lang="en-US" sz="2400" dirty="0" err="1">
                <a:latin typeface="Courier New" charset="0"/>
              </a:rPr>
              <a:t>strace</a:t>
            </a:r>
            <a:r>
              <a:rPr lang="en-US" sz="2400" dirty="0"/>
              <a:t> program: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Standard I/O Buffering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325330" y="3450250"/>
            <a:ext cx="5562600" cy="206057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endParaRPr lang="en-US" sz="16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linux</a:t>
            </a:r>
            <a:r>
              <a:rPr lang="en-US" sz="1600" dirty="0">
                <a:latin typeface="Courier New" charset="0"/>
              </a:rPr>
              <a:t>&gt; </a:t>
            </a:r>
            <a:r>
              <a:rPr lang="en-US" sz="1600" dirty="0" err="1">
                <a:latin typeface="Courier New" charset="0"/>
              </a:rPr>
              <a:t>strace</a:t>
            </a:r>
            <a:r>
              <a:rPr lang="en-US" sz="1600" dirty="0">
                <a:latin typeface="Courier New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execve</a:t>
            </a:r>
            <a:r>
              <a:rPr lang="en-US" sz="1600" dirty="0">
                <a:latin typeface="Courier New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write(1, "hello\n", 6...)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_exit(0)                                = 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53530" y="2672375"/>
            <a:ext cx="2590800" cy="328295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#include &lt;</a:t>
            </a:r>
            <a:r>
              <a:rPr lang="en-US" sz="1600" dirty="0" err="1">
                <a:latin typeface="Courier New" charset="0"/>
              </a:rPr>
              <a:t>stdio.h</a:t>
            </a:r>
            <a:r>
              <a:rPr lang="en-US" sz="1600" dirty="0">
                <a:latin typeface="Courier New" charset="0"/>
              </a:rPr>
              <a:t>&gt;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main()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("h");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("e");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("l");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("l");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("o");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printf</a:t>
            </a:r>
            <a:r>
              <a:rPr lang="en-US" sz="1600" dirty="0">
                <a:latin typeface="Courier New" charset="0"/>
              </a:rPr>
              <a:t>("\n");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err="1">
                <a:latin typeface="Courier New" charset="0"/>
              </a:rPr>
              <a:t>fflush</a:t>
            </a:r>
            <a:r>
              <a:rPr lang="en-US" sz="1600" dirty="0">
                <a:latin typeface="Courier New" charset="0"/>
              </a:rPr>
              <a:t>(</a:t>
            </a:r>
            <a:r>
              <a:rPr lang="en-US" sz="1600" dirty="0" err="1">
                <a:latin typeface="Courier New" charset="0"/>
              </a:rPr>
              <a:t>stdout</a:t>
            </a:r>
            <a:r>
              <a:rPr lang="en-US" sz="16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    return 0;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3092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Descriptors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Each open file is associated with an </a:t>
            </a:r>
            <a:r>
              <a:rPr lang="en-US" sz="2400" dirty="0">
                <a:solidFill>
                  <a:srgbClr val="008000"/>
                </a:solidFill>
              </a:rPr>
              <a:t>open file description</a:t>
            </a:r>
            <a:endParaRPr lang="en-US" sz="2400" dirty="0">
              <a:solidFill>
                <a:srgbClr val="000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OS internal record of how a process or group of processes are </a:t>
            </a:r>
            <a:r>
              <a:rPr lang="en-US" sz="2000" i="1" dirty="0"/>
              <a:t>currently</a:t>
            </a:r>
            <a:r>
              <a:rPr lang="en-US" sz="2000" dirty="0"/>
              <a:t> accessing a file that includes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File offset</a:t>
            </a:r>
            <a:r>
              <a:rPr lang="en-US" sz="2000" dirty="0"/>
              <a:t> indicates byte position where next I/O operation begins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File status </a:t>
            </a:r>
            <a:r>
              <a:rPr lang="en-US" sz="2000" dirty="0"/>
              <a:t>indicates append mode/not, blocking/non-blocking, etc.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File access </a:t>
            </a:r>
            <a:r>
              <a:rPr lang="en-US" sz="2000" dirty="0"/>
              <a:t>mode indicates whether file can be read or written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Each process has a logical array of references to open file descriptions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Logical indices into this array are </a:t>
            </a:r>
            <a:r>
              <a:rPr lang="en-US" sz="2000" dirty="0">
                <a:solidFill>
                  <a:srgbClr val="008000"/>
                </a:solidFill>
              </a:rPr>
              <a:t>file descriptors </a:t>
            </a:r>
            <a:r>
              <a:rPr lang="en-US" sz="2000" dirty="0">
                <a:solidFill>
                  <a:srgbClr val="000000"/>
                </a:solidFill>
              </a:rPr>
              <a:t>used to identify the files for I/O operations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A file descriptor does not describe a file – it’s just a number </a:t>
            </a:r>
            <a:r>
              <a:rPr lang="en-US" sz="2000" dirty="0" err="1">
                <a:solidFill>
                  <a:srgbClr val="000000"/>
                </a:solidFill>
              </a:rPr>
              <a:t>ephermerally</a:t>
            </a:r>
            <a:r>
              <a:rPr lang="en-US" sz="2000" dirty="0">
                <a:solidFill>
                  <a:srgbClr val="000000"/>
                </a:solidFill>
              </a:rPr>
              <a:t> associated with a particular open file description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</a:rPr>
              <a:t>List open files: </a:t>
            </a:r>
            <a:r>
              <a:rPr lang="en-US" sz="2000" dirty="0" err="1">
                <a:solidFill>
                  <a:srgbClr val="2F02F0"/>
                </a:solidFill>
              </a:rPr>
              <a:t>lsof</a:t>
            </a:r>
            <a:r>
              <a:rPr lang="en-US" sz="2000" dirty="0">
                <a:solidFill>
                  <a:srgbClr val="2F02F0"/>
                </a:solidFill>
              </a:rPr>
              <a:t> –p &lt;</a:t>
            </a:r>
            <a:r>
              <a:rPr lang="en-US" sz="2000" dirty="0" err="1">
                <a:solidFill>
                  <a:srgbClr val="2F02F0"/>
                </a:solidFill>
              </a:rPr>
              <a:t>pid</a:t>
            </a:r>
            <a:r>
              <a:rPr lang="en-US" sz="2000" dirty="0">
                <a:solidFill>
                  <a:srgbClr val="2F02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1850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Cooperating Processes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Why provide an environment for cooperating processes?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Information sharing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Cooperating processes can share information (such as access to the same files) among multiple processes, but a mechanism is required for parallel access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Modularity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Involves dividing complicated tasks into smaller subtasks, which can be completed by different </a:t>
            </a:r>
            <a:r>
              <a:rPr lang="en-US" sz="2000" i="1" dirty="0"/>
              <a:t>cooperating</a:t>
            </a:r>
            <a:r>
              <a:rPr lang="en-US" sz="2000" dirty="0"/>
              <a:t> processes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Computation speedup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Subtasks of a single task can be performed in parallel using cooperating processes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Convenience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Different tasks completed/managed by cooperating processes</a:t>
            </a:r>
          </a:p>
        </p:txBody>
      </p:sp>
    </p:spTree>
    <p:extLst>
      <p:ext uri="{BB962C8B-B14F-4D97-AF65-F5344CB8AC3E}">
        <p14:creationId xmlns:p14="http://schemas.microsoft.com/office/powerpoint/2010/main" val="1595091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Descriptors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Other descriptors are assigned by system calls to open/create files, create pipes, or bind to devices or network sockets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E.g., </a:t>
            </a:r>
            <a:r>
              <a:rPr lang="en-US" sz="2400" dirty="0">
                <a:solidFill>
                  <a:srgbClr val="2F02F0"/>
                </a:solidFill>
              </a:rPr>
              <a:t>pipe()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socket()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open()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creat</a:t>
            </a:r>
            <a:r>
              <a:rPr lang="en-US" sz="2400" dirty="0">
                <a:solidFill>
                  <a:srgbClr val="2F02F0"/>
                </a:solidFill>
              </a:rPr>
              <a:t>()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common set of system calls operate on open file descriptors independent of their underlying types</a:t>
            </a:r>
          </a:p>
          <a:p>
            <a:pPr marL="685800"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E.g., </a:t>
            </a:r>
            <a:r>
              <a:rPr lang="en-US" sz="2400" dirty="0">
                <a:solidFill>
                  <a:srgbClr val="2F02F0"/>
                </a:solidFill>
              </a:rPr>
              <a:t>read()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write()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dup()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dup2()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close()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80DE4D-37A0-448D-A04D-E46D8E512224}"/>
                  </a:ext>
                </a:extLst>
              </p14:cNvPr>
              <p14:cNvContentPartPr/>
              <p14:nvPr/>
            </p14:nvContentPartPr>
            <p14:xfrm>
              <a:off x="3633480" y="4099680"/>
              <a:ext cx="1711440" cy="2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80DE4D-37A0-448D-A04D-E46D8E512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4120" y="4090320"/>
                <a:ext cx="173016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966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Files as Pipes for Data</a:t>
            </a:r>
            <a:endParaRPr lang="en-US" sz="4000" b="1" dirty="0">
              <a:latin typeface="Courier New"/>
              <a:cs typeface="Courier New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657600" y="2923386"/>
            <a:ext cx="1828800" cy="1371600"/>
          </a:xfrm>
          <a:prstGeom prst="rect">
            <a:avLst/>
          </a:prstGeom>
          <a:solidFill>
            <a:srgbClr val="D4F0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Program</a:t>
            </a:r>
          </a:p>
          <a:p>
            <a:pPr algn="ctr"/>
            <a:r>
              <a:rPr lang="en-US"/>
              <a:t>to compute</a:t>
            </a:r>
          </a:p>
          <a:p>
            <a:pPr algn="ctr"/>
            <a:r>
              <a:rPr lang="en-US"/>
              <a:t>average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295400" y="3380586"/>
            <a:ext cx="2057400" cy="762000"/>
          </a:xfrm>
          <a:prstGeom prst="rightArrow">
            <a:avLst>
              <a:gd name="adj1" fmla="val 50000"/>
              <a:gd name="adj2" fmla="val 675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stdin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715000" y="3380586"/>
            <a:ext cx="2057400" cy="762000"/>
          </a:xfrm>
          <a:prstGeom prst="rightArrow">
            <a:avLst>
              <a:gd name="adj1" fmla="val 50000"/>
              <a:gd name="adj2" fmla="val 675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stdout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43000" y="2923386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45  27  15  52 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91200" y="2923386"/>
            <a:ext cx="225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Average is 34.75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Files </a:t>
            </a:r>
            <a:r>
              <a:rPr lang="en-US" sz="2400" dirty="0"/>
              <a:t>act as </a:t>
            </a:r>
            <a:r>
              <a:rPr lang="en-US" sz="2400" i="1" dirty="0"/>
              <a:t>pipes</a:t>
            </a:r>
            <a:r>
              <a:rPr lang="en-US" sz="2400" dirty="0"/>
              <a:t> to bring a stream of data into the program and send a stream of data out of the program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program reads data from 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/>
              <a:t> and writes data to </a:t>
            </a:r>
            <a:r>
              <a:rPr lang="en-US" sz="2400" dirty="0" err="1">
                <a:latin typeface="Courier New"/>
                <a:cs typeface="Courier New"/>
              </a:rPr>
              <a:t>stdout</a:t>
            </a:r>
            <a:r>
              <a:rPr lang="en-US" sz="2400" dirty="0"/>
              <a:t> as if they were </a:t>
            </a:r>
            <a:r>
              <a:rPr lang="en-US" sz="2400" i="1" dirty="0"/>
              <a:t>ordinary</a:t>
            </a:r>
            <a:r>
              <a:rPr lang="en-US" sz="2400" dirty="0"/>
              <a:t>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504F52-8D25-449C-8757-BC1D6848BD8B}"/>
                  </a:ext>
                </a:extLst>
              </p14:cNvPr>
              <p14:cNvContentPartPr/>
              <p14:nvPr/>
            </p14:nvContentPartPr>
            <p14:xfrm>
              <a:off x="3769200" y="2502000"/>
              <a:ext cx="1387440" cy="46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504F52-8D25-449C-8757-BC1D6848BD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9840" y="2492640"/>
                <a:ext cx="1406160" cy="48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9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One Byte at a Time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3291898"/>
            <a:ext cx="8229600" cy="24544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sz="2000" dirty="0">
                <a:latin typeface="Courier New" charset="0"/>
              </a:rPr>
              <a:t>Smith  Jack   1045.76  Manager        15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dirty="0">
                <a:latin typeface="Courier New" charset="0"/>
              </a:rPr>
              <a:t>Hanson Susan    98.62  Operator        7</a:t>
            </a:r>
          </a:p>
          <a:p>
            <a:r>
              <a:rPr lang="en-US" sz="2000" dirty="0">
                <a:latin typeface="Courier New" charset="0"/>
              </a:rPr>
              <a:t> </a:t>
            </a:r>
          </a:p>
          <a:p>
            <a:r>
              <a:rPr lang="en-US" sz="2000" dirty="0">
                <a:latin typeface="Courier New" charset="0"/>
              </a:rPr>
              <a:t>Jones  Nancy   790.25  Administrator  10</a:t>
            </a:r>
          </a:p>
          <a:p>
            <a:endParaRPr lang="en-US" sz="2000" dirty="0">
              <a:latin typeface="Courier New" charset="0"/>
            </a:endParaRPr>
          </a:p>
          <a:p>
            <a:r>
              <a:rPr lang="en-US" sz="2000" dirty="0">
                <a:latin typeface="Courier New" charset="0"/>
              </a:rPr>
              <a:t>Doe    Carl    526.71  Technician     12</a:t>
            </a:r>
          </a:p>
          <a:p>
            <a:endParaRPr lang="en-US" sz="2000" dirty="0">
              <a:latin typeface="Courier New" charset="0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1837102" y="3596698"/>
            <a:ext cx="0" cy="4133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Data </a:t>
            </a:r>
            <a:r>
              <a:rPr lang="en-US" sz="2400" dirty="0"/>
              <a:t>is read or written one byte at a time from a file until the end of the file is reached or until the file is closed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file system uses a pointer to keep track of the next byte to read or to write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algn="just"/>
            <a:r>
              <a:rPr lang="en-US" sz="2400" dirty="0"/>
              <a:t>In this file, the program has read the data as far as the letter 'J'.  The next character to be read is 'a'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0BE14A-53D6-4431-895E-0B4DC46E0CD1}"/>
                  </a:ext>
                </a:extLst>
              </p14:cNvPr>
              <p14:cNvContentPartPr/>
              <p14:nvPr/>
            </p14:nvContentPartPr>
            <p14:xfrm>
              <a:off x="527760" y="3587400"/>
              <a:ext cx="1183680" cy="21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0BE14A-53D6-4431-895E-0B4DC46E0C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400" y="3578040"/>
                <a:ext cx="120240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674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Functions Using </a:t>
            </a:r>
            <a:r>
              <a:rPr lang="en-US" sz="4000" dirty="0" err="1"/>
              <a:t>stdin</a:t>
            </a:r>
            <a:r>
              <a:rPr lang="en-US" sz="4000" dirty="0"/>
              <a:t> and </a:t>
            </a:r>
            <a:r>
              <a:rPr lang="en-US" sz="4000" dirty="0" err="1"/>
              <a:t>stdout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 standard C functions </a:t>
            </a:r>
            <a:r>
              <a:rPr lang="en-US" sz="2400" dirty="0">
                <a:solidFill>
                  <a:srgbClr val="008000"/>
                </a:solidFill>
              </a:rPr>
              <a:t>implicitly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use 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/>
              <a:t> and </a:t>
            </a:r>
            <a:r>
              <a:rPr lang="en-US" sz="2400" dirty="0" err="1">
                <a:latin typeface="Courier New"/>
                <a:cs typeface="Courier New"/>
              </a:rPr>
              <a:t>stdout</a:t>
            </a:r>
            <a:endParaRPr lang="en-US" sz="2400" dirty="0"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latin typeface="Courier New"/>
              <a:cs typeface="Courier New"/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scanf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("%d", &amp;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aNumber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	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aSymbol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getchar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gets(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theBuffer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 // High security risk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printf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("Average: %5.2f",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theAverage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putchar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aCharacter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puts(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aPhrase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824480-B970-4DF6-A330-41C8718E322F}"/>
                  </a:ext>
                </a:extLst>
              </p14:cNvPr>
              <p14:cNvContentPartPr/>
              <p14:nvPr/>
            </p14:nvContentPartPr>
            <p14:xfrm>
              <a:off x="663480" y="2871360"/>
              <a:ext cx="3241800" cy="211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824480-B970-4DF6-A330-41C8718E32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2862000"/>
                <a:ext cx="3260520" cy="21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0014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Functions Using </a:t>
            </a:r>
            <a:r>
              <a:rPr lang="en-US" sz="4000" dirty="0" err="1"/>
              <a:t>stdin</a:t>
            </a:r>
            <a:r>
              <a:rPr lang="en-US" sz="4000" dirty="0"/>
              <a:t> and </a:t>
            </a:r>
            <a:r>
              <a:rPr lang="en-US" sz="4000" dirty="0" err="1"/>
              <a:t>stdout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Other functions need to have 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/>
              <a:t> and </a:t>
            </a:r>
            <a:r>
              <a:rPr lang="en-US" sz="2400" dirty="0" err="1">
                <a:latin typeface="Courier New"/>
                <a:cs typeface="Courier New"/>
              </a:rPr>
              <a:t>stdout</a:t>
            </a:r>
            <a:r>
              <a:rPr lang="en-US" sz="2400" dirty="0"/>
              <a:t> specified as the file descriptor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fscanf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highlight>
                  <a:srgbClr val="FFFF00"/>
                </a:highlight>
                <a:latin typeface="Courier New" charset="0"/>
              </a:rPr>
              <a:t>stdin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, "%d", &amp;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aNumber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aSymbol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fgetc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stdin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fgets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theBuffer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,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sizeof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theBuffer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), </a:t>
            </a:r>
            <a:r>
              <a:rPr lang="en-US" sz="2200" b="1" dirty="0" err="1">
                <a:solidFill>
                  <a:srgbClr val="2F02F0"/>
                </a:solidFill>
                <a:highlight>
                  <a:srgbClr val="FFFF00"/>
                </a:highlight>
                <a:latin typeface="Courier New" charset="0"/>
              </a:rPr>
              <a:t>stdin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fprintf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stdout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, "Average: %f",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theAverage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fputc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aCharacter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,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stdout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fputs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(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aPhrase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, </a:t>
            </a:r>
            <a:r>
              <a:rPr lang="en-US" sz="2200" b="1" dirty="0" err="1">
                <a:solidFill>
                  <a:srgbClr val="2F02F0"/>
                </a:solidFill>
                <a:latin typeface="Courier New" charset="0"/>
              </a:rPr>
              <a:t>stdout</a:t>
            </a:r>
            <a:r>
              <a:rPr lang="en-US" sz="2200" b="1" dirty="0">
                <a:solidFill>
                  <a:srgbClr val="2F02F0"/>
                </a:solidFill>
                <a:latin typeface="Courier New" charset="0"/>
              </a:rPr>
              <a:t>);</a:t>
            </a:r>
            <a:endParaRPr lang="en-US" sz="2200" dirty="0">
              <a:solidFill>
                <a:srgbClr val="2F02F0"/>
              </a:solidFill>
              <a:latin typeface="Courier New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42DEC2-1BFB-4146-B7CF-65C59F86806A}"/>
                  </a:ext>
                </a:extLst>
              </p14:cNvPr>
              <p14:cNvContentPartPr/>
              <p14:nvPr/>
            </p14:nvContentPartPr>
            <p14:xfrm>
              <a:off x="979920" y="3270600"/>
              <a:ext cx="1990440" cy="3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42DEC2-1BFB-4146-B7CF-65C59F868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0560" y="3261240"/>
                <a:ext cx="200916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010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6055-9674-4E71-9057-7F9DC366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E80C-6FEE-4571-ACCA-2111D1747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OS has the responsibility of your files</a:t>
            </a:r>
          </a:p>
          <a:p>
            <a:r>
              <a:rPr lang="en-US" sz="2800" dirty="0"/>
              <a:t>In the lowest level, the OS identifies files using an             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>
                <a:highlight>
                  <a:srgbClr val="FFFF00"/>
                </a:highlight>
              </a:rPr>
              <a:t>-number</a:t>
            </a:r>
            <a:r>
              <a:rPr lang="en-US" sz="2800" dirty="0"/>
              <a:t>, which when paired with a major/minor number of the physical device tells it in a unique way saying which file stored on any disk within the entire computer system</a:t>
            </a:r>
          </a:p>
          <a:p>
            <a:r>
              <a:rPr lang="en-US" sz="2800" dirty="0"/>
              <a:t>The combo of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>
                <a:highlight>
                  <a:srgbClr val="FFFF00"/>
                </a:highlight>
              </a:rPr>
              <a:t>-number + major/minor number </a:t>
            </a:r>
            <a:r>
              <a:rPr lang="en-US" sz="2800" dirty="0"/>
              <a:t>is for the OS as the </a:t>
            </a:r>
            <a:r>
              <a:rPr lang="en-US" sz="2800" dirty="0">
                <a:highlight>
                  <a:srgbClr val="FFFF00"/>
                </a:highlight>
              </a:rPr>
              <a:t>filename</a:t>
            </a:r>
            <a:r>
              <a:rPr lang="en-US" sz="2800" dirty="0"/>
              <a:t> is to a human</a:t>
            </a:r>
          </a:p>
          <a:p>
            <a:r>
              <a:rPr lang="en-US" sz="2800" dirty="0"/>
              <a:t>The idea of PATH describes to the OS how to identify a specific human name for any file in the system </a:t>
            </a:r>
            <a:r>
              <a:rPr lang="en-US" sz="2800" dirty="0" err="1"/>
              <a:t>i.e</a:t>
            </a:r>
            <a:r>
              <a:rPr lang="en-US" sz="2800" dirty="0"/>
              <a:t> /x/y/z – translates to specific set of blocks on a storage device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441F1-B7BA-448A-9E8D-554F3E90EC07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rads-06-bg.jpg">
            <a:extLst>
              <a:ext uri="{FF2B5EF4-FFF2-40B4-BE49-F238E27FC236}">
                <a16:creationId xmlns:a16="http://schemas.microsoft.com/office/drawing/2014/main" id="{9E654DF8-B861-4AD4-9175-185D7C92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3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6055-9674-4E71-9057-7F9DC366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E80C-6FEE-4571-ACCA-2111D1747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When each program performs the I/O the program could hand the OS the PATHNAME for specific files </a:t>
            </a:r>
          </a:p>
          <a:p>
            <a:r>
              <a:rPr lang="en-US" sz="2800" dirty="0"/>
              <a:t>Instead it could hand a file descriptor or </a:t>
            </a:r>
            <a:r>
              <a:rPr lang="en-US" sz="2800" dirty="0" err="1">
                <a:solidFill>
                  <a:srgbClr val="92D050"/>
                </a:solidFill>
              </a:rPr>
              <a:t>fd</a:t>
            </a:r>
            <a:endParaRPr lang="en-US" sz="2800" dirty="0">
              <a:solidFill>
                <a:srgbClr val="92D050"/>
              </a:solidFill>
            </a:endParaRPr>
          </a:p>
          <a:p>
            <a:r>
              <a:rPr lang="en-US" sz="2800" dirty="0"/>
              <a:t>When a process is going to need access (R/W) to a file, it hands the OS, the PATHNAME.</a:t>
            </a:r>
          </a:p>
          <a:p>
            <a:r>
              <a:rPr lang="en-US" sz="2800" dirty="0"/>
              <a:t>The OS translates the PATHNAME into a unsigned integer (file descriptor) </a:t>
            </a:r>
          </a:p>
          <a:p>
            <a:r>
              <a:rPr lang="en-US" sz="2800" dirty="0" err="1"/>
              <a:t>fd</a:t>
            </a:r>
            <a:r>
              <a:rPr lang="en-US" sz="2800" dirty="0"/>
              <a:t> is a small integer that is passed around from a user process to the kernel to easily identify what specific ‘open file’ the [processes desires to have the I/O performed  </a:t>
            </a:r>
          </a:p>
          <a:p>
            <a:r>
              <a:rPr lang="en-US" sz="2800" dirty="0"/>
              <a:t>UNIX OS calls it a </a:t>
            </a:r>
            <a:r>
              <a:rPr lang="en-US" sz="2800" dirty="0" err="1">
                <a:highlight>
                  <a:srgbClr val="FFFF00"/>
                </a:highlight>
              </a:rPr>
              <a:t>fd</a:t>
            </a:r>
            <a:br>
              <a:rPr lang="en-US" sz="2800" dirty="0"/>
            </a:br>
            <a:r>
              <a:rPr lang="en-US" sz="2800" dirty="0"/>
              <a:t>WINDOWS OS calls it a </a:t>
            </a:r>
            <a:r>
              <a:rPr lang="en-US" sz="2800" dirty="0">
                <a:highlight>
                  <a:srgbClr val="FFFF00"/>
                </a:highlight>
              </a:rPr>
              <a:t>handle</a:t>
            </a:r>
          </a:p>
          <a:p>
            <a:endParaRPr lang="en-US" sz="2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D441F1-B7BA-448A-9E8D-554F3E90EC07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trads-06-bg.jpg">
            <a:extLst>
              <a:ext uri="{FF2B5EF4-FFF2-40B4-BE49-F238E27FC236}">
                <a16:creationId xmlns:a16="http://schemas.microsoft.com/office/drawing/2014/main" id="{9E654DF8-B861-4AD4-9175-185D7C929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57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1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a Pipe?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pipe </a:t>
            </a:r>
            <a:r>
              <a:rPr lang="en-US" sz="2400" dirty="0"/>
              <a:t>is a simple, </a:t>
            </a:r>
            <a:r>
              <a:rPr lang="en-US" sz="2400" dirty="0">
                <a:solidFill>
                  <a:srgbClr val="008000"/>
                </a:solidFill>
              </a:rPr>
              <a:t>synchronized </a:t>
            </a:r>
            <a:r>
              <a:rPr lang="en-US" sz="2400" dirty="0"/>
              <a:t>way of passing information between processes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pipe is a special file/buffer that stores a limited amount of data in a FIFO (i.e., sequential) manner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Pipes are commonly used from within shells to connect </a:t>
            </a:r>
            <a:r>
              <a:rPr lang="en-US" sz="2000" dirty="0" err="1">
                <a:latin typeface="Courier New"/>
                <a:cs typeface="Courier New"/>
              </a:rPr>
              <a:t>stdout</a:t>
            </a:r>
            <a:r>
              <a:rPr lang="en-US" sz="2000" dirty="0"/>
              <a:t> of one utility to </a:t>
            </a:r>
            <a:r>
              <a:rPr lang="en-US" sz="2000" dirty="0" err="1">
                <a:latin typeface="Courier New"/>
                <a:cs typeface="Courier New"/>
              </a:rPr>
              <a:t>stdin</a:t>
            </a:r>
            <a:r>
              <a:rPr lang="en-US" sz="2000" dirty="0">
                <a:cs typeface="Courier New"/>
              </a:rPr>
              <a:t> </a:t>
            </a:r>
            <a:r>
              <a:rPr lang="en-US" sz="2000" dirty="0"/>
              <a:t>of another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Pipes provide a basic level of synchronization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a process tries to write to a </a:t>
            </a:r>
            <a:r>
              <a:rPr lang="en-US" sz="2000" dirty="0">
                <a:solidFill>
                  <a:srgbClr val="008000"/>
                </a:solidFill>
              </a:rPr>
              <a:t>full pipe</a:t>
            </a:r>
            <a:r>
              <a:rPr lang="en-US" sz="2000" dirty="0"/>
              <a:t>, it is </a:t>
            </a:r>
            <a:r>
              <a:rPr lang="en-US" sz="2000" dirty="0">
                <a:solidFill>
                  <a:srgbClr val="008000"/>
                </a:solidFill>
              </a:rPr>
              <a:t>blocked </a:t>
            </a:r>
            <a:r>
              <a:rPr lang="en-US" sz="2000" dirty="0"/>
              <a:t>until the reader process consumes some data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a process tries to read from an </a:t>
            </a:r>
            <a:r>
              <a:rPr lang="en-US" sz="2000" dirty="0">
                <a:solidFill>
                  <a:srgbClr val="008000"/>
                </a:solidFill>
              </a:rPr>
              <a:t>empty pipe</a:t>
            </a:r>
            <a:r>
              <a:rPr lang="en-US" sz="2000" dirty="0"/>
              <a:t>, it is </a:t>
            </a:r>
            <a:r>
              <a:rPr lang="en-US" sz="2000" dirty="0">
                <a:solidFill>
                  <a:srgbClr val="008000"/>
                </a:solidFill>
              </a:rPr>
              <a:t>blocked </a:t>
            </a:r>
            <a:r>
              <a:rPr lang="en-US" sz="2000" dirty="0"/>
              <a:t>until the writer produces some data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Data is written to and read from the pipe using the </a:t>
            </a:r>
            <a:r>
              <a:rPr lang="en-US" sz="2400" dirty="0" err="1"/>
              <a:t>unbuffered</a:t>
            </a:r>
            <a:r>
              <a:rPr lang="en-US" sz="2400" dirty="0"/>
              <a:t> system calls </a:t>
            </a:r>
            <a:r>
              <a:rPr lang="en-US" sz="2400" dirty="0">
                <a:solidFill>
                  <a:srgbClr val="2F02F0"/>
                </a:solidFill>
              </a:rPr>
              <a:t>write()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2F02F0"/>
                </a:solidFill>
              </a:rPr>
              <a:t>read()</a:t>
            </a:r>
            <a:endParaRPr lang="en-US" sz="2800" dirty="0">
              <a:solidFill>
                <a:srgbClr val="2F02F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A11936-365B-4B9A-BF32-7386D81AE571}"/>
                  </a:ext>
                </a:extLst>
              </p14:cNvPr>
              <p14:cNvContentPartPr/>
              <p14:nvPr/>
            </p14:nvContentPartPr>
            <p14:xfrm>
              <a:off x="3935160" y="60120"/>
              <a:ext cx="4930200" cy="642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A11936-365B-4B9A-BF32-7386D81AE5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25800" y="50760"/>
                <a:ext cx="4948920" cy="64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6079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Two Types of 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</a:rPr>
              <a:t>Unnamed pipes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Not associated with any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highlight>
                  <a:srgbClr val="FFFF00"/>
                </a:highlight>
              </a:rPr>
              <a:t>Can only be used </a:t>
            </a:r>
            <a:r>
              <a:rPr lang="en-US" sz="2000" dirty="0">
                <a:highlight>
                  <a:srgbClr val="FFFF00"/>
                </a:highlight>
              </a:rPr>
              <a:t>with related processes, </a:t>
            </a:r>
            <a:r>
              <a:rPr lang="en-US" sz="2000" dirty="0" err="1">
                <a:highlight>
                  <a:srgbClr val="FFFF00"/>
                </a:highlight>
              </a:rPr>
              <a:t>e.g</a:t>
            </a:r>
            <a:r>
              <a:rPr lang="en-US" sz="2000" dirty="0">
                <a:highlight>
                  <a:srgbClr val="FFFF00"/>
                </a:highlight>
              </a:rPr>
              <a:t> a parent &amp; child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Exist only as long as the using processes are not terminated and support </a:t>
            </a:r>
            <a:r>
              <a:rPr lang="en-US" sz="2000" dirty="0">
                <a:solidFill>
                  <a:srgbClr val="008000"/>
                </a:solidFill>
              </a:rPr>
              <a:t>unidirectional</a:t>
            </a:r>
            <a:r>
              <a:rPr lang="en-US" sz="2000" dirty="0"/>
              <a:t> communication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Created using the </a:t>
            </a:r>
            <a:r>
              <a:rPr lang="en-US" sz="2000" dirty="0">
                <a:solidFill>
                  <a:srgbClr val="2F02F0"/>
                </a:solidFill>
              </a:rPr>
              <a:t>pipe()</a:t>
            </a:r>
            <a:r>
              <a:rPr lang="en-US" sz="2000" dirty="0"/>
              <a:t> system call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</a:rPr>
              <a:t>Named pipes, or FIFOs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Associated with a file and can be used with unrelated processes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Has a directory entry with file access permissions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support </a:t>
            </a:r>
            <a:r>
              <a:rPr lang="en-US" sz="2000" dirty="0">
                <a:solidFill>
                  <a:srgbClr val="008000"/>
                </a:solidFill>
              </a:rPr>
              <a:t>bidirectional</a:t>
            </a:r>
            <a:r>
              <a:rPr lang="en-US" sz="2000" dirty="0"/>
              <a:t> communication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Created using the </a:t>
            </a:r>
            <a:r>
              <a:rPr lang="en-US" sz="2000" dirty="0" err="1">
                <a:solidFill>
                  <a:srgbClr val="2F02F0"/>
                </a:solidFill>
              </a:rPr>
              <a:t>mknod</a:t>
            </a:r>
            <a:r>
              <a:rPr lang="en-US" sz="2000" dirty="0">
                <a:solidFill>
                  <a:srgbClr val="2F02F0"/>
                </a:solidFill>
              </a:rPr>
              <a:t>()</a:t>
            </a:r>
            <a:r>
              <a:rPr lang="en-US" sz="2000" dirty="0"/>
              <a:t> or </a:t>
            </a:r>
            <a:r>
              <a:rPr lang="en-US" sz="2000" dirty="0" err="1">
                <a:solidFill>
                  <a:srgbClr val="2F02F0"/>
                </a:solidFill>
              </a:rPr>
              <a:t>mkfifo</a:t>
            </a:r>
            <a:r>
              <a:rPr lang="en-US" sz="2000" dirty="0">
                <a:solidFill>
                  <a:srgbClr val="2F02F0"/>
                </a:solidFill>
              </a:rPr>
              <a:t>()</a:t>
            </a:r>
            <a:r>
              <a:rPr lang="en-US" sz="2000" dirty="0"/>
              <a:t> system calls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A3CC1E-4225-472F-AC35-923BE7812AC3}"/>
                  </a:ext>
                </a:extLst>
              </p14:cNvPr>
              <p14:cNvContentPartPr/>
              <p14:nvPr/>
            </p14:nvContentPartPr>
            <p14:xfrm>
              <a:off x="859320" y="278640"/>
              <a:ext cx="7372800" cy="5532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A3CC1E-4225-472F-AC35-923BE7812A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960" y="269280"/>
                <a:ext cx="7391520" cy="55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4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Methods of Cooperation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205344" cy="227613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Cooperation by sharing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shared data such as memory, variables, files, databases, etc. mutually exclusive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Critical section used to provide data integrity with mutually exclusive writing to prevent inconsistent data</a:t>
            </a:r>
          </a:p>
        </p:txBody>
      </p:sp>
      <p:pic>
        <p:nvPicPr>
          <p:cNvPr id="2" name="Picture 1" descr="Screen Shot 2020-03-20 at 5.51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810" y="1600199"/>
            <a:ext cx="2068222" cy="2540959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2518472" y="3898874"/>
            <a:ext cx="6205344" cy="2276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Cooperation by communication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Cooperation using messages (</a:t>
            </a:r>
            <a:r>
              <a:rPr lang="en-US" sz="2000" dirty="0">
                <a:solidFill>
                  <a:srgbClr val="008000"/>
                </a:solidFill>
              </a:rPr>
              <a:t>message passing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May lead to deadlock if each process waiting for a message from the other to perform an operation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Starvation also possible is process never receives a message</a:t>
            </a:r>
          </a:p>
        </p:txBody>
      </p:sp>
      <p:pic>
        <p:nvPicPr>
          <p:cNvPr id="4" name="Picture 3" descr="Screen Shot 2020-03-20 at 5.56.2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98874"/>
            <a:ext cx="2061272" cy="264741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83750" y="6175007"/>
            <a:ext cx="5211914" cy="49281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We will focus on message passing in this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210887-1C70-4793-998C-7AEF477383F4}"/>
                  </a:ext>
                </a:extLst>
              </p14:cNvPr>
              <p14:cNvContentPartPr/>
              <p14:nvPr/>
            </p14:nvContentPartPr>
            <p14:xfrm>
              <a:off x="4886280" y="4291920"/>
              <a:ext cx="1932120" cy="40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210887-1C70-4793-998C-7AEF477383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6920" y="4282560"/>
                <a:ext cx="195084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9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D40F-3404-4747-AC8E-B5F6B4EC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pipe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50A01-C5B4-4FEE-9355-118103C5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706813"/>
            <a:ext cx="8229600" cy="1876549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ECDF26-3C8F-448F-A419-5D98F102D77B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rads-06-bg.jpg">
            <a:extLst>
              <a:ext uri="{FF2B5EF4-FFF2-40B4-BE49-F238E27FC236}">
                <a16:creationId xmlns:a16="http://schemas.microsoft.com/office/drawing/2014/main" id="{4385A5B7-67FB-46BB-A150-52535EC8B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1A4CE2-C74F-4C77-9A56-7D23EADE8DAB}"/>
              </a:ext>
            </a:extLst>
          </p:cNvPr>
          <p:cNvSpPr txBox="1"/>
          <p:nvPr/>
        </p:nvSpPr>
        <p:spPr>
          <a:xfrm>
            <a:off x="457200" y="1580516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make a named pipe within a C program use include the following C libraries: </a:t>
            </a:r>
            <a:br>
              <a:rPr lang="en-US" dirty="0"/>
            </a:br>
            <a:r>
              <a:rPr lang="en-US" b="1" dirty="0"/>
              <a:t>#include &lt;sys/</a:t>
            </a:r>
            <a:r>
              <a:rPr lang="en-US" b="1" dirty="0" err="1"/>
              <a:t>types.h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#include &lt;sys/</a:t>
            </a:r>
            <a:r>
              <a:rPr lang="en-US" b="1" dirty="0" err="1"/>
              <a:t>stat.h</a:t>
            </a:r>
            <a:r>
              <a:rPr lang="en-US" b="1" dirty="0"/>
              <a:t>&gt;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and to create the named pipe(FIFO) use </a:t>
            </a:r>
            <a:r>
              <a:rPr lang="en-US" dirty="0" err="1"/>
              <a:t>mkfifo</a:t>
            </a:r>
            <a:r>
              <a:rPr lang="en-US" dirty="0"/>
              <a:t>()function: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if (</a:t>
            </a:r>
            <a:r>
              <a:rPr lang="en-US" b="1" dirty="0" err="1"/>
              <a:t>mkfifo</a:t>
            </a:r>
            <a:r>
              <a:rPr lang="en-US" b="1" dirty="0"/>
              <a:t>("</a:t>
            </a:r>
            <a:r>
              <a:rPr lang="en-US" b="1" dirty="0" err="1"/>
              <a:t>test_fifo</a:t>
            </a:r>
            <a:r>
              <a:rPr lang="en-US" b="1" dirty="0"/>
              <a:t>", 0777)</a:t>
            </a:r>
            <a:r>
              <a:rPr lang="en-US" dirty="0"/>
              <a:t>) /* permission is for all */ </a:t>
            </a:r>
            <a:br>
              <a:rPr lang="en-US" dirty="0"/>
            </a:br>
            <a:r>
              <a:rPr lang="en-US" dirty="0"/>
              <a:t>{ </a:t>
            </a:r>
            <a:br>
              <a:rPr lang="en-US" dirty="0"/>
            </a:br>
            <a:r>
              <a:rPr lang="en-US" dirty="0" err="1"/>
              <a:t>perror</a:t>
            </a:r>
            <a:r>
              <a:rPr lang="en-US" dirty="0"/>
              <a:t>("</a:t>
            </a:r>
            <a:r>
              <a:rPr lang="en-US" dirty="0" err="1"/>
              <a:t>mkfifo</a:t>
            </a:r>
            <a:r>
              <a:rPr lang="en-US" dirty="0"/>
              <a:t>"); </a:t>
            </a:r>
            <a:br>
              <a:rPr lang="en-US" dirty="0"/>
            </a:br>
            <a:r>
              <a:rPr lang="en-US" dirty="0"/>
              <a:t>exit(1); </a:t>
            </a:r>
            <a:br>
              <a:rPr lang="en-US" dirty="0"/>
            </a:b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F2052B-5479-4244-B848-9DE007DB5585}"/>
                  </a:ext>
                </a:extLst>
              </p14:cNvPr>
              <p14:cNvContentPartPr/>
              <p14:nvPr/>
            </p14:nvContentPartPr>
            <p14:xfrm>
              <a:off x="2902320" y="1899000"/>
              <a:ext cx="2095920" cy="112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F2052B-5479-4244-B848-9DE007DB5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2960" y="1889640"/>
                <a:ext cx="2114640" cy="11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9F47C2-A959-410A-8DB4-F100B4F7B233}"/>
                  </a:ext>
                </a:extLst>
              </p14:cNvPr>
              <p14:cNvContentPartPr/>
              <p14:nvPr/>
            </p14:nvContentPartPr>
            <p14:xfrm>
              <a:off x="943200" y="2017440"/>
              <a:ext cx="7658280" cy="3766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9F47C2-A959-410A-8DB4-F100B4F7B2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3840" y="2008080"/>
                <a:ext cx="7677000" cy="37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2279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Unnamed 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2F02F0"/>
                </a:solidFill>
              </a:rPr>
              <a:t>pipe()</a:t>
            </a:r>
            <a:r>
              <a:rPr lang="en-US" sz="2400" dirty="0"/>
              <a:t> system call creates an unnamed pipe and opens it for reading and writing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General syntax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int pipe(int 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fd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[2]);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successful, it will return </a:t>
            </a:r>
            <a:r>
              <a:rPr lang="en-US" sz="2000" dirty="0">
                <a:solidFill>
                  <a:srgbClr val="008000"/>
                </a:solidFill>
              </a:rPr>
              <a:t>two </a:t>
            </a:r>
            <a:r>
              <a:rPr lang="en-US" sz="2000" dirty="0"/>
              <a:t>integer file descriptors in </a:t>
            </a: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>
                <a:solidFill>
                  <a:srgbClr val="2F02F0"/>
                </a:solidFill>
              </a:rPr>
              <a:t>[0]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>
                <a:solidFill>
                  <a:srgbClr val="2F02F0"/>
                </a:solidFill>
              </a:rPr>
              <a:t>[1]</a:t>
            </a:r>
            <a:r>
              <a:rPr lang="en-US" sz="2000" dirty="0"/>
              <a:t>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/>
              <a:t> must be an integer array of size 2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file descriptor in </a:t>
            </a: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>
                <a:solidFill>
                  <a:srgbClr val="2F02F0"/>
                </a:solidFill>
              </a:rPr>
              <a:t>[0]</a:t>
            </a:r>
            <a:r>
              <a:rPr lang="en-US" sz="2000" dirty="0"/>
              <a:t> is associated with the </a:t>
            </a:r>
            <a:r>
              <a:rPr lang="en-US" sz="2000" dirty="0">
                <a:solidFill>
                  <a:srgbClr val="008000"/>
                </a:solidFill>
              </a:rPr>
              <a:t>read </a:t>
            </a:r>
            <a:r>
              <a:rPr lang="en-US" sz="2000" dirty="0"/>
              <a:t>end of the pipe and </a:t>
            </a: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>
                <a:solidFill>
                  <a:srgbClr val="2F02F0"/>
                </a:solidFill>
              </a:rPr>
              <a:t>[1]</a:t>
            </a:r>
            <a:r>
              <a:rPr lang="en-US" sz="2000" dirty="0"/>
              <a:t> is associated with the </a:t>
            </a:r>
            <a:r>
              <a:rPr lang="en-US" sz="2000" dirty="0">
                <a:solidFill>
                  <a:srgbClr val="008000"/>
                </a:solidFill>
              </a:rPr>
              <a:t>write </a:t>
            </a:r>
            <a:r>
              <a:rPr lang="en-US" sz="2000" dirty="0"/>
              <a:t>end of the pipe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Returns -1 if an error occurred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609321-DA3E-42C2-B897-83C9619CEBA2}"/>
                  </a:ext>
                </a:extLst>
              </p14:cNvPr>
              <p14:cNvContentPartPr/>
              <p14:nvPr/>
            </p14:nvContentPartPr>
            <p14:xfrm>
              <a:off x="1754640" y="3657600"/>
              <a:ext cx="6446880" cy="196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609321-DA3E-42C2-B897-83C9619CEB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5280" y="3648240"/>
                <a:ext cx="6465600" cy="19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667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5-06-15 at 2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61344"/>
            <a:ext cx="8166100" cy="4546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988B6F-7874-45EE-985B-F6CA62FF2812}"/>
                  </a:ext>
                </a:extLst>
              </p14:cNvPr>
              <p14:cNvContentPartPr/>
              <p14:nvPr/>
            </p14:nvContentPartPr>
            <p14:xfrm>
              <a:off x="2427480" y="3534480"/>
              <a:ext cx="4206600" cy="1590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988B6F-7874-45EE-985B-F6CA62FF28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8120" y="3525120"/>
                <a:ext cx="422532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56443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Writing to a Pipe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9986"/>
          </a:xfrm>
        </p:spPr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unistd.h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&gt;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ssize_t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/>
                <a:cs typeface="Courier New"/>
              </a:rPr>
              <a:t>write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urier New"/>
                <a:cs typeface="Courier New"/>
              </a:rPr>
              <a:t>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const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void *</a:t>
            </a:r>
            <a:r>
              <a:rPr lang="en-US" sz="1800" b="1" dirty="0" err="1">
                <a:solidFill>
                  <a:srgbClr val="00B050"/>
                </a:solidFill>
                <a:latin typeface="Courier New"/>
                <a:cs typeface="Courier New"/>
              </a:rPr>
              <a:t>buf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size_t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/>
                <a:cs typeface="Courier New"/>
              </a:rPr>
              <a:t>count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  <a:endParaRPr lang="en-US" sz="1800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Appends up to </a:t>
            </a:r>
            <a:r>
              <a:rPr lang="en-US" sz="2000" dirty="0">
                <a:solidFill>
                  <a:srgbClr val="2F02F0"/>
                </a:solidFill>
              </a:rPr>
              <a:t>count</a:t>
            </a:r>
            <a:r>
              <a:rPr lang="en-US" sz="2000" dirty="0"/>
              <a:t> bytes from the end of the pipe referenced by the file descriptor from the buffer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Atomicity</a:t>
            </a:r>
            <a:r>
              <a:rPr lang="en-US" sz="2000" dirty="0"/>
              <a:t> guaranteed for requests w/size typically ~ 4096 bytes or less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See </a:t>
            </a:r>
            <a:r>
              <a:rPr lang="en-US" sz="1800" dirty="0">
                <a:solidFill>
                  <a:srgbClr val="2F02F0"/>
                </a:solidFill>
              </a:rPr>
              <a:t>PIPE_BUF</a:t>
            </a:r>
            <a:r>
              <a:rPr lang="en-US" sz="1800" dirty="0"/>
              <a:t> in </a:t>
            </a:r>
            <a:r>
              <a:rPr lang="en-US" sz="1800" dirty="0">
                <a:solidFill>
                  <a:srgbClr val="2F02F0"/>
                </a:solidFill>
              </a:rPr>
              <a:t>/</a:t>
            </a:r>
            <a:r>
              <a:rPr lang="en-US" sz="1800" dirty="0" err="1">
                <a:solidFill>
                  <a:srgbClr val="2F02F0"/>
                </a:solidFill>
              </a:rPr>
              <a:t>usr</a:t>
            </a:r>
            <a:r>
              <a:rPr lang="en-US" sz="1800" dirty="0">
                <a:solidFill>
                  <a:srgbClr val="2F02F0"/>
                </a:solidFill>
              </a:rPr>
              <a:t>/include/</a:t>
            </a:r>
            <a:r>
              <a:rPr lang="en-US" sz="1800" dirty="0" err="1">
                <a:solidFill>
                  <a:srgbClr val="2F02F0"/>
                </a:solidFill>
              </a:rPr>
              <a:t>linux</a:t>
            </a:r>
            <a:r>
              <a:rPr lang="en-US" sz="1800" dirty="0">
                <a:solidFill>
                  <a:srgbClr val="2F02F0"/>
                </a:solidFill>
              </a:rPr>
              <a:t>/</a:t>
            </a:r>
            <a:r>
              <a:rPr lang="en-US" sz="1800" dirty="0" err="1">
                <a:solidFill>
                  <a:srgbClr val="2F02F0"/>
                </a:solidFill>
              </a:rPr>
              <a:t>limits.h</a:t>
            </a:r>
            <a:r>
              <a:rPr lang="en-US" sz="1800" dirty="0"/>
              <a:t> for block size</a:t>
            </a:r>
            <a:br>
              <a:rPr lang="en-US" sz="1800" dirty="0"/>
            </a:br>
            <a:r>
              <a:rPr lang="en-US" sz="1800" dirty="0">
                <a:highlight>
                  <a:srgbClr val="FFFF00"/>
                </a:highlight>
              </a:rPr>
              <a:t>(</a:t>
            </a:r>
            <a:r>
              <a:rPr lang="en-US" sz="1200" b="1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An operation done by a computer is considered atomic if it is guaranteed to be isolated from other operations that may be happening at the same time</a:t>
            </a:r>
            <a:r>
              <a:rPr lang="en-US" sz="1200" dirty="0">
                <a:solidFill>
                  <a:srgbClr val="202124"/>
                </a:solidFill>
                <a:highlight>
                  <a:srgbClr val="FFFF00"/>
                </a:highlight>
                <a:latin typeface="Roboto" panose="02000000000000000000" pitchFamily="2" charset="0"/>
              </a:rPr>
              <a:t>)</a:t>
            </a:r>
            <a:endParaRPr lang="en-US" sz="1800" dirty="0">
              <a:highlight>
                <a:srgbClr val="FFFF00"/>
              </a:highlight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2F02F0"/>
                </a:solidFill>
              </a:rPr>
              <a:t>write()</a:t>
            </a:r>
            <a:r>
              <a:rPr lang="en-US" sz="2000" dirty="0"/>
              <a:t> is done for a pipe not open for reading by any process,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2F02F0"/>
                </a:solidFill>
              </a:rPr>
              <a:t>SIGPIPE</a:t>
            </a:r>
            <a:r>
              <a:rPr lang="en-US" sz="1800" dirty="0"/>
              <a:t> signal is generated to signify a broken pipe with </a:t>
            </a:r>
            <a:r>
              <a:rPr lang="en-US" sz="1800" dirty="0" err="1">
                <a:solidFill>
                  <a:srgbClr val="2F02F0"/>
                </a:solidFill>
              </a:rPr>
              <a:t>errno</a:t>
            </a:r>
            <a:r>
              <a:rPr lang="en-US" sz="1800" dirty="0">
                <a:solidFill>
                  <a:srgbClr val="2F02F0"/>
                </a:solidFill>
              </a:rPr>
              <a:t> </a:t>
            </a:r>
            <a:r>
              <a:rPr lang="en-US" sz="1800" dirty="0"/>
              <a:t>set to </a:t>
            </a:r>
            <a:r>
              <a:rPr lang="en-US" sz="1800" dirty="0">
                <a:solidFill>
                  <a:srgbClr val="2F02F0"/>
                </a:solidFill>
              </a:rPr>
              <a:t>EPIPE</a:t>
            </a:r>
            <a:r>
              <a:rPr lang="en-US" sz="1800" dirty="0"/>
              <a:t>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2F02F0"/>
                </a:solidFill>
              </a:rPr>
              <a:t>SIGPIPE</a:t>
            </a:r>
            <a:r>
              <a:rPr lang="en-US" sz="1800" dirty="0"/>
              <a:t> signal is sent to a process when it attempts to write to a pipe whose read end has closed 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See </a:t>
            </a:r>
            <a:r>
              <a:rPr lang="en-US" sz="2000" dirty="0">
                <a:solidFill>
                  <a:srgbClr val="2F02F0"/>
                </a:solidFill>
              </a:rPr>
              <a:t>man 2 write</a:t>
            </a:r>
            <a:r>
              <a:rPr lang="en-US" sz="2000" dirty="0"/>
              <a:t> for more information on this system call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486C05-CD69-4B50-BE77-4AB38B514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284684"/>
              </p:ext>
            </p:extLst>
          </p:nvPr>
        </p:nvGraphicFramePr>
        <p:xfrm>
          <a:off x="1846555" y="3009288"/>
          <a:ext cx="52141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025">
                  <a:extLst>
                    <a:ext uri="{9D8B030D-6E8A-4147-A177-3AD203B41FA5}">
                      <a16:colId xmlns:a16="http://schemas.microsoft.com/office/drawing/2014/main" val="187593379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3053084607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1255411716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2121795908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3061577152"/>
                    </a:ext>
                  </a:extLst>
                </a:gridCol>
                <a:gridCol w="869025">
                  <a:extLst>
                    <a:ext uri="{9D8B030D-6E8A-4147-A177-3AD203B41FA5}">
                      <a16:colId xmlns:a16="http://schemas.microsoft.com/office/drawing/2014/main" val="1147960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61352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698095-A78B-482F-B779-C75E934838D0}"/>
              </a:ext>
            </a:extLst>
          </p:cNvPr>
          <p:cNvCxnSpPr/>
          <p:nvPr/>
        </p:nvCxnSpPr>
        <p:spPr>
          <a:xfrm>
            <a:off x="6525088" y="2698809"/>
            <a:ext cx="0" cy="31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DD5AFC-983E-4392-B29E-7C6459410927}"/>
                  </a:ext>
                </a:extLst>
              </p14:cNvPr>
              <p14:cNvContentPartPr/>
              <p14:nvPr/>
            </p14:nvContentPartPr>
            <p14:xfrm>
              <a:off x="708480" y="0"/>
              <a:ext cx="7290000" cy="569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DD5AFC-983E-4392-B29E-7C64594109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120" y="-9360"/>
                <a:ext cx="7308720" cy="57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601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Reading from a Pipe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unistd.h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&gt;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ssize_t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/>
                <a:cs typeface="Courier New"/>
              </a:rPr>
              <a:t>read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latin typeface="Courier New"/>
                <a:cs typeface="Courier New"/>
              </a:rPr>
              <a:t>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void *</a:t>
            </a:r>
            <a:r>
              <a:rPr lang="en-US" sz="1800" b="1" dirty="0" err="1">
                <a:solidFill>
                  <a:srgbClr val="00B050"/>
                </a:solidFill>
                <a:latin typeface="Courier New"/>
                <a:cs typeface="Courier New"/>
              </a:rPr>
              <a:t>buf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size_t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/>
                <a:cs typeface="Courier New"/>
              </a:rPr>
              <a:t>count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Attempts to read up to </a:t>
            </a:r>
            <a:r>
              <a:rPr lang="en-US" sz="2400" dirty="0">
                <a:solidFill>
                  <a:srgbClr val="2F02F0"/>
                </a:solidFill>
              </a:rPr>
              <a:t>count</a:t>
            </a:r>
            <a:r>
              <a:rPr lang="en-US" sz="2400" dirty="0"/>
              <a:t> bytes from end of the pipe referenced by the file descriptor from the buffer in a FIFO manner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Returns number of bytes read from the buffer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2F02F0"/>
                </a:solidFill>
              </a:rPr>
              <a:t>read()</a:t>
            </a:r>
            <a:r>
              <a:rPr lang="en-US" sz="2400" dirty="0"/>
              <a:t> done for pipe not open for writing by any process, 0 is returned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2F02F0"/>
                </a:solidFill>
              </a:rPr>
              <a:t>read() </a:t>
            </a:r>
            <a:r>
              <a:rPr lang="en-US" sz="2400" dirty="0"/>
              <a:t>done for empty pipe open for writing by another process, the process sleeps until the input becomes available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See </a:t>
            </a:r>
            <a:r>
              <a:rPr lang="en-US" sz="2400" dirty="0">
                <a:solidFill>
                  <a:srgbClr val="2F02F0"/>
                </a:solidFill>
              </a:rPr>
              <a:t>man 2 read </a:t>
            </a:r>
            <a:r>
              <a:rPr lang="en-US" sz="2400" dirty="0"/>
              <a:t>for more information on this system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489E78-C33E-4BE6-9C2A-85A2B0B3B820}"/>
                  </a:ext>
                </a:extLst>
              </p14:cNvPr>
              <p14:cNvContentPartPr/>
              <p14:nvPr/>
            </p14:nvContentPartPr>
            <p14:xfrm>
              <a:off x="6279480" y="2343600"/>
              <a:ext cx="2344680" cy="229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489E78-C33E-4BE6-9C2A-85A2B0B3B8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0120" y="2334240"/>
                <a:ext cx="2363400" cy="23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544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20-03-21 at 12.25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95" y="1600199"/>
            <a:ext cx="3425640" cy="2249674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Creating and Using 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Created using </a:t>
            </a:r>
            <a:r>
              <a:rPr lang="en-US" sz="2400" dirty="0">
                <a:solidFill>
                  <a:srgbClr val="2F02F0"/>
                </a:solidFill>
              </a:rPr>
              <a:t>pipe()</a:t>
            </a:r>
            <a:r>
              <a:rPr lang="en-US" sz="2400" dirty="0"/>
              <a:t>: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[2];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pipe(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is-IS" sz="2000" b="1" dirty="0">
                <a:solidFill>
                  <a:srgbClr val="2F02F0"/>
                </a:solidFill>
                <a:latin typeface="Courier New"/>
                <a:cs typeface="Courier New"/>
              </a:rPr>
              <a:t>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is-IS" sz="2000" b="1" dirty="0">
                <a:solidFill>
                  <a:srgbClr val="2F02F0"/>
                </a:solidFill>
                <a:latin typeface="Courier New"/>
                <a:cs typeface="Courier New"/>
              </a:rPr>
              <a:t>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write(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[1], 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buf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, count);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read(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[0], 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buf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, count);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1400" dirty="0"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/>
              </a:rPr>
              <a:t>Pipes are anonymous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cs typeface="Courier New"/>
              </a:rPr>
              <a:t>There is no name in the file system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cs typeface="Courier New"/>
              </a:rPr>
              <a:t>But then how do two processes share a pipe?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E45DFB-7905-4B91-BED9-85DDA0B20B9A}"/>
                  </a:ext>
                </a:extLst>
              </p14:cNvPr>
              <p14:cNvContentPartPr/>
              <p14:nvPr/>
            </p14:nvContentPartPr>
            <p14:xfrm>
              <a:off x="761400" y="2087640"/>
              <a:ext cx="2193840" cy="2909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E45DFB-7905-4B91-BED9-85DDA0B20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040" y="2078280"/>
                <a:ext cx="2212560" cy="29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42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Unnamed 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Since access to an unnamed pipe is through the file descriptor mechanism, </a:t>
            </a:r>
            <a:r>
              <a:rPr lang="en-US" sz="2400" dirty="0">
                <a:solidFill>
                  <a:srgbClr val="008000"/>
                </a:solidFill>
              </a:rPr>
              <a:t>only the process that created the pipe and its descendants may use the pipe  </a:t>
            </a:r>
            <a:r>
              <a:rPr lang="en-US" sz="2000" dirty="0">
                <a:solidFill>
                  <a:srgbClr val="008000"/>
                </a:solidFill>
              </a:rPr>
              <a:t>(e.g. only parent and child process)</a:t>
            </a:r>
            <a:endParaRPr lang="en-US" sz="2400" dirty="0">
              <a:solidFill>
                <a:srgbClr val="008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typical sequence of opening unnamed pipes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parent process creates an unnamed pipe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is crucial that this be done </a:t>
            </a:r>
            <a:r>
              <a:rPr lang="en-US" sz="2000" dirty="0">
                <a:solidFill>
                  <a:srgbClr val="008000"/>
                </a:solidFill>
              </a:rPr>
              <a:t>before</a:t>
            </a:r>
            <a:r>
              <a:rPr lang="en-US" sz="2000" dirty="0"/>
              <a:t> forking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parent process forks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writer process closes the read end of the pipe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reader process closes the write end of the pipe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processes communicate by using </a:t>
            </a:r>
            <a:r>
              <a:rPr lang="en-US" sz="2000" dirty="0">
                <a:solidFill>
                  <a:srgbClr val="2F02F0"/>
                </a:solidFill>
              </a:rPr>
              <a:t>write()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F02F0"/>
                </a:solidFill>
              </a:rPr>
              <a:t>read()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Each process closes its active pipe-end when finished </a:t>
            </a:r>
          </a:p>
        </p:txBody>
      </p:sp>
      <p:sp>
        <p:nvSpPr>
          <p:cNvPr id="2" name="Arc 1"/>
          <p:cNvSpPr/>
          <p:nvPr/>
        </p:nvSpPr>
        <p:spPr>
          <a:xfrm>
            <a:off x="6396854" y="4490566"/>
            <a:ext cx="627017" cy="561703"/>
          </a:xfrm>
          <a:prstGeom prst="arc">
            <a:avLst/>
          </a:prstGeom>
          <a:ln>
            <a:solidFill>
              <a:srgbClr val="008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flipV="1">
            <a:off x="6396854" y="4503387"/>
            <a:ext cx="627017" cy="561703"/>
          </a:xfrm>
          <a:prstGeom prst="arc">
            <a:avLst/>
          </a:prstGeom>
          <a:ln>
            <a:solidFill>
              <a:srgbClr val="008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75397" y="4382717"/>
            <a:ext cx="123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May be</a:t>
            </a:r>
          </a:p>
          <a:p>
            <a:pPr algn="ctr"/>
            <a:r>
              <a:rPr lang="en-US" sz="2000" dirty="0"/>
              <a:t>reversed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8CF60-FA3F-471C-A52D-4C4EE56E226C}"/>
                  </a:ext>
                </a:extLst>
              </p14:cNvPr>
              <p14:cNvContentPartPr/>
              <p14:nvPr/>
            </p14:nvContentPartPr>
            <p14:xfrm>
              <a:off x="6814800" y="2004480"/>
              <a:ext cx="1786680" cy="6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8CF60-FA3F-471C-A52D-4C4EE56E22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5440" y="1995120"/>
                <a:ext cx="1805400" cy="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EBDADA-79B7-44FC-90DC-1E3C458C2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97204"/>
              </p:ext>
            </p:extLst>
          </p:nvPr>
        </p:nvGraphicFramePr>
        <p:xfrm>
          <a:off x="396949" y="645633"/>
          <a:ext cx="13255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763">
                  <a:extLst>
                    <a:ext uri="{9D8B030D-6E8A-4147-A177-3AD203B41FA5}">
                      <a16:colId xmlns:a16="http://schemas.microsoft.com/office/drawing/2014/main" val="3530981859"/>
                    </a:ext>
                  </a:extLst>
                </a:gridCol>
                <a:gridCol w="662763">
                  <a:extLst>
                    <a:ext uri="{9D8B030D-6E8A-4147-A177-3AD203B41FA5}">
                      <a16:colId xmlns:a16="http://schemas.microsoft.com/office/drawing/2014/main" val="81262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19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2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62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4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3285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AC5403-C1DF-49AE-9FEA-891CE098CD4F}"/>
              </a:ext>
            </a:extLst>
          </p:cNvPr>
          <p:cNvSpPr txBox="1"/>
          <p:nvPr/>
        </p:nvSpPr>
        <p:spPr>
          <a:xfrm>
            <a:off x="0" y="70884"/>
            <a:ext cx="2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 process FD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CB26F-55EF-452C-ACB0-BF65FAC201C4}"/>
              </a:ext>
            </a:extLst>
          </p:cNvPr>
          <p:cNvSpPr txBox="1"/>
          <p:nvPr/>
        </p:nvSpPr>
        <p:spPr>
          <a:xfrm>
            <a:off x="2877879" y="70884"/>
            <a:ext cx="2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file table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91D5298-5AA5-41CB-A5B9-06974D63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90213"/>
              </p:ext>
            </p:extLst>
          </p:nvPr>
        </p:nvGraphicFramePr>
        <p:xfrm>
          <a:off x="3111795" y="518042"/>
          <a:ext cx="12050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23">
                  <a:extLst>
                    <a:ext uri="{9D8B030D-6E8A-4147-A177-3AD203B41FA5}">
                      <a16:colId xmlns:a16="http://schemas.microsoft.com/office/drawing/2014/main" val="3844244994"/>
                    </a:ext>
                  </a:extLst>
                </a:gridCol>
              </a:tblGrid>
              <a:tr h="173518">
                <a:tc>
                  <a:txBody>
                    <a:bodyPr/>
                    <a:lstStyle/>
                    <a:p>
                      <a:r>
                        <a:rPr lang="en-US" dirty="0"/>
                        <a:t>Position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292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r>
                        <a:rPr lang="en-US" dirty="0"/>
                        <a:t>Ref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0661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9080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r>
                        <a:rPr lang="en-US" dirty="0"/>
                        <a:t>Ref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826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129864-51F2-462E-9FA3-2B018B3E0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5984"/>
              </p:ext>
            </p:extLst>
          </p:nvPr>
        </p:nvGraphicFramePr>
        <p:xfrm>
          <a:off x="3111794" y="2410638"/>
          <a:ext cx="12050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23">
                  <a:extLst>
                    <a:ext uri="{9D8B030D-6E8A-4147-A177-3AD203B41FA5}">
                      <a16:colId xmlns:a16="http://schemas.microsoft.com/office/drawing/2014/main" val="3844244994"/>
                    </a:ext>
                  </a:extLst>
                </a:gridCol>
              </a:tblGrid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292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0661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9080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826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73F789-0CA4-44E5-B1B3-03D9C9E20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45984"/>
              </p:ext>
            </p:extLst>
          </p:nvPr>
        </p:nvGraphicFramePr>
        <p:xfrm>
          <a:off x="3111793" y="4487531"/>
          <a:ext cx="12050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23">
                  <a:extLst>
                    <a:ext uri="{9D8B030D-6E8A-4147-A177-3AD203B41FA5}">
                      <a16:colId xmlns:a16="http://schemas.microsoft.com/office/drawing/2014/main" val="3844244994"/>
                    </a:ext>
                  </a:extLst>
                </a:gridCol>
              </a:tblGrid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3292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006614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139080"/>
                  </a:ext>
                </a:extLst>
              </a:tr>
              <a:tr h="1735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8267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065069-5F5B-433A-B1F6-48262050880B}"/>
              </a:ext>
            </a:extLst>
          </p:cNvPr>
          <p:cNvCxnSpPr/>
          <p:nvPr/>
        </p:nvCxnSpPr>
        <p:spPr>
          <a:xfrm flipV="1">
            <a:off x="1722475" y="793898"/>
            <a:ext cx="1261730" cy="36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A4A0BF19-B4DA-4463-AB6B-954BC5012E5C}"/>
              </a:ext>
            </a:extLst>
          </p:cNvPr>
          <p:cNvSpPr/>
          <p:nvPr/>
        </p:nvSpPr>
        <p:spPr>
          <a:xfrm>
            <a:off x="3016103" y="518042"/>
            <a:ext cx="63796" cy="7477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B1E06D4-AAE5-4E35-9017-F7A2736B6252}"/>
              </a:ext>
            </a:extLst>
          </p:cNvPr>
          <p:cNvSpPr/>
          <p:nvPr/>
        </p:nvSpPr>
        <p:spPr>
          <a:xfrm>
            <a:off x="2952307" y="1249562"/>
            <a:ext cx="63796" cy="7477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C77FF5-4B2E-419F-9090-159D102DB3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90577" y="1510092"/>
            <a:ext cx="1261730" cy="113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D2B5AA-4076-4CF5-9301-054B32878BC5}"/>
              </a:ext>
            </a:extLst>
          </p:cNvPr>
          <p:cNvCxnSpPr>
            <a:cxnSpLocks/>
          </p:cNvCxnSpPr>
          <p:nvPr/>
        </p:nvCxnSpPr>
        <p:spPr>
          <a:xfrm>
            <a:off x="1690577" y="1884201"/>
            <a:ext cx="1357422" cy="876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58194-1563-4BBD-86BF-230ED951D804}"/>
              </a:ext>
            </a:extLst>
          </p:cNvPr>
          <p:cNvCxnSpPr>
            <a:cxnSpLocks/>
          </p:cNvCxnSpPr>
          <p:nvPr/>
        </p:nvCxnSpPr>
        <p:spPr>
          <a:xfrm>
            <a:off x="1706526" y="2248543"/>
            <a:ext cx="1373371" cy="11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CC45452-534C-465F-9848-75D1F7C96CFA}"/>
              </a:ext>
            </a:extLst>
          </p:cNvPr>
          <p:cNvSpPr txBox="1"/>
          <p:nvPr/>
        </p:nvSpPr>
        <p:spPr>
          <a:xfrm>
            <a:off x="5968410" y="148710"/>
            <a:ext cx="287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-number or </a:t>
            </a:r>
            <a:r>
              <a:rPr lang="en-US" dirty="0" err="1"/>
              <a:t>i</a:t>
            </a:r>
            <a:r>
              <a:rPr lang="en-US" dirty="0"/>
              <a:t>-node table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89BBD-513A-47E0-8F7F-2C151CA9C328}"/>
              </a:ext>
            </a:extLst>
          </p:cNvPr>
          <p:cNvSpPr txBox="1"/>
          <p:nvPr/>
        </p:nvSpPr>
        <p:spPr>
          <a:xfrm>
            <a:off x="3457357" y="290891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Hello.c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D0223-0EB9-4C0F-B742-13264099C2F7}"/>
              </a:ext>
            </a:extLst>
          </p:cNvPr>
          <p:cNvSpPr txBox="1"/>
          <p:nvPr/>
        </p:nvSpPr>
        <p:spPr>
          <a:xfrm>
            <a:off x="3887088" y="1826528"/>
            <a:ext cx="106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class.c</a:t>
            </a:r>
            <a:endParaRPr lang="en-US" dirty="0"/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A9169FC-23F2-40F7-9B6F-1FA97C49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19894"/>
              </p:ext>
            </p:extLst>
          </p:nvPr>
        </p:nvGraphicFramePr>
        <p:xfrm>
          <a:off x="6010939" y="534568"/>
          <a:ext cx="1890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21">
                  <a:extLst>
                    <a:ext uri="{9D8B030D-6E8A-4147-A177-3AD203B41FA5}">
                      <a16:colId xmlns:a16="http://schemas.microsoft.com/office/drawing/2014/main" val="383448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class.c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7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66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34801-3923-478B-B842-F5E1E2F24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14504"/>
              </p:ext>
            </p:extLst>
          </p:nvPr>
        </p:nvGraphicFramePr>
        <p:xfrm>
          <a:off x="6010939" y="2810535"/>
          <a:ext cx="189082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821">
                  <a:extLst>
                    <a:ext uri="{9D8B030D-6E8A-4147-A177-3AD203B41FA5}">
                      <a16:colId xmlns:a16="http://schemas.microsoft.com/office/drawing/2014/main" val="3834481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</a:t>
                      </a:r>
                      <a:r>
                        <a:rPr lang="en-US" dirty="0" err="1"/>
                        <a:t>hello.c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33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363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7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4660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8487A2-05FA-4FC7-84D4-E334453B85AE}"/>
              </a:ext>
            </a:extLst>
          </p:cNvPr>
          <p:cNvCxnSpPr>
            <a:cxnSpLocks/>
          </p:cNvCxnSpPr>
          <p:nvPr/>
        </p:nvCxnSpPr>
        <p:spPr>
          <a:xfrm>
            <a:off x="4301755" y="973117"/>
            <a:ext cx="1709184" cy="1969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7DBCB-9396-4CFA-A441-69A426E41D1A}"/>
              </a:ext>
            </a:extLst>
          </p:cNvPr>
          <p:cNvCxnSpPr>
            <a:cxnSpLocks/>
          </p:cNvCxnSpPr>
          <p:nvPr/>
        </p:nvCxnSpPr>
        <p:spPr>
          <a:xfrm flipV="1">
            <a:off x="4334539" y="793898"/>
            <a:ext cx="1676400" cy="772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186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Pipe Communication Scheme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9" name="Picture 8" descr="Macintosh HD:Users:MatCat:Desktop:Screen Shot 2017-08-02 at 3.43.25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780" y="1591608"/>
            <a:ext cx="5201071" cy="518146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046047-9D61-4B2D-A9C7-F702C258B42F}"/>
                  </a:ext>
                </a:extLst>
              </p14:cNvPr>
              <p14:cNvContentPartPr/>
              <p14:nvPr/>
            </p14:nvContentPartPr>
            <p14:xfrm>
              <a:off x="171360" y="1537200"/>
              <a:ext cx="7424280" cy="377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046047-9D61-4B2D-A9C7-F702C258B4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000" y="1527840"/>
                <a:ext cx="7443000" cy="37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55821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Sharing a Pipe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[2];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pipe(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pid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= fork();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if 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pid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== 0) {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close(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[1]);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// child now reads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 else {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close(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filedes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[0]);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// parent now writes</a:t>
            </a:r>
          </a:p>
          <a:p>
            <a:pPr marL="5715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  <a:endParaRPr lang="en-US" sz="24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cs typeface="Courier New"/>
              </a:rPr>
              <a:t>The</a:t>
            </a:r>
            <a:r>
              <a:rPr lang="en-US" sz="2400" dirty="0">
                <a:solidFill>
                  <a:srgbClr val="2F02F0"/>
                </a:solidFill>
                <a:cs typeface="Courier New"/>
              </a:rPr>
              <a:t> fork()</a:t>
            </a:r>
            <a:r>
              <a:rPr lang="en-US" sz="2400" dirty="0">
                <a:solidFill>
                  <a:srgbClr val="000000"/>
                </a:solidFill>
                <a:cs typeface="Courier New"/>
              </a:rPr>
              <a:t> system call duplicates parent’s file descriptors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cs typeface="Courier New"/>
              </a:rPr>
              <a:t>Parent and child must close unused descriptors – necessary for correct use of pipes</a:t>
            </a:r>
          </a:p>
        </p:txBody>
      </p:sp>
      <p:pic>
        <p:nvPicPr>
          <p:cNvPr id="4" name="Picture 3" descr="Screen Shot 2020-03-21 at 12.35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0" y="1600200"/>
            <a:ext cx="3263982" cy="35756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B2F403-218E-493F-B9A3-C0B5587E5D3E}"/>
              </a:ext>
            </a:extLst>
          </p:cNvPr>
          <p:cNvCxnSpPr/>
          <p:nvPr/>
        </p:nvCxnSpPr>
        <p:spPr>
          <a:xfrm flipV="1">
            <a:off x="3373515" y="2867487"/>
            <a:ext cx="106532" cy="284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67E09E-A883-4D21-B6BA-F0611C74D7D6}"/>
              </a:ext>
            </a:extLst>
          </p:cNvPr>
          <p:cNvSpPr txBox="1"/>
          <p:nvPr/>
        </p:nvSpPr>
        <p:spPr>
          <a:xfrm>
            <a:off x="3302493" y="2299028"/>
            <a:ext cx="226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 writing to the pipe by parent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9D69E1-1FEF-4B7E-8AD8-E04243F94F2A}"/>
              </a:ext>
            </a:extLst>
          </p:cNvPr>
          <p:cNvCxnSpPr>
            <a:cxnSpLocks/>
          </p:cNvCxnSpPr>
          <p:nvPr/>
        </p:nvCxnSpPr>
        <p:spPr>
          <a:xfrm flipV="1">
            <a:off x="3511119" y="4154750"/>
            <a:ext cx="249592" cy="154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804904-3089-48F9-B549-AA94ADDCBCB6}"/>
              </a:ext>
            </a:extLst>
          </p:cNvPr>
          <p:cNvSpPr txBox="1"/>
          <p:nvPr/>
        </p:nvSpPr>
        <p:spPr>
          <a:xfrm>
            <a:off x="3697550" y="3717872"/>
            <a:ext cx="2263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 reading to the pipe by child process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D0FBA6-BFA8-49A4-B5C1-899FE63460EC}"/>
                  </a:ext>
                </a:extLst>
              </p14:cNvPr>
              <p14:cNvContentPartPr/>
              <p14:nvPr/>
            </p14:nvContentPartPr>
            <p14:xfrm>
              <a:off x="1251720" y="1931760"/>
              <a:ext cx="2435040" cy="194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D0FBA6-BFA8-49A4-B5C1-899FE63460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2360" y="1922400"/>
                <a:ext cx="2453760" cy="19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4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Message Passing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mechanism is needed for processes to </a:t>
            </a:r>
            <a:r>
              <a:rPr lang="en-US" sz="2400" i="1" dirty="0"/>
              <a:t>communicate</a:t>
            </a:r>
            <a:r>
              <a:rPr lang="en-US" sz="2400" dirty="0"/>
              <a:t> and </a:t>
            </a:r>
            <a:r>
              <a:rPr lang="en-US" sz="2400" i="1" dirty="0"/>
              <a:t>synchronize</a:t>
            </a:r>
            <a:r>
              <a:rPr lang="en-US" sz="2400" dirty="0"/>
              <a:t> their actions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 a </a:t>
            </a:r>
            <a:r>
              <a:rPr lang="en-US" sz="2400" dirty="0">
                <a:solidFill>
                  <a:srgbClr val="008000"/>
                </a:solidFill>
              </a:rPr>
              <a:t>message system</a:t>
            </a:r>
            <a:r>
              <a:rPr lang="en-US" sz="2400" dirty="0"/>
              <a:t>, processes communicate with each other without resorting to shared variables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IPC facility provides two primitive operations for fixed or variable-sized message passing: </a:t>
            </a:r>
            <a:r>
              <a:rPr lang="en-US" sz="2400" dirty="0">
                <a:solidFill>
                  <a:srgbClr val="008000"/>
                </a:solidFill>
              </a:rPr>
              <a:t>send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8000"/>
                </a:solidFill>
              </a:rPr>
              <a:t>receive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two processes wish to communicate, they need 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Establish a communication link between them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Logical (e.g., logical properties) or physical (e.g., shared memory, hardware bus)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Exchange messages via send/receive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A17E75-2A8E-42C6-BB2A-0B031A36F67B}"/>
                  </a:ext>
                </a:extLst>
              </p14:cNvPr>
              <p14:cNvContentPartPr/>
              <p14:nvPr/>
            </p14:nvContentPartPr>
            <p14:xfrm>
              <a:off x="2314800" y="4794840"/>
              <a:ext cx="5966640" cy="138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A17E75-2A8E-42C6-BB2A-0B031A36F6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5440" y="4785480"/>
                <a:ext cx="5985360" cy="14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3407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Pipe Example (1)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stdio.h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string.h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unistd.h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#define READ 0  /* The index of the read end of the pipe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#define WRITE 1 /* The index of the write end of the pipe */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char* phrase = "This goes in the pipe";</a:t>
            </a:r>
          </a:p>
          <a:p>
            <a:pPr marL="0" indent="0">
              <a:lnSpc>
                <a:spcPct val="80000"/>
              </a:lnSpc>
              <a:buNone/>
            </a:pPr>
            <a:endParaRPr lang="en-US" sz="12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main 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        int </a:t>
            </a:r>
            <a:r>
              <a:rPr lang="nl-NL" sz="1200" b="1" dirty="0" err="1">
                <a:latin typeface="Courier New"/>
                <a:cs typeface="Courier New"/>
              </a:rPr>
              <a:t>fd</a:t>
            </a:r>
            <a:r>
              <a:rPr lang="nl-NL" sz="1200" b="1" dirty="0">
                <a:latin typeface="Courier New"/>
                <a:cs typeface="Courier New"/>
              </a:rPr>
              <a:t>[2], </a:t>
            </a:r>
            <a:r>
              <a:rPr lang="nl-NL" sz="1200" b="1" dirty="0" err="1">
                <a:latin typeface="Courier New"/>
                <a:cs typeface="Courier New"/>
              </a:rPr>
              <a:t>bytesRead</a:t>
            </a:r>
            <a:r>
              <a:rPr lang="nl-NL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        </a:t>
            </a:r>
            <a:r>
              <a:rPr lang="nl-NL" sz="1200" b="1" dirty="0" err="1">
                <a:latin typeface="Courier New"/>
                <a:cs typeface="Courier New"/>
              </a:rPr>
              <a:t>char</a:t>
            </a:r>
            <a:r>
              <a:rPr lang="nl-NL" sz="1200" b="1" dirty="0">
                <a:latin typeface="Courier New"/>
                <a:cs typeface="Courier New"/>
              </a:rPr>
              <a:t> </a:t>
            </a:r>
            <a:r>
              <a:rPr lang="nl-NL" sz="1200" b="1" dirty="0" err="1">
                <a:latin typeface="Courier New"/>
                <a:cs typeface="Courier New"/>
              </a:rPr>
              <a:t>message</a:t>
            </a:r>
            <a:r>
              <a:rPr lang="nl-NL" sz="1200" b="1" dirty="0">
                <a:latin typeface="Courier New"/>
                <a:cs typeface="Courier New"/>
              </a:rPr>
              <a:t>[100]; /* Parent </a:t>
            </a:r>
            <a:r>
              <a:rPr lang="nl-NL" sz="1200" b="1" dirty="0" err="1">
                <a:latin typeface="Courier New"/>
                <a:cs typeface="Courier New"/>
              </a:rPr>
              <a:t>process</a:t>
            </a:r>
            <a:r>
              <a:rPr lang="nl-NL" sz="1200" b="1" dirty="0">
                <a:latin typeface="Courier New"/>
                <a:cs typeface="Courier New"/>
              </a:rPr>
              <a:t>' </a:t>
            </a:r>
            <a:r>
              <a:rPr lang="nl-NL" sz="1200" b="1" dirty="0" err="1">
                <a:latin typeface="Courier New"/>
                <a:cs typeface="Courier New"/>
              </a:rPr>
              <a:t>message</a:t>
            </a:r>
            <a:r>
              <a:rPr lang="nl-NL" sz="1200" b="1" dirty="0">
                <a:latin typeface="Courier New"/>
                <a:cs typeface="Courier New"/>
              </a:rPr>
              <a:t> buffer */</a:t>
            </a:r>
          </a:p>
          <a:p>
            <a:pPr marL="0" indent="0">
              <a:lnSpc>
                <a:spcPct val="80000"/>
              </a:lnSpc>
              <a:buNone/>
            </a:pPr>
            <a:endParaRPr lang="nl-NL" sz="1200" b="1" dirty="0">
              <a:latin typeface="Courier New"/>
              <a:cs typeface="Courier New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        pipe(</a:t>
            </a:r>
            <a:r>
              <a:rPr lang="nl-NL" sz="1200" b="1" dirty="0" err="1">
                <a:latin typeface="Courier New"/>
                <a:cs typeface="Courier New"/>
              </a:rPr>
              <a:t>fd</a:t>
            </a:r>
            <a:r>
              <a:rPr lang="nl-NL" sz="1200" b="1" dirty="0">
                <a:latin typeface="Courier New"/>
                <a:cs typeface="Courier New"/>
              </a:rPr>
              <a:t>); /* </a:t>
            </a:r>
            <a:r>
              <a:rPr lang="nl-NL" sz="1200" b="1" dirty="0" err="1">
                <a:latin typeface="Courier New"/>
                <a:cs typeface="Courier New"/>
              </a:rPr>
              <a:t>Create</a:t>
            </a:r>
            <a:r>
              <a:rPr lang="nl-NL" sz="1200" b="1" dirty="0">
                <a:latin typeface="Courier New"/>
                <a:cs typeface="Courier New"/>
              </a:rPr>
              <a:t> </a:t>
            </a:r>
            <a:r>
              <a:rPr lang="nl-NL" sz="1200" b="1" dirty="0" err="1">
                <a:latin typeface="Courier New"/>
                <a:cs typeface="Courier New"/>
              </a:rPr>
              <a:t>unnamed</a:t>
            </a:r>
            <a:r>
              <a:rPr lang="nl-NL" sz="1200" b="1" dirty="0">
                <a:latin typeface="Courier New"/>
                <a:cs typeface="Courier New"/>
              </a:rPr>
              <a:t> pipe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if (fork() == 0) /* Child, writer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[READ]); /* Close unused end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write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[WRITE], phrase, </a:t>
            </a:r>
            <a:r>
              <a:rPr lang="en-US" sz="1200" b="1" dirty="0" err="1">
                <a:latin typeface="Courier New"/>
                <a:cs typeface="Courier New"/>
              </a:rPr>
              <a:t>strlen</a:t>
            </a:r>
            <a:r>
              <a:rPr lang="en-US" sz="1200" b="1" dirty="0">
                <a:latin typeface="Courier New"/>
                <a:cs typeface="Courier New"/>
              </a:rPr>
              <a:t>(phrase) + 1); /* Include NULL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[WRITE]); /* Close used end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        </a:t>
            </a:r>
            <a:r>
              <a:rPr lang="da-DK" sz="1200" b="1" dirty="0" err="1">
                <a:latin typeface="Courier New"/>
                <a:cs typeface="Courier New"/>
              </a:rPr>
              <a:t>else</a:t>
            </a:r>
            <a:r>
              <a:rPr lang="da-DK" sz="1200" b="1" dirty="0">
                <a:latin typeface="Courier New"/>
                <a:cs typeface="Courier New"/>
              </a:rPr>
              <a:t> /* </a:t>
            </a:r>
            <a:r>
              <a:rPr lang="da-DK" sz="1200" b="1" dirty="0" err="1">
                <a:latin typeface="Courier New"/>
                <a:cs typeface="Courier New"/>
              </a:rPr>
              <a:t>Parent</a:t>
            </a:r>
            <a:r>
              <a:rPr lang="da-DK" sz="1200" b="1" dirty="0">
                <a:latin typeface="Courier New"/>
                <a:cs typeface="Courier New"/>
              </a:rPr>
              <a:t>, </a:t>
            </a:r>
            <a:r>
              <a:rPr lang="da-DK" sz="1200" b="1" dirty="0" err="1">
                <a:latin typeface="Courier New"/>
                <a:cs typeface="Courier New"/>
              </a:rPr>
              <a:t>reader</a:t>
            </a:r>
            <a:r>
              <a:rPr lang="da-DK" sz="1200" b="1" dirty="0">
                <a:latin typeface="Courier New"/>
                <a:cs typeface="Courier New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    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[WRITE]); /* Close unused end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</a:t>
            </a:r>
            <a:r>
              <a:rPr lang="en-US" sz="1200" b="1" dirty="0" err="1">
                <a:latin typeface="Courier New"/>
                <a:cs typeface="Courier New"/>
              </a:rPr>
              <a:t>bytesRead</a:t>
            </a:r>
            <a:r>
              <a:rPr lang="en-US" sz="1200" b="1" dirty="0">
                <a:latin typeface="Courier New"/>
                <a:cs typeface="Courier New"/>
              </a:rPr>
              <a:t> = read(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[READ], message, 100);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("Parent just read %</a:t>
            </a:r>
            <a:r>
              <a:rPr lang="en-US" sz="1200" b="1" dirty="0" err="1">
                <a:latin typeface="Courier New"/>
                <a:cs typeface="Courier New"/>
              </a:rPr>
              <a:t>i</a:t>
            </a:r>
            <a:r>
              <a:rPr lang="en-US" sz="1200" b="1" dirty="0">
                <a:latin typeface="Courier New"/>
                <a:cs typeface="Courier New"/>
              </a:rPr>
              <a:t> bytes: %s\n", </a:t>
            </a:r>
            <a:r>
              <a:rPr lang="en-US" sz="1200" b="1" dirty="0" err="1">
                <a:latin typeface="Courier New"/>
                <a:cs typeface="Courier New"/>
              </a:rPr>
              <a:t>bytesRead</a:t>
            </a:r>
            <a:r>
              <a:rPr lang="en-US" sz="1200" b="1" dirty="0">
                <a:latin typeface="Courier New"/>
                <a:cs typeface="Courier New"/>
              </a:rPr>
              <a:t>, message);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   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[READ]); /* Close used end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EB45ED-734B-4D20-B520-2981E6D77640}"/>
                  </a:ext>
                </a:extLst>
              </p14:cNvPr>
              <p14:cNvContentPartPr/>
              <p14:nvPr/>
            </p14:nvContentPartPr>
            <p14:xfrm>
              <a:off x="1515240" y="2969280"/>
              <a:ext cx="4749480" cy="306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EB45ED-734B-4D20-B520-2981E6D776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880" y="2959920"/>
                <a:ext cx="4768200" cy="307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851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Pipe Example (2)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604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/* This program will demonstrate what happens if a read takes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   place with a pipe whose write end is closed, and vice versa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stdio.h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signal.h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unistd.h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stdlib.h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string.h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#define READ 0	/* The index of the read end of the pipe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#define WRITE 1 /* The index of the write end of the pipe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char* phrase = "</a:t>
            </a:r>
            <a:r>
              <a:rPr lang="en-US" sz="1200" b="1" dirty="0">
                <a:solidFill>
                  <a:srgbClr val="00B050"/>
                </a:solidFill>
                <a:latin typeface="Courier New"/>
                <a:cs typeface="Courier New"/>
              </a:rPr>
              <a:t>Another pipe example end closed</a:t>
            </a:r>
            <a:r>
              <a:rPr lang="en-US" sz="1200" b="1" dirty="0">
                <a:latin typeface="Courier New"/>
                <a:cs typeface="Courier New"/>
              </a:rPr>
              <a:t>";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signal_catcher</a:t>
            </a:r>
            <a:r>
              <a:rPr lang="en-US" sz="1200" b="1" dirty="0">
                <a:latin typeface="Courier New"/>
                <a:cs typeface="Courier New"/>
              </a:rPr>
              <a:t>(int);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int main()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int 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[2], </a:t>
            </a:r>
            <a:r>
              <a:rPr lang="en-US" sz="1200" b="1" dirty="0" err="1">
                <a:latin typeface="Courier New"/>
                <a:cs typeface="Courier New"/>
              </a:rPr>
              <a:t>bytesWritten</a:t>
            </a:r>
            <a:r>
              <a:rPr lang="en-US" sz="1200" b="1" dirty="0">
                <a:latin typeface="Courier New"/>
                <a:cs typeface="Courier New"/>
              </a:rPr>
              <a:t> = 0, </a:t>
            </a:r>
            <a:r>
              <a:rPr lang="en-US" sz="1200" b="1" dirty="0" err="1">
                <a:latin typeface="Courier New"/>
                <a:cs typeface="Courier New"/>
              </a:rPr>
              <a:t>bytesRead</a:t>
            </a:r>
            <a:r>
              <a:rPr lang="en-US" sz="1200" b="1" dirty="0">
                <a:latin typeface="Courier New"/>
                <a:cs typeface="Courier New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char message[100]; /* Parent process' message buffer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signal(SIGPIPE, </a:t>
            </a:r>
            <a:r>
              <a:rPr lang="en-US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signal_catcher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pipe(</a:t>
            </a:r>
            <a:r>
              <a:rPr lang="en-US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fd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); </a:t>
            </a:r>
            <a:r>
              <a:rPr lang="en-US" sz="1200" b="1" dirty="0">
                <a:latin typeface="Courier New"/>
                <a:cs typeface="Courier New"/>
              </a:rPr>
              <a:t>/* Create pipe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[WRITE]); /* Close used end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("About to read from pipe\n");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bytesRead</a:t>
            </a:r>
            <a:r>
              <a:rPr lang="en-US" sz="1200" b="1" dirty="0">
                <a:latin typeface="Courier New"/>
                <a:cs typeface="Courier New"/>
              </a:rPr>
              <a:t> = read(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[READ], message, 100);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("%</a:t>
            </a:r>
            <a:r>
              <a:rPr lang="en-US" sz="1200" b="1" dirty="0" err="1">
                <a:latin typeface="Courier New"/>
                <a:cs typeface="Courier New"/>
              </a:rPr>
              <a:t>i</a:t>
            </a:r>
            <a:r>
              <a:rPr lang="en-US" sz="1200" b="1" dirty="0">
                <a:latin typeface="Courier New"/>
                <a:cs typeface="Courier New"/>
              </a:rPr>
              <a:t> bytes were read with write closed\n", </a:t>
            </a:r>
            <a:r>
              <a:rPr lang="en-US" sz="1200" b="1" dirty="0" err="1">
                <a:latin typeface="Courier New"/>
                <a:cs typeface="Courier New"/>
              </a:rPr>
              <a:t>bytesRead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[READ]); /* Close used end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pipe(</a:t>
            </a:r>
            <a:r>
              <a:rPr lang="en-US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fd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); </a:t>
            </a:r>
            <a:r>
              <a:rPr lang="en-US" sz="1200" b="1" dirty="0">
                <a:latin typeface="Courier New"/>
                <a:cs typeface="Courier New"/>
              </a:rPr>
              <a:t>/* Recreate unnamed pipe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[READ]); /* Close unused end */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("About to write to pipe\n");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bytesWritten</a:t>
            </a:r>
            <a:r>
              <a:rPr lang="en-US" sz="1200" b="1" dirty="0">
                <a:latin typeface="Courier New"/>
                <a:cs typeface="Courier New"/>
              </a:rPr>
              <a:t> = write(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[WRITE], phrase, </a:t>
            </a:r>
            <a:r>
              <a:rPr lang="en-US" sz="1200" b="1" dirty="0" err="1">
                <a:latin typeface="Courier New"/>
                <a:cs typeface="Courier New"/>
              </a:rPr>
              <a:t>strlen</a:t>
            </a:r>
            <a:r>
              <a:rPr lang="en-US" sz="1200" b="1" dirty="0">
                <a:latin typeface="Courier New"/>
                <a:cs typeface="Courier New"/>
              </a:rPr>
              <a:t>(phrase) + 1);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("%</a:t>
            </a:r>
            <a:r>
              <a:rPr lang="en-US" sz="1200" b="1" dirty="0" err="1">
                <a:latin typeface="Courier New"/>
                <a:cs typeface="Courier New"/>
              </a:rPr>
              <a:t>i</a:t>
            </a:r>
            <a:r>
              <a:rPr lang="en-US" sz="1200" b="1" dirty="0">
                <a:latin typeface="Courier New"/>
                <a:cs typeface="Courier New"/>
              </a:rPr>
              <a:t> bytes were written with read end closed\n", </a:t>
            </a:r>
            <a:r>
              <a:rPr lang="en-US" sz="1200" b="1" dirty="0" err="1">
                <a:latin typeface="Courier New"/>
                <a:cs typeface="Courier New"/>
              </a:rPr>
              <a:t>bytesWritten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void </a:t>
            </a:r>
            <a:r>
              <a:rPr lang="en-US" sz="1200" b="1" dirty="0" err="1">
                <a:latin typeface="Courier New"/>
                <a:cs typeface="Courier New"/>
              </a:rPr>
              <a:t>signal_catcher</a:t>
            </a:r>
            <a:r>
              <a:rPr lang="en-US" sz="1200" b="1" dirty="0">
                <a:latin typeface="Courier New"/>
                <a:cs typeface="Courier New"/>
              </a:rPr>
              <a:t>(int </a:t>
            </a:r>
            <a:r>
              <a:rPr lang="en-US" sz="1200" b="1" dirty="0" err="1">
                <a:latin typeface="Courier New"/>
                <a:cs typeface="Courier New"/>
              </a:rPr>
              <a:t>theSig</a:t>
            </a:r>
            <a:r>
              <a:rPr lang="en-US" sz="1200" b="1" dirty="0">
                <a:latin typeface="Courier New"/>
                <a:cs typeface="Courier New"/>
              </a:rPr>
              <a:t>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</a:t>
            </a:r>
            <a:r>
              <a:rPr lang="en-US" sz="1200" b="1" dirty="0" err="1">
                <a:latin typeface="Courier New"/>
                <a:cs typeface="Courier New"/>
              </a:rPr>
              <a:t>printf</a:t>
            </a:r>
            <a:r>
              <a:rPr lang="en-US" sz="1200" b="1" dirty="0">
                <a:latin typeface="Courier New"/>
                <a:cs typeface="Courier New"/>
              </a:rPr>
              <a:t>("A SIGPIPE (%</a:t>
            </a:r>
            <a:r>
              <a:rPr lang="en-US" sz="1200" b="1" dirty="0" err="1">
                <a:latin typeface="Courier New"/>
                <a:cs typeface="Courier New"/>
              </a:rPr>
              <a:t>i</a:t>
            </a:r>
            <a:r>
              <a:rPr lang="en-US" sz="1200" b="1" dirty="0">
                <a:latin typeface="Courier New"/>
                <a:cs typeface="Courier New"/>
              </a:rPr>
              <a:t>) has been caught\n", </a:t>
            </a:r>
            <a:r>
              <a:rPr lang="en-US" sz="1200" b="1" dirty="0" err="1">
                <a:latin typeface="Courier New"/>
                <a:cs typeface="Courier New"/>
              </a:rPr>
              <a:t>theSig</a:t>
            </a:r>
            <a:r>
              <a:rPr lang="en-US" sz="1200" b="1" dirty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905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dup()</a:t>
            </a:r>
            <a:r>
              <a:rPr lang="en-US" sz="4000" dirty="0"/>
              <a:t> System Call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unistd.h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&gt;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int dup(int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oldfd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    E.g.: int file2 = dup(file)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</a:rPr>
              <a:t>Creates a copy </a:t>
            </a:r>
            <a:r>
              <a:rPr lang="en-US" sz="2400" dirty="0"/>
              <a:t>of the </a:t>
            </a:r>
            <a:r>
              <a:rPr lang="en-US" sz="2400" dirty="0" err="1">
                <a:solidFill>
                  <a:srgbClr val="2F02F0"/>
                </a:solidFill>
              </a:rPr>
              <a:t>oldfd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file descriptor with the same open pipe, file pointer, and access mode (R/W </a:t>
            </a:r>
            <a:r>
              <a:rPr lang="en-US" sz="2400" dirty="0" err="1"/>
              <a:t>etc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00B050"/>
                </a:solidFill>
              </a:rPr>
              <a:t>in common with the original file descriptor that is set to remain open </a:t>
            </a:r>
            <a:r>
              <a:rPr lang="en-US" sz="2400" dirty="0"/>
              <a:t>across the </a:t>
            </a:r>
            <a:r>
              <a:rPr lang="en-US" sz="2400" dirty="0">
                <a:solidFill>
                  <a:srgbClr val="2F02F0"/>
                </a:solidFill>
              </a:rPr>
              <a:t>exec</a:t>
            </a:r>
            <a:r>
              <a:rPr lang="en-US" sz="2400" dirty="0"/>
              <a:t> family of system calls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Returns the lowest </a:t>
            </a:r>
            <a:r>
              <a:rPr lang="en-US" sz="2400" dirty="0">
                <a:solidFill>
                  <a:srgbClr val="008000"/>
                </a:solidFill>
              </a:rPr>
              <a:t>unused</a:t>
            </a:r>
            <a:r>
              <a:rPr lang="en-US" sz="2400" dirty="0"/>
              <a:t> file descriptor, -1 if error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Problems if file descriptor returned is not one you are expecting!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useful system call to convert a stream to a file descriptor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fileno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(FILE *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fp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4801" y="6007834"/>
            <a:ext cx="6069315" cy="400110"/>
          </a:xfrm>
          <a:prstGeom prst="rect">
            <a:avLst/>
          </a:prstGeom>
          <a:solidFill>
            <a:srgbClr val="D4F0E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Note that </a:t>
            </a:r>
            <a:r>
              <a:rPr lang="en-US" sz="2000" dirty="0">
                <a:solidFill>
                  <a:srgbClr val="2F02F0"/>
                </a:solidFill>
              </a:rPr>
              <a:t>dup()</a:t>
            </a:r>
            <a:r>
              <a:rPr lang="en-US" sz="2000" dirty="0"/>
              <a:t> refers to a file descriptor, not a stream!</a:t>
            </a:r>
          </a:p>
        </p:txBody>
      </p:sp>
    </p:spTree>
    <p:extLst>
      <p:ext uri="{BB962C8B-B14F-4D97-AF65-F5344CB8AC3E}">
        <p14:creationId xmlns:p14="http://schemas.microsoft.com/office/powerpoint/2010/main" val="40676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3F8-A551-4C22-9877-2E00E7F9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file descriptors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5102A9-B0C2-45C8-888F-C6295404A8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60019"/>
              </p:ext>
            </p:extLst>
          </p:nvPr>
        </p:nvGraphicFramePr>
        <p:xfrm>
          <a:off x="407581" y="1814953"/>
          <a:ext cx="28176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14">
                  <a:extLst>
                    <a:ext uri="{9D8B030D-6E8A-4147-A177-3AD203B41FA5}">
                      <a16:colId xmlns:a16="http://schemas.microsoft.com/office/drawing/2014/main" val="2528548876"/>
                    </a:ext>
                  </a:extLst>
                </a:gridCol>
                <a:gridCol w="1408814">
                  <a:extLst>
                    <a:ext uri="{9D8B030D-6E8A-4147-A177-3AD203B41FA5}">
                      <a16:colId xmlns:a16="http://schemas.microsoft.com/office/drawing/2014/main" val="3558135153"/>
                    </a:ext>
                  </a:extLst>
                </a:gridCol>
              </a:tblGrid>
              <a:tr h="188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00251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STDIN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1103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6378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53112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82755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534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47F5BE-4B51-438C-A307-BE5F2A84F20E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>
            <a:extLst>
              <a:ext uri="{FF2B5EF4-FFF2-40B4-BE49-F238E27FC236}">
                <a16:creationId xmlns:a16="http://schemas.microsoft.com/office/drawing/2014/main" id="{3CF66CF9-7642-4D9D-A2FD-8B7C3A0D7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7642B-180D-4044-BB8C-962011780F11}"/>
              </a:ext>
            </a:extLst>
          </p:cNvPr>
          <p:cNvSpPr txBox="1"/>
          <p:nvPr/>
        </p:nvSpPr>
        <p:spPr>
          <a:xfrm>
            <a:off x="599243" y="3961179"/>
            <a:ext cx="8087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OS wants to read from a file as input instead of from STDIN (keyboard) you have to first disconnect the terminal from STDIN and connect the file to STDIN to replace it.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B74A-F4A1-49CB-8BFE-32B94080D1D8}"/>
              </a:ext>
            </a:extLst>
          </p:cNvPr>
          <p:cNvSpPr txBox="1"/>
          <p:nvPr/>
        </p:nvSpPr>
        <p:spPr>
          <a:xfrm>
            <a:off x="599243" y="4756298"/>
            <a:ext cx="7850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savestdin</a:t>
            </a:r>
            <a:r>
              <a:rPr lang="en-US" dirty="0"/>
              <a:t>=dup(0);</a:t>
            </a:r>
          </a:p>
          <a:p>
            <a:r>
              <a:rPr lang="en-US" dirty="0"/>
              <a:t>Dup2(</a:t>
            </a:r>
            <a:r>
              <a:rPr lang="en-US" dirty="0" err="1"/>
              <a:t>savestdin</a:t>
            </a:r>
            <a:r>
              <a:rPr lang="en-US" dirty="0"/>
              <a:t>, 0);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6698088-8A35-4FC3-BAAD-080C299E06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9497883"/>
              </p:ext>
            </p:extLst>
          </p:nvPr>
        </p:nvGraphicFramePr>
        <p:xfrm>
          <a:off x="4043916" y="1769851"/>
          <a:ext cx="281762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814">
                  <a:extLst>
                    <a:ext uri="{9D8B030D-6E8A-4147-A177-3AD203B41FA5}">
                      <a16:colId xmlns:a16="http://schemas.microsoft.com/office/drawing/2014/main" val="2528548876"/>
                    </a:ext>
                  </a:extLst>
                </a:gridCol>
                <a:gridCol w="1408814">
                  <a:extLst>
                    <a:ext uri="{9D8B030D-6E8A-4147-A177-3AD203B41FA5}">
                      <a16:colId xmlns:a16="http://schemas.microsoft.com/office/drawing/2014/main" val="3558135153"/>
                    </a:ext>
                  </a:extLst>
                </a:gridCol>
              </a:tblGrid>
              <a:tr h="188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00251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Hello.txt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81103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56378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STDERR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53112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savestdin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82755"/>
                  </a:ext>
                </a:extLst>
              </a:tr>
              <a:tr h="301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353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8BC923-7DF5-4693-B3F6-D3BB594E3319}"/>
              </a:ext>
            </a:extLst>
          </p:cNvPr>
          <p:cNvSpPr txBox="1"/>
          <p:nvPr/>
        </p:nvSpPr>
        <p:spPr>
          <a:xfrm>
            <a:off x="978195" y="1439108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Oldfd</a:t>
            </a:r>
            <a:r>
              <a:rPr lang="en-US" dirty="0"/>
              <a:t>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E20AF-71AF-4355-AEC1-E8CE4640A6D3}"/>
              </a:ext>
            </a:extLst>
          </p:cNvPr>
          <p:cNvSpPr txBox="1"/>
          <p:nvPr/>
        </p:nvSpPr>
        <p:spPr>
          <a:xfrm>
            <a:off x="4196319" y="1395850"/>
            <a:ext cx="1984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Newfd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0062526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6E48-F220-41DF-8200-7BB699F8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–E c$ 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887E-1C25-4E20-9247-0EE7C7456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char *command = { "grep", "-E", "c$", “-”, 0 };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bin_file</a:t>
            </a:r>
            <a:r>
              <a:rPr lang="en-US" dirty="0"/>
              <a:t> = command[0];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execvp</a:t>
            </a:r>
            <a:r>
              <a:rPr lang="en-US" dirty="0"/>
              <a:t>(</a:t>
            </a:r>
            <a:r>
              <a:rPr lang="en-US" dirty="0" err="1"/>
              <a:t>bin_file</a:t>
            </a:r>
            <a:r>
              <a:rPr lang="en-US" dirty="0"/>
              <a:t>, command);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707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23E4-F7E8-4841-B890-4837E380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4D198-4924-457C-A822-D7DBE3387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unistd.h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char *command = { "grep", "-E", "c$", "-", 0 };</a:t>
            </a:r>
          </a:p>
          <a:p>
            <a:pPr marL="0" indent="0">
              <a:buNone/>
            </a:pPr>
            <a:r>
              <a:rPr lang="en-US" dirty="0"/>
              <a:t>	char *</a:t>
            </a:r>
            <a:r>
              <a:rPr lang="en-US" dirty="0" err="1"/>
              <a:t>bin_file</a:t>
            </a:r>
            <a:r>
              <a:rPr lang="en-US" dirty="0"/>
              <a:t> = command[0];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execvp</a:t>
            </a:r>
            <a:r>
              <a:rPr lang="en-US" dirty="0"/>
              <a:t>(</a:t>
            </a:r>
            <a:r>
              <a:rPr lang="en-US" dirty="0" err="1"/>
              <a:t>bin_file</a:t>
            </a:r>
            <a:r>
              <a:rPr lang="en-US" dirty="0"/>
              <a:t>, command) == -1)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fprintf</a:t>
            </a:r>
            <a:r>
              <a:rPr lang="en-US" dirty="0"/>
              <a:t>(stderr, "Error executing %s\n", </a:t>
            </a:r>
            <a:r>
              <a:rPr lang="en-US" dirty="0" err="1"/>
              <a:t>bin_file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("done!\n");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467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73B0-248B-402D-B1E7-161A6C8F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OS is a collection of programs, the heart of which is the kernel. </a:t>
            </a:r>
          </a:p>
          <a:p>
            <a:endParaRPr lang="en-US" dirty="0"/>
          </a:p>
          <a:p>
            <a:r>
              <a:rPr lang="en-US" dirty="0"/>
              <a:t>Kernel is the moderator between the applications and resources of the computer. </a:t>
            </a:r>
          </a:p>
          <a:p>
            <a:endParaRPr lang="en-US" dirty="0"/>
          </a:p>
          <a:p>
            <a:r>
              <a:rPr lang="en-US" dirty="0"/>
              <a:t>Kernel provides a set of functions to other programs called system calls. </a:t>
            </a:r>
          </a:p>
          <a:p>
            <a:endParaRPr lang="en-US" dirty="0"/>
          </a:p>
          <a:p>
            <a:r>
              <a:rPr lang="en-US" dirty="0"/>
              <a:t>System calls request access resources of the machine, to communicate with other currently running programs, and to start new programs. </a:t>
            </a:r>
          </a:p>
          <a:p>
            <a:endParaRPr lang="en-US" dirty="0"/>
          </a:p>
          <a:p>
            <a:r>
              <a:rPr lang="en-US" dirty="0"/>
              <a:t>A collection of system calls is sometimes referred to as an application programming interface (API).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AABE4D-54E7-4402-9829-DA1243FFD6A0}"/>
              </a:ext>
            </a:extLst>
          </p:cNvPr>
          <p:cNvSpPr txBox="1">
            <a:spLocks/>
          </p:cNvSpPr>
          <p:nvPr/>
        </p:nvSpPr>
        <p:spPr>
          <a:xfrm>
            <a:off x="1447800" y="274638"/>
            <a:ext cx="75652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Definitions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70D8BF-C0EE-4A83-9D71-F31A16CB7423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>
            <a:extLst>
              <a:ext uri="{FF2B5EF4-FFF2-40B4-BE49-F238E27FC236}">
                <a16:creationId xmlns:a16="http://schemas.microsoft.com/office/drawing/2014/main" id="{7A441789-273E-4040-B82B-C17AD010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51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dup()</a:t>
            </a:r>
            <a:r>
              <a:rPr lang="en-US" sz="4000" dirty="0"/>
              <a:t>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[2];</a:t>
            </a:r>
            <a:br>
              <a:rPr lang="en-US" sz="1800" dirty="0">
                <a:solidFill>
                  <a:srgbClr val="2F02F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pipe(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  <a:br>
              <a:rPr lang="en-US" sz="1800" dirty="0">
                <a:solidFill>
                  <a:srgbClr val="2F02F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close(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fileno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));</a:t>
            </a:r>
            <a:br>
              <a:rPr lang="en-US" sz="1800" dirty="0">
                <a:solidFill>
                  <a:srgbClr val="2F02F0"/>
                </a:solidFill>
                <a:latin typeface="Courier New"/>
                <a:cs typeface="Courier New"/>
              </a:rPr>
            </a:b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dup(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[1]);</a:t>
            </a:r>
            <a:endParaRPr lang="en-US" sz="1800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Since 1 is the lowest </a:t>
            </a:r>
            <a:r>
              <a:rPr lang="en-US" sz="2400" dirty="0" err="1">
                <a:solidFill>
                  <a:srgbClr val="2F02F0"/>
                </a:solidFill>
              </a:rPr>
              <a:t>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available, the write end of the pipe is duplicated at </a:t>
            </a:r>
            <a:r>
              <a:rPr lang="en-US" sz="2400" dirty="0" err="1"/>
              <a:t>fd</a:t>
            </a:r>
            <a:r>
              <a:rPr lang="en-US" sz="2400" dirty="0"/>
              <a:t> 1 (</a:t>
            </a:r>
            <a:r>
              <a:rPr lang="en-US" sz="2400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2400" dirty="0"/>
              <a:t>)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Now any data written to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will be written to the pipe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But you are taking a chance that the file descriptor that will be returned by </a:t>
            </a:r>
            <a:r>
              <a:rPr lang="en-US" sz="2400" dirty="0">
                <a:solidFill>
                  <a:srgbClr val="2F02F0"/>
                </a:solidFill>
              </a:rPr>
              <a:t>dup()</a:t>
            </a:r>
            <a:r>
              <a:rPr lang="en-US" sz="2400" dirty="0"/>
              <a:t> is what you want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process may be interrupted between the </a:t>
            </a:r>
            <a:r>
              <a:rPr lang="en-US" sz="2000" dirty="0">
                <a:solidFill>
                  <a:srgbClr val="2F02F0"/>
                </a:solidFill>
              </a:rPr>
              <a:t>close()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2F02F0"/>
                </a:solidFill>
              </a:rPr>
              <a:t>dup()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219520" y="1706819"/>
            <a:ext cx="177520" cy="996783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88215" y="1874536"/>
            <a:ext cx="3110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lvl="1" algn="ctr"/>
            <a:r>
              <a:rPr lang="en-US" sz="2000" dirty="0"/>
              <a:t>Note that no error checking is done in this example</a:t>
            </a:r>
          </a:p>
        </p:txBody>
      </p:sp>
    </p:spTree>
    <p:extLst>
      <p:ext uri="{BB962C8B-B14F-4D97-AF65-F5344CB8AC3E}">
        <p14:creationId xmlns:p14="http://schemas.microsoft.com/office/powerpoint/2010/main" val="374909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dup2()</a:t>
            </a:r>
            <a:r>
              <a:rPr lang="en-US" sz="4000" dirty="0"/>
              <a:t> System Call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#include &lt;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unistd.h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&gt;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dup2(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oldfd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int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newfd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better alternative to </a:t>
            </a:r>
            <a:r>
              <a:rPr lang="en-US" sz="2400" dirty="0">
                <a:solidFill>
                  <a:srgbClr val="2F02F0"/>
                </a:solidFill>
              </a:rPr>
              <a:t>dup()</a:t>
            </a:r>
            <a:r>
              <a:rPr lang="en-US" sz="2400" dirty="0"/>
              <a:t> in that it makes the </a:t>
            </a:r>
            <a:r>
              <a:rPr lang="en-US" sz="2400" dirty="0" err="1">
                <a:solidFill>
                  <a:srgbClr val="2F02F0"/>
                </a:solidFill>
              </a:rPr>
              <a:t>newfd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file descriptor as the copy of the old file descriptor </a:t>
            </a:r>
            <a:r>
              <a:rPr lang="en-US" sz="2400" dirty="0">
                <a:solidFill>
                  <a:srgbClr val="008000"/>
                </a:solidFill>
              </a:rPr>
              <a:t>atomically</a:t>
            </a:r>
            <a:r>
              <a:rPr lang="en-US" sz="2400" dirty="0"/>
              <a:t>, closing </a:t>
            </a:r>
            <a:r>
              <a:rPr lang="en-US" sz="2400" dirty="0" err="1">
                <a:solidFill>
                  <a:srgbClr val="2F02F0"/>
                </a:solidFill>
              </a:rPr>
              <a:t>newfd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first if necessary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There is no time lapse between closing </a:t>
            </a:r>
            <a:r>
              <a:rPr lang="en-US" sz="2000" dirty="0" err="1">
                <a:solidFill>
                  <a:srgbClr val="2F02F0"/>
                </a:solidFill>
              </a:rPr>
              <a:t>newfd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and duplicating </a:t>
            </a:r>
            <a:r>
              <a:rPr lang="en-US" sz="2000" dirty="0" err="1">
                <a:solidFill>
                  <a:srgbClr val="2F02F0"/>
                </a:solidFill>
              </a:rPr>
              <a:t>oldfd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into its spot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Both </a:t>
            </a:r>
            <a:r>
              <a:rPr lang="en-US" sz="2400" dirty="0" err="1">
                <a:solidFill>
                  <a:srgbClr val="2F02F0"/>
                </a:solidFill>
              </a:rPr>
              <a:t>oldfd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2F02F0"/>
                </a:solidFill>
              </a:rPr>
              <a:t>newfd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/>
              <a:t>now refer to the same file</a:t>
            </a:r>
          </a:p>
        </p:txBody>
      </p:sp>
    </p:spTree>
    <p:extLst>
      <p:ext uri="{BB962C8B-B14F-4D97-AF65-F5344CB8AC3E}">
        <p14:creationId xmlns:p14="http://schemas.microsoft.com/office/powerpoint/2010/main" val="27416549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dup()</a:t>
            </a:r>
            <a:r>
              <a:rPr lang="en-US" sz="4000" dirty="0"/>
              <a:t> and </a:t>
            </a:r>
            <a:r>
              <a:rPr lang="en-US" sz="4000" dirty="0">
                <a:latin typeface="Courier New"/>
                <a:cs typeface="Courier New"/>
              </a:rPr>
              <a:t>dup2()</a:t>
            </a:r>
            <a:r>
              <a:rPr lang="en-US" sz="4000" dirty="0"/>
              <a:t>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/* This program demonstrates the dup and dup2 system calls.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   You must have a file present in the directory called "</a:t>
            </a:r>
            <a:r>
              <a:rPr lang="en-US" sz="1400" b="1" dirty="0" err="1">
                <a:latin typeface="Courier New"/>
                <a:cs typeface="Courier New"/>
              </a:rPr>
              <a:t>test.txt</a:t>
            </a:r>
            <a:r>
              <a:rPr lang="en-US" sz="1400" b="1" dirty="0">
                <a:latin typeface="Courier New"/>
                <a:cs typeface="Courier New"/>
              </a:rPr>
              <a:t>".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   It may be empty or have stuff in it doesn't matter.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stdio.h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&lt;sys/</a:t>
            </a:r>
            <a:r>
              <a:rPr lang="en-US" sz="1400" b="1" dirty="0" err="1">
                <a:latin typeface="Courier New"/>
                <a:cs typeface="Courier New"/>
              </a:rPr>
              <a:t>types.h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fcntl.h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&lt;sys/</a:t>
            </a:r>
            <a:r>
              <a:rPr lang="en-US" sz="1400" b="1" dirty="0" err="1">
                <a:latin typeface="Courier New"/>
                <a:cs typeface="Courier New"/>
              </a:rPr>
              <a:t>file.h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int fd1, fd2, fd3;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fd1 = open(“</a:t>
            </a:r>
            <a:r>
              <a:rPr lang="nl-NL" sz="1400" b="1" dirty="0">
                <a:highlight>
                  <a:srgbClr val="FFFF00"/>
                </a:highlight>
                <a:latin typeface="Courier New"/>
                <a:cs typeface="Courier New"/>
              </a:rPr>
              <a:t>dup.txt</a:t>
            </a:r>
            <a:r>
              <a:rPr lang="nl-NL" sz="1400" b="1" dirty="0">
                <a:latin typeface="Courier New"/>
                <a:cs typeface="Courier New"/>
              </a:rPr>
              <a:t>", O_RDWR | O_TRUNC);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</a:t>
            </a:r>
            <a:r>
              <a:rPr lang="nl-NL" sz="1400" b="1" dirty="0" err="1">
                <a:latin typeface="Courier New"/>
                <a:cs typeface="Courier New"/>
              </a:rPr>
              <a:t>printf</a:t>
            </a:r>
            <a:r>
              <a:rPr lang="nl-NL" sz="1400" b="1" dirty="0">
                <a:latin typeface="Courier New"/>
                <a:cs typeface="Courier New"/>
              </a:rPr>
              <a:t>("fd1 = %i\n", fd1);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write(fd1, "w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hat's</a:t>
            </a:r>
            <a:r>
              <a:rPr lang="en-US" sz="1400" b="1" dirty="0">
                <a:latin typeface="Courier New"/>
                <a:cs typeface="Courier New"/>
              </a:rPr>
              <a:t>", 6);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fd2 = </a:t>
            </a:r>
            <a:r>
              <a:rPr lang="nl-NL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dup</a:t>
            </a:r>
            <a:r>
              <a:rPr lang="nl-NL" sz="1400" b="1" dirty="0">
                <a:latin typeface="Courier New"/>
                <a:cs typeface="Courier New"/>
              </a:rPr>
              <a:t>(fd1); /* make a copy of fd1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</a:t>
            </a:r>
            <a:r>
              <a:rPr lang="nl-NL" sz="1400" b="1" dirty="0" err="1">
                <a:latin typeface="Courier New"/>
                <a:cs typeface="Courier New"/>
              </a:rPr>
              <a:t>printf</a:t>
            </a:r>
            <a:r>
              <a:rPr lang="nl-NL" sz="1400" b="1" dirty="0">
                <a:latin typeface="Courier New"/>
                <a:cs typeface="Courier New"/>
              </a:rPr>
              <a:t>("fd2 = %i\n", fd2);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write(fd2, "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u</a:t>
            </a:r>
            <a:r>
              <a:rPr lang="en-US" sz="1400" b="1" dirty="0">
                <a:latin typeface="Courier New"/>
                <a:cs typeface="Courier New"/>
              </a:rPr>
              <a:t>p", 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close(0); /* close standard input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fd3 =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dup</a:t>
            </a:r>
            <a:r>
              <a:rPr lang="en-US" sz="1400" b="1" dirty="0">
                <a:latin typeface="Courier New"/>
                <a:cs typeface="Courier New"/>
              </a:rPr>
              <a:t>(fd1); /* make another copy of fd1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</a:t>
            </a:r>
            <a:r>
              <a:rPr lang="nl-NL" sz="1400" b="1" dirty="0" err="1">
                <a:latin typeface="Courier New"/>
                <a:cs typeface="Courier New"/>
              </a:rPr>
              <a:t>printf</a:t>
            </a:r>
            <a:r>
              <a:rPr lang="nl-NL" sz="1400" b="1" dirty="0">
                <a:latin typeface="Courier New"/>
                <a:cs typeface="Courier New"/>
              </a:rPr>
              <a:t>("fd3 = %i\n", fd3);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400" b="1" dirty="0">
                <a:latin typeface="Courier New"/>
                <a:cs typeface="Courier New"/>
              </a:rPr>
              <a:t>	</a:t>
            </a:r>
            <a:r>
              <a:rPr lang="nl-NL" sz="1400" b="1" dirty="0" err="1">
                <a:latin typeface="Courier New"/>
                <a:cs typeface="Courier New"/>
              </a:rPr>
              <a:t>write</a:t>
            </a:r>
            <a:r>
              <a:rPr lang="nl-NL" sz="1400" b="1" dirty="0">
                <a:latin typeface="Courier New"/>
                <a:cs typeface="Courier New"/>
              </a:rPr>
              <a:t>(0, " </a:t>
            </a:r>
            <a:r>
              <a:rPr lang="nl-NL" sz="1400" b="1" dirty="0" err="1">
                <a:highlight>
                  <a:srgbClr val="FFFF00"/>
                </a:highlight>
                <a:latin typeface="Courier New"/>
                <a:cs typeface="Courier New"/>
              </a:rPr>
              <a:t>doc</a:t>
            </a:r>
            <a:r>
              <a:rPr lang="nl-NL" sz="1400" b="1" dirty="0">
                <a:latin typeface="Courier New"/>
                <a:cs typeface="Courier New"/>
              </a:rPr>
              <a:t>", 4); /* </a:t>
            </a:r>
            <a:r>
              <a:rPr lang="nl-NL" sz="1400" b="1" dirty="0" err="1">
                <a:latin typeface="Courier New"/>
                <a:cs typeface="Courier New"/>
              </a:rPr>
              <a:t>because</a:t>
            </a:r>
            <a:r>
              <a:rPr lang="nl-NL" sz="1400" b="1" dirty="0">
                <a:latin typeface="Courier New"/>
                <a:cs typeface="Courier New"/>
              </a:rPr>
              <a:t> 0 was the </a:t>
            </a:r>
            <a:r>
              <a:rPr lang="nl-NL" sz="1400" b="1" dirty="0" err="1">
                <a:latin typeface="Courier New"/>
                <a:cs typeface="Courier New"/>
              </a:rPr>
              <a:t>smallest</a:t>
            </a:r>
            <a:r>
              <a:rPr lang="nl-NL" sz="1400" b="1" dirty="0">
                <a:latin typeface="Courier New"/>
                <a:cs typeface="Courier New"/>
              </a:rPr>
              <a:t> file descriptor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		            /* and now belongs to fd3                    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dup2</a:t>
            </a:r>
            <a:r>
              <a:rPr lang="en-US" sz="1400" b="1" dirty="0">
                <a:latin typeface="Courier New"/>
                <a:cs typeface="Courier New"/>
              </a:rPr>
              <a:t>(3,2); /* duplicate channel 3 to channel 2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	write(2, "?\n", 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pic>
        <p:nvPicPr>
          <p:cNvPr id="9" name="Picture 8" descr="Screen Shot 2015-06-15 at 3.59.49 AM.png">
            <a:extLst>
              <a:ext uri="{FF2B5EF4-FFF2-40B4-BE49-F238E27FC236}">
                <a16:creationId xmlns:a16="http://schemas.microsoft.com/office/drawing/2014/main" id="{4C126EB3-95FD-4220-99B9-CDDA00C05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8" y="1114461"/>
            <a:ext cx="6644815" cy="20378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21A7FF-59E1-4A71-B193-3F2BAFA9CAC0}"/>
                  </a:ext>
                </a:extLst>
              </p14:cNvPr>
              <p14:cNvContentPartPr/>
              <p14:nvPr/>
            </p14:nvContentPartPr>
            <p14:xfrm>
              <a:off x="1057320" y="2331720"/>
              <a:ext cx="7818480" cy="437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21A7FF-59E1-4A71-B193-3F2BAFA9CA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960" y="2322360"/>
                <a:ext cx="7837200" cy="43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764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Synchronizing Messages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Message passing may be either </a:t>
            </a:r>
            <a:r>
              <a:rPr lang="en-US" sz="2400" dirty="0">
                <a:solidFill>
                  <a:srgbClr val="008000"/>
                </a:solidFill>
              </a:rPr>
              <a:t>blocking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008000"/>
                </a:solidFill>
              </a:rPr>
              <a:t>non-blocking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Blocking is considered to be </a:t>
            </a:r>
            <a:r>
              <a:rPr lang="en-US" sz="2000" dirty="0">
                <a:solidFill>
                  <a:srgbClr val="008000"/>
                </a:solidFill>
              </a:rPr>
              <a:t>synchronous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Send</a:t>
            </a:r>
            <a:r>
              <a:rPr lang="en-US" sz="2000" dirty="0"/>
              <a:t>	sender blocked until message received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Receive</a:t>
            </a:r>
            <a:r>
              <a:rPr lang="en-US" sz="2000" dirty="0"/>
              <a:t>	receiver blocks until a message is available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/>
              <a:t>Non-Blocking is considered to be </a:t>
            </a:r>
            <a:r>
              <a:rPr lang="en-US" sz="2000" dirty="0">
                <a:solidFill>
                  <a:srgbClr val="008000"/>
                </a:solidFill>
              </a:rPr>
              <a:t>asynchronous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Send</a:t>
            </a:r>
            <a:r>
              <a:rPr lang="en-US" sz="2000" dirty="0"/>
              <a:t>	sender resumes operation immediately after sending 	(i.e., send and continue)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tabLst>
                <a:tab pos="2281238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Receive</a:t>
            </a:r>
            <a:r>
              <a:rPr lang="en-US" sz="2000" dirty="0"/>
              <a:t>	receiver returns immediately with either a valid or null 	message</a:t>
            </a:r>
          </a:p>
        </p:txBody>
      </p:sp>
    </p:spTree>
    <p:extLst>
      <p:ext uri="{BB962C8B-B14F-4D97-AF65-F5344CB8AC3E}">
        <p14:creationId xmlns:p14="http://schemas.microsoft.com/office/powerpoint/2010/main" val="27559881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Courier New"/>
                <a:cs typeface="Courier New"/>
              </a:rPr>
              <a:t>dup()</a:t>
            </a:r>
            <a:r>
              <a:rPr lang="en-US" sz="4000" dirty="0"/>
              <a:t> and </a:t>
            </a:r>
            <a:r>
              <a:rPr lang="en-US" sz="4000" dirty="0">
                <a:latin typeface="Courier New"/>
                <a:cs typeface="Courier New"/>
              </a:rPr>
              <a:t>dup2()</a:t>
            </a:r>
            <a:r>
              <a:rPr lang="en-US" sz="4000" dirty="0"/>
              <a:t>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5-06-15 at 3.59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2542209"/>
            <a:ext cx="8807742" cy="27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545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Command-Line Pipe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344488" indent="-344488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Can we implement a command-line pipe with </a:t>
            </a:r>
            <a:r>
              <a:rPr lang="en-US" sz="2400" dirty="0">
                <a:solidFill>
                  <a:srgbClr val="2F02F0"/>
                </a:solidFill>
              </a:rPr>
              <a:t>pipe()</a:t>
            </a:r>
            <a:r>
              <a:rPr lang="en-US" sz="2400" dirty="0"/>
              <a:t>?</a:t>
            </a: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E.g., </a:t>
            </a:r>
            <a:r>
              <a:rPr lang="en-US" sz="2000" dirty="0" err="1">
                <a:solidFill>
                  <a:srgbClr val="2F02F0"/>
                </a:solidFill>
              </a:rPr>
              <a:t>ls</a:t>
            </a:r>
            <a:r>
              <a:rPr lang="en-US" sz="2000" dirty="0">
                <a:solidFill>
                  <a:srgbClr val="2F02F0"/>
                </a:solidFill>
              </a:rPr>
              <a:t> –al | </a:t>
            </a:r>
            <a:r>
              <a:rPr lang="en-US" sz="2000" dirty="0" err="1">
                <a:solidFill>
                  <a:srgbClr val="2F02F0"/>
                </a:solidFill>
              </a:rPr>
              <a:t>wc</a:t>
            </a:r>
            <a:endParaRPr lang="en-US" sz="2000" dirty="0">
              <a:solidFill>
                <a:srgbClr val="2F02F0"/>
              </a:solidFill>
            </a:endParaRP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  <a:p>
            <a:pPr marL="741363" lvl="1" indent="-277813" algn="just"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rgbClr val="2F02F0"/>
              </a:solidFill>
            </a:endParaRPr>
          </a:p>
          <a:p>
            <a:pPr marL="341313" indent="-341313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How do we attach the </a:t>
            </a:r>
            <a:r>
              <a:rPr lang="en-US" sz="2400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err="1">
                <a:solidFill>
                  <a:srgbClr val="2F02F0"/>
                </a:solidFill>
              </a:rPr>
              <a:t>ls</a:t>
            </a:r>
            <a:r>
              <a:rPr lang="en-US" sz="2400" dirty="0">
                <a:solidFill>
                  <a:srgbClr val="000000"/>
                </a:solidFill>
              </a:rPr>
              <a:t> to the </a:t>
            </a:r>
            <a:r>
              <a:rPr lang="en-US" sz="2400" dirty="0" err="1">
                <a:solidFill>
                  <a:srgbClr val="2F02F0"/>
                </a:solidFill>
                <a:latin typeface="Courier New"/>
                <a:cs typeface="Courier New"/>
              </a:rPr>
              <a:t>stdin</a:t>
            </a:r>
            <a:r>
              <a:rPr lang="en-US" sz="2400" dirty="0">
                <a:solidFill>
                  <a:srgbClr val="2F02F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of </a:t>
            </a:r>
            <a:r>
              <a:rPr lang="en-US" sz="2400" dirty="0" err="1">
                <a:solidFill>
                  <a:srgbClr val="2F02F0"/>
                </a:solidFill>
              </a:rPr>
              <a:t>wc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  <p:pic>
        <p:nvPicPr>
          <p:cNvPr id="2" name="Picture 1" descr="Screen Shot 2020-03-21 at 12.08.5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20" y="2452032"/>
            <a:ext cx="7434255" cy="1740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9054" y="4987637"/>
            <a:ext cx="80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stdin</a:t>
            </a:r>
            <a:endParaRPr lang="en-US" sz="2400" dirty="0"/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2791227" y="5218470"/>
            <a:ext cx="480963" cy="73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72190" y="4987637"/>
            <a:ext cx="816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ls</a:t>
            </a:r>
            <a:r>
              <a:rPr lang="en-US" sz="2400" dirty="0"/>
              <a:t> –al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88790" y="5225773"/>
            <a:ext cx="480963" cy="73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69753" y="4991753"/>
            <a:ext cx="534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wc</a:t>
            </a:r>
            <a:endParaRPr lang="en-US" sz="24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04575" y="5233076"/>
            <a:ext cx="480963" cy="730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85538" y="4991753"/>
            <a:ext cx="99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stdout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84968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Command-Line Pipe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130968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/* Modeling the command-line command:  </a:t>
            </a:r>
            <a:r>
              <a:rPr lang="en-US" sz="1200" b="1" dirty="0" err="1">
                <a:latin typeface="Courier New"/>
                <a:cs typeface="Courier New"/>
              </a:rPr>
              <a:t>ls</a:t>
            </a:r>
            <a:r>
              <a:rPr lang="en-US" sz="1200" b="1" dirty="0">
                <a:latin typeface="Courier New"/>
                <a:cs typeface="Courier New"/>
              </a:rPr>
              <a:t> -al | </a:t>
            </a:r>
            <a:r>
              <a:rPr lang="en-US" sz="1200" b="1" dirty="0" err="1">
                <a:latin typeface="Courier New"/>
                <a:cs typeface="Courier New"/>
              </a:rPr>
              <a:t>wc</a:t>
            </a:r>
            <a:r>
              <a:rPr lang="en-US" sz="1200" b="1" dirty="0">
                <a:latin typeface="Courier New"/>
                <a:cs typeface="Courier New"/>
              </a:rPr>
              <a:t>  using pipes 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stdio.h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stdlib.h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#include &lt;</a:t>
            </a:r>
            <a:r>
              <a:rPr lang="en-US" sz="1200" b="1" dirty="0" err="1">
                <a:latin typeface="Courier New"/>
                <a:cs typeface="Courier New"/>
              </a:rPr>
              <a:t>unistd.h</a:t>
            </a:r>
            <a:r>
              <a:rPr lang="en-US" sz="12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 err="1">
                <a:latin typeface="Courier New"/>
                <a:cs typeface="Courier New"/>
              </a:rPr>
              <a:t>enum</a:t>
            </a:r>
            <a:r>
              <a:rPr lang="en-US" sz="1200" b="1" dirty="0">
                <a:latin typeface="Courier New"/>
                <a:cs typeface="Courier New"/>
              </a:rPr>
              <a:t> { READ, WRITE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 err="1">
                <a:latin typeface="Courier New"/>
                <a:cs typeface="Courier New"/>
              </a:rPr>
              <a:t>int</a:t>
            </a:r>
            <a:r>
              <a:rPr lang="en-US" sz="12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	int </a:t>
            </a:r>
            <a:r>
              <a:rPr lang="nl-NL" sz="1200" b="1" dirty="0" err="1">
                <a:latin typeface="Courier New"/>
                <a:cs typeface="Courier New"/>
              </a:rPr>
              <a:t>fd</a:t>
            </a:r>
            <a:r>
              <a:rPr lang="nl-NL" sz="1200" b="1" dirty="0">
                <a:latin typeface="Courier New"/>
                <a:cs typeface="Courier New"/>
              </a:rPr>
              <a:t>[2];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	</a:t>
            </a:r>
            <a:r>
              <a:rPr lang="nl-NL" sz="1200" b="1" dirty="0" err="1">
                <a:latin typeface="Courier New"/>
                <a:cs typeface="Courier New"/>
              </a:rPr>
              <a:t>if</a:t>
            </a:r>
            <a:r>
              <a:rPr lang="nl-NL" sz="1200" b="1" dirty="0">
                <a:latin typeface="Courier New"/>
                <a:cs typeface="Courier New"/>
              </a:rPr>
              <a:t> (pipe(</a:t>
            </a:r>
            <a:r>
              <a:rPr lang="nl-NL" sz="1200" b="1" dirty="0" err="1">
                <a:latin typeface="Courier New"/>
                <a:cs typeface="Courier New"/>
              </a:rPr>
              <a:t>fd</a:t>
            </a:r>
            <a:r>
              <a:rPr lang="nl-NL" sz="1200" b="1" dirty="0">
                <a:latin typeface="Courier New"/>
                <a:cs typeface="Courier New"/>
              </a:rPr>
              <a:t>) == -1) { /* </a:t>
            </a:r>
            <a:r>
              <a:rPr lang="nl-NL" sz="1200" b="1" dirty="0" err="1">
                <a:latin typeface="Courier New"/>
                <a:cs typeface="Courier New"/>
              </a:rPr>
              <a:t>generate</a:t>
            </a:r>
            <a:r>
              <a:rPr lang="nl-NL" sz="1200" b="1" dirty="0">
                <a:latin typeface="Courier New"/>
                <a:cs typeface="Courier New"/>
              </a:rPr>
              <a:t> the pipe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		</a:t>
            </a:r>
            <a:r>
              <a:rPr lang="nl-NL" sz="1200" b="1" dirty="0" err="1">
                <a:latin typeface="Courier New"/>
                <a:cs typeface="Courier New"/>
              </a:rPr>
              <a:t>perror</a:t>
            </a:r>
            <a:r>
              <a:rPr lang="nl-NL" sz="1200" b="1" dirty="0">
                <a:latin typeface="Courier New"/>
                <a:cs typeface="Courier New"/>
              </a:rPr>
              <a:t>("Pipe");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		exit(1);     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nl-NL" sz="1200" b="1" dirty="0">
                <a:latin typeface="Courier New"/>
                <a:cs typeface="Courier New"/>
              </a:rPr>
              <a:t>	switch (</a:t>
            </a:r>
            <a:r>
              <a:rPr lang="nl-NL" sz="1200" b="1" dirty="0" err="1">
                <a:latin typeface="Courier New"/>
                <a:cs typeface="Courier New"/>
              </a:rPr>
              <a:t>fork</a:t>
            </a:r>
            <a:r>
              <a:rPr lang="nl-NL" sz="1200" b="1" dirty="0">
                <a:latin typeface="Courier New"/>
                <a:cs typeface="Courier New"/>
              </a:rPr>
              <a:t>())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case -1: </a:t>
            </a:r>
            <a:r>
              <a:rPr lang="en-US" sz="1200" b="1" dirty="0" err="1">
                <a:latin typeface="Courier New"/>
                <a:cs typeface="Courier New"/>
              </a:rPr>
              <a:t>perror</a:t>
            </a:r>
            <a:r>
              <a:rPr lang="en-US" sz="1200" b="1" dirty="0">
                <a:latin typeface="Courier New"/>
                <a:cs typeface="Courier New"/>
              </a:rPr>
              <a:t>("Fork");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	   exit(2);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case 0: /* in child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	</a:t>
            </a:r>
            <a:r>
              <a:rPr lang="en-US" sz="1200" b="1" dirty="0">
                <a:highlight>
                  <a:srgbClr val="FFFF00"/>
                </a:highlight>
                <a:latin typeface="Courier New"/>
                <a:cs typeface="Courier New"/>
              </a:rPr>
              <a:t>dup2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[WRITE], </a:t>
            </a:r>
            <a:r>
              <a:rPr lang="en-US" sz="1200" b="1" dirty="0" err="1">
                <a:latin typeface="Courier New"/>
                <a:cs typeface="Courier New"/>
              </a:rPr>
              <a:t>fileno</a:t>
            </a:r>
            <a:r>
              <a:rPr lang="en-US" sz="1200" b="1" dirty="0">
                <a:latin typeface="Courier New"/>
                <a:cs typeface="Courier New"/>
              </a:rPr>
              <a:t>(</a:t>
            </a:r>
            <a:r>
              <a:rPr lang="en-US" sz="1200" b="1" dirty="0" err="1">
                <a:latin typeface="Courier New"/>
                <a:cs typeface="Courier New"/>
              </a:rPr>
              <a:t>stdout</a:t>
            </a:r>
            <a:r>
              <a:rPr lang="en-US" sz="1200" b="1" dirty="0">
                <a:latin typeface="Courier New"/>
                <a:cs typeface="Courier New"/>
              </a:rPr>
              <a:t>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[READ]);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b="1" dirty="0">
                <a:latin typeface="Courier New"/>
                <a:cs typeface="Courier New"/>
              </a:rPr>
              <a:t>			close(</a:t>
            </a:r>
            <a:r>
              <a:rPr lang="en-US" sz="1200" b="1" dirty="0" err="1">
                <a:latin typeface="Courier New"/>
                <a:cs typeface="Courier New"/>
              </a:rPr>
              <a:t>fd</a:t>
            </a:r>
            <a:r>
              <a:rPr lang="en-US" sz="1200" b="1" dirty="0">
                <a:latin typeface="Courier New"/>
                <a:cs typeface="Courier New"/>
              </a:rPr>
              <a:t>[WRITE]);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	</a:t>
            </a:r>
            <a:r>
              <a:rPr lang="da-DK" sz="1200" b="1" dirty="0" err="1">
                <a:latin typeface="Courier New"/>
                <a:cs typeface="Courier New"/>
              </a:rPr>
              <a:t>execl</a:t>
            </a:r>
            <a:r>
              <a:rPr lang="da-DK" sz="1200" b="1" dirty="0">
                <a:latin typeface="Courier New"/>
                <a:cs typeface="Courier New"/>
              </a:rPr>
              <a:t>("/bin/</a:t>
            </a:r>
            <a:r>
              <a:rPr lang="da-DK" sz="1200" b="1" dirty="0" err="1">
                <a:latin typeface="Courier New"/>
                <a:cs typeface="Courier New"/>
              </a:rPr>
              <a:t>ls</a:t>
            </a:r>
            <a:r>
              <a:rPr lang="da-DK" sz="1200" b="1" dirty="0">
                <a:latin typeface="Courier New"/>
                <a:cs typeface="Courier New"/>
              </a:rPr>
              <a:t>", "</a:t>
            </a:r>
            <a:r>
              <a:rPr lang="da-DK" sz="1200" b="1" dirty="0" err="1">
                <a:latin typeface="Courier New"/>
                <a:cs typeface="Courier New"/>
              </a:rPr>
              <a:t>ls</a:t>
            </a:r>
            <a:r>
              <a:rPr lang="da-DK" sz="1200" b="1" dirty="0">
                <a:latin typeface="Courier New"/>
                <a:cs typeface="Courier New"/>
              </a:rPr>
              <a:t>", "-al", (</a:t>
            </a:r>
            <a:r>
              <a:rPr lang="da-DK" sz="1200" b="1" dirty="0" err="1">
                <a:latin typeface="Courier New"/>
                <a:cs typeface="Courier New"/>
              </a:rPr>
              <a:t>char</a:t>
            </a:r>
            <a:r>
              <a:rPr lang="da-DK" sz="1200" b="1" dirty="0">
                <a:latin typeface="Courier New"/>
                <a:cs typeface="Courier New"/>
              </a:rPr>
              <a:t> *)0 );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	exit(3);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default: /* in </a:t>
            </a:r>
            <a:r>
              <a:rPr lang="da-DK" sz="1200" b="1" dirty="0" err="1">
                <a:latin typeface="Courier New"/>
                <a:cs typeface="Courier New"/>
              </a:rPr>
              <a:t>parent</a:t>
            </a:r>
            <a:r>
              <a:rPr lang="da-DK" sz="1200" b="1" dirty="0">
                <a:latin typeface="Courier New"/>
                <a:cs typeface="Courier New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	</a:t>
            </a:r>
            <a:r>
              <a:rPr lang="da-DK" sz="1200" b="1" dirty="0">
                <a:highlight>
                  <a:srgbClr val="FFFF00"/>
                </a:highlight>
                <a:latin typeface="Courier New"/>
                <a:cs typeface="Courier New"/>
              </a:rPr>
              <a:t>dup2(</a:t>
            </a:r>
            <a:r>
              <a:rPr lang="da-DK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fd</a:t>
            </a:r>
            <a:r>
              <a:rPr lang="da-DK" sz="1200" b="1" dirty="0">
                <a:highlight>
                  <a:srgbClr val="FFFF00"/>
                </a:highlight>
                <a:latin typeface="Courier New"/>
                <a:cs typeface="Courier New"/>
              </a:rPr>
              <a:t>[READ], </a:t>
            </a:r>
            <a:r>
              <a:rPr lang="da-DK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fileno</a:t>
            </a:r>
            <a:r>
              <a:rPr lang="da-DK" sz="1200" b="1" dirty="0">
                <a:highlight>
                  <a:srgbClr val="FFFF00"/>
                </a:highlight>
                <a:latin typeface="Courier New"/>
                <a:cs typeface="Courier New"/>
              </a:rPr>
              <a:t>(</a:t>
            </a:r>
            <a:r>
              <a:rPr lang="da-DK" sz="1200" b="1" dirty="0" err="1">
                <a:highlight>
                  <a:srgbClr val="FFFF00"/>
                </a:highlight>
                <a:latin typeface="Courier New"/>
                <a:cs typeface="Courier New"/>
              </a:rPr>
              <a:t>stdin</a:t>
            </a:r>
            <a:r>
              <a:rPr lang="da-DK" sz="1200" b="1" dirty="0">
                <a:highlight>
                  <a:srgbClr val="FFFF00"/>
                </a:highlight>
                <a:latin typeface="Courier New"/>
                <a:cs typeface="Courier New"/>
              </a:rPr>
              <a:t>));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	</a:t>
            </a:r>
            <a:r>
              <a:rPr lang="da-DK" sz="1200" b="1" dirty="0" err="1">
                <a:latin typeface="Courier New"/>
                <a:cs typeface="Courier New"/>
              </a:rPr>
              <a:t>close</a:t>
            </a:r>
            <a:r>
              <a:rPr lang="da-DK" sz="1200" b="1" dirty="0">
                <a:latin typeface="Courier New"/>
                <a:cs typeface="Courier New"/>
              </a:rPr>
              <a:t>(</a:t>
            </a:r>
            <a:r>
              <a:rPr lang="da-DK" sz="1200" b="1" dirty="0" err="1">
                <a:latin typeface="Courier New"/>
                <a:cs typeface="Courier New"/>
              </a:rPr>
              <a:t>fd</a:t>
            </a:r>
            <a:r>
              <a:rPr lang="da-DK" sz="1200" b="1" dirty="0">
                <a:latin typeface="Courier New"/>
                <a:cs typeface="Courier New"/>
              </a:rPr>
              <a:t>[READ]);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da-DK" sz="1200" b="1" dirty="0">
                <a:latin typeface="Courier New"/>
                <a:cs typeface="Courier New"/>
              </a:rPr>
              <a:t>			</a:t>
            </a:r>
            <a:r>
              <a:rPr lang="da-DK" sz="1200" b="1" dirty="0" err="1">
                <a:latin typeface="Courier New"/>
                <a:cs typeface="Courier New"/>
              </a:rPr>
              <a:t>close</a:t>
            </a:r>
            <a:r>
              <a:rPr lang="da-DK" sz="1200" b="1" dirty="0">
                <a:latin typeface="Courier New"/>
                <a:cs typeface="Courier New"/>
              </a:rPr>
              <a:t>(</a:t>
            </a:r>
            <a:r>
              <a:rPr lang="da-DK" sz="1200" b="1" dirty="0" err="1">
                <a:latin typeface="Courier New"/>
                <a:cs typeface="Courier New"/>
              </a:rPr>
              <a:t>fd</a:t>
            </a:r>
            <a:r>
              <a:rPr lang="da-DK" sz="1200" b="1" dirty="0">
                <a:latin typeface="Courier New"/>
                <a:cs typeface="Courier New"/>
              </a:rPr>
              <a:t>[WRITE]);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sz="1200" b="1" dirty="0">
                <a:latin typeface="Courier New"/>
                <a:cs typeface="Courier New"/>
              </a:rPr>
              <a:t>			</a:t>
            </a:r>
            <a:r>
              <a:rPr lang="pl-PL" sz="1200" b="1" dirty="0" err="1">
                <a:latin typeface="Courier New"/>
                <a:cs typeface="Courier New"/>
              </a:rPr>
              <a:t>execl</a:t>
            </a:r>
            <a:r>
              <a:rPr lang="pl-PL" sz="1200" b="1" dirty="0">
                <a:latin typeface="Courier New"/>
                <a:cs typeface="Courier New"/>
              </a:rPr>
              <a:t>("/</a:t>
            </a:r>
            <a:r>
              <a:rPr lang="pl-PL" sz="1200" b="1" dirty="0" err="1">
                <a:latin typeface="Courier New"/>
                <a:cs typeface="Courier New"/>
              </a:rPr>
              <a:t>usr</a:t>
            </a:r>
            <a:r>
              <a:rPr lang="pl-PL" sz="1200" b="1" dirty="0">
                <a:latin typeface="Courier New"/>
                <a:cs typeface="Courier New"/>
              </a:rPr>
              <a:t>/bin/</a:t>
            </a:r>
            <a:r>
              <a:rPr lang="pl-PL" sz="1200" b="1" dirty="0" err="1">
                <a:latin typeface="Courier New"/>
                <a:cs typeface="Courier New"/>
              </a:rPr>
              <a:t>wc</a:t>
            </a:r>
            <a:r>
              <a:rPr lang="pl-PL" sz="1200" b="1" dirty="0">
                <a:latin typeface="Courier New"/>
                <a:cs typeface="Courier New"/>
              </a:rPr>
              <a:t>", "</a:t>
            </a:r>
            <a:r>
              <a:rPr lang="pl-PL" sz="1200" b="1" dirty="0" err="1">
                <a:latin typeface="Courier New"/>
                <a:cs typeface="Courier New"/>
              </a:rPr>
              <a:t>wc</a:t>
            </a:r>
            <a:r>
              <a:rPr lang="pl-PL" sz="1200" b="1" dirty="0">
                <a:latin typeface="Courier New"/>
                <a:cs typeface="Courier New"/>
              </a:rPr>
              <a:t>", (char *)0 );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sz="1200" b="1" dirty="0">
                <a:latin typeface="Courier New"/>
                <a:cs typeface="Courier New"/>
              </a:rPr>
              <a:t>			</a:t>
            </a:r>
            <a:r>
              <a:rPr lang="pl-PL" sz="1200" b="1" dirty="0" err="1">
                <a:latin typeface="Courier New"/>
                <a:cs typeface="Courier New"/>
              </a:rPr>
              <a:t>exit</a:t>
            </a:r>
            <a:r>
              <a:rPr lang="pl-PL" sz="1200" b="1" dirty="0">
                <a:latin typeface="Courier New"/>
                <a:cs typeface="Courier New"/>
              </a:rPr>
              <a:t>(4);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sz="1200" b="1" dirty="0">
                <a:latin typeface="Courier New"/>
                <a:cs typeface="Courier New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sz="12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l-PL" sz="1200" b="1" dirty="0">
                <a:latin typeface="Courier New"/>
                <a:cs typeface="Courier New"/>
              </a:rPr>
              <a:t>}</a:t>
            </a:r>
            <a:endParaRPr lang="en-US" sz="1200" b="1" dirty="0">
              <a:latin typeface="Courier New"/>
              <a:cs typeface="Courier New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F64AC61-C51C-4C23-8793-37ACC44DB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91886"/>
              </p:ext>
            </p:extLst>
          </p:nvPr>
        </p:nvGraphicFramePr>
        <p:xfrm>
          <a:off x="3207876" y="43180"/>
          <a:ext cx="535880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7">
                  <a:extLst>
                    <a:ext uri="{9D8B030D-6E8A-4147-A177-3AD203B41FA5}">
                      <a16:colId xmlns:a16="http://schemas.microsoft.com/office/drawing/2014/main" val="3931419911"/>
                    </a:ext>
                  </a:extLst>
                </a:gridCol>
                <a:gridCol w="1235878">
                  <a:extLst>
                    <a:ext uri="{9D8B030D-6E8A-4147-A177-3AD203B41FA5}">
                      <a16:colId xmlns:a16="http://schemas.microsoft.com/office/drawing/2014/main" val="4132630462"/>
                    </a:ext>
                  </a:extLst>
                </a:gridCol>
                <a:gridCol w="1235878">
                  <a:extLst>
                    <a:ext uri="{9D8B030D-6E8A-4147-A177-3AD203B41FA5}">
                      <a16:colId xmlns:a16="http://schemas.microsoft.com/office/drawing/2014/main" val="2827574852"/>
                    </a:ext>
                  </a:extLst>
                </a:gridCol>
                <a:gridCol w="1235878">
                  <a:extLst>
                    <a:ext uri="{9D8B030D-6E8A-4147-A177-3AD203B41FA5}">
                      <a16:colId xmlns:a16="http://schemas.microsoft.com/office/drawing/2014/main" val="2463535167"/>
                    </a:ext>
                  </a:extLst>
                </a:gridCol>
                <a:gridCol w="1235878">
                  <a:extLst>
                    <a:ext uri="{9D8B030D-6E8A-4147-A177-3AD203B41FA5}">
                      <a16:colId xmlns:a16="http://schemas.microsoft.com/office/drawing/2014/main" val="2853432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1st dup2()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close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[READ]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close 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[WRITE]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dup2()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0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fd</a:t>
                      </a:r>
                      <a:r>
                        <a:rPr lang="en-US" dirty="0"/>
                        <a:t>[READ]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5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fd</a:t>
                      </a:r>
                      <a:r>
                        <a:rPr lang="en-US" dirty="0"/>
                        <a:t>[WRITE]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1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 -al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383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A0158F-0DF2-4B77-8677-B22B37320132}"/>
              </a:ext>
            </a:extLst>
          </p:cNvPr>
          <p:cNvSpPr txBox="1"/>
          <p:nvPr/>
        </p:nvSpPr>
        <p:spPr>
          <a:xfrm>
            <a:off x="5230416" y="40925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dup2(int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oldfd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, int 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cs typeface="Courier New"/>
              </a:rPr>
              <a:t>newfd</a:t>
            </a:r>
            <a:r>
              <a:rPr lang="en-US" sz="1800" b="1" dirty="0">
                <a:solidFill>
                  <a:srgbClr val="2F02F0"/>
                </a:solidFill>
                <a:latin typeface="Courier New"/>
                <a:cs typeface="Courier New"/>
              </a:rPr>
              <a:t>);</a:t>
            </a:r>
            <a:endParaRPr lang="en-US" dirty="0"/>
          </a:p>
        </p:txBody>
      </p:sp>
      <p:pic>
        <p:nvPicPr>
          <p:cNvPr id="12" name="Picture 11" descr="Screen Shot 2020-03-21 at 12.08.56 AM.png">
            <a:extLst>
              <a:ext uri="{FF2B5EF4-FFF2-40B4-BE49-F238E27FC236}">
                <a16:creationId xmlns:a16="http://schemas.microsoft.com/office/drawing/2014/main" id="{3F9A0C28-DC05-4535-8510-1EB4E8A3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37" y="4919243"/>
            <a:ext cx="3491966" cy="817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1C2D4B-3863-449B-B6AF-7B00833E7858}"/>
              </a:ext>
            </a:extLst>
          </p:cNvPr>
          <p:cNvSpPr txBox="1"/>
          <p:nvPr/>
        </p:nvSpPr>
        <p:spPr>
          <a:xfrm>
            <a:off x="5535216" y="5917866"/>
            <a:ext cx="378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Stdin</a:t>
            </a:r>
            <a:r>
              <a:rPr lang="en-US" dirty="0">
                <a:sym typeface="Wingdings" panose="05000000000000000000" pitchFamily="2" charset="2"/>
              </a:rPr>
              <a:t> ls –al  </a:t>
            </a:r>
            <a:r>
              <a:rPr lang="en-US" dirty="0" err="1">
                <a:sym typeface="Wingdings" panose="05000000000000000000" pitchFamily="2" charset="2"/>
              </a:rPr>
              <a:t>wc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895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a process forks, the child inherits a copy of its parent's file descriptors 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a process execs, all non-</a:t>
            </a:r>
            <a:r>
              <a:rPr lang="en-US" sz="2400" dirty="0">
                <a:solidFill>
                  <a:srgbClr val="008000"/>
                </a:solidFill>
              </a:rPr>
              <a:t>close-on-exec</a:t>
            </a:r>
            <a:r>
              <a:rPr lang="en-US" sz="2400" dirty="0"/>
              <a:t> file descriptors remain unaffected 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includes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stdin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2000" dirty="0"/>
              <a:t>, and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stderr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To implement redirection, the shell simply does the following </a:t>
            </a:r>
          </a:p>
          <a:p>
            <a:pPr marL="857250" lvl="1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parent shell forks then waits for the child shell to terminate</a:t>
            </a:r>
          </a:p>
        </p:txBody>
      </p:sp>
    </p:spTree>
    <p:extLst>
      <p:ext uri="{BB962C8B-B14F-4D97-AF65-F5344CB8AC3E}">
        <p14:creationId xmlns:p14="http://schemas.microsoft.com/office/powerpoint/2010/main" val="27679936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/* The program demonstrates implementing redirection. 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To run: ./</a:t>
            </a:r>
            <a:r>
              <a:rPr lang="en-US" sz="1400" b="1" dirty="0" err="1">
                <a:latin typeface="Courier New"/>
                <a:cs typeface="Courier New"/>
              </a:rPr>
              <a:t>a.out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highlight>
                  <a:srgbClr val="FFFF00"/>
                </a:highlight>
                <a:latin typeface="Courier New"/>
                <a:cs typeface="Courier New"/>
              </a:rPr>
              <a:t>&lt;output filename&gt;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highlight>
                  <a:srgbClr val="00FFFF"/>
                </a:highlight>
                <a:latin typeface="Courier New"/>
                <a:cs typeface="Courier New"/>
              </a:rPr>
              <a:t>&lt;command&gt;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stdio.h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&lt;sys/</a:t>
            </a:r>
            <a:r>
              <a:rPr lang="en-US" sz="1400" b="1" dirty="0" err="1">
                <a:latin typeface="Courier New"/>
                <a:cs typeface="Courier New"/>
              </a:rPr>
              <a:t>file.h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&lt;sys/</a:t>
            </a:r>
            <a:r>
              <a:rPr lang="en-US" sz="1400" b="1" dirty="0" err="1">
                <a:latin typeface="Courier New"/>
                <a:cs typeface="Courier New"/>
              </a:rPr>
              <a:t>types.h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&lt;sys/</a:t>
            </a:r>
            <a:r>
              <a:rPr lang="en-US" sz="1400" b="1" dirty="0" err="1">
                <a:latin typeface="Courier New"/>
                <a:cs typeface="Courier New"/>
              </a:rPr>
              <a:t>stat.h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fcntl.h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main(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argc</a:t>
            </a:r>
            <a:r>
              <a:rPr lang="en-US" sz="1400" b="1" dirty="0">
                <a:latin typeface="Courier New"/>
                <a:cs typeface="Courier New"/>
              </a:rPr>
              <a:t>, char* </a:t>
            </a:r>
            <a:r>
              <a:rPr lang="en-US" sz="1400" b="1" dirty="0" err="1">
                <a:latin typeface="Courier New"/>
                <a:cs typeface="Courier New"/>
              </a:rPr>
              <a:t>argv</a:t>
            </a:r>
            <a:r>
              <a:rPr lang="en-US" sz="1400" b="1" dirty="0">
                <a:latin typeface="Courier New"/>
                <a:cs typeface="Courier New"/>
              </a:rPr>
              <a:t>[])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/* Open file for redirection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 = open(</a:t>
            </a:r>
            <a:r>
              <a:rPr lang="en-US" sz="1400" b="1" dirty="0" err="1">
                <a:latin typeface="Courier New"/>
                <a:cs typeface="Courier New"/>
              </a:rPr>
              <a:t>argv</a:t>
            </a:r>
            <a:r>
              <a:rPr lang="en-US" sz="1400" b="1" dirty="0">
                <a:latin typeface="Courier New"/>
                <a:cs typeface="Courier New"/>
              </a:rPr>
              <a:t>[1], O_CREAT | O_TRUNC | O_WRONLY, 0600);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dup2(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, 1); /* Duplicate descriptor to standard output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close(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); /* Close original descriptor to save descriptor space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>
                <a:latin typeface="Courier New"/>
                <a:cs typeface="Courier New"/>
              </a:rPr>
              <a:t>execvp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argv</a:t>
            </a:r>
            <a:r>
              <a:rPr lang="en-US" sz="1400" b="1" dirty="0">
                <a:latin typeface="Courier New"/>
                <a:cs typeface="Courier New"/>
              </a:rPr>
              <a:t>[2], &amp;</a:t>
            </a:r>
            <a:r>
              <a:rPr lang="en-US" sz="1400" b="1" dirty="0" err="1">
                <a:latin typeface="Courier New"/>
                <a:cs typeface="Courier New"/>
              </a:rPr>
              <a:t>argv</a:t>
            </a:r>
            <a:r>
              <a:rPr lang="en-US" sz="1400" b="1" dirty="0">
                <a:latin typeface="Courier New"/>
                <a:cs typeface="Courier New"/>
              </a:rPr>
              <a:t>[2]); /* Invoke program; will inherit </a:t>
            </a:r>
            <a:r>
              <a:rPr lang="en-US" sz="1400" b="1" dirty="0" err="1">
                <a:latin typeface="Courier New"/>
                <a:cs typeface="Courier New"/>
              </a:rPr>
              <a:t>stdout</a:t>
            </a:r>
            <a:r>
              <a:rPr lang="en-US" sz="1400" b="1" dirty="0">
                <a:latin typeface="Courier New"/>
                <a:cs typeface="Courier New"/>
              </a:rPr>
              <a:t>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>
                <a:latin typeface="Courier New"/>
                <a:cs typeface="Courier New"/>
              </a:rPr>
              <a:t>perror</a:t>
            </a:r>
            <a:r>
              <a:rPr lang="en-US" sz="1400" b="1" dirty="0">
                <a:latin typeface="Courier New"/>
                <a:cs typeface="Courier New"/>
              </a:rPr>
              <a:t>("main"); /* Should never execute */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DEA55-4CA2-44E2-8BFD-617416DE58CE}"/>
              </a:ext>
            </a:extLst>
          </p:cNvPr>
          <p:cNvSpPr txBox="1"/>
          <p:nvPr/>
        </p:nvSpPr>
        <p:spPr>
          <a:xfrm>
            <a:off x="3019647" y="2041451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9A7F4-C78A-470D-AC23-C69C3108BBEA}"/>
              </a:ext>
            </a:extLst>
          </p:cNvPr>
          <p:cNvSpPr txBox="1"/>
          <p:nvPr/>
        </p:nvSpPr>
        <p:spPr>
          <a:xfrm>
            <a:off x="4572000" y="2041451"/>
            <a:ext cx="2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Argv</a:t>
            </a:r>
            <a:r>
              <a:rPr lang="en-US" dirty="0"/>
              <a:t>[2]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2F884586-2EF6-4843-B076-C4F1A874B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33454"/>
              </p:ext>
            </p:extLst>
          </p:nvPr>
        </p:nvGraphicFramePr>
        <p:xfrm>
          <a:off x="5472223" y="907016"/>
          <a:ext cx="3214575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23">
                  <a:extLst>
                    <a:ext uri="{9D8B030D-6E8A-4147-A177-3AD203B41FA5}">
                      <a16:colId xmlns:a16="http://schemas.microsoft.com/office/drawing/2014/main" val="3931419911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4132630462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827574852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463535167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853432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dup2()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0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5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stdout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8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Stderr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1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4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38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701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child shell opens the file, say </a:t>
            </a:r>
            <a:r>
              <a:rPr lang="en-US" sz="2400" dirty="0" err="1">
                <a:solidFill>
                  <a:srgbClr val="2F02F0"/>
                </a:solidFill>
                <a:latin typeface="Courier New"/>
                <a:cs typeface="Courier New"/>
              </a:rPr>
              <a:t>ls.out</a:t>
            </a:r>
            <a:r>
              <a:rPr lang="en-US" sz="2400" dirty="0"/>
              <a:t>, creating it or truncating it as necessary 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child shell then </a:t>
            </a:r>
          </a:p>
          <a:p>
            <a:pPr marL="838200" lvl="1" indent="-3810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Duplicates the file descriptor of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ls.out</a:t>
            </a:r>
            <a:r>
              <a:rPr lang="en-US" sz="2000" dirty="0"/>
              <a:t> to the standard output file descriptor (</a:t>
            </a:r>
            <a:r>
              <a:rPr lang="en-US" sz="2000" dirty="0" err="1">
                <a:solidFill>
                  <a:srgbClr val="2F02F0"/>
                </a:solidFill>
              </a:rPr>
              <a:t>fd</a:t>
            </a:r>
            <a:r>
              <a:rPr lang="en-US" sz="2000" dirty="0">
                <a:solidFill>
                  <a:srgbClr val="2F02F0"/>
                </a:solidFill>
              </a:rPr>
              <a:t> 1</a:t>
            </a:r>
            <a:r>
              <a:rPr lang="en-US" sz="2000" dirty="0"/>
              <a:t>) </a:t>
            </a:r>
          </a:p>
          <a:p>
            <a:pPr marL="838200" lvl="1" indent="-3810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Closes the original file descriptor of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ls.out</a:t>
            </a:r>
            <a:r>
              <a:rPr lang="en-US" sz="2000" dirty="0"/>
              <a:t> </a:t>
            </a:r>
          </a:p>
          <a:p>
            <a:pPr marL="1295400" lvl="2" indent="-3810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 standard output is therefore directed to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ls.out</a:t>
            </a:r>
            <a:r>
              <a:rPr lang="en-US" sz="2000" dirty="0"/>
              <a:t> </a:t>
            </a:r>
          </a:p>
          <a:p>
            <a:pPr marL="838200" lvl="1" indent="-3810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child shell then execs the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</a:t>
            </a:r>
            <a:r>
              <a:rPr lang="en-US" sz="2000" dirty="0"/>
              <a:t> utility </a:t>
            </a:r>
          </a:p>
          <a:p>
            <a:pPr marL="838200" lvl="1" indent="-38100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Since the file descriptors are inherited during an exec, all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stdout</a:t>
            </a:r>
            <a:r>
              <a:rPr lang="en-US" sz="2000" dirty="0"/>
              <a:t> of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</a:t>
            </a:r>
            <a:r>
              <a:rPr lang="en-US" sz="2000" dirty="0"/>
              <a:t> goes to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ls.out</a:t>
            </a:r>
            <a:r>
              <a:rPr lang="en-US" sz="2000" dirty="0"/>
              <a:t> 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the child process terminates, the parent resumes 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parent's file descriptors are unaffected by the child's action as each process maintains its own descriptor table </a:t>
            </a:r>
          </a:p>
        </p:txBody>
      </p:sp>
    </p:spTree>
    <p:extLst>
      <p:ext uri="{BB962C8B-B14F-4D97-AF65-F5344CB8AC3E}">
        <p14:creationId xmlns:p14="http://schemas.microsoft.com/office/powerpoint/2010/main" val="36275848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Implement Pipe and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/* Equivalent to "</a:t>
            </a:r>
            <a:r>
              <a:rPr lang="en-US" sz="1400" b="1" dirty="0">
                <a:highlight>
                  <a:srgbClr val="00FFFF"/>
                </a:highlight>
                <a:latin typeface="Courier New"/>
                <a:cs typeface="Courier New"/>
              </a:rPr>
              <a:t>sort &lt; file2 </a:t>
            </a:r>
            <a:r>
              <a:rPr lang="en-US" sz="1400" b="1" dirty="0">
                <a:latin typeface="Courier New"/>
                <a:cs typeface="Courier New"/>
              </a:rPr>
              <a:t>| </a:t>
            </a:r>
            <a:r>
              <a:rPr lang="en-US" sz="1400" b="1" dirty="0" err="1">
                <a:latin typeface="Courier New"/>
                <a:cs typeface="Courier New"/>
              </a:rPr>
              <a:t>uniq</a:t>
            </a:r>
            <a:r>
              <a:rPr lang="en-US" sz="1400" b="1" dirty="0">
                <a:latin typeface="Courier New"/>
                <a:cs typeface="Courier New"/>
              </a:rPr>
              <a:t> */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stdio.h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stdlib.h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latin typeface="Courier New"/>
                <a:cs typeface="Courier New"/>
              </a:rPr>
              <a:t>unistd.h</a:t>
            </a:r>
            <a:r>
              <a:rPr lang="en-US" sz="14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 err="1"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main() 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de-DE" sz="1400" b="1" dirty="0">
                <a:latin typeface="Courier New"/>
                <a:cs typeface="Courier New"/>
              </a:rPr>
              <a:t>	</a:t>
            </a:r>
            <a:r>
              <a:rPr lang="de-DE" sz="1400" b="1" dirty="0" err="1">
                <a:latin typeface="Courier New"/>
                <a:cs typeface="Courier New"/>
              </a:rPr>
              <a:t>int</a:t>
            </a:r>
            <a:r>
              <a:rPr lang="de-DE" sz="1400" b="1" dirty="0">
                <a:latin typeface="Courier New"/>
                <a:cs typeface="Courier New"/>
              </a:rPr>
              <a:t> </a:t>
            </a:r>
            <a:r>
              <a:rPr lang="de-DE" sz="1400" b="1" dirty="0" err="1">
                <a:latin typeface="Courier New"/>
                <a:cs typeface="Courier New"/>
              </a:rPr>
              <a:t>fd</a:t>
            </a:r>
            <a:r>
              <a:rPr lang="de-DE" sz="1400" b="1" dirty="0">
                <a:latin typeface="Courier New"/>
                <a:cs typeface="Courier New"/>
              </a:rPr>
              <a:t>[2];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de-DE" sz="1400" b="1" dirty="0">
                <a:latin typeface="Courier New"/>
                <a:cs typeface="Courier New"/>
              </a:rPr>
              <a:t>	FILE *</a:t>
            </a:r>
            <a:r>
              <a:rPr lang="de-DE" sz="1400" b="1" dirty="0" err="1">
                <a:latin typeface="Courier New"/>
                <a:cs typeface="Courier New"/>
              </a:rPr>
              <a:t>fp</a:t>
            </a:r>
            <a:r>
              <a:rPr lang="de-DE" sz="1400" b="1" dirty="0">
                <a:latin typeface="Courier New"/>
                <a:cs typeface="Courier New"/>
              </a:rPr>
              <a:t> = </a:t>
            </a:r>
            <a:r>
              <a:rPr lang="de-DE" sz="1400" b="1" dirty="0" err="1">
                <a:latin typeface="Courier New"/>
                <a:cs typeface="Courier New"/>
              </a:rPr>
              <a:t>fopen</a:t>
            </a:r>
            <a:r>
              <a:rPr lang="de-DE" sz="1400" b="1" dirty="0">
                <a:latin typeface="Courier New"/>
                <a:cs typeface="Courier New"/>
              </a:rPr>
              <a:t>("file2", "</a:t>
            </a:r>
            <a:r>
              <a:rPr lang="de-DE" sz="1400" b="1" dirty="0" err="1">
                <a:latin typeface="Courier New"/>
                <a:cs typeface="Courier New"/>
              </a:rPr>
              <a:t>r</a:t>
            </a:r>
            <a:r>
              <a:rPr lang="de-DE" sz="1400" b="1" dirty="0">
                <a:latin typeface="Courier New"/>
                <a:cs typeface="Courier New"/>
              </a:rPr>
              <a:t>");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de-DE" sz="1400" b="1" dirty="0">
                <a:latin typeface="Courier New"/>
                <a:cs typeface="Courier New"/>
              </a:rPr>
              <a:t>	dup2(</a:t>
            </a:r>
            <a:r>
              <a:rPr lang="de-DE" sz="1400" b="1" dirty="0" err="1">
                <a:latin typeface="Courier New"/>
                <a:cs typeface="Courier New"/>
              </a:rPr>
              <a:t>fileno</a:t>
            </a:r>
            <a:r>
              <a:rPr lang="de-DE" sz="1400" b="1" dirty="0">
                <a:latin typeface="Courier New"/>
                <a:cs typeface="Courier New"/>
              </a:rPr>
              <a:t>(</a:t>
            </a:r>
            <a:r>
              <a:rPr lang="de-DE" sz="1400" b="1" dirty="0" err="1">
                <a:latin typeface="Courier New"/>
                <a:cs typeface="Courier New"/>
              </a:rPr>
              <a:t>fp</a:t>
            </a:r>
            <a:r>
              <a:rPr lang="de-DE" sz="1400" b="1" dirty="0">
                <a:latin typeface="Courier New"/>
                <a:cs typeface="Courier New"/>
              </a:rPr>
              <a:t>), </a:t>
            </a:r>
            <a:r>
              <a:rPr lang="de-DE" sz="1400" b="1" dirty="0" err="1">
                <a:latin typeface="Courier New"/>
                <a:cs typeface="Courier New"/>
              </a:rPr>
              <a:t>fileno</a:t>
            </a:r>
            <a:r>
              <a:rPr lang="de-DE" sz="1400" b="1" dirty="0">
                <a:latin typeface="Courier New"/>
                <a:cs typeface="Courier New"/>
              </a:rPr>
              <a:t>(</a:t>
            </a:r>
            <a:r>
              <a:rPr lang="de-DE" sz="1400" b="1" dirty="0" err="1">
                <a:latin typeface="Courier New"/>
                <a:cs typeface="Courier New"/>
              </a:rPr>
              <a:t>stdin</a:t>
            </a:r>
            <a:r>
              <a:rPr lang="de-DE" sz="1400" b="1" dirty="0">
                <a:latin typeface="Courier New"/>
                <a:cs typeface="Courier New"/>
              </a:rPr>
              <a:t>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</a:t>
            </a:r>
            <a:r>
              <a:rPr lang="en-US" sz="1400" b="1" dirty="0" err="1">
                <a:latin typeface="Courier New"/>
                <a:cs typeface="Courier New"/>
              </a:rPr>
              <a:t>fclose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dirty="0" err="1">
                <a:latin typeface="Courier New"/>
                <a:cs typeface="Courier New"/>
              </a:rPr>
              <a:t>fp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pipe(fd);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if (fork() == 0) </a:t>
            </a:r>
            <a:r>
              <a:rPr lang="de-DE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	dup2(fd[1], fileno(stdout));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	close(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[0]);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	close(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[1]);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	execl("/usr/bin/sort", "sort", (char*) 0);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	exit(2);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de-DE" sz="1400" b="1" dirty="0">
                <a:latin typeface="Courier New"/>
                <a:cs typeface="Courier New"/>
              </a:rPr>
              <a:t>	} </a:t>
            </a:r>
            <a:r>
              <a:rPr lang="hu-HU" sz="1400" b="1" dirty="0">
                <a:latin typeface="Courier New"/>
                <a:cs typeface="Courier New"/>
              </a:rPr>
              <a:t>else </a:t>
            </a:r>
            <a:r>
              <a:rPr lang="de-DE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	dup2(fd[0], fileno(stdin));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	close(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[0]);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	close(</a:t>
            </a:r>
            <a:r>
              <a:rPr lang="en-US" sz="1400" b="1" dirty="0" err="1">
                <a:latin typeface="Courier New"/>
                <a:cs typeface="Courier New"/>
              </a:rPr>
              <a:t>fd</a:t>
            </a:r>
            <a:r>
              <a:rPr lang="en-US" sz="1400" b="1" dirty="0">
                <a:latin typeface="Courier New"/>
                <a:cs typeface="Courier New"/>
              </a:rPr>
              <a:t>[1]);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	</a:t>
            </a:r>
            <a:r>
              <a:rPr lang="en-US" sz="1400" b="1" dirty="0" err="1">
                <a:latin typeface="Courier New"/>
                <a:cs typeface="Courier New"/>
              </a:rPr>
              <a:t>execl</a:t>
            </a:r>
            <a:r>
              <a:rPr lang="en-US" sz="1400" b="1" dirty="0">
                <a:latin typeface="Courier New"/>
                <a:cs typeface="Courier New"/>
              </a:rPr>
              <a:t>("/</a:t>
            </a:r>
            <a:r>
              <a:rPr lang="en-US" sz="1400" b="1" dirty="0" err="1">
                <a:latin typeface="Courier New"/>
                <a:cs typeface="Courier New"/>
              </a:rPr>
              <a:t>usr</a:t>
            </a:r>
            <a:r>
              <a:rPr lang="en-US" sz="1400" b="1" dirty="0">
                <a:latin typeface="Courier New"/>
                <a:cs typeface="Courier New"/>
              </a:rPr>
              <a:t>/bin/</a:t>
            </a:r>
            <a:r>
              <a:rPr lang="en-US" sz="1400" b="1" dirty="0" err="1">
                <a:latin typeface="Courier New"/>
                <a:cs typeface="Courier New"/>
              </a:rPr>
              <a:t>uniq</a:t>
            </a:r>
            <a:r>
              <a:rPr lang="en-US" sz="1400" b="1" dirty="0">
                <a:latin typeface="Courier New"/>
                <a:cs typeface="Courier New"/>
              </a:rPr>
              <a:t>", "</a:t>
            </a:r>
            <a:r>
              <a:rPr lang="en-US" sz="1400" b="1" dirty="0" err="1">
                <a:latin typeface="Courier New"/>
                <a:cs typeface="Courier New"/>
              </a:rPr>
              <a:t>uniq</a:t>
            </a:r>
            <a:r>
              <a:rPr lang="en-US" sz="1400" b="1" dirty="0">
                <a:latin typeface="Courier New"/>
                <a:cs typeface="Courier New"/>
              </a:rPr>
              <a:t>", (char*)0);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ro-RO" sz="1400" b="1" dirty="0">
                <a:latin typeface="Courier New"/>
                <a:cs typeface="Courier New"/>
              </a:rPr>
              <a:t>		exit(3);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de-DE" sz="1400" b="1" dirty="0">
                <a:latin typeface="Courier New"/>
                <a:cs typeface="Courier New"/>
              </a:rPr>
              <a:t>	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	return 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tabLst>
                <a:tab pos="450850" algn="l"/>
                <a:tab pos="914400" algn="l"/>
              </a:tabLst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385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Buffering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message queue </a:t>
            </a:r>
            <a:r>
              <a:rPr lang="en-US" sz="2400" dirty="0"/>
              <a:t>can be implemented in one of three ways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Zero capacity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 messages may be queued within the link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Requires sender to wait until receiver retrieves message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Bounded capacity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Link has finite number of message buffers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If no buffers are available, then sender must wait if the link is full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Unbounded capacity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Link has unlimited buffer space, so sender never needs to wait</a:t>
            </a:r>
          </a:p>
        </p:txBody>
      </p:sp>
    </p:spTree>
    <p:extLst>
      <p:ext uri="{BB962C8B-B14F-4D97-AF65-F5344CB8AC3E}">
        <p14:creationId xmlns:p14="http://schemas.microsoft.com/office/powerpoint/2010/main" val="283900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IPC Methods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will explore the following IPC methods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Signaling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As a limited form of IPC, a signal is essentially an asynchronous notification sent to a process in order to notify it of an event that occurred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Files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file is a </a:t>
            </a:r>
            <a:r>
              <a:rPr lang="en-US" sz="2000" dirty="0">
                <a:solidFill>
                  <a:srgbClr val="008000"/>
                </a:solidFill>
              </a:rPr>
              <a:t>durable</a:t>
            </a:r>
            <a:r>
              <a:rPr lang="en-US" sz="2000" dirty="0"/>
              <a:t> block of arbitrary information, or resource for storing information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Pipes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 pipe is a synchronized, </a:t>
            </a:r>
            <a:r>
              <a:rPr lang="en-US" sz="2000" dirty="0" err="1"/>
              <a:t>interprocess</a:t>
            </a:r>
            <a:r>
              <a:rPr lang="en-US" sz="2000" dirty="0"/>
              <a:t> byte stream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Sockets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Sockets provide point-to-point, two-way communication between two processes, even processes on different systems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highlight>
                  <a:srgbClr val="FFFF00"/>
                </a:highlight>
              </a:rPr>
              <a:t>int </a:t>
            </a:r>
            <a:r>
              <a:rPr lang="en-US" sz="2000" dirty="0" err="1">
                <a:highlight>
                  <a:srgbClr val="FFFF00"/>
                </a:highlight>
              </a:rPr>
              <a:t>socketfd</a:t>
            </a:r>
            <a:r>
              <a:rPr lang="en-US" sz="2000" dirty="0">
                <a:highlight>
                  <a:srgbClr val="FFFF00"/>
                </a:highlight>
              </a:rPr>
              <a:t> = socket(AF_UNIX, type, protocol);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547561-948B-46D1-8180-82E163622E19}"/>
                  </a:ext>
                </a:extLst>
              </p14:cNvPr>
              <p14:cNvContentPartPr/>
              <p14:nvPr/>
            </p14:nvContentPartPr>
            <p14:xfrm>
              <a:off x="1308960" y="4354920"/>
              <a:ext cx="6183720" cy="134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547561-948B-46D1-8180-82E163622E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600" y="4345560"/>
                <a:ext cx="6202440" cy="13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63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29568</TotalTime>
  <Words>7233</Words>
  <Application>Microsoft Office PowerPoint</Application>
  <PresentationFormat>On-screen Show (4:3)</PresentationFormat>
  <Paragraphs>933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Monotype Sorts</vt:lpstr>
      <vt:lpstr>Arial</vt:lpstr>
      <vt:lpstr>Calibri</vt:lpstr>
      <vt:lpstr>Courier New</vt:lpstr>
      <vt:lpstr>Roboto</vt:lpstr>
      <vt:lpstr>Wingdings</vt:lpstr>
      <vt:lpstr>Office Theme</vt:lpstr>
      <vt:lpstr>CSCE 3600 Principles of Systems Programming    Interprocess Communication Part 1</vt:lpstr>
      <vt:lpstr>Interprocess Communication</vt:lpstr>
      <vt:lpstr>Interprocess Communication</vt:lpstr>
      <vt:lpstr>Cooperating Processes</vt:lpstr>
      <vt:lpstr>Methods of Cooperation</vt:lpstr>
      <vt:lpstr>Message Passing</vt:lpstr>
      <vt:lpstr>Synchronizing Messages</vt:lpstr>
      <vt:lpstr>Buffering</vt:lpstr>
      <vt:lpstr>IPC Methods</vt:lpstr>
      <vt:lpstr>Signal Handling</vt:lpstr>
      <vt:lpstr>What Are Signals?</vt:lpstr>
      <vt:lpstr>What Are Signals?</vt:lpstr>
      <vt:lpstr>Default Action of Signals</vt:lpstr>
      <vt:lpstr>Flow of Signals</vt:lpstr>
      <vt:lpstr>Signal Events</vt:lpstr>
      <vt:lpstr>Signal Events</vt:lpstr>
      <vt:lpstr>Signal Handling</vt:lpstr>
      <vt:lpstr>Basic signal management</vt:lpstr>
      <vt:lpstr>Installing a Signal Handler</vt:lpstr>
      <vt:lpstr>Signal Handler Example </vt:lpstr>
      <vt:lpstr>Signal Handler Example (using delay)</vt:lpstr>
      <vt:lpstr>Predefined Signal Handlers</vt:lpstr>
      <vt:lpstr>Sending Signals via Command</vt:lpstr>
      <vt:lpstr>Sending Signals via System Call</vt:lpstr>
      <vt:lpstr>pause() Function </vt:lpstr>
      <vt:lpstr>pause() Example</vt:lpstr>
      <vt:lpstr>pause() Example</vt:lpstr>
      <vt:lpstr>Send signals to Process groups</vt:lpstr>
      <vt:lpstr>Files</vt:lpstr>
      <vt:lpstr>Overview of Files</vt:lpstr>
      <vt:lpstr>Linux Files</vt:lpstr>
      <vt:lpstr>I/O and Data Movement</vt:lpstr>
      <vt:lpstr>Some Linux File Types (Review)</vt:lpstr>
      <vt:lpstr>Communication through Files</vt:lpstr>
      <vt:lpstr>Standard I/O Functions</vt:lpstr>
      <vt:lpstr>Standard I/O Streams</vt:lpstr>
      <vt:lpstr>Buffering in Standard I/O</vt:lpstr>
      <vt:lpstr>Standard I/O Buffering Example</vt:lpstr>
      <vt:lpstr>File Descriptors</vt:lpstr>
      <vt:lpstr>File Descriptors</vt:lpstr>
      <vt:lpstr>Files as Pipes for Data</vt:lpstr>
      <vt:lpstr>One Byte at a Time</vt:lpstr>
      <vt:lpstr>Functions Using stdin and stdout</vt:lpstr>
      <vt:lpstr>Functions Using stdin and stdout</vt:lpstr>
      <vt:lpstr>Recap </vt:lpstr>
      <vt:lpstr>Recap </vt:lpstr>
      <vt:lpstr>Pipes</vt:lpstr>
      <vt:lpstr>What is a Pipe?</vt:lpstr>
      <vt:lpstr>Two Types of Pipes</vt:lpstr>
      <vt:lpstr>Named pipe creation</vt:lpstr>
      <vt:lpstr>Unnamed Pipes</vt:lpstr>
      <vt:lpstr>Pipes</vt:lpstr>
      <vt:lpstr>Writing to a Pipe</vt:lpstr>
      <vt:lpstr>Reading from a Pipe</vt:lpstr>
      <vt:lpstr>Creating and Using Pipes</vt:lpstr>
      <vt:lpstr>Unnamed Pipes</vt:lpstr>
      <vt:lpstr>PowerPoint Presentation</vt:lpstr>
      <vt:lpstr>Pipe Communication Scheme</vt:lpstr>
      <vt:lpstr>Sharing a Pipe</vt:lpstr>
      <vt:lpstr>Pipe Example (1)</vt:lpstr>
      <vt:lpstr>Pipe Example (2)</vt:lpstr>
      <vt:lpstr>dup() System Call</vt:lpstr>
      <vt:lpstr>Standard file descriptors</vt:lpstr>
      <vt:lpstr>grep –E c$  -</vt:lpstr>
      <vt:lpstr>PowerPoint Presentation</vt:lpstr>
      <vt:lpstr>PowerPoint Presentation</vt:lpstr>
      <vt:lpstr>dup() Example</vt:lpstr>
      <vt:lpstr>dup2() System Call</vt:lpstr>
      <vt:lpstr>dup() and dup2() Example</vt:lpstr>
      <vt:lpstr>dup() and dup2() Example</vt:lpstr>
      <vt:lpstr>Implement Command-Line Pipe</vt:lpstr>
      <vt:lpstr>Implement Command-Line Pipe</vt:lpstr>
      <vt:lpstr>Implement Redirection</vt:lpstr>
      <vt:lpstr>Implement Redirection</vt:lpstr>
      <vt:lpstr>Implement Redirection</vt:lpstr>
      <vt:lpstr>Implement Pipe and Redirection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Tejasvi Parupudi</dc:creator>
  <cp:keywords/>
  <dc:description/>
  <cp:lastModifiedBy>Instructor</cp:lastModifiedBy>
  <cp:revision>990</cp:revision>
  <cp:lastPrinted>2018-10-19T05:49:02Z</cp:lastPrinted>
  <dcterms:created xsi:type="dcterms:W3CDTF">2011-09-18T04:52:00Z</dcterms:created>
  <dcterms:modified xsi:type="dcterms:W3CDTF">2024-07-01T15:41:14Z</dcterms:modified>
  <cp:category/>
</cp:coreProperties>
</file>