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9" r:id="rId3"/>
    <p:sldId id="280" r:id="rId4"/>
    <p:sldId id="281" r:id="rId5"/>
    <p:sldId id="282" r:id="rId6"/>
    <p:sldId id="273" r:id="rId7"/>
    <p:sldId id="283" r:id="rId8"/>
    <p:sldId id="268" r:id="rId9"/>
  </p:sldIdLst>
  <p:sldSz cx="9144000" cy="6858000" type="screen4x3"/>
  <p:notesSz cx="6858000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5349" autoAdjust="0"/>
  </p:normalViewPr>
  <p:slideViewPr>
    <p:cSldViewPr>
      <p:cViewPr>
        <p:scale>
          <a:sx n="70" d="100"/>
          <a:sy n="70" d="100"/>
        </p:scale>
        <p:origin x="-138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D168-B50C-4E29-9B6B-4D55686AEFA5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9DB-7345-4BCC-A47B-88E196BF0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D168-B50C-4E29-9B6B-4D55686AEFA5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9DB-7345-4BCC-A47B-88E196BF0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D168-B50C-4E29-9B6B-4D55686AEFA5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9DB-7345-4BCC-A47B-88E196BF0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D168-B50C-4E29-9B6B-4D55686AEFA5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9DB-7345-4BCC-A47B-88E196BF0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D168-B50C-4E29-9B6B-4D55686AEFA5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9DB-7345-4BCC-A47B-88E196BF0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D168-B50C-4E29-9B6B-4D55686AEFA5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9DB-7345-4BCC-A47B-88E196BF0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D168-B50C-4E29-9B6B-4D55686AEFA5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9DB-7345-4BCC-A47B-88E196BF0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D168-B50C-4E29-9B6B-4D55686AEFA5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9DB-7345-4BCC-A47B-88E196BF0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D168-B50C-4E29-9B6B-4D55686AEFA5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9DB-7345-4BCC-A47B-88E196BF0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D168-B50C-4E29-9B6B-4D55686AEFA5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9DB-7345-4BCC-A47B-88E196BF0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D168-B50C-4E29-9B6B-4D55686AEFA5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49DB-7345-4BCC-A47B-88E196BF0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D168-B50C-4E29-9B6B-4D55686AEFA5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49DB-7345-4BCC-A47B-88E196BF0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-sptpd.yangerangkota.go.id/log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609600"/>
            <a:ext cx="74676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SOSIALISASI E-SPTPD</a:t>
            </a:r>
            <a:endParaRPr lang="en-US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4800600"/>
            <a:ext cx="8229600" cy="1143000"/>
          </a:xfrm>
        </p:spPr>
        <p:txBody>
          <a:bodyPr/>
          <a:lstStyle/>
          <a:p>
            <a:r>
              <a:rPr lang="en-US" b="1" dirty="0" smtClean="0"/>
              <a:t>DPKD KOTA TANGERANG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304800" y="285608"/>
            <a:ext cx="8581598" cy="6343792"/>
            <a:chOff x="304800" y="285608"/>
            <a:chExt cx="8581598" cy="63437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04800" y="304800"/>
              <a:ext cx="0" cy="6324600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86398" y="285608"/>
              <a:ext cx="0" cy="6324600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38200" y="666608"/>
              <a:ext cx="7543800" cy="0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8200" y="6248400"/>
              <a:ext cx="7543800" cy="0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28114" y="6248400"/>
              <a:ext cx="510086" cy="361808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8114" y="325983"/>
              <a:ext cx="510086" cy="340625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6248400"/>
              <a:ext cx="562401" cy="303520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8358115" y="325983"/>
              <a:ext cx="510086" cy="361808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667000" cy="411162"/>
          </a:xfrm>
        </p:spPr>
        <p:txBody>
          <a:bodyPr>
            <a:noAutofit/>
          </a:bodyPr>
          <a:lstStyle/>
          <a:p>
            <a:pPr algn="l"/>
            <a:r>
              <a:rPr lang="en-US" sz="4800" u="sng" dirty="0" smtClean="0"/>
              <a:t>MAKSUD</a:t>
            </a:r>
            <a:endParaRPr lang="en-US" sz="4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2362200"/>
          </a:xfrm>
        </p:spPr>
        <p:txBody>
          <a:bodyPr/>
          <a:lstStyle/>
          <a:p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Internet</a:t>
            </a:r>
          </a:p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PAD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4958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WP</a:t>
            </a:r>
          </a:p>
          <a:p>
            <a:r>
              <a:rPr lang="en-US" dirty="0" err="1" smtClean="0"/>
              <a:t>Mempermudah</a:t>
            </a:r>
            <a:r>
              <a:rPr lang="en-US" dirty="0" smtClean="0"/>
              <a:t> Proses </a:t>
            </a:r>
            <a:r>
              <a:rPr lang="en-US" dirty="0" err="1" smtClean="0"/>
              <a:t>Pelaporan</a:t>
            </a:r>
            <a:endParaRPr lang="en-US" dirty="0" smtClean="0"/>
          </a:p>
          <a:p>
            <a:r>
              <a:rPr lang="en-US" dirty="0" err="1" smtClean="0"/>
              <a:t>Mempermudah</a:t>
            </a:r>
            <a:r>
              <a:rPr lang="en-US" dirty="0" smtClean="0"/>
              <a:t> Proses </a:t>
            </a:r>
            <a:r>
              <a:rPr lang="en-US" dirty="0" err="1" smtClean="0"/>
              <a:t>Pembayaran</a:t>
            </a:r>
            <a:endParaRPr lang="en-US" dirty="0" smtClean="0"/>
          </a:p>
          <a:p>
            <a:r>
              <a:rPr lang="en-US" dirty="0" smtClean="0"/>
              <a:t>Real Time On Line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25" y="3733800"/>
            <a:ext cx="2590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u="sng" dirty="0" smtClean="0"/>
              <a:t>TUJUAN</a:t>
            </a:r>
            <a:endParaRPr lang="en-US" sz="4800" u="sng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763000" cy="6400800"/>
          </a:xfrm>
          <a:prstGeom prst="rect">
            <a:avLst/>
          </a:prstGeom>
          <a:noFill/>
          <a:ln w="127000"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92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6875"/>
            <a:ext cx="8229600" cy="1143000"/>
          </a:xfrm>
        </p:spPr>
        <p:txBody>
          <a:bodyPr/>
          <a:lstStyle/>
          <a:p>
            <a:r>
              <a:rPr lang="en-US" dirty="0" smtClean="0"/>
              <a:t>FASILITAS ONLINE WP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 err="1" smtClean="0"/>
              <a:t>Pengisian</a:t>
            </a:r>
            <a:r>
              <a:rPr lang="en-US" dirty="0" smtClean="0"/>
              <a:t> SPTPD</a:t>
            </a:r>
          </a:p>
          <a:p>
            <a:r>
              <a:rPr lang="en-US" dirty="0" smtClean="0"/>
              <a:t>Upload Soft Copy </a:t>
            </a:r>
            <a:r>
              <a:rPr lang="en-US" dirty="0" err="1" smtClean="0"/>
              <a:t>Pelaporan</a:t>
            </a:r>
            <a:r>
              <a:rPr lang="en-US" dirty="0" smtClean="0"/>
              <a:t> </a:t>
            </a:r>
            <a:r>
              <a:rPr lang="en-US" dirty="0" err="1" smtClean="0"/>
              <a:t>Omzet</a:t>
            </a:r>
            <a:endParaRPr lang="en-US" dirty="0" smtClean="0"/>
          </a:p>
          <a:p>
            <a:r>
              <a:rPr lang="en-US" dirty="0" err="1" smtClean="0"/>
              <a:t>Pembayaran</a:t>
            </a:r>
            <a:r>
              <a:rPr lang="en-US" dirty="0" smtClean="0"/>
              <a:t> Via Channel Bank </a:t>
            </a:r>
            <a:endParaRPr lang="en-US" dirty="0"/>
          </a:p>
          <a:p>
            <a:r>
              <a:rPr lang="en-US" dirty="0" smtClean="0"/>
              <a:t>Monitoring </a:t>
            </a:r>
            <a:r>
              <a:rPr lang="en-US" dirty="0" err="1" smtClean="0"/>
              <a:t>Pengisian</a:t>
            </a:r>
            <a:r>
              <a:rPr lang="en-US" dirty="0" smtClean="0"/>
              <a:t> SPTPD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pelaporan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763000" cy="6400800"/>
          </a:xfrm>
          <a:prstGeom prst="rect">
            <a:avLst/>
          </a:prstGeom>
          <a:noFill/>
          <a:ln w="127000"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0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 smtClean="0"/>
              <a:t>PRASYARAT E-SPTPD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PC/Notebook/Mobile</a:t>
            </a:r>
          </a:p>
          <a:p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Internet</a:t>
            </a:r>
          </a:p>
          <a:p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Pencetakan</a:t>
            </a:r>
            <a:r>
              <a:rPr lang="en-US" dirty="0" smtClean="0"/>
              <a:t>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763000" cy="6400800"/>
          </a:xfrm>
          <a:prstGeom prst="rect">
            <a:avLst/>
          </a:prstGeom>
          <a:noFill/>
          <a:ln w="127000"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5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0762"/>
          </a:xfrm>
        </p:spPr>
        <p:txBody>
          <a:bodyPr/>
          <a:lstStyle/>
          <a:p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219200"/>
          </a:xfrm>
        </p:spPr>
        <p:txBody>
          <a:bodyPr/>
          <a:lstStyle/>
          <a:p>
            <a:r>
              <a:rPr lang="en-US" dirty="0" err="1" smtClean="0"/>
              <a:t>Disediakan</a:t>
            </a:r>
            <a:r>
              <a:rPr lang="en-US" dirty="0" smtClean="0"/>
              <a:t> PC Outlet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Pemda</a:t>
            </a:r>
            <a:r>
              <a:rPr lang="en-US" dirty="0" smtClean="0"/>
              <a:t> di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7325" y="3459162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Konsekuensi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7325" y="44958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 smtClean="0"/>
              <a:t>Mengantri</a:t>
            </a:r>
            <a:r>
              <a:rPr lang="en-US" sz="4800" dirty="0" smtClean="0"/>
              <a:t> </a:t>
            </a:r>
            <a:r>
              <a:rPr lang="en-US" sz="4800" dirty="0" err="1" smtClean="0"/>
              <a:t>penggunaan</a:t>
            </a:r>
            <a:r>
              <a:rPr lang="en-US" sz="4800" dirty="0" smtClean="0"/>
              <a:t> Outlet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763000" cy="6400800"/>
          </a:xfrm>
          <a:prstGeom prst="rect">
            <a:avLst/>
          </a:prstGeom>
          <a:noFill/>
          <a:ln w="127000"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5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201988" y="210978"/>
            <a:ext cx="1" cy="626602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3509" y="3842266"/>
            <a:ext cx="897941" cy="916686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3388566" y="2888740"/>
            <a:ext cx="342900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4095" y="4300609"/>
            <a:ext cx="897941" cy="91668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578579" y="5237317"/>
            <a:ext cx="78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LOKET</a:t>
            </a:r>
            <a:endParaRPr lang="en-US" b="1" dirty="0"/>
          </a:p>
        </p:txBody>
      </p:sp>
      <p:cxnSp>
        <p:nvCxnSpPr>
          <p:cNvPr id="33" name="Elbow Connector 32"/>
          <p:cNvCxnSpPr>
            <a:stCxn id="41" idx="2"/>
            <a:endCxn id="11" idx="1"/>
          </p:cNvCxnSpPr>
          <p:nvPr/>
        </p:nvCxnSpPr>
        <p:spPr>
          <a:xfrm rot="5400000" flipH="1" flipV="1">
            <a:off x="2854104" y="3437327"/>
            <a:ext cx="478365" cy="3121616"/>
          </a:xfrm>
          <a:prstGeom prst="bentConnector4">
            <a:avLst>
              <a:gd name="adj1" fmla="val -47788"/>
              <a:gd name="adj2" fmla="val 54149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9" idx="3"/>
          </p:cNvCxnSpPr>
          <p:nvPr/>
        </p:nvCxnSpPr>
        <p:spPr>
          <a:xfrm>
            <a:off x="1666613" y="1214279"/>
            <a:ext cx="3365097" cy="414583"/>
          </a:xfrm>
          <a:prstGeom prst="bentConnector3">
            <a:avLst>
              <a:gd name="adj1" fmla="val 100195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73433" y="486798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WP</a:t>
            </a:r>
            <a:endParaRPr lang="en-US" b="1" dirty="0"/>
          </a:p>
        </p:txBody>
      </p:sp>
      <p:cxnSp>
        <p:nvCxnSpPr>
          <p:cNvPr id="45" name="Elbow Connector 44"/>
          <p:cNvCxnSpPr>
            <a:stCxn id="2050" idx="1"/>
            <a:endCxn id="1028" idx="0"/>
          </p:cNvCxnSpPr>
          <p:nvPr/>
        </p:nvCxnSpPr>
        <p:spPr>
          <a:xfrm rot="10800000" flipV="1">
            <a:off x="1532480" y="1927740"/>
            <a:ext cx="2000922" cy="1914525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61639" y="31646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Bank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858181" y="2438400"/>
            <a:ext cx="206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E-</a:t>
            </a:r>
            <a:r>
              <a:rPr lang="en-US" b="1" dirty="0" err="1" smtClean="0"/>
              <a:t>Sptpd</a:t>
            </a:r>
            <a:r>
              <a:rPr lang="en-US" b="1" dirty="0" smtClean="0"/>
              <a:t> + </a:t>
            </a:r>
            <a:r>
              <a:rPr lang="en-US" b="1" dirty="0" err="1" smtClean="0"/>
              <a:t>SimPad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201988" y="5606649"/>
            <a:ext cx="56221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ALUR SISTEM  E-SPTPD</a:t>
            </a:r>
            <a:endParaRPr lang="en-US" sz="4400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1380" y="251825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891667" y="2133600"/>
            <a:ext cx="31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59" name="Picture 4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672" y="755936"/>
            <a:ext cx="897941" cy="916686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>
          <a:xfrm>
            <a:off x="2464335" y="49579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600200" y="4495800"/>
            <a:ext cx="219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Data SPTPD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91556" y="3200400"/>
            <a:ext cx="1499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SKPD, SKPDKB, STPD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3402" y="1537216"/>
            <a:ext cx="23907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Elbow Connector 27"/>
          <p:cNvCxnSpPr>
            <a:stCxn id="59" idx="1"/>
            <a:endCxn id="1028" idx="1"/>
          </p:cNvCxnSpPr>
          <p:nvPr/>
        </p:nvCxnSpPr>
        <p:spPr>
          <a:xfrm rot="10800000" flipH="1" flipV="1">
            <a:off x="768671" y="1214279"/>
            <a:ext cx="314837" cy="3086330"/>
          </a:xfrm>
          <a:prstGeom prst="bentConnector3">
            <a:avLst>
              <a:gd name="adj1" fmla="val -72609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3"/>
            <a:endCxn id="2050" idx="3"/>
          </p:cNvCxnSpPr>
          <p:nvPr/>
        </p:nvCxnSpPr>
        <p:spPr>
          <a:xfrm flipV="1">
            <a:off x="5552036" y="1927741"/>
            <a:ext cx="372141" cy="2831211"/>
          </a:xfrm>
          <a:prstGeom prst="bentConnector3">
            <a:avLst>
              <a:gd name="adj1" fmla="val 161428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209800" y="2518257"/>
            <a:ext cx="2518989" cy="17823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57535" y="867896"/>
            <a:ext cx="149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ISO8583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48400" y="487612"/>
            <a:ext cx="2667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WP </a:t>
            </a:r>
            <a:r>
              <a:rPr lang="en-US" dirty="0" err="1" smtClean="0"/>
              <a:t>mengisi</a:t>
            </a:r>
            <a:r>
              <a:rPr lang="en-US" dirty="0" smtClean="0"/>
              <a:t> E-SPTPD </a:t>
            </a:r>
            <a:r>
              <a:rPr lang="en-US" dirty="0" err="1" smtClean="0"/>
              <a:t>secara</a:t>
            </a:r>
            <a:r>
              <a:rPr lang="en-US" dirty="0" smtClean="0"/>
              <a:t> Online (</a:t>
            </a:r>
            <a:r>
              <a:rPr lang="en-US" dirty="0" err="1" smtClean="0"/>
              <a:t>Masa</a:t>
            </a:r>
            <a:r>
              <a:rPr lang="en-US" dirty="0" smtClean="0"/>
              <a:t>, </a:t>
            </a:r>
            <a:r>
              <a:rPr lang="en-US" dirty="0" err="1" smtClean="0"/>
              <a:t>Omset</a:t>
            </a:r>
            <a:r>
              <a:rPr lang="en-US" dirty="0" smtClean="0"/>
              <a:t>, Upload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omzet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WP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> di Channel Bank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disiapkan</a:t>
            </a:r>
            <a:r>
              <a:rPr lang="en-US" dirty="0" smtClean="0"/>
              <a:t> Bank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/</a:t>
            </a:r>
            <a:r>
              <a:rPr lang="en-US" dirty="0" err="1" smtClean="0"/>
              <a:t>Kelebihan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WP  </a:t>
            </a:r>
            <a:r>
              <a:rPr lang="en-US" dirty="0" err="1" smtClean="0"/>
              <a:t>permohonan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Loket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83737" y="36576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8600" y="228600"/>
            <a:ext cx="8763000" cy="6400800"/>
          </a:xfrm>
          <a:prstGeom prst="rect">
            <a:avLst/>
          </a:prstGeom>
          <a:noFill/>
          <a:ln w="127000"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983653"/>
      </p:ext>
    </p:extLst>
  </p:cSld>
  <p:clrMapOvr>
    <a:masterClrMapping/>
  </p:clrMapOvr>
  <p:transition spd="slow" advClick="0" advTm="10000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1752600"/>
          </a:xfrm>
          <a:ln>
            <a:solidFill>
              <a:srgbClr val="00206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MEKANISME </a:t>
            </a:r>
            <a:r>
              <a:rPr lang="en-US" dirty="0"/>
              <a:t>PEMBAYARAN ?</a:t>
            </a:r>
            <a:br>
              <a:rPr lang="en-US" dirty="0"/>
            </a:br>
            <a:r>
              <a:rPr lang="en-US" dirty="0"/>
              <a:t>ONLINE VIA H2H BANK YANG DITUNJUK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7325" y="2895600"/>
            <a:ext cx="8229600" cy="274320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BAGAIMANA SELAMA INI YANG MENGGUNAKAN FASILITAS TRANSFER 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763000" cy="6400800"/>
          </a:xfrm>
          <a:prstGeom prst="rect">
            <a:avLst/>
          </a:prstGeom>
          <a:noFill/>
          <a:ln w="127000" cmpd="tri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77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DEMO APLIKASI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285608"/>
            <a:ext cx="8581598" cy="6343792"/>
            <a:chOff x="304800" y="285608"/>
            <a:chExt cx="8581598" cy="63437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04800" y="304800"/>
              <a:ext cx="0" cy="6324600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886398" y="285608"/>
              <a:ext cx="0" cy="6324600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38200" y="666608"/>
              <a:ext cx="7543800" cy="0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38200" y="6248400"/>
              <a:ext cx="7543800" cy="0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28114" y="6248400"/>
              <a:ext cx="510086" cy="361808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8114" y="325983"/>
              <a:ext cx="510086" cy="340625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305800" y="6248400"/>
              <a:ext cx="562401" cy="303520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58115" y="325983"/>
              <a:ext cx="510086" cy="361808"/>
            </a:xfrm>
            <a:prstGeom prst="line">
              <a:avLst/>
            </a:prstGeom>
            <a:ln w="127000" cmpd="tri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155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DPKD KOTA TANGERANG</vt:lpstr>
      <vt:lpstr>MAKSUD</vt:lpstr>
      <vt:lpstr>FASILITAS ONLINE WP</vt:lpstr>
      <vt:lpstr>PRASYARAT E-SPTPD</vt:lpstr>
      <vt:lpstr>Belum Tersedia ?</vt:lpstr>
      <vt:lpstr>Slide 6</vt:lpstr>
      <vt:lpstr>MEKANISME PEMBAYARAN ? ONLINE VIA H2H BANK YANG DITUNJUK </vt:lpstr>
      <vt:lpstr>DEMO APLIKASI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Viebrury</dc:creator>
  <cp:lastModifiedBy>Yohan</cp:lastModifiedBy>
  <cp:revision>38</cp:revision>
  <dcterms:created xsi:type="dcterms:W3CDTF">2011-03-16T07:27:03Z</dcterms:created>
  <dcterms:modified xsi:type="dcterms:W3CDTF">2015-10-25T23:30:57Z</dcterms:modified>
</cp:coreProperties>
</file>