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47" r:id="rId2"/>
    <p:sldId id="348" r:id="rId3"/>
    <p:sldId id="346" r:id="rId4"/>
    <p:sldId id="371" r:id="rId5"/>
    <p:sldId id="353" r:id="rId6"/>
    <p:sldId id="358" r:id="rId7"/>
    <p:sldId id="372" r:id="rId8"/>
    <p:sldId id="369" r:id="rId9"/>
    <p:sldId id="370" r:id="rId10"/>
    <p:sldId id="361" r:id="rId11"/>
    <p:sldId id="362" r:id="rId12"/>
    <p:sldId id="363" r:id="rId13"/>
    <p:sldId id="364" r:id="rId14"/>
    <p:sldId id="365" r:id="rId15"/>
    <p:sldId id="366" r:id="rId16"/>
    <p:sldId id="367" r:id="rId17"/>
    <p:sldId id="368" r:id="rId18"/>
  </p:sldIdLst>
  <p:sldSz cx="18311813" cy="10098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C75C1-B509-403F-8831-E75B0FFC9EE9}" v="904" dt="2024-04-02T18:04:00.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dodo, Agus A" userId="7e0b41b2-95c0-44fb-a591-8707edf6eef7" providerId="ADAL" clId="{510C75C1-B509-403F-8831-E75B0FFC9EE9}"/>
    <pc:docChg chg="undo custSel addSld delSld modSld sldOrd modMainMaster modNotesMaster">
      <pc:chgData name="Widodo, Agus A" userId="7e0b41b2-95c0-44fb-a591-8707edf6eef7" providerId="ADAL" clId="{510C75C1-B509-403F-8831-E75B0FFC9EE9}" dt="2024-04-02T18:04:06.266" v="2868" actId="2696"/>
      <pc:docMkLst>
        <pc:docMk/>
      </pc:docMkLst>
      <pc:sldChg chg="new del">
        <pc:chgData name="Widodo, Agus A" userId="7e0b41b2-95c0-44fb-a591-8707edf6eef7" providerId="ADAL" clId="{510C75C1-B509-403F-8831-E75B0FFC9EE9}" dt="2024-04-02T10:42:18.554" v="5" actId="2696"/>
        <pc:sldMkLst>
          <pc:docMk/>
          <pc:sldMk cId="2008875416" sldId="256"/>
        </pc:sldMkLst>
      </pc:sldChg>
      <pc:sldChg chg="new del">
        <pc:chgData name="Widodo, Agus A" userId="7e0b41b2-95c0-44fb-a591-8707edf6eef7" providerId="ADAL" clId="{510C75C1-B509-403F-8831-E75B0FFC9EE9}" dt="2024-04-02T10:41:57.795" v="3" actId="2696"/>
        <pc:sldMkLst>
          <pc:docMk/>
          <pc:sldMk cId="3829193493" sldId="257"/>
        </pc:sldMkLst>
      </pc:sldChg>
      <pc:sldChg chg="addSp delSp modSp add mod addAnim delAnim modAnim modNotes">
        <pc:chgData name="Widodo, Agus A" userId="7e0b41b2-95c0-44fb-a591-8707edf6eef7" providerId="ADAL" clId="{510C75C1-B509-403F-8831-E75B0FFC9EE9}" dt="2024-04-02T18:00:16.936" v="2860" actId="207"/>
        <pc:sldMkLst>
          <pc:docMk/>
          <pc:sldMk cId="88063383" sldId="346"/>
        </pc:sldMkLst>
        <pc:spChg chg="add mod">
          <ac:chgData name="Widodo, Agus A" userId="7e0b41b2-95c0-44fb-a591-8707edf6eef7" providerId="ADAL" clId="{510C75C1-B509-403F-8831-E75B0FFC9EE9}" dt="2024-04-02T16:52:30.885" v="1846" actId="1076"/>
          <ac:spMkLst>
            <pc:docMk/>
            <pc:sldMk cId="88063383" sldId="346"/>
            <ac:spMk id="5" creationId="{692E22FB-F70B-753F-BCCE-ACF9E9E912B3}"/>
          </ac:spMkLst>
        </pc:spChg>
        <pc:spChg chg="add del mod">
          <ac:chgData name="Widodo, Agus A" userId="7e0b41b2-95c0-44fb-a591-8707edf6eef7" providerId="ADAL" clId="{510C75C1-B509-403F-8831-E75B0FFC9EE9}" dt="2024-04-02T16:40:47.610" v="1654" actId="478"/>
          <ac:spMkLst>
            <pc:docMk/>
            <pc:sldMk cId="88063383" sldId="346"/>
            <ac:spMk id="7" creationId="{5C923B88-DB50-2FBB-507F-A12810BD1992}"/>
          </ac:spMkLst>
        </pc:spChg>
        <pc:spChg chg="add del mod">
          <ac:chgData name="Widodo, Agus A" userId="7e0b41b2-95c0-44fb-a591-8707edf6eef7" providerId="ADAL" clId="{510C75C1-B509-403F-8831-E75B0FFC9EE9}" dt="2024-04-02T16:43:49.024" v="1699" actId="1076"/>
          <ac:spMkLst>
            <pc:docMk/>
            <pc:sldMk cId="88063383" sldId="346"/>
            <ac:spMk id="8" creationId="{49DDC97B-E449-4488-B0E4-70EFD1A92C24}"/>
          </ac:spMkLst>
        </pc:spChg>
        <pc:spChg chg="add mod">
          <ac:chgData name="Widodo, Agus A" userId="7e0b41b2-95c0-44fb-a591-8707edf6eef7" providerId="ADAL" clId="{510C75C1-B509-403F-8831-E75B0FFC9EE9}" dt="2024-04-02T16:41:13.619" v="1657" actId="164"/>
          <ac:spMkLst>
            <pc:docMk/>
            <pc:sldMk cId="88063383" sldId="346"/>
            <ac:spMk id="9" creationId="{FDBD1402-4FAF-1B9A-6A8C-BD6DF76E622C}"/>
          </ac:spMkLst>
        </pc:spChg>
        <pc:spChg chg="add mod">
          <ac:chgData name="Widodo, Agus A" userId="7e0b41b2-95c0-44fb-a591-8707edf6eef7" providerId="ADAL" clId="{510C75C1-B509-403F-8831-E75B0FFC9EE9}" dt="2024-04-02T16:41:13.619" v="1657" actId="164"/>
          <ac:spMkLst>
            <pc:docMk/>
            <pc:sldMk cId="88063383" sldId="346"/>
            <ac:spMk id="11" creationId="{86965D09-ABA8-04CD-0E69-85B4B3DF707A}"/>
          </ac:spMkLst>
        </pc:spChg>
        <pc:spChg chg="add mod">
          <ac:chgData name="Widodo, Agus A" userId="7e0b41b2-95c0-44fb-a591-8707edf6eef7" providerId="ADAL" clId="{510C75C1-B509-403F-8831-E75B0FFC9EE9}" dt="2024-04-02T16:41:13.619" v="1657" actId="164"/>
          <ac:spMkLst>
            <pc:docMk/>
            <pc:sldMk cId="88063383" sldId="346"/>
            <ac:spMk id="13" creationId="{99DFDF80-4D39-3570-A94F-4E5945406BFB}"/>
          </ac:spMkLst>
        </pc:spChg>
        <pc:spChg chg="add mod">
          <ac:chgData name="Widodo, Agus A" userId="7e0b41b2-95c0-44fb-a591-8707edf6eef7" providerId="ADAL" clId="{510C75C1-B509-403F-8831-E75B0FFC9EE9}" dt="2024-04-02T16:41:13.619" v="1657" actId="164"/>
          <ac:spMkLst>
            <pc:docMk/>
            <pc:sldMk cId="88063383" sldId="346"/>
            <ac:spMk id="14" creationId="{B99696CC-A152-EEB7-36B7-F150F4038D07}"/>
          </ac:spMkLst>
        </pc:spChg>
        <pc:spChg chg="add mod">
          <ac:chgData name="Widodo, Agus A" userId="7e0b41b2-95c0-44fb-a591-8707edf6eef7" providerId="ADAL" clId="{510C75C1-B509-403F-8831-E75B0FFC9EE9}" dt="2024-04-02T16:41:13.619" v="1657" actId="164"/>
          <ac:spMkLst>
            <pc:docMk/>
            <pc:sldMk cId="88063383" sldId="346"/>
            <ac:spMk id="15" creationId="{F24942F3-F48A-056C-74F8-DA552A059F5C}"/>
          </ac:spMkLst>
        </pc:spChg>
        <pc:spChg chg="add del mod">
          <ac:chgData name="Widodo, Agus A" userId="7e0b41b2-95c0-44fb-a591-8707edf6eef7" providerId="ADAL" clId="{510C75C1-B509-403F-8831-E75B0FFC9EE9}" dt="2024-04-02T17:53:34.349" v="2858" actId="1076"/>
          <ac:spMkLst>
            <pc:docMk/>
            <pc:sldMk cId="88063383" sldId="346"/>
            <ac:spMk id="16" creationId="{A5809ACD-BD3E-02CA-C65B-81EE3511E640}"/>
          </ac:spMkLst>
        </pc:spChg>
        <pc:spChg chg="add mod">
          <ac:chgData name="Widodo, Agus A" userId="7e0b41b2-95c0-44fb-a591-8707edf6eef7" providerId="ADAL" clId="{510C75C1-B509-403F-8831-E75B0FFC9EE9}" dt="2024-04-02T16:41:13.619" v="1657" actId="164"/>
          <ac:spMkLst>
            <pc:docMk/>
            <pc:sldMk cId="88063383" sldId="346"/>
            <ac:spMk id="18" creationId="{B13428E4-4F40-AAB0-C55C-954D4FEA7B9B}"/>
          </ac:spMkLst>
        </pc:spChg>
        <pc:spChg chg="add mod">
          <ac:chgData name="Widodo, Agus A" userId="7e0b41b2-95c0-44fb-a591-8707edf6eef7" providerId="ADAL" clId="{510C75C1-B509-403F-8831-E75B0FFC9EE9}" dt="2024-04-02T16:41:13.619" v="1657" actId="164"/>
          <ac:spMkLst>
            <pc:docMk/>
            <pc:sldMk cId="88063383" sldId="346"/>
            <ac:spMk id="21" creationId="{9C935803-02A0-33B0-870C-A1D374AAC2BF}"/>
          </ac:spMkLst>
        </pc:spChg>
        <pc:spChg chg="add del mod">
          <ac:chgData name="Widodo, Agus A" userId="7e0b41b2-95c0-44fb-a591-8707edf6eef7" providerId="ADAL" clId="{510C75C1-B509-403F-8831-E75B0FFC9EE9}" dt="2024-04-02T16:43:49.024" v="1699" actId="1076"/>
          <ac:spMkLst>
            <pc:docMk/>
            <pc:sldMk cId="88063383" sldId="346"/>
            <ac:spMk id="22" creationId="{55146E43-8AEC-6C45-3E1C-0CE52EB3BBB8}"/>
          </ac:spMkLst>
        </pc:spChg>
        <pc:spChg chg="add mod">
          <ac:chgData name="Widodo, Agus A" userId="7e0b41b2-95c0-44fb-a591-8707edf6eef7" providerId="ADAL" clId="{510C75C1-B509-403F-8831-E75B0FFC9EE9}" dt="2024-04-02T16:52:25.333" v="1845" actId="1076"/>
          <ac:spMkLst>
            <pc:docMk/>
            <pc:sldMk cId="88063383" sldId="346"/>
            <ac:spMk id="23" creationId="{5EADD0B0-EF0D-C196-8E1F-37939228D462}"/>
          </ac:spMkLst>
        </pc:spChg>
        <pc:spChg chg="add del mod">
          <ac:chgData name="Widodo, Agus A" userId="7e0b41b2-95c0-44fb-a591-8707edf6eef7" providerId="ADAL" clId="{510C75C1-B509-403F-8831-E75B0FFC9EE9}" dt="2024-04-02T16:39:27.926" v="1625"/>
          <ac:spMkLst>
            <pc:docMk/>
            <pc:sldMk cId="88063383" sldId="346"/>
            <ac:spMk id="24" creationId="{CA0D0947-1392-091D-D768-A8BA328C70C3}"/>
          </ac:spMkLst>
        </pc:spChg>
        <pc:spChg chg="add mod">
          <ac:chgData name="Widodo, Agus A" userId="7e0b41b2-95c0-44fb-a591-8707edf6eef7" providerId="ADAL" clId="{510C75C1-B509-403F-8831-E75B0FFC9EE9}" dt="2024-04-02T16:41:13.619" v="1657" actId="164"/>
          <ac:spMkLst>
            <pc:docMk/>
            <pc:sldMk cId="88063383" sldId="346"/>
            <ac:spMk id="25" creationId="{A1AE93AC-97E5-1F9B-C89E-C36BEC364EA9}"/>
          </ac:spMkLst>
        </pc:spChg>
        <pc:spChg chg="add del mod">
          <ac:chgData name="Widodo, Agus A" userId="7e0b41b2-95c0-44fb-a591-8707edf6eef7" providerId="ADAL" clId="{510C75C1-B509-403F-8831-E75B0FFC9EE9}" dt="2024-04-02T16:40:39.284" v="1649" actId="478"/>
          <ac:spMkLst>
            <pc:docMk/>
            <pc:sldMk cId="88063383" sldId="346"/>
            <ac:spMk id="26" creationId="{89AFACEC-64D7-41B0-150A-75BF9641172D}"/>
          </ac:spMkLst>
        </pc:spChg>
        <pc:spChg chg="add del mod">
          <ac:chgData name="Widodo, Agus A" userId="7e0b41b2-95c0-44fb-a591-8707edf6eef7" providerId="ADAL" clId="{510C75C1-B509-403F-8831-E75B0FFC9EE9}" dt="2024-04-02T16:40:50.268" v="1655" actId="478"/>
          <ac:spMkLst>
            <pc:docMk/>
            <pc:sldMk cId="88063383" sldId="346"/>
            <ac:spMk id="27" creationId="{D9A3962A-B961-A2A5-3CBE-33019AD74ED9}"/>
          </ac:spMkLst>
        </pc:spChg>
        <pc:spChg chg="add del mod">
          <ac:chgData name="Widodo, Agus A" userId="7e0b41b2-95c0-44fb-a591-8707edf6eef7" providerId="ADAL" clId="{510C75C1-B509-403F-8831-E75B0FFC9EE9}" dt="2024-04-02T16:40:50.268" v="1655" actId="478"/>
          <ac:spMkLst>
            <pc:docMk/>
            <pc:sldMk cId="88063383" sldId="346"/>
            <ac:spMk id="34" creationId="{D295B6E5-FE01-130B-0E02-D136C7D0D381}"/>
          </ac:spMkLst>
        </pc:spChg>
        <pc:spChg chg="add del mod">
          <ac:chgData name="Widodo, Agus A" userId="7e0b41b2-95c0-44fb-a591-8707edf6eef7" providerId="ADAL" clId="{510C75C1-B509-403F-8831-E75B0FFC9EE9}" dt="2024-04-02T16:40:50.268" v="1655" actId="478"/>
          <ac:spMkLst>
            <pc:docMk/>
            <pc:sldMk cId="88063383" sldId="346"/>
            <ac:spMk id="35" creationId="{224A2972-615A-E57A-04E2-91FA5B1A1DD6}"/>
          </ac:spMkLst>
        </pc:spChg>
        <pc:spChg chg="add del mod">
          <ac:chgData name="Widodo, Agus A" userId="7e0b41b2-95c0-44fb-a591-8707edf6eef7" providerId="ADAL" clId="{510C75C1-B509-403F-8831-E75B0FFC9EE9}" dt="2024-04-02T16:40:36.311" v="1645" actId="478"/>
          <ac:spMkLst>
            <pc:docMk/>
            <pc:sldMk cId="88063383" sldId="346"/>
            <ac:spMk id="37" creationId="{AC20403E-9820-F3EC-3711-3D190E5AF62F}"/>
          </ac:spMkLst>
        </pc:spChg>
        <pc:spChg chg="add del mod">
          <ac:chgData name="Widodo, Agus A" userId="7e0b41b2-95c0-44fb-a591-8707edf6eef7" providerId="ADAL" clId="{510C75C1-B509-403F-8831-E75B0FFC9EE9}" dt="2024-04-02T16:40:51.517" v="1656" actId="478"/>
          <ac:spMkLst>
            <pc:docMk/>
            <pc:sldMk cId="88063383" sldId="346"/>
            <ac:spMk id="42" creationId="{B9C45FBA-BCB9-8C07-B80E-A2B7AB05A8E9}"/>
          </ac:spMkLst>
        </pc:spChg>
        <pc:spChg chg="add del mod">
          <ac:chgData name="Widodo, Agus A" userId="7e0b41b2-95c0-44fb-a591-8707edf6eef7" providerId="ADAL" clId="{510C75C1-B509-403F-8831-E75B0FFC9EE9}" dt="2024-04-02T16:43:44.204" v="1698"/>
          <ac:spMkLst>
            <pc:docMk/>
            <pc:sldMk cId="88063383" sldId="346"/>
            <ac:spMk id="43" creationId="{71A18B3A-4387-B6D2-294F-6541B6EC1D91}"/>
          </ac:spMkLst>
        </pc:spChg>
        <pc:spChg chg="add del mod">
          <ac:chgData name="Widodo, Agus A" userId="7e0b41b2-95c0-44fb-a591-8707edf6eef7" providerId="ADAL" clId="{510C75C1-B509-403F-8831-E75B0FFC9EE9}" dt="2024-04-02T16:40:38.551" v="1648" actId="478"/>
          <ac:spMkLst>
            <pc:docMk/>
            <pc:sldMk cId="88063383" sldId="346"/>
            <ac:spMk id="44" creationId="{299D40DD-A1E5-D884-ECE0-530962351698}"/>
          </ac:spMkLst>
        </pc:spChg>
        <pc:spChg chg="add del mod">
          <ac:chgData name="Widodo, Agus A" userId="7e0b41b2-95c0-44fb-a591-8707edf6eef7" providerId="ADAL" clId="{510C75C1-B509-403F-8831-E75B0FFC9EE9}" dt="2024-04-02T16:40:50.268" v="1655" actId="478"/>
          <ac:spMkLst>
            <pc:docMk/>
            <pc:sldMk cId="88063383" sldId="346"/>
            <ac:spMk id="45" creationId="{52FBF0A5-C0CC-83DE-DB6B-718736728055}"/>
          </ac:spMkLst>
        </pc:spChg>
        <pc:spChg chg="add mod">
          <ac:chgData name="Widodo, Agus A" userId="7e0b41b2-95c0-44fb-a591-8707edf6eef7" providerId="ADAL" clId="{510C75C1-B509-403F-8831-E75B0FFC9EE9}" dt="2024-04-02T16:57:48.749" v="1948" actId="1076"/>
          <ac:spMkLst>
            <pc:docMk/>
            <pc:sldMk cId="88063383" sldId="346"/>
            <ac:spMk id="46" creationId="{EBD09217-EC56-9755-45B5-8F889DA24526}"/>
          </ac:spMkLst>
        </pc:spChg>
        <pc:spChg chg="add mod">
          <ac:chgData name="Widodo, Agus A" userId="7e0b41b2-95c0-44fb-a591-8707edf6eef7" providerId="ADAL" clId="{510C75C1-B509-403F-8831-E75B0FFC9EE9}" dt="2024-04-02T16:46:36.397" v="1765" actId="2085"/>
          <ac:spMkLst>
            <pc:docMk/>
            <pc:sldMk cId="88063383" sldId="346"/>
            <ac:spMk id="48" creationId="{974CC887-E8EA-615C-399E-9ED9296F9E24}"/>
          </ac:spMkLst>
        </pc:spChg>
        <pc:spChg chg="add mod">
          <ac:chgData name="Widodo, Agus A" userId="7e0b41b2-95c0-44fb-a591-8707edf6eef7" providerId="ADAL" clId="{510C75C1-B509-403F-8831-E75B0FFC9EE9}" dt="2024-04-02T16:46:58.300" v="1767" actId="2085"/>
          <ac:spMkLst>
            <pc:docMk/>
            <pc:sldMk cId="88063383" sldId="346"/>
            <ac:spMk id="49" creationId="{5680996A-E1C6-D545-34D3-85CCFA3559D1}"/>
          </ac:spMkLst>
        </pc:spChg>
        <pc:spChg chg="add mod">
          <ac:chgData name="Widodo, Agus A" userId="7e0b41b2-95c0-44fb-a591-8707edf6eef7" providerId="ADAL" clId="{510C75C1-B509-403F-8831-E75B0FFC9EE9}" dt="2024-04-02T16:48:46.178" v="1775" actId="207"/>
          <ac:spMkLst>
            <pc:docMk/>
            <pc:sldMk cId="88063383" sldId="346"/>
            <ac:spMk id="51" creationId="{4009E276-33DA-2138-0934-404F7F3A80D7}"/>
          </ac:spMkLst>
        </pc:spChg>
        <pc:spChg chg="add mod">
          <ac:chgData name="Widodo, Agus A" userId="7e0b41b2-95c0-44fb-a591-8707edf6eef7" providerId="ADAL" clId="{510C75C1-B509-403F-8831-E75B0FFC9EE9}" dt="2024-04-02T16:47:59.130" v="1769" actId="207"/>
          <ac:spMkLst>
            <pc:docMk/>
            <pc:sldMk cId="88063383" sldId="346"/>
            <ac:spMk id="52" creationId="{D8F85B59-2BDC-03D6-7413-24887000CCE3}"/>
          </ac:spMkLst>
        </pc:spChg>
        <pc:spChg chg="add del mod">
          <ac:chgData name="Widodo, Agus A" userId="7e0b41b2-95c0-44fb-a591-8707edf6eef7" providerId="ADAL" clId="{510C75C1-B509-403F-8831-E75B0FFC9EE9}" dt="2024-04-02T16:40:50.268" v="1655" actId="478"/>
          <ac:spMkLst>
            <pc:docMk/>
            <pc:sldMk cId="88063383" sldId="346"/>
            <ac:spMk id="53" creationId="{86A6D2CB-6E43-4B3D-09EC-6A9C8D92E23D}"/>
          </ac:spMkLst>
        </pc:spChg>
        <pc:spChg chg="add mod">
          <ac:chgData name="Widodo, Agus A" userId="7e0b41b2-95c0-44fb-a591-8707edf6eef7" providerId="ADAL" clId="{510C75C1-B509-403F-8831-E75B0FFC9EE9}" dt="2024-04-02T16:48:20.231" v="1774" actId="1076"/>
          <ac:spMkLst>
            <pc:docMk/>
            <pc:sldMk cId="88063383" sldId="346"/>
            <ac:spMk id="54" creationId="{6A321DCE-31E9-DD06-4420-E166012607FE}"/>
          </ac:spMkLst>
        </pc:spChg>
        <pc:spChg chg="add mod">
          <ac:chgData name="Widodo, Agus A" userId="7e0b41b2-95c0-44fb-a591-8707edf6eef7" providerId="ADAL" clId="{510C75C1-B509-403F-8831-E75B0FFC9EE9}" dt="2024-04-02T16:49:15.109" v="1787" actId="1076"/>
          <ac:spMkLst>
            <pc:docMk/>
            <pc:sldMk cId="88063383" sldId="346"/>
            <ac:spMk id="55" creationId="{478471D9-6530-2EC6-340E-575A3497EAD3}"/>
          </ac:spMkLst>
        </pc:spChg>
        <pc:spChg chg="add mod">
          <ac:chgData name="Widodo, Agus A" userId="7e0b41b2-95c0-44fb-a591-8707edf6eef7" providerId="ADAL" clId="{510C75C1-B509-403F-8831-E75B0FFC9EE9}" dt="2024-04-02T16:49:29.299" v="1804" actId="20577"/>
          <ac:spMkLst>
            <pc:docMk/>
            <pc:sldMk cId="88063383" sldId="346"/>
            <ac:spMk id="56" creationId="{18549981-11E5-A330-AC2F-FBAC40991112}"/>
          </ac:spMkLst>
        </pc:spChg>
        <pc:spChg chg="add mod">
          <ac:chgData name="Widodo, Agus A" userId="7e0b41b2-95c0-44fb-a591-8707edf6eef7" providerId="ADAL" clId="{510C75C1-B509-403F-8831-E75B0FFC9EE9}" dt="2024-04-02T16:49:51.457" v="1811" actId="20577"/>
          <ac:spMkLst>
            <pc:docMk/>
            <pc:sldMk cId="88063383" sldId="346"/>
            <ac:spMk id="57" creationId="{0929783E-C60B-34B1-4D4A-9E82DBBA7B7F}"/>
          </ac:spMkLst>
        </pc:spChg>
        <pc:spChg chg="add mod">
          <ac:chgData name="Widodo, Agus A" userId="7e0b41b2-95c0-44fb-a591-8707edf6eef7" providerId="ADAL" clId="{510C75C1-B509-403F-8831-E75B0FFC9EE9}" dt="2024-04-02T16:50:16.344" v="1831" actId="20577"/>
          <ac:spMkLst>
            <pc:docMk/>
            <pc:sldMk cId="88063383" sldId="346"/>
            <ac:spMk id="58" creationId="{7F8B145C-ED50-48E3-D6DE-95DBEA1809D5}"/>
          </ac:spMkLst>
        </pc:spChg>
        <pc:spChg chg="add mod">
          <ac:chgData name="Widodo, Agus A" userId="7e0b41b2-95c0-44fb-a591-8707edf6eef7" providerId="ADAL" clId="{510C75C1-B509-403F-8831-E75B0FFC9EE9}" dt="2024-04-02T16:50:25.087" v="1840" actId="20577"/>
          <ac:spMkLst>
            <pc:docMk/>
            <pc:sldMk cId="88063383" sldId="346"/>
            <ac:spMk id="59" creationId="{04AA9C71-FBD4-05E9-ED18-B02F8E1CC6BD}"/>
          </ac:spMkLst>
        </pc:spChg>
        <pc:spChg chg="add mod ord">
          <ac:chgData name="Widodo, Agus A" userId="7e0b41b2-95c0-44fb-a591-8707edf6eef7" providerId="ADAL" clId="{510C75C1-B509-403F-8831-E75B0FFC9EE9}" dt="2024-04-02T16:57:17.853" v="1940" actId="1076"/>
          <ac:spMkLst>
            <pc:docMk/>
            <pc:sldMk cId="88063383" sldId="346"/>
            <ac:spMk id="63" creationId="{70CCB160-6AE5-C79B-4687-1B893CE8A5DC}"/>
          </ac:spMkLst>
        </pc:spChg>
        <pc:spChg chg="add mod">
          <ac:chgData name="Widodo, Agus A" userId="7e0b41b2-95c0-44fb-a591-8707edf6eef7" providerId="ADAL" clId="{510C75C1-B509-403F-8831-E75B0FFC9EE9}" dt="2024-04-02T16:58:38.538" v="1951" actId="207"/>
          <ac:spMkLst>
            <pc:docMk/>
            <pc:sldMk cId="88063383" sldId="346"/>
            <ac:spMk id="64" creationId="{1440D416-B0B1-024B-431A-F36EC36F1DC4}"/>
          </ac:spMkLst>
        </pc:spChg>
        <pc:spChg chg="add mod">
          <ac:chgData name="Widodo, Agus A" userId="7e0b41b2-95c0-44fb-a591-8707edf6eef7" providerId="ADAL" clId="{510C75C1-B509-403F-8831-E75B0FFC9EE9}" dt="2024-04-02T16:58:38.538" v="1951" actId="207"/>
          <ac:spMkLst>
            <pc:docMk/>
            <pc:sldMk cId="88063383" sldId="346"/>
            <ac:spMk id="65" creationId="{D381CC87-3A5C-33E0-DD37-C599AC757434}"/>
          </ac:spMkLst>
        </pc:spChg>
        <pc:spChg chg="add mod">
          <ac:chgData name="Widodo, Agus A" userId="7e0b41b2-95c0-44fb-a591-8707edf6eef7" providerId="ADAL" clId="{510C75C1-B509-403F-8831-E75B0FFC9EE9}" dt="2024-04-02T16:58:38.538" v="1951" actId="207"/>
          <ac:spMkLst>
            <pc:docMk/>
            <pc:sldMk cId="88063383" sldId="346"/>
            <ac:spMk id="66" creationId="{0B7598F0-8327-68EB-2AE5-CAAD20B4D34D}"/>
          </ac:spMkLst>
        </pc:spChg>
        <pc:spChg chg="add mod">
          <ac:chgData name="Widodo, Agus A" userId="7e0b41b2-95c0-44fb-a591-8707edf6eef7" providerId="ADAL" clId="{510C75C1-B509-403F-8831-E75B0FFC9EE9}" dt="2024-04-02T17:01:45.181" v="2023" actId="1076"/>
          <ac:spMkLst>
            <pc:docMk/>
            <pc:sldMk cId="88063383" sldId="346"/>
            <ac:spMk id="82" creationId="{1D327567-8313-C48A-C83B-EF4B359D470D}"/>
          </ac:spMkLst>
        </pc:spChg>
        <pc:spChg chg="add mod">
          <ac:chgData name="Widodo, Agus A" userId="7e0b41b2-95c0-44fb-a591-8707edf6eef7" providerId="ADAL" clId="{510C75C1-B509-403F-8831-E75B0FFC9EE9}" dt="2024-04-02T17:01:48.310" v="2024" actId="14100"/>
          <ac:spMkLst>
            <pc:docMk/>
            <pc:sldMk cId="88063383" sldId="346"/>
            <ac:spMk id="83" creationId="{5C9B7A0B-1EBE-4209-D350-6FFF0C8BA483}"/>
          </ac:spMkLst>
        </pc:spChg>
        <pc:spChg chg="add mod">
          <ac:chgData name="Widodo, Agus A" userId="7e0b41b2-95c0-44fb-a591-8707edf6eef7" providerId="ADAL" clId="{510C75C1-B509-403F-8831-E75B0FFC9EE9}" dt="2024-04-02T17:08:24.307" v="2131" actId="1076"/>
          <ac:spMkLst>
            <pc:docMk/>
            <pc:sldMk cId="88063383" sldId="346"/>
            <ac:spMk id="84" creationId="{3319954F-CDCD-0040-01D8-413E8416F2B2}"/>
          </ac:spMkLst>
        </pc:spChg>
        <pc:spChg chg="add mod">
          <ac:chgData name="Widodo, Agus A" userId="7e0b41b2-95c0-44fb-a591-8707edf6eef7" providerId="ADAL" clId="{510C75C1-B509-403F-8831-E75B0FFC9EE9}" dt="2024-04-02T17:07:53.498" v="2110" actId="1076"/>
          <ac:spMkLst>
            <pc:docMk/>
            <pc:sldMk cId="88063383" sldId="346"/>
            <ac:spMk id="85" creationId="{120825C5-3182-2769-86A5-F077AC0753A6}"/>
          </ac:spMkLst>
        </pc:spChg>
        <pc:spChg chg="add mod">
          <ac:chgData name="Widodo, Agus A" userId="7e0b41b2-95c0-44fb-a591-8707edf6eef7" providerId="ADAL" clId="{510C75C1-B509-403F-8831-E75B0FFC9EE9}" dt="2024-04-02T17:01:48.310" v="2024" actId="14100"/>
          <ac:spMkLst>
            <pc:docMk/>
            <pc:sldMk cId="88063383" sldId="346"/>
            <ac:spMk id="90" creationId="{D3405DF6-ACE8-307D-F5DE-6C912E03DE59}"/>
          </ac:spMkLst>
        </pc:spChg>
        <pc:spChg chg="add mod">
          <ac:chgData name="Widodo, Agus A" userId="7e0b41b2-95c0-44fb-a591-8707edf6eef7" providerId="ADAL" clId="{510C75C1-B509-403F-8831-E75B0FFC9EE9}" dt="2024-04-02T18:00:16.936" v="2860" actId="207"/>
          <ac:spMkLst>
            <pc:docMk/>
            <pc:sldMk cId="88063383" sldId="346"/>
            <ac:spMk id="108" creationId="{B76246CF-92E6-2575-097E-7B16E6484E49}"/>
          </ac:spMkLst>
        </pc:spChg>
        <pc:spChg chg="add mod">
          <ac:chgData name="Widodo, Agus A" userId="7e0b41b2-95c0-44fb-a591-8707edf6eef7" providerId="ADAL" clId="{510C75C1-B509-403F-8831-E75B0FFC9EE9}" dt="2024-04-02T17:08:07.835" v="2128" actId="20577"/>
          <ac:spMkLst>
            <pc:docMk/>
            <pc:sldMk cId="88063383" sldId="346"/>
            <ac:spMk id="109" creationId="{720A6860-77D9-2F33-4ADE-7523CC4A8F84}"/>
          </ac:spMkLst>
        </pc:spChg>
        <pc:spChg chg="add mod">
          <ac:chgData name="Widodo, Agus A" userId="7e0b41b2-95c0-44fb-a591-8707edf6eef7" providerId="ADAL" clId="{510C75C1-B509-403F-8831-E75B0FFC9EE9}" dt="2024-04-02T17:02:47.213" v="2076" actId="20577"/>
          <ac:spMkLst>
            <pc:docMk/>
            <pc:sldMk cId="88063383" sldId="346"/>
            <ac:spMk id="110" creationId="{F20970BF-5348-890C-46E9-A7FB8EBA320B}"/>
          </ac:spMkLst>
        </pc:spChg>
        <pc:grpChg chg="add mod">
          <ac:chgData name="Widodo, Agus A" userId="7e0b41b2-95c0-44fb-a591-8707edf6eef7" providerId="ADAL" clId="{510C75C1-B509-403F-8831-E75B0FFC9EE9}" dt="2024-04-02T16:43:49.024" v="1699" actId="1076"/>
          <ac:grpSpMkLst>
            <pc:docMk/>
            <pc:sldMk cId="88063383" sldId="346"/>
            <ac:grpSpMk id="29" creationId="{C5C0348B-B5CA-BF34-AEE5-E3EEE5AF3C43}"/>
          </ac:grpSpMkLst>
        </pc:grpChg>
        <pc:picChg chg="del">
          <ac:chgData name="Widodo, Agus A" userId="7e0b41b2-95c0-44fb-a591-8707edf6eef7" providerId="ADAL" clId="{510C75C1-B509-403F-8831-E75B0FFC9EE9}" dt="2024-04-02T11:07:19.871" v="54" actId="478"/>
          <ac:picMkLst>
            <pc:docMk/>
            <pc:sldMk cId="88063383" sldId="346"/>
            <ac:picMk id="2" creationId="{BEC9CEB7-F2A7-C641-98D1-B77785A3C710}"/>
          </ac:picMkLst>
        </pc:picChg>
        <pc:picChg chg="add mod">
          <ac:chgData name="Widodo, Agus A" userId="7e0b41b2-95c0-44fb-a591-8707edf6eef7" providerId="ADAL" clId="{510C75C1-B509-403F-8831-E75B0FFC9EE9}" dt="2024-04-02T16:43:49.024" v="1699" actId="1076"/>
          <ac:picMkLst>
            <pc:docMk/>
            <pc:sldMk cId="88063383" sldId="346"/>
            <ac:picMk id="3" creationId="{015C63D7-341F-72D5-EDDC-002B63282E73}"/>
          </ac:picMkLst>
        </pc:picChg>
        <pc:picChg chg="del">
          <ac:chgData name="Widodo, Agus A" userId="7e0b41b2-95c0-44fb-a591-8707edf6eef7" providerId="ADAL" clId="{510C75C1-B509-403F-8831-E75B0FFC9EE9}" dt="2024-04-02T11:07:20.555" v="55" actId="478"/>
          <ac:picMkLst>
            <pc:docMk/>
            <pc:sldMk cId="88063383" sldId="346"/>
            <ac:picMk id="3" creationId="{E757ACC0-B2D5-DD50-711F-1725D430A640}"/>
          </ac:picMkLst>
        </pc:picChg>
        <pc:picChg chg="add mod">
          <ac:chgData name="Widodo, Agus A" userId="7e0b41b2-95c0-44fb-a591-8707edf6eef7" providerId="ADAL" clId="{510C75C1-B509-403F-8831-E75B0FFC9EE9}" dt="2024-04-02T16:41:13.619" v="1657" actId="164"/>
          <ac:picMkLst>
            <pc:docMk/>
            <pc:sldMk cId="88063383" sldId="346"/>
            <ac:picMk id="4" creationId="{37A73A98-44A8-1D4B-4DCB-DAF2E78FED23}"/>
          </ac:picMkLst>
        </pc:picChg>
        <pc:picChg chg="del">
          <ac:chgData name="Widodo, Agus A" userId="7e0b41b2-95c0-44fb-a591-8707edf6eef7" providerId="ADAL" clId="{510C75C1-B509-403F-8831-E75B0FFC9EE9}" dt="2024-04-02T11:06:46.596" v="47" actId="478"/>
          <ac:picMkLst>
            <pc:docMk/>
            <pc:sldMk cId="88063383" sldId="346"/>
            <ac:picMk id="5" creationId="{EDD495C1-0C04-7055-CCE9-A2DD826554F1}"/>
          </ac:picMkLst>
        </pc:picChg>
        <pc:picChg chg="add del mod">
          <ac:chgData name="Widodo, Agus A" userId="7e0b41b2-95c0-44fb-a591-8707edf6eef7" providerId="ADAL" clId="{510C75C1-B509-403F-8831-E75B0FFC9EE9}" dt="2024-04-02T16:34:50.694" v="1555" actId="478"/>
          <ac:picMkLst>
            <pc:docMk/>
            <pc:sldMk cId="88063383" sldId="346"/>
            <ac:picMk id="6" creationId="{230EBA2A-AA7D-397F-D8F9-DA866D484BC7}"/>
          </ac:picMkLst>
        </pc:picChg>
        <pc:picChg chg="add del mod">
          <ac:chgData name="Widodo, Agus A" userId="7e0b41b2-95c0-44fb-a591-8707edf6eef7" providerId="ADAL" clId="{510C75C1-B509-403F-8831-E75B0FFC9EE9}" dt="2024-04-02T16:35:57.170" v="1596" actId="478"/>
          <ac:picMkLst>
            <pc:docMk/>
            <pc:sldMk cId="88063383" sldId="346"/>
            <ac:picMk id="10" creationId="{8BDC5511-C7EE-A44A-041B-068F4229E76F}"/>
          </ac:picMkLst>
        </pc:picChg>
        <pc:picChg chg="add del mod">
          <ac:chgData name="Widodo, Agus A" userId="7e0b41b2-95c0-44fb-a591-8707edf6eef7" providerId="ADAL" clId="{510C75C1-B509-403F-8831-E75B0FFC9EE9}" dt="2024-04-02T16:40:37.027" v="1646" actId="478"/>
          <ac:picMkLst>
            <pc:docMk/>
            <pc:sldMk cId="88063383" sldId="346"/>
            <ac:picMk id="12" creationId="{27CDEA38-BB96-7DC4-23F9-161B17978339}"/>
          </ac:picMkLst>
        </pc:picChg>
        <pc:picChg chg="del">
          <ac:chgData name="Widodo, Agus A" userId="7e0b41b2-95c0-44fb-a591-8707edf6eef7" providerId="ADAL" clId="{510C75C1-B509-403F-8831-E75B0FFC9EE9}" dt="2024-04-02T11:14:13.570" v="73" actId="478"/>
          <ac:picMkLst>
            <pc:docMk/>
            <pc:sldMk cId="88063383" sldId="346"/>
            <ac:picMk id="13" creationId="{A44141C4-A02D-FDE0-E667-65032F7E433C}"/>
          </ac:picMkLst>
        </pc:picChg>
        <pc:picChg chg="del">
          <ac:chgData name="Widodo, Agus A" userId="7e0b41b2-95c0-44fb-a591-8707edf6eef7" providerId="ADAL" clId="{510C75C1-B509-403F-8831-E75B0FFC9EE9}" dt="2024-04-02T11:11:35.551" v="68" actId="478"/>
          <ac:picMkLst>
            <pc:docMk/>
            <pc:sldMk cId="88063383" sldId="346"/>
            <ac:picMk id="15" creationId="{3060A544-8B6C-2CE3-D831-30C7A30E47CB}"/>
          </ac:picMkLst>
        </pc:picChg>
        <pc:picChg chg="add del mod">
          <ac:chgData name="Widodo, Agus A" userId="7e0b41b2-95c0-44fb-a591-8707edf6eef7" providerId="ADAL" clId="{510C75C1-B509-403F-8831-E75B0FFC9EE9}" dt="2024-04-02T16:40:50.268" v="1655" actId="478"/>
          <ac:picMkLst>
            <pc:docMk/>
            <pc:sldMk cId="88063383" sldId="346"/>
            <ac:picMk id="17" creationId="{90D0F140-58D9-E4FF-9C07-3895ACEDC9CE}"/>
          </ac:picMkLst>
        </pc:picChg>
        <pc:picChg chg="add del mod">
          <ac:chgData name="Widodo, Agus A" userId="7e0b41b2-95c0-44fb-a591-8707edf6eef7" providerId="ADAL" clId="{510C75C1-B509-403F-8831-E75B0FFC9EE9}" dt="2024-04-02T16:40:50.268" v="1655" actId="478"/>
          <ac:picMkLst>
            <pc:docMk/>
            <pc:sldMk cId="88063383" sldId="346"/>
            <ac:picMk id="19" creationId="{255ECA94-B19D-38EA-36F5-7862E11355AE}"/>
          </ac:picMkLst>
        </pc:picChg>
        <pc:picChg chg="add mod">
          <ac:chgData name="Widodo, Agus A" userId="7e0b41b2-95c0-44fb-a591-8707edf6eef7" providerId="ADAL" clId="{510C75C1-B509-403F-8831-E75B0FFC9EE9}" dt="2024-04-02T16:43:49.024" v="1699" actId="1076"/>
          <ac:picMkLst>
            <pc:docMk/>
            <pc:sldMk cId="88063383" sldId="346"/>
            <ac:picMk id="31" creationId="{3F48B421-97B7-7E87-A0BA-5634A2751075}"/>
          </ac:picMkLst>
        </pc:picChg>
        <pc:cxnChg chg="add del mod">
          <ac:chgData name="Widodo, Agus A" userId="7e0b41b2-95c0-44fb-a591-8707edf6eef7" providerId="ADAL" clId="{510C75C1-B509-403F-8831-E75B0FFC9EE9}" dt="2024-04-02T16:43:49.024" v="1699" actId="1076"/>
          <ac:cxnSpMkLst>
            <pc:docMk/>
            <pc:sldMk cId="88063383" sldId="346"/>
            <ac:cxnSpMk id="20" creationId="{48B78131-56CD-2475-E9FC-FE924C06E0DD}"/>
          </ac:cxnSpMkLst>
        </pc:cxnChg>
        <pc:cxnChg chg="add del mod">
          <ac:chgData name="Widodo, Agus A" userId="7e0b41b2-95c0-44fb-a591-8707edf6eef7" providerId="ADAL" clId="{510C75C1-B509-403F-8831-E75B0FFC9EE9}" dt="2024-04-02T16:40:50.268" v="1655" actId="478"/>
          <ac:cxnSpMkLst>
            <pc:docMk/>
            <pc:sldMk cId="88063383" sldId="346"/>
            <ac:cxnSpMk id="28" creationId="{9A6DCBA9-73D1-65DE-1CDC-C611A74A6141}"/>
          </ac:cxnSpMkLst>
        </pc:cxnChg>
        <pc:cxnChg chg="add del mod">
          <ac:chgData name="Widodo, Agus A" userId="7e0b41b2-95c0-44fb-a591-8707edf6eef7" providerId="ADAL" clId="{510C75C1-B509-403F-8831-E75B0FFC9EE9}" dt="2024-04-02T16:42:23.328" v="1678" actId="478"/>
          <ac:cxnSpMkLst>
            <pc:docMk/>
            <pc:sldMk cId="88063383" sldId="346"/>
            <ac:cxnSpMk id="33" creationId="{AA57FCA8-7231-345F-AFE3-271E019C874F}"/>
          </ac:cxnSpMkLst>
        </pc:cxnChg>
        <pc:cxnChg chg="add del mod">
          <ac:chgData name="Widodo, Agus A" userId="7e0b41b2-95c0-44fb-a591-8707edf6eef7" providerId="ADAL" clId="{510C75C1-B509-403F-8831-E75B0FFC9EE9}" dt="2024-04-02T16:40:40.148" v="1650" actId="478"/>
          <ac:cxnSpMkLst>
            <pc:docMk/>
            <pc:sldMk cId="88063383" sldId="346"/>
            <ac:cxnSpMk id="36" creationId="{1B8C6F33-3D62-6EF7-1585-903BC47CE12E}"/>
          </ac:cxnSpMkLst>
        </pc:cxnChg>
        <pc:cxnChg chg="add mod">
          <ac:chgData name="Widodo, Agus A" userId="7e0b41b2-95c0-44fb-a591-8707edf6eef7" providerId="ADAL" clId="{510C75C1-B509-403F-8831-E75B0FFC9EE9}" dt="2024-04-02T16:52:20.133" v="1844" actId="14100"/>
          <ac:cxnSpMkLst>
            <pc:docMk/>
            <pc:sldMk cId="88063383" sldId="346"/>
            <ac:cxnSpMk id="39" creationId="{3565BCA4-C26A-C103-D08F-C53273B9F56E}"/>
          </ac:cxnSpMkLst>
        </pc:cxnChg>
        <pc:cxnChg chg="add del mod">
          <ac:chgData name="Widodo, Agus A" userId="7e0b41b2-95c0-44fb-a591-8707edf6eef7" providerId="ADAL" clId="{510C75C1-B509-403F-8831-E75B0FFC9EE9}" dt="2024-04-02T16:40:50.268" v="1655" actId="478"/>
          <ac:cxnSpMkLst>
            <pc:docMk/>
            <pc:sldMk cId="88063383" sldId="346"/>
            <ac:cxnSpMk id="47" creationId="{55B6C0FC-4C31-8396-0961-D416E6044566}"/>
          </ac:cxnSpMkLst>
        </pc:cxnChg>
        <pc:cxnChg chg="add del mod">
          <ac:chgData name="Widodo, Agus A" userId="7e0b41b2-95c0-44fb-a591-8707edf6eef7" providerId="ADAL" clId="{510C75C1-B509-403F-8831-E75B0FFC9EE9}" dt="2024-04-02T16:40:50.268" v="1655" actId="478"/>
          <ac:cxnSpMkLst>
            <pc:docMk/>
            <pc:sldMk cId="88063383" sldId="346"/>
            <ac:cxnSpMk id="50" creationId="{17FA42D9-6876-B75B-66CB-0187E5B09997}"/>
          </ac:cxnSpMkLst>
        </pc:cxnChg>
        <pc:cxnChg chg="add mod">
          <ac:chgData name="Widodo, Agus A" userId="7e0b41b2-95c0-44fb-a591-8707edf6eef7" providerId="ADAL" clId="{510C75C1-B509-403F-8831-E75B0FFC9EE9}" dt="2024-04-02T16:56:56.783" v="1937" actId="255"/>
          <ac:cxnSpMkLst>
            <pc:docMk/>
            <pc:sldMk cId="88063383" sldId="346"/>
            <ac:cxnSpMk id="67" creationId="{F9836BE9-9DC3-7DBA-5D70-6876F185F97E}"/>
          </ac:cxnSpMkLst>
        </pc:cxnChg>
        <pc:cxnChg chg="add mod">
          <ac:chgData name="Widodo, Agus A" userId="7e0b41b2-95c0-44fb-a591-8707edf6eef7" providerId="ADAL" clId="{510C75C1-B509-403F-8831-E75B0FFC9EE9}" dt="2024-04-02T16:57:04.991" v="1939" actId="255"/>
          <ac:cxnSpMkLst>
            <pc:docMk/>
            <pc:sldMk cId="88063383" sldId="346"/>
            <ac:cxnSpMk id="72" creationId="{9BEB2B99-F83E-1A9D-3D82-15C6E8F20A55}"/>
          </ac:cxnSpMkLst>
        </pc:cxnChg>
        <pc:cxnChg chg="add mod">
          <ac:chgData name="Widodo, Agus A" userId="7e0b41b2-95c0-44fb-a591-8707edf6eef7" providerId="ADAL" clId="{510C75C1-B509-403F-8831-E75B0FFC9EE9}" dt="2024-04-02T16:57:48.749" v="1948" actId="1076"/>
          <ac:cxnSpMkLst>
            <pc:docMk/>
            <pc:sldMk cId="88063383" sldId="346"/>
            <ac:cxnSpMk id="75" creationId="{C56D5937-2204-764E-33AC-B0613D3F5AB4}"/>
          </ac:cxnSpMkLst>
        </pc:cxnChg>
        <pc:cxnChg chg="add mod">
          <ac:chgData name="Widodo, Agus A" userId="7e0b41b2-95c0-44fb-a591-8707edf6eef7" providerId="ADAL" clId="{510C75C1-B509-403F-8831-E75B0FFC9EE9}" dt="2024-04-02T17:08:24.307" v="2131" actId="1076"/>
          <ac:cxnSpMkLst>
            <pc:docMk/>
            <pc:sldMk cId="88063383" sldId="346"/>
            <ac:cxnSpMk id="86" creationId="{23558764-1E2A-CEED-CB72-CE2CA4726D57}"/>
          </ac:cxnSpMkLst>
        </pc:cxnChg>
        <pc:cxnChg chg="add del mod">
          <ac:chgData name="Widodo, Agus A" userId="7e0b41b2-95c0-44fb-a591-8707edf6eef7" providerId="ADAL" clId="{510C75C1-B509-403F-8831-E75B0FFC9EE9}" dt="2024-04-02T17:08:20.849" v="2130" actId="478"/>
          <ac:cxnSpMkLst>
            <pc:docMk/>
            <pc:sldMk cId="88063383" sldId="346"/>
            <ac:cxnSpMk id="87" creationId="{96AB494C-C321-4CE8-09E0-F63828522B41}"/>
          </ac:cxnSpMkLst>
        </pc:cxnChg>
        <pc:cxnChg chg="add mod">
          <ac:chgData name="Widodo, Agus A" userId="7e0b41b2-95c0-44fb-a591-8707edf6eef7" providerId="ADAL" clId="{510C75C1-B509-403F-8831-E75B0FFC9EE9}" dt="2024-04-02T17:08:24.307" v="2131" actId="1076"/>
          <ac:cxnSpMkLst>
            <pc:docMk/>
            <pc:sldMk cId="88063383" sldId="346"/>
            <ac:cxnSpMk id="94" creationId="{9E08BFA3-BB68-AD0B-0905-C5B9AB599BF7}"/>
          </ac:cxnSpMkLst>
        </pc:cxnChg>
        <pc:cxnChg chg="add mod">
          <ac:chgData name="Widodo, Agus A" userId="7e0b41b2-95c0-44fb-a591-8707edf6eef7" providerId="ADAL" clId="{510C75C1-B509-403F-8831-E75B0FFC9EE9}" dt="2024-04-02T17:01:48.310" v="2024" actId="14100"/>
          <ac:cxnSpMkLst>
            <pc:docMk/>
            <pc:sldMk cId="88063383" sldId="346"/>
            <ac:cxnSpMk id="100" creationId="{D1AC29E4-B9D4-6BE3-F224-7E7CFC1722A4}"/>
          </ac:cxnSpMkLst>
        </pc:cxnChg>
        <pc:cxnChg chg="add mod">
          <ac:chgData name="Widodo, Agus A" userId="7e0b41b2-95c0-44fb-a591-8707edf6eef7" providerId="ADAL" clId="{510C75C1-B509-403F-8831-E75B0FFC9EE9}" dt="2024-04-02T17:01:54.589" v="2026" actId="1076"/>
          <ac:cxnSpMkLst>
            <pc:docMk/>
            <pc:sldMk cId="88063383" sldId="346"/>
            <ac:cxnSpMk id="107" creationId="{E7177E95-AF12-E4D9-557E-B9940F650A19}"/>
          </ac:cxnSpMkLst>
        </pc:cxnChg>
      </pc:sldChg>
      <pc:sldChg chg="addSp delSp modSp add mod setBg modNotes">
        <pc:chgData name="Widodo, Agus A" userId="7e0b41b2-95c0-44fb-a591-8707edf6eef7" providerId="ADAL" clId="{510C75C1-B509-403F-8831-E75B0FFC9EE9}" dt="2024-04-02T13:46:00.048" v="1152"/>
        <pc:sldMkLst>
          <pc:docMk/>
          <pc:sldMk cId="0" sldId="347"/>
        </pc:sldMkLst>
        <pc:spChg chg="add mod">
          <ac:chgData name="Widodo, Agus A" userId="7e0b41b2-95c0-44fb-a591-8707edf6eef7" providerId="ADAL" clId="{510C75C1-B509-403F-8831-E75B0FFC9EE9}" dt="2024-04-02T13:46:00.048" v="1152"/>
          <ac:spMkLst>
            <pc:docMk/>
            <pc:sldMk cId="0" sldId="347"/>
            <ac:spMk id="2" creationId="{5A1EF13D-0CA6-D627-879C-E86761599B6F}"/>
          </ac:spMkLst>
        </pc:spChg>
        <pc:spChg chg="del mod">
          <ac:chgData name="Widodo, Agus A" userId="7e0b41b2-95c0-44fb-a591-8707edf6eef7" providerId="ADAL" clId="{510C75C1-B509-403F-8831-E75B0FFC9EE9}" dt="2024-04-02T11:42:24.682" v="460" actId="478"/>
          <ac:spMkLst>
            <pc:docMk/>
            <pc:sldMk cId="0" sldId="347"/>
            <ac:spMk id="3" creationId="{00000000-0000-0000-0000-000000000000}"/>
          </ac:spMkLst>
        </pc:spChg>
        <pc:spChg chg="del mod">
          <ac:chgData name="Widodo, Agus A" userId="7e0b41b2-95c0-44fb-a591-8707edf6eef7" providerId="ADAL" clId="{510C75C1-B509-403F-8831-E75B0FFC9EE9}" dt="2024-04-02T11:42:24.682" v="460" actId="478"/>
          <ac:spMkLst>
            <pc:docMk/>
            <pc:sldMk cId="0" sldId="347"/>
            <ac:spMk id="4" creationId="{00000000-0000-0000-0000-000000000000}"/>
          </ac:spMkLst>
        </pc:spChg>
        <pc:spChg chg="add mod">
          <ac:chgData name="Widodo, Agus A" userId="7e0b41b2-95c0-44fb-a591-8707edf6eef7" providerId="ADAL" clId="{510C75C1-B509-403F-8831-E75B0FFC9EE9}" dt="2024-04-02T13:46:00.048" v="1152"/>
          <ac:spMkLst>
            <pc:docMk/>
            <pc:sldMk cId="0" sldId="347"/>
            <ac:spMk id="5" creationId="{8C030766-68A7-A37A-C4C8-0E2E7743BCD0}"/>
          </ac:spMkLst>
        </pc:spChg>
        <pc:spChg chg="del mod">
          <ac:chgData name="Widodo, Agus A" userId="7e0b41b2-95c0-44fb-a591-8707edf6eef7" providerId="ADAL" clId="{510C75C1-B509-403F-8831-E75B0FFC9EE9}" dt="2024-04-02T11:42:24.682" v="460" actId="478"/>
          <ac:spMkLst>
            <pc:docMk/>
            <pc:sldMk cId="0" sldId="347"/>
            <ac:spMk id="7" creationId="{49CDB83E-7641-78DC-8D28-B9ED8855149D}"/>
          </ac:spMkLst>
        </pc:spChg>
        <pc:spChg chg="del mod">
          <ac:chgData name="Widodo, Agus A" userId="7e0b41b2-95c0-44fb-a591-8707edf6eef7" providerId="ADAL" clId="{510C75C1-B509-403F-8831-E75B0FFC9EE9}" dt="2024-04-02T11:42:24.682" v="460" actId="478"/>
          <ac:spMkLst>
            <pc:docMk/>
            <pc:sldMk cId="0" sldId="347"/>
            <ac:spMk id="8" creationId="{4E86B77F-9F19-8396-1424-5CE1DE31F294}"/>
          </ac:spMkLst>
        </pc:spChg>
        <pc:spChg chg="add mod">
          <ac:chgData name="Widodo, Agus A" userId="7e0b41b2-95c0-44fb-a591-8707edf6eef7" providerId="ADAL" clId="{510C75C1-B509-403F-8831-E75B0FFC9EE9}" dt="2024-04-02T13:46:00.048" v="1152"/>
          <ac:spMkLst>
            <pc:docMk/>
            <pc:sldMk cId="0" sldId="347"/>
            <ac:spMk id="10" creationId="{30E91BCB-EB01-8DC3-D213-B71A8F91A17A}"/>
          </ac:spMkLst>
        </pc:spChg>
        <pc:spChg chg="add mod">
          <ac:chgData name="Widodo, Agus A" userId="7e0b41b2-95c0-44fb-a591-8707edf6eef7" providerId="ADAL" clId="{510C75C1-B509-403F-8831-E75B0FFC9EE9}" dt="2024-04-02T13:46:00.048" v="1152"/>
          <ac:spMkLst>
            <pc:docMk/>
            <pc:sldMk cId="0" sldId="347"/>
            <ac:spMk id="11" creationId="{8F7D9ABC-935B-CB71-A627-2D2574BE813B}"/>
          </ac:spMkLst>
        </pc:spChg>
        <pc:picChg chg="del mod">
          <ac:chgData name="Widodo, Agus A" userId="7e0b41b2-95c0-44fb-a591-8707edf6eef7" providerId="ADAL" clId="{510C75C1-B509-403F-8831-E75B0FFC9EE9}" dt="2024-04-02T11:42:24.682" v="460" actId="478"/>
          <ac:picMkLst>
            <pc:docMk/>
            <pc:sldMk cId="0" sldId="347"/>
            <ac:picMk id="6" creationId="{5B75B121-6CFF-E810-5B68-7F4C2FBEBA12}"/>
          </ac:picMkLst>
        </pc:picChg>
        <pc:picChg chg="add mod">
          <ac:chgData name="Widodo, Agus A" userId="7e0b41b2-95c0-44fb-a591-8707edf6eef7" providerId="ADAL" clId="{510C75C1-B509-403F-8831-E75B0FFC9EE9}" dt="2024-04-02T13:46:00.048" v="1152"/>
          <ac:picMkLst>
            <pc:docMk/>
            <pc:sldMk cId="0" sldId="347"/>
            <ac:picMk id="9" creationId="{1D102FF6-6B53-878E-25AF-66440D35625E}"/>
          </ac:picMkLst>
        </pc:picChg>
        <pc:picChg chg="add del mod">
          <ac:chgData name="Widodo, Agus A" userId="7e0b41b2-95c0-44fb-a591-8707edf6eef7" providerId="ADAL" clId="{510C75C1-B509-403F-8831-E75B0FFC9EE9}" dt="2024-04-02T11:54:09.034" v="614" actId="478"/>
          <ac:picMkLst>
            <pc:docMk/>
            <pc:sldMk cId="0" sldId="347"/>
            <ac:picMk id="12" creationId="{999DE1D2-CEAE-71BC-C6D3-932B5147D87F}"/>
          </ac:picMkLst>
        </pc:picChg>
        <pc:picChg chg="add mod">
          <ac:chgData name="Widodo, Agus A" userId="7e0b41b2-95c0-44fb-a591-8707edf6eef7" providerId="ADAL" clId="{510C75C1-B509-403F-8831-E75B0FFC9EE9}" dt="2024-04-02T13:46:00.048" v="1152"/>
          <ac:picMkLst>
            <pc:docMk/>
            <pc:sldMk cId="0" sldId="347"/>
            <ac:picMk id="14" creationId="{8935792D-E311-BB0B-A732-60AAC6372C2B}"/>
          </ac:picMkLst>
        </pc:picChg>
        <pc:picChg chg="del mod">
          <ac:chgData name="Widodo, Agus A" userId="7e0b41b2-95c0-44fb-a591-8707edf6eef7" providerId="ADAL" clId="{510C75C1-B509-403F-8831-E75B0FFC9EE9}" dt="2024-04-02T11:42:24.682" v="460" actId="478"/>
          <ac:picMkLst>
            <pc:docMk/>
            <pc:sldMk cId="0" sldId="347"/>
            <ac:picMk id="1028" creationId="{A7E7221A-E5A7-660F-47E9-5CD362DE5437}"/>
          </ac:picMkLst>
        </pc:picChg>
      </pc:sldChg>
      <pc:sldChg chg="addSp delSp modSp new mod">
        <pc:chgData name="Widodo, Agus A" userId="7e0b41b2-95c0-44fb-a591-8707edf6eef7" providerId="ADAL" clId="{510C75C1-B509-403F-8831-E75B0FFC9EE9}" dt="2024-04-02T17:14:58.972" v="2254" actId="20577"/>
        <pc:sldMkLst>
          <pc:docMk/>
          <pc:sldMk cId="2642877747" sldId="348"/>
        </pc:sldMkLst>
        <pc:spChg chg="add mod">
          <ac:chgData name="Widodo, Agus A" userId="7e0b41b2-95c0-44fb-a591-8707edf6eef7" providerId="ADAL" clId="{510C75C1-B509-403F-8831-E75B0FFC9EE9}" dt="2024-04-02T13:46:00.048" v="1152"/>
          <ac:spMkLst>
            <pc:docMk/>
            <pc:sldMk cId="2642877747" sldId="348"/>
            <ac:spMk id="2" creationId="{E517A0C6-0EC7-CE9D-3A5D-7E80A3A212B8}"/>
          </ac:spMkLst>
        </pc:spChg>
        <pc:spChg chg="add del mod">
          <ac:chgData name="Widodo, Agus A" userId="7e0b41b2-95c0-44fb-a591-8707edf6eef7" providerId="ADAL" clId="{510C75C1-B509-403F-8831-E75B0FFC9EE9}" dt="2024-04-02T17:14:58.972" v="2254" actId="20577"/>
          <ac:spMkLst>
            <pc:docMk/>
            <pc:sldMk cId="2642877747" sldId="348"/>
            <ac:spMk id="3" creationId="{4E097CC4-63EC-1D17-B73E-1DFC2046AF6F}"/>
          </ac:spMkLst>
        </pc:spChg>
      </pc:sldChg>
      <pc:sldChg chg="addSp delSp modSp new del mod modAnim">
        <pc:chgData name="Widodo, Agus A" userId="7e0b41b2-95c0-44fb-a591-8707edf6eef7" providerId="ADAL" clId="{510C75C1-B509-403F-8831-E75B0FFC9EE9}" dt="2024-04-02T17:05:33.719" v="2102" actId="2696"/>
        <pc:sldMkLst>
          <pc:docMk/>
          <pc:sldMk cId="1302233040" sldId="349"/>
        </pc:sldMkLst>
        <pc:spChg chg="add mod">
          <ac:chgData name="Widodo, Agus A" userId="7e0b41b2-95c0-44fb-a591-8707edf6eef7" providerId="ADAL" clId="{510C75C1-B509-403F-8831-E75B0FFC9EE9}" dt="2024-04-02T13:46:00.048" v="1152"/>
          <ac:spMkLst>
            <pc:docMk/>
            <pc:sldMk cId="1302233040" sldId="349"/>
            <ac:spMk id="2" creationId="{14219166-F204-1FED-AD70-D135375DD838}"/>
          </ac:spMkLst>
        </pc:spChg>
        <pc:spChg chg="add del mod">
          <ac:chgData name="Widodo, Agus A" userId="7e0b41b2-95c0-44fb-a591-8707edf6eef7" providerId="ADAL" clId="{510C75C1-B509-403F-8831-E75B0FFC9EE9}" dt="2024-04-02T11:25:37.331" v="193" actId="478"/>
          <ac:spMkLst>
            <pc:docMk/>
            <pc:sldMk cId="1302233040" sldId="349"/>
            <ac:spMk id="6" creationId="{EFD12C30-9D05-8E2A-5B80-28012D752584}"/>
          </ac:spMkLst>
        </pc:spChg>
        <pc:spChg chg="add mod">
          <ac:chgData name="Widodo, Agus A" userId="7e0b41b2-95c0-44fb-a591-8707edf6eef7" providerId="ADAL" clId="{510C75C1-B509-403F-8831-E75B0FFC9EE9}" dt="2024-04-02T13:46:00.048" v="1152"/>
          <ac:spMkLst>
            <pc:docMk/>
            <pc:sldMk cId="1302233040" sldId="349"/>
            <ac:spMk id="7" creationId="{520D0432-A189-8AF7-1E35-C24868757A8F}"/>
          </ac:spMkLst>
        </pc:spChg>
        <pc:spChg chg="add del mod">
          <ac:chgData name="Widodo, Agus A" userId="7e0b41b2-95c0-44fb-a591-8707edf6eef7" providerId="ADAL" clId="{510C75C1-B509-403F-8831-E75B0FFC9EE9}" dt="2024-04-02T11:28:20.623" v="197" actId="478"/>
          <ac:spMkLst>
            <pc:docMk/>
            <pc:sldMk cId="1302233040" sldId="349"/>
            <ac:spMk id="8" creationId="{4E6444FA-6A75-70D0-AF89-D7423AA56504}"/>
          </ac:spMkLst>
        </pc:spChg>
        <pc:spChg chg="add mod">
          <ac:chgData name="Widodo, Agus A" userId="7e0b41b2-95c0-44fb-a591-8707edf6eef7" providerId="ADAL" clId="{510C75C1-B509-403F-8831-E75B0FFC9EE9}" dt="2024-04-02T13:46:00.048" v="1152"/>
          <ac:spMkLst>
            <pc:docMk/>
            <pc:sldMk cId="1302233040" sldId="349"/>
            <ac:spMk id="9" creationId="{3131E0BA-BD8C-4298-1416-10952C22797B}"/>
          </ac:spMkLst>
        </pc:spChg>
        <pc:spChg chg="add mod">
          <ac:chgData name="Widodo, Agus A" userId="7e0b41b2-95c0-44fb-a591-8707edf6eef7" providerId="ADAL" clId="{510C75C1-B509-403F-8831-E75B0FFC9EE9}" dt="2024-04-02T13:46:00.048" v="1152"/>
          <ac:spMkLst>
            <pc:docMk/>
            <pc:sldMk cId="1302233040" sldId="349"/>
            <ac:spMk id="10" creationId="{F475E2B9-75A0-3219-A16F-5F09FCC96A60}"/>
          </ac:spMkLst>
        </pc:spChg>
        <pc:spChg chg="add mod">
          <ac:chgData name="Widodo, Agus A" userId="7e0b41b2-95c0-44fb-a591-8707edf6eef7" providerId="ADAL" clId="{510C75C1-B509-403F-8831-E75B0FFC9EE9}" dt="2024-04-02T13:46:00.048" v="1152"/>
          <ac:spMkLst>
            <pc:docMk/>
            <pc:sldMk cId="1302233040" sldId="349"/>
            <ac:spMk id="12" creationId="{CD3B976D-C3F7-B492-40F5-257AB57ED5DB}"/>
          </ac:spMkLst>
        </pc:spChg>
        <pc:spChg chg="add mod">
          <ac:chgData name="Widodo, Agus A" userId="7e0b41b2-95c0-44fb-a591-8707edf6eef7" providerId="ADAL" clId="{510C75C1-B509-403F-8831-E75B0FFC9EE9}" dt="2024-04-02T13:46:00.048" v="1152"/>
          <ac:spMkLst>
            <pc:docMk/>
            <pc:sldMk cId="1302233040" sldId="349"/>
            <ac:spMk id="13" creationId="{F01B6AC9-DD90-9E9B-BE7B-C9CCE5E18ADB}"/>
          </ac:spMkLst>
        </pc:spChg>
        <pc:spChg chg="add mod">
          <ac:chgData name="Widodo, Agus A" userId="7e0b41b2-95c0-44fb-a591-8707edf6eef7" providerId="ADAL" clId="{510C75C1-B509-403F-8831-E75B0FFC9EE9}" dt="2024-04-02T13:46:00.048" v="1152"/>
          <ac:spMkLst>
            <pc:docMk/>
            <pc:sldMk cId="1302233040" sldId="349"/>
            <ac:spMk id="14" creationId="{1FC589B0-2648-C18F-F049-1FD01ED8835C}"/>
          </ac:spMkLst>
        </pc:spChg>
        <pc:spChg chg="add del mod">
          <ac:chgData name="Widodo, Agus A" userId="7e0b41b2-95c0-44fb-a591-8707edf6eef7" providerId="ADAL" clId="{510C75C1-B509-403F-8831-E75B0FFC9EE9}" dt="2024-04-02T11:33:04.656" v="265" actId="767"/>
          <ac:spMkLst>
            <pc:docMk/>
            <pc:sldMk cId="1302233040" sldId="349"/>
            <ac:spMk id="15" creationId="{5546E6AC-D336-2B1E-6140-88CF357B0E07}"/>
          </ac:spMkLst>
        </pc:spChg>
        <pc:spChg chg="add mod">
          <ac:chgData name="Widodo, Agus A" userId="7e0b41b2-95c0-44fb-a591-8707edf6eef7" providerId="ADAL" clId="{510C75C1-B509-403F-8831-E75B0FFC9EE9}" dt="2024-04-02T13:46:00.048" v="1152"/>
          <ac:spMkLst>
            <pc:docMk/>
            <pc:sldMk cId="1302233040" sldId="349"/>
            <ac:spMk id="16" creationId="{01FC874C-2572-C8DA-2CE4-47C6E39A497D}"/>
          </ac:spMkLst>
        </pc:spChg>
        <pc:spChg chg="add mod">
          <ac:chgData name="Widodo, Agus A" userId="7e0b41b2-95c0-44fb-a591-8707edf6eef7" providerId="ADAL" clId="{510C75C1-B509-403F-8831-E75B0FFC9EE9}" dt="2024-04-02T13:46:00.048" v="1152"/>
          <ac:spMkLst>
            <pc:docMk/>
            <pc:sldMk cId="1302233040" sldId="349"/>
            <ac:spMk id="20" creationId="{0C733DA1-386B-66D9-48E4-42C15D181B21}"/>
          </ac:spMkLst>
        </pc:spChg>
        <pc:grpChg chg="add mod">
          <ac:chgData name="Widodo, Agus A" userId="7e0b41b2-95c0-44fb-a591-8707edf6eef7" providerId="ADAL" clId="{510C75C1-B509-403F-8831-E75B0FFC9EE9}" dt="2024-04-02T13:46:00.048" v="1152"/>
          <ac:grpSpMkLst>
            <pc:docMk/>
            <pc:sldMk cId="1302233040" sldId="349"/>
            <ac:grpSpMk id="11" creationId="{ACE4F63B-2C70-5EFD-DF74-57D7B7035594}"/>
          </ac:grpSpMkLst>
        </pc:grpChg>
        <pc:picChg chg="add del mod">
          <ac:chgData name="Widodo, Agus A" userId="7e0b41b2-95c0-44fb-a591-8707edf6eef7" providerId="ADAL" clId="{510C75C1-B509-403F-8831-E75B0FFC9EE9}" dt="2024-04-02T11:17:24.938" v="104" actId="478"/>
          <ac:picMkLst>
            <pc:docMk/>
            <pc:sldMk cId="1302233040" sldId="349"/>
            <ac:picMk id="3" creationId="{C0B57F6E-BE8E-1EB4-4563-8CF578336B3F}"/>
          </ac:picMkLst>
        </pc:picChg>
        <pc:picChg chg="add mod">
          <ac:chgData name="Widodo, Agus A" userId="7e0b41b2-95c0-44fb-a591-8707edf6eef7" providerId="ADAL" clId="{510C75C1-B509-403F-8831-E75B0FFC9EE9}" dt="2024-04-02T13:46:00.048" v="1152"/>
          <ac:picMkLst>
            <pc:docMk/>
            <pc:sldMk cId="1302233040" sldId="349"/>
            <ac:picMk id="5" creationId="{BA462262-87C1-24BD-1623-5CE48B377DAB}"/>
          </ac:picMkLst>
        </pc:picChg>
        <pc:picChg chg="add mod">
          <ac:chgData name="Widodo, Agus A" userId="7e0b41b2-95c0-44fb-a591-8707edf6eef7" providerId="ADAL" clId="{510C75C1-B509-403F-8831-E75B0FFC9EE9}" dt="2024-04-02T13:46:00.048" v="1152"/>
          <ac:picMkLst>
            <pc:docMk/>
            <pc:sldMk cId="1302233040" sldId="349"/>
            <ac:picMk id="17" creationId="{F1021DAD-87C2-C02F-EA09-8E7B6B3B9341}"/>
          </ac:picMkLst>
        </pc:picChg>
        <pc:cxnChg chg="add mod">
          <ac:chgData name="Widodo, Agus A" userId="7e0b41b2-95c0-44fb-a591-8707edf6eef7" providerId="ADAL" clId="{510C75C1-B509-403F-8831-E75B0FFC9EE9}" dt="2024-04-02T13:46:00.048" v="1152"/>
          <ac:cxnSpMkLst>
            <pc:docMk/>
            <pc:sldMk cId="1302233040" sldId="349"/>
            <ac:cxnSpMk id="19" creationId="{A3133471-CFBA-3DD3-E7A4-CF02B786C404}"/>
          </ac:cxnSpMkLst>
        </pc:cxnChg>
      </pc:sldChg>
      <pc:sldChg chg="addSp delSp modSp new del mod modAnim">
        <pc:chgData name="Widodo, Agus A" userId="7e0b41b2-95c0-44fb-a591-8707edf6eef7" providerId="ADAL" clId="{510C75C1-B509-403F-8831-E75B0FFC9EE9}" dt="2024-04-02T17:05:33.719" v="2102" actId="2696"/>
        <pc:sldMkLst>
          <pc:docMk/>
          <pc:sldMk cId="2079355018" sldId="350"/>
        </pc:sldMkLst>
        <pc:spChg chg="add del mod">
          <ac:chgData name="Widodo, Agus A" userId="7e0b41b2-95c0-44fb-a591-8707edf6eef7" providerId="ADAL" clId="{510C75C1-B509-403F-8831-E75B0FFC9EE9}" dt="2024-04-02T12:04:25.938" v="679" actId="478"/>
          <ac:spMkLst>
            <pc:docMk/>
            <pc:sldMk cId="2079355018" sldId="350"/>
            <ac:spMk id="3" creationId="{26752B5A-1CB0-DD60-3403-CC6BAD314773}"/>
          </ac:spMkLst>
        </pc:spChg>
        <pc:spChg chg="add del mod">
          <ac:chgData name="Widodo, Agus A" userId="7e0b41b2-95c0-44fb-a591-8707edf6eef7" providerId="ADAL" clId="{510C75C1-B509-403F-8831-E75B0FFC9EE9}" dt="2024-04-02T12:05:09.840" v="686" actId="478"/>
          <ac:spMkLst>
            <pc:docMk/>
            <pc:sldMk cId="2079355018" sldId="350"/>
            <ac:spMk id="4" creationId="{DFF8A6AF-7C3D-5AFB-71BB-0CD10FC4FB1F}"/>
          </ac:spMkLst>
        </pc:spChg>
        <pc:spChg chg="add mod">
          <ac:chgData name="Widodo, Agus A" userId="7e0b41b2-95c0-44fb-a591-8707edf6eef7" providerId="ADAL" clId="{510C75C1-B509-403F-8831-E75B0FFC9EE9}" dt="2024-04-02T13:46:00.048" v="1152"/>
          <ac:spMkLst>
            <pc:docMk/>
            <pc:sldMk cId="2079355018" sldId="350"/>
            <ac:spMk id="5" creationId="{4D9EFA7A-CF33-BDD7-92E3-706B2C60B337}"/>
          </ac:spMkLst>
        </pc:spChg>
        <pc:spChg chg="add mod">
          <ac:chgData name="Widodo, Agus A" userId="7e0b41b2-95c0-44fb-a591-8707edf6eef7" providerId="ADAL" clId="{510C75C1-B509-403F-8831-E75B0FFC9EE9}" dt="2024-04-02T13:46:00.048" v="1152"/>
          <ac:spMkLst>
            <pc:docMk/>
            <pc:sldMk cId="2079355018" sldId="350"/>
            <ac:spMk id="8" creationId="{CDDDFA2A-1B25-6434-C785-CAC78C3AD30B}"/>
          </ac:spMkLst>
        </pc:spChg>
        <pc:spChg chg="add mod">
          <ac:chgData name="Widodo, Agus A" userId="7e0b41b2-95c0-44fb-a591-8707edf6eef7" providerId="ADAL" clId="{510C75C1-B509-403F-8831-E75B0FFC9EE9}" dt="2024-04-02T13:46:00.048" v="1152"/>
          <ac:spMkLst>
            <pc:docMk/>
            <pc:sldMk cId="2079355018" sldId="350"/>
            <ac:spMk id="10" creationId="{4E6F609F-1126-6A4C-2053-D5ED90E42579}"/>
          </ac:spMkLst>
        </pc:spChg>
        <pc:spChg chg="add mod">
          <ac:chgData name="Widodo, Agus A" userId="7e0b41b2-95c0-44fb-a591-8707edf6eef7" providerId="ADAL" clId="{510C75C1-B509-403F-8831-E75B0FFC9EE9}" dt="2024-04-02T13:46:00.048" v="1152"/>
          <ac:spMkLst>
            <pc:docMk/>
            <pc:sldMk cId="2079355018" sldId="350"/>
            <ac:spMk id="12" creationId="{74D85192-4529-AF7E-6C21-F8E3EB1A84DF}"/>
          </ac:spMkLst>
        </pc:spChg>
        <pc:spChg chg="add mod">
          <ac:chgData name="Widodo, Agus A" userId="7e0b41b2-95c0-44fb-a591-8707edf6eef7" providerId="ADAL" clId="{510C75C1-B509-403F-8831-E75B0FFC9EE9}" dt="2024-04-02T13:46:00.048" v="1152"/>
          <ac:spMkLst>
            <pc:docMk/>
            <pc:sldMk cId="2079355018" sldId="350"/>
            <ac:spMk id="15" creationId="{857258DA-9343-67C1-2C31-ED20066C50D9}"/>
          </ac:spMkLst>
        </pc:spChg>
        <pc:spChg chg="add mod">
          <ac:chgData name="Widodo, Agus A" userId="7e0b41b2-95c0-44fb-a591-8707edf6eef7" providerId="ADAL" clId="{510C75C1-B509-403F-8831-E75B0FFC9EE9}" dt="2024-04-02T13:46:00.048" v="1152"/>
          <ac:spMkLst>
            <pc:docMk/>
            <pc:sldMk cId="2079355018" sldId="350"/>
            <ac:spMk id="18" creationId="{C1052C11-1E27-2E67-593A-D46B14370DD0}"/>
          </ac:spMkLst>
        </pc:spChg>
        <pc:picChg chg="add mod">
          <ac:chgData name="Widodo, Agus A" userId="7e0b41b2-95c0-44fb-a591-8707edf6eef7" providerId="ADAL" clId="{510C75C1-B509-403F-8831-E75B0FFC9EE9}" dt="2024-04-02T13:46:00.048" v="1152"/>
          <ac:picMkLst>
            <pc:docMk/>
            <pc:sldMk cId="2079355018" sldId="350"/>
            <ac:picMk id="2" creationId="{CFDA2B64-DD12-A52B-9073-F60A49DFFD48}"/>
          </ac:picMkLst>
        </pc:picChg>
        <pc:cxnChg chg="add mod">
          <ac:chgData name="Widodo, Agus A" userId="7e0b41b2-95c0-44fb-a591-8707edf6eef7" providerId="ADAL" clId="{510C75C1-B509-403F-8831-E75B0FFC9EE9}" dt="2024-04-02T13:46:00.048" v="1152"/>
          <ac:cxnSpMkLst>
            <pc:docMk/>
            <pc:sldMk cId="2079355018" sldId="350"/>
            <ac:cxnSpMk id="7" creationId="{27929810-D9EA-26E0-0093-7EC82D058A2F}"/>
          </ac:cxnSpMkLst>
        </pc:cxnChg>
        <pc:cxnChg chg="add mod">
          <ac:chgData name="Widodo, Agus A" userId="7e0b41b2-95c0-44fb-a591-8707edf6eef7" providerId="ADAL" clId="{510C75C1-B509-403F-8831-E75B0FFC9EE9}" dt="2024-04-02T13:46:00.048" v="1152"/>
          <ac:cxnSpMkLst>
            <pc:docMk/>
            <pc:sldMk cId="2079355018" sldId="350"/>
            <ac:cxnSpMk id="9" creationId="{C07254C0-4E36-3CB8-4D9B-198449E14083}"/>
          </ac:cxnSpMkLst>
        </pc:cxnChg>
        <pc:cxnChg chg="add mod">
          <ac:chgData name="Widodo, Agus A" userId="7e0b41b2-95c0-44fb-a591-8707edf6eef7" providerId="ADAL" clId="{510C75C1-B509-403F-8831-E75B0FFC9EE9}" dt="2024-04-02T13:46:00.048" v="1152"/>
          <ac:cxnSpMkLst>
            <pc:docMk/>
            <pc:sldMk cId="2079355018" sldId="350"/>
            <ac:cxnSpMk id="11" creationId="{4EF0D2E1-F9F9-2E53-4E8F-9A5432F8CD84}"/>
          </ac:cxnSpMkLst>
        </pc:cxnChg>
        <pc:cxnChg chg="add mod">
          <ac:chgData name="Widodo, Agus A" userId="7e0b41b2-95c0-44fb-a591-8707edf6eef7" providerId="ADAL" clId="{510C75C1-B509-403F-8831-E75B0FFC9EE9}" dt="2024-04-02T13:46:00.048" v="1152"/>
          <ac:cxnSpMkLst>
            <pc:docMk/>
            <pc:sldMk cId="2079355018" sldId="350"/>
            <ac:cxnSpMk id="14" creationId="{EA56CA91-E33B-80BE-E780-4BBED769C167}"/>
          </ac:cxnSpMkLst>
        </pc:cxnChg>
      </pc:sldChg>
      <pc:sldChg chg="addSp delSp modSp add del mod modNotesTx">
        <pc:chgData name="Widodo, Agus A" userId="7e0b41b2-95c0-44fb-a591-8707edf6eef7" providerId="ADAL" clId="{510C75C1-B509-403F-8831-E75B0FFC9EE9}" dt="2024-04-02T17:05:33.719" v="2102" actId="2696"/>
        <pc:sldMkLst>
          <pc:docMk/>
          <pc:sldMk cId="4201224694" sldId="351"/>
        </pc:sldMkLst>
        <pc:spChg chg="del">
          <ac:chgData name="Widodo, Agus A" userId="7e0b41b2-95c0-44fb-a591-8707edf6eef7" providerId="ADAL" clId="{510C75C1-B509-403F-8831-E75B0FFC9EE9}" dt="2024-04-02T12:39:21.669" v="862" actId="478"/>
          <ac:spMkLst>
            <pc:docMk/>
            <pc:sldMk cId="4201224694" sldId="351"/>
            <ac:spMk id="5" creationId="{4D9EFA7A-CF33-BDD7-92E3-706B2C60B337}"/>
          </ac:spMkLst>
        </pc:spChg>
        <pc:spChg chg="del">
          <ac:chgData name="Widodo, Agus A" userId="7e0b41b2-95c0-44fb-a591-8707edf6eef7" providerId="ADAL" clId="{510C75C1-B509-403F-8831-E75B0FFC9EE9}" dt="2024-04-02T12:39:26.058" v="866" actId="478"/>
          <ac:spMkLst>
            <pc:docMk/>
            <pc:sldMk cId="4201224694" sldId="351"/>
            <ac:spMk id="8" creationId="{CDDDFA2A-1B25-6434-C785-CAC78C3AD30B}"/>
          </ac:spMkLst>
        </pc:spChg>
        <pc:spChg chg="del">
          <ac:chgData name="Widodo, Agus A" userId="7e0b41b2-95c0-44fb-a591-8707edf6eef7" providerId="ADAL" clId="{510C75C1-B509-403F-8831-E75B0FFC9EE9}" dt="2024-04-02T12:39:20.536" v="861" actId="478"/>
          <ac:spMkLst>
            <pc:docMk/>
            <pc:sldMk cId="4201224694" sldId="351"/>
            <ac:spMk id="10" creationId="{4E6F609F-1126-6A4C-2053-D5ED90E42579}"/>
          </ac:spMkLst>
        </pc:spChg>
        <pc:spChg chg="del">
          <ac:chgData name="Widodo, Agus A" userId="7e0b41b2-95c0-44fb-a591-8707edf6eef7" providerId="ADAL" clId="{510C75C1-B509-403F-8831-E75B0FFC9EE9}" dt="2024-04-02T12:39:23.877" v="864" actId="478"/>
          <ac:spMkLst>
            <pc:docMk/>
            <pc:sldMk cId="4201224694" sldId="351"/>
            <ac:spMk id="12" creationId="{74D85192-4529-AF7E-6C21-F8E3EB1A84DF}"/>
          </ac:spMkLst>
        </pc:spChg>
        <pc:spChg chg="add mod">
          <ac:chgData name="Widodo, Agus A" userId="7e0b41b2-95c0-44fb-a591-8707edf6eef7" providerId="ADAL" clId="{510C75C1-B509-403F-8831-E75B0FFC9EE9}" dt="2024-04-02T13:46:00.048" v="1152"/>
          <ac:spMkLst>
            <pc:docMk/>
            <pc:sldMk cId="4201224694" sldId="351"/>
            <ac:spMk id="13" creationId="{296E2365-6ED0-80AE-365A-CA462A0C2DC4}"/>
          </ac:spMkLst>
        </pc:spChg>
        <pc:spChg chg="del">
          <ac:chgData name="Widodo, Agus A" userId="7e0b41b2-95c0-44fb-a591-8707edf6eef7" providerId="ADAL" clId="{510C75C1-B509-403F-8831-E75B0FFC9EE9}" dt="2024-04-02T12:39:27.525" v="867" actId="478"/>
          <ac:spMkLst>
            <pc:docMk/>
            <pc:sldMk cId="4201224694" sldId="351"/>
            <ac:spMk id="15" creationId="{857258DA-9343-67C1-2C31-ED20066C50D9}"/>
          </ac:spMkLst>
        </pc:spChg>
        <pc:spChg chg="add del mod">
          <ac:chgData name="Widodo, Agus A" userId="7e0b41b2-95c0-44fb-a591-8707edf6eef7" providerId="ADAL" clId="{510C75C1-B509-403F-8831-E75B0FFC9EE9}" dt="2024-04-02T13:52:18.800" v="1168"/>
          <ac:spMkLst>
            <pc:docMk/>
            <pc:sldMk cId="4201224694" sldId="351"/>
            <ac:spMk id="17" creationId="{AFAECBD6-D8C8-D6F5-F5E6-5E582FA62F69}"/>
          </ac:spMkLst>
        </pc:spChg>
        <pc:spChg chg="mod">
          <ac:chgData name="Widodo, Agus A" userId="7e0b41b2-95c0-44fb-a591-8707edf6eef7" providerId="ADAL" clId="{510C75C1-B509-403F-8831-E75B0FFC9EE9}" dt="2024-04-02T13:46:00.048" v="1152"/>
          <ac:spMkLst>
            <pc:docMk/>
            <pc:sldMk cId="4201224694" sldId="351"/>
            <ac:spMk id="18" creationId="{C1052C11-1E27-2E67-593A-D46B14370DD0}"/>
          </ac:spMkLst>
        </pc:spChg>
        <pc:spChg chg="add mod">
          <ac:chgData name="Widodo, Agus A" userId="7e0b41b2-95c0-44fb-a591-8707edf6eef7" providerId="ADAL" clId="{510C75C1-B509-403F-8831-E75B0FFC9EE9}" dt="2024-04-02T13:53:27.295" v="1208" actId="20577"/>
          <ac:spMkLst>
            <pc:docMk/>
            <pc:sldMk cId="4201224694" sldId="351"/>
            <ac:spMk id="19" creationId="{DAB38B37-BDD7-CC01-C875-6A228000B24A}"/>
          </ac:spMkLst>
        </pc:spChg>
        <pc:picChg chg="del">
          <ac:chgData name="Widodo, Agus A" userId="7e0b41b2-95c0-44fb-a591-8707edf6eef7" providerId="ADAL" clId="{510C75C1-B509-403F-8831-E75B0FFC9EE9}" dt="2024-04-02T12:39:17.848" v="859" actId="478"/>
          <ac:picMkLst>
            <pc:docMk/>
            <pc:sldMk cId="4201224694" sldId="351"/>
            <ac:picMk id="2" creationId="{CFDA2B64-DD12-A52B-9073-F60A49DFFD48}"/>
          </ac:picMkLst>
        </pc:picChg>
        <pc:picChg chg="add del mod">
          <ac:chgData name="Widodo, Agus A" userId="7e0b41b2-95c0-44fb-a591-8707edf6eef7" providerId="ADAL" clId="{510C75C1-B509-403F-8831-E75B0FFC9EE9}" dt="2024-04-02T12:39:59.126" v="873" actId="478"/>
          <ac:picMkLst>
            <pc:docMk/>
            <pc:sldMk cId="4201224694" sldId="351"/>
            <ac:picMk id="3" creationId="{DAF22FF8-E9DE-CAF5-A912-89906FD29245}"/>
          </ac:picMkLst>
        </pc:picChg>
        <pc:picChg chg="add mod">
          <ac:chgData name="Widodo, Agus A" userId="7e0b41b2-95c0-44fb-a591-8707edf6eef7" providerId="ADAL" clId="{510C75C1-B509-403F-8831-E75B0FFC9EE9}" dt="2024-04-02T13:46:00.048" v="1152"/>
          <ac:picMkLst>
            <pc:docMk/>
            <pc:sldMk cId="4201224694" sldId="351"/>
            <ac:picMk id="6" creationId="{8A94D932-6218-170F-3270-FF2F8FC618F2}"/>
          </ac:picMkLst>
        </pc:picChg>
        <pc:cxnChg chg="del mod">
          <ac:chgData name="Widodo, Agus A" userId="7e0b41b2-95c0-44fb-a591-8707edf6eef7" providerId="ADAL" clId="{510C75C1-B509-403F-8831-E75B0FFC9EE9}" dt="2024-04-02T12:39:22.423" v="863" actId="478"/>
          <ac:cxnSpMkLst>
            <pc:docMk/>
            <pc:sldMk cId="4201224694" sldId="351"/>
            <ac:cxnSpMk id="7" creationId="{27929810-D9EA-26E0-0093-7EC82D058A2F}"/>
          </ac:cxnSpMkLst>
        </pc:cxnChg>
        <pc:cxnChg chg="del">
          <ac:chgData name="Widodo, Agus A" userId="7e0b41b2-95c0-44fb-a591-8707edf6eef7" providerId="ADAL" clId="{510C75C1-B509-403F-8831-E75B0FFC9EE9}" dt="2024-04-02T12:39:19.286" v="860" actId="478"/>
          <ac:cxnSpMkLst>
            <pc:docMk/>
            <pc:sldMk cId="4201224694" sldId="351"/>
            <ac:cxnSpMk id="9" creationId="{C07254C0-4E36-3CB8-4D9B-198449E14083}"/>
          </ac:cxnSpMkLst>
        </pc:cxnChg>
        <pc:cxnChg chg="del">
          <ac:chgData name="Widodo, Agus A" userId="7e0b41b2-95c0-44fb-a591-8707edf6eef7" providerId="ADAL" clId="{510C75C1-B509-403F-8831-E75B0FFC9EE9}" dt="2024-04-02T12:39:24.904" v="865" actId="478"/>
          <ac:cxnSpMkLst>
            <pc:docMk/>
            <pc:sldMk cId="4201224694" sldId="351"/>
            <ac:cxnSpMk id="11" creationId="{4EF0D2E1-F9F9-2E53-4E8F-9A5432F8CD84}"/>
          </ac:cxnSpMkLst>
        </pc:cxnChg>
        <pc:cxnChg chg="del">
          <ac:chgData name="Widodo, Agus A" userId="7e0b41b2-95c0-44fb-a591-8707edf6eef7" providerId="ADAL" clId="{510C75C1-B509-403F-8831-E75B0FFC9EE9}" dt="2024-04-02T12:39:27.525" v="867" actId="478"/>
          <ac:cxnSpMkLst>
            <pc:docMk/>
            <pc:sldMk cId="4201224694" sldId="351"/>
            <ac:cxnSpMk id="14" creationId="{EA56CA91-E33B-80BE-E780-4BBED769C167}"/>
          </ac:cxnSpMkLst>
        </pc:cxnChg>
      </pc:sldChg>
      <pc:sldChg chg="addSp delSp modSp add del mod modNotesTx">
        <pc:chgData name="Widodo, Agus A" userId="7e0b41b2-95c0-44fb-a591-8707edf6eef7" providerId="ADAL" clId="{510C75C1-B509-403F-8831-E75B0FFC9EE9}" dt="2024-04-02T17:05:33.719" v="2102" actId="2696"/>
        <pc:sldMkLst>
          <pc:docMk/>
          <pc:sldMk cId="2666655827" sldId="352"/>
        </pc:sldMkLst>
        <pc:spChg chg="add mod">
          <ac:chgData name="Widodo, Agus A" userId="7e0b41b2-95c0-44fb-a591-8707edf6eef7" providerId="ADAL" clId="{510C75C1-B509-403F-8831-E75B0FFC9EE9}" dt="2024-04-02T13:52:21.431" v="1169" actId="21"/>
          <ac:spMkLst>
            <pc:docMk/>
            <pc:sldMk cId="2666655827" sldId="352"/>
            <ac:spMk id="3" creationId="{EA48EBCD-4279-22D0-492B-03CF124836DA}"/>
          </ac:spMkLst>
        </pc:spChg>
        <pc:spChg chg="mod">
          <ac:chgData name="Widodo, Agus A" userId="7e0b41b2-95c0-44fb-a591-8707edf6eef7" providerId="ADAL" clId="{510C75C1-B509-403F-8831-E75B0FFC9EE9}" dt="2024-04-02T13:46:00.048" v="1152"/>
          <ac:spMkLst>
            <pc:docMk/>
            <pc:sldMk cId="2666655827" sldId="352"/>
            <ac:spMk id="13" creationId="{296E2365-6ED0-80AE-365A-CA462A0C2DC4}"/>
          </ac:spMkLst>
        </pc:spChg>
        <pc:spChg chg="mod">
          <ac:chgData name="Widodo, Agus A" userId="7e0b41b2-95c0-44fb-a591-8707edf6eef7" providerId="ADAL" clId="{510C75C1-B509-403F-8831-E75B0FFC9EE9}" dt="2024-04-02T13:46:00.048" v="1152"/>
          <ac:spMkLst>
            <pc:docMk/>
            <pc:sldMk cId="2666655827" sldId="352"/>
            <ac:spMk id="18" creationId="{C1052C11-1E27-2E67-593A-D46B14370DD0}"/>
          </ac:spMkLst>
        </pc:spChg>
        <pc:picChg chg="add mod">
          <ac:chgData name="Widodo, Agus A" userId="7e0b41b2-95c0-44fb-a591-8707edf6eef7" providerId="ADAL" clId="{510C75C1-B509-403F-8831-E75B0FFC9EE9}" dt="2024-04-02T13:46:00.048" v="1152"/>
          <ac:picMkLst>
            <pc:docMk/>
            <pc:sldMk cId="2666655827" sldId="352"/>
            <ac:picMk id="2" creationId="{D3EE524F-064D-DC0B-C29A-9CE93575DF4D}"/>
          </ac:picMkLst>
        </pc:picChg>
        <pc:picChg chg="del">
          <ac:chgData name="Widodo, Agus A" userId="7e0b41b2-95c0-44fb-a591-8707edf6eef7" providerId="ADAL" clId="{510C75C1-B509-403F-8831-E75B0FFC9EE9}" dt="2024-04-02T12:44:04.532" v="936" actId="478"/>
          <ac:picMkLst>
            <pc:docMk/>
            <pc:sldMk cId="2666655827" sldId="352"/>
            <ac:picMk id="6" creationId="{8A94D932-6218-170F-3270-FF2F8FC618F2}"/>
          </ac:picMkLst>
        </pc:picChg>
      </pc:sldChg>
      <pc:sldChg chg="addSp modSp new mod modAnim">
        <pc:chgData name="Widodo, Agus A" userId="7e0b41b2-95c0-44fb-a591-8707edf6eef7" providerId="ADAL" clId="{510C75C1-B509-403F-8831-E75B0FFC9EE9}" dt="2024-04-02T13:46:00.048" v="1152"/>
        <pc:sldMkLst>
          <pc:docMk/>
          <pc:sldMk cId="1794203051" sldId="353"/>
        </pc:sldMkLst>
        <pc:spChg chg="add mod">
          <ac:chgData name="Widodo, Agus A" userId="7e0b41b2-95c0-44fb-a591-8707edf6eef7" providerId="ADAL" clId="{510C75C1-B509-403F-8831-E75B0FFC9EE9}" dt="2024-04-02T13:46:00.048" v="1152"/>
          <ac:spMkLst>
            <pc:docMk/>
            <pc:sldMk cId="1794203051" sldId="353"/>
            <ac:spMk id="4" creationId="{8E0BB9C2-3F8E-36C1-B325-7CBF6B8AEB74}"/>
          </ac:spMkLst>
        </pc:spChg>
        <pc:spChg chg="add mod">
          <ac:chgData name="Widodo, Agus A" userId="7e0b41b2-95c0-44fb-a591-8707edf6eef7" providerId="ADAL" clId="{510C75C1-B509-403F-8831-E75B0FFC9EE9}" dt="2024-04-02T13:46:00.048" v="1152"/>
          <ac:spMkLst>
            <pc:docMk/>
            <pc:sldMk cId="1794203051" sldId="353"/>
            <ac:spMk id="5" creationId="{EEA2B669-1156-8E61-3AF3-36864212EB1D}"/>
          </ac:spMkLst>
        </pc:spChg>
        <pc:spChg chg="add mod">
          <ac:chgData name="Widodo, Agus A" userId="7e0b41b2-95c0-44fb-a591-8707edf6eef7" providerId="ADAL" clId="{510C75C1-B509-403F-8831-E75B0FFC9EE9}" dt="2024-04-02T13:46:00.048" v="1152"/>
          <ac:spMkLst>
            <pc:docMk/>
            <pc:sldMk cId="1794203051" sldId="353"/>
            <ac:spMk id="6" creationId="{EF900A11-AAA3-321C-265B-345A787388E8}"/>
          </ac:spMkLst>
        </pc:spChg>
        <pc:picChg chg="add mod">
          <ac:chgData name="Widodo, Agus A" userId="7e0b41b2-95c0-44fb-a591-8707edf6eef7" providerId="ADAL" clId="{510C75C1-B509-403F-8831-E75B0FFC9EE9}" dt="2024-04-02T13:46:00.048" v="1152"/>
          <ac:picMkLst>
            <pc:docMk/>
            <pc:sldMk cId="1794203051" sldId="353"/>
            <ac:picMk id="3" creationId="{37A6F928-19A5-5ABE-97EC-21E6CE95C618}"/>
          </ac:picMkLst>
        </pc:picChg>
        <pc:picChg chg="add mod">
          <ac:chgData name="Widodo, Agus A" userId="7e0b41b2-95c0-44fb-a591-8707edf6eef7" providerId="ADAL" clId="{510C75C1-B509-403F-8831-E75B0FFC9EE9}" dt="2024-04-02T13:46:00.048" v="1152"/>
          <ac:picMkLst>
            <pc:docMk/>
            <pc:sldMk cId="1794203051" sldId="353"/>
            <ac:picMk id="1026" creationId="{3259246B-DCCE-BCD4-F498-6AE782F66C42}"/>
          </ac:picMkLst>
        </pc:picChg>
      </pc:sldChg>
      <pc:sldChg chg="modSp add del mod">
        <pc:chgData name="Widodo, Agus A" userId="7e0b41b2-95c0-44fb-a591-8707edf6eef7" providerId="ADAL" clId="{510C75C1-B509-403F-8831-E75B0FFC9EE9}" dt="2024-04-02T17:05:33.719" v="2102" actId="2696"/>
        <pc:sldMkLst>
          <pc:docMk/>
          <pc:sldMk cId="290299184" sldId="354"/>
        </pc:sldMkLst>
        <pc:spChg chg="mod">
          <ac:chgData name="Widodo, Agus A" userId="7e0b41b2-95c0-44fb-a591-8707edf6eef7" providerId="ADAL" clId="{510C75C1-B509-403F-8831-E75B0FFC9EE9}" dt="2024-04-02T13:46:00.048" v="1152"/>
          <ac:spMkLst>
            <pc:docMk/>
            <pc:sldMk cId="290299184" sldId="354"/>
            <ac:spMk id="13" creationId="{296E2365-6ED0-80AE-365A-CA462A0C2DC4}"/>
          </ac:spMkLst>
        </pc:spChg>
        <pc:spChg chg="mod">
          <ac:chgData name="Widodo, Agus A" userId="7e0b41b2-95c0-44fb-a591-8707edf6eef7" providerId="ADAL" clId="{510C75C1-B509-403F-8831-E75B0FFC9EE9}" dt="2024-04-02T13:46:00.048" v="1152"/>
          <ac:spMkLst>
            <pc:docMk/>
            <pc:sldMk cId="290299184" sldId="354"/>
            <ac:spMk id="18" creationId="{C1052C11-1E27-2E67-593A-D46B14370DD0}"/>
          </ac:spMkLst>
        </pc:spChg>
        <pc:picChg chg="mod">
          <ac:chgData name="Widodo, Agus A" userId="7e0b41b2-95c0-44fb-a591-8707edf6eef7" providerId="ADAL" clId="{510C75C1-B509-403F-8831-E75B0FFC9EE9}" dt="2024-04-02T13:46:00.048" v="1152"/>
          <ac:picMkLst>
            <pc:docMk/>
            <pc:sldMk cId="290299184" sldId="354"/>
            <ac:picMk id="2" creationId="{D3EE524F-064D-DC0B-C29A-9CE93575DF4D}"/>
          </ac:picMkLst>
        </pc:picChg>
      </pc:sldChg>
      <pc:sldChg chg="modSp add del mod">
        <pc:chgData name="Widodo, Agus A" userId="7e0b41b2-95c0-44fb-a591-8707edf6eef7" providerId="ADAL" clId="{510C75C1-B509-403F-8831-E75B0FFC9EE9}" dt="2024-04-02T17:05:33.719" v="2102" actId="2696"/>
        <pc:sldMkLst>
          <pc:docMk/>
          <pc:sldMk cId="2004420525" sldId="355"/>
        </pc:sldMkLst>
        <pc:spChg chg="mod">
          <ac:chgData name="Widodo, Agus A" userId="7e0b41b2-95c0-44fb-a591-8707edf6eef7" providerId="ADAL" clId="{510C75C1-B509-403F-8831-E75B0FFC9EE9}" dt="2024-04-02T13:55:44.578" v="1249" actId="14100"/>
          <ac:spMkLst>
            <pc:docMk/>
            <pc:sldMk cId="2004420525" sldId="355"/>
            <ac:spMk id="13" creationId="{296E2365-6ED0-80AE-365A-CA462A0C2DC4}"/>
          </ac:spMkLst>
        </pc:spChg>
        <pc:spChg chg="mod">
          <ac:chgData name="Widodo, Agus A" userId="7e0b41b2-95c0-44fb-a591-8707edf6eef7" providerId="ADAL" clId="{510C75C1-B509-403F-8831-E75B0FFC9EE9}" dt="2024-04-02T13:55:56.139" v="1254" actId="20577"/>
          <ac:spMkLst>
            <pc:docMk/>
            <pc:sldMk cId="2004420525" sldId="355"/>
            <ac:spMk id="18" creationId="{C1052C11-1E27-2E67-593A-D46B14370DD0}"/>
          </ac:spMkLst>
        </pc:spChg>
        <pc:picChg chg="mod">
          <ac:chgData name="Widodo, Agus A" userId="7e0b41b2-95c0-44fb-a591-8707edf6eef7" providerId="ADAL" clId="{510C75C1-B509-403F-8831-E75B0FFC9EE9}" dt="2024-04-02T13:46:00.048" v="1152"/>
          <ac:picMkLst>
            <pc:docMk/>
            <pc:sldMk cId="2004420525" sldId="355"/>
            <ac:picMk id="2" creationId="{D3EE524F-064D-DC0B-C29A-9CE93575DF4D}"/>
          </ac:picMkLst>
        </pc:picChg>
      </pc:sldChg>
      <pc:sldChg chg="addSp delSp modSp new del mod chgLayout">
        <pc:chgData name="Widodo, Agus A" userId="7e0b41b2-95c0-44fb-a591-8707edf6eef7" providerId="ADAL" clId="{510C75C1-B509-403F-8831-E75B0FFC9EE9}" dt="2024-04-02T17:05:39.925" v="2103" actId="2696"/>
        <pc:sldMkLst>
          <pc:docMk/>
          <pc:sldMk cId="3207566992" sldId="356"/>
        </pc:sldMkLst>
        <pc:spChg chg="add del mod">
          <ac:chgData name="Widodo, Agus A" userId="7e0b41b2-95c0-44fb-a591-8707edf6eef7" providerId="ADAL" clId="{510C75C1-B509-403F-8831-E75B0FFC9EE9}" dt="2024-04-02T14:03:37.006" v="1257" actId="21"/>
          <ac:spMkLst>
            <pc:docMk/>
            <pc:sldMk cId="3207566992" sldId="356"/>
            <ac:spMk id="3" creationId="{EF33A2D8-0681-054A-5212-91F6B6D38866}"/>
          </ac:spMkLst>
        </pc:spChg>
        <pc:picChg chg="add mod">
          <ac:chgData name="Widodo, Agus A" userId="7e0b41b2-95c0-44fb-a591-8707edf6eef7" providerId="ADAL" clId="{510C75C1-B509-403F-8831-E75B0FFC9EE9}" dt="2024-04-02T14:03:54.291" v="1262" actId="1076"/>
          <ac:picMkLst>
            <pc:docMk/>
            <pc:sldMk cId="3207566992" sldId="356"/>
            <ac:picMk id="4" creationId="{DF21BF56-62C2-0C88-CC08-EE84E5EDA11E}"/>
          </ac:picMkLst>
        </pc:picChg>
      </pc:sldChg>
      <pc:sldChg chg="addSp modSp new del mod modAnim">
        <pc:chgData name="Widodo, Agus A" userId="7e0b41b2-95c0-44fb-a591-8707edf6eef7" providerId="ADAL" clId="{510C75C1-B509-403F-8831-E75B0FFC9EE9}" dt="2024-04-02T17:05:33.719" v="2102" actId="2696"/>
        <pc:sldMkLst>
          <pc:docMk/>
          <pc:sldMk cId="4196553070" sldId="357"/>
        </pc:sldMkLst>
        <pc:spChg chg="add mod">
          <ac:chgData name="Widodo, Agus A" userId="7e0b41b2-95c0-44fb-a591-8707edf6eef7" providerId="ADAL" clId="{510C75C1-B509-403F-8831-E75B0FFC9EE9}" dt="2024-04-02T13:54:52.578" v="1242" actId="14100"/>
          <ac:spMkLst>
            <pc:docMk/>
            <pc:sldMk cId="4196553070" sldId="357"/>
            <ac:spMk id="2" creationId="{62982AF7-E9F6-375D-5096-3CD498438C1C}"/>
          </ac:spMkLst>
        </pc:spChg>
        <pc:spChg chg="add mod">
          <ac:chgData name="Widodo, Agus A" userId="7e0b41b2-95c0-44fb-a591-8707edf6eef7" providerId="ADAL" clId="{510C75C1-B509-403F-8831-E75B0FFC9EE9}" dt="2024-04-02T14:11:38.043" v="1336" actId="113"/>
          <ac:spMkLst>
            <pc:docMk/>
            <pc:sldMk cId="4196553070" sldId="357"/>
            <ac:spMk id="3" creationId="{4EDF4D81-AABD-9F20-5135-8D91C9620355}"/>
          </ac:spMkLst>
        </pc:spChg>
      </pc:sldChg>
      <pc:sldChg chg="addSp delSp modSp new mod">
        <pc:chgData name="Widodo, Agus A" userId="7e0b41b2-95c0-44fb-a591-8707edf6eef7" providerId="ADAL" clId="{510C75C1-B509-403F-8831-E75B0FFC9EE9}" dt="2024-04-02T14:39:05.738" v="1554" actId="693"/>
        <pc:sldMkLst>
          <pc:docMk/>
          <pc:sldMk cId="1424633630" sldId="358"/>
        </pc:sldMkLst>
        <pc:spChg chg="add del mod">
          <ac:chgData name="Widodo, Agus A" userId="7e0b41b2-95c0-44fb-a591-8707edf6eef7" providerId="ADAL" clId="{510C75C1-B509-403F-8831-E75B0FFC9EE9}" dt="2024-04-02T14:37:20.079" v="1525" actId="478"/>
          <ac:spMkLst>
            <pc:docMk/>
            <pc:sldMk cId="1424633630" sldId="358"/>
            <ac:spMk id="2" creationId="{D3C6FE41-CBC6-C4A9-D014-3909B405DE6A}"/>
          </ac:spMkLst>
        </pc:spChg>
        <pc:spChg chg="add mod">
          <ac:chgData name="Widodo, Agus A" userId="7e0b41b2-95c0-44fb-a591-8707edf6eef7" providerId="ADAL" clId="{510C75C1-B509-403F-8831-E75B0FFC9EE9}" dt="2024-04-02T14:22:53.076" v="1523" actId="113"/>
          <ac:spMkLst>
            <pc:docMk/>
            <pc:sldMk cId="1424633630" sldId="358"/>
            <ac:spMk id="4" creationId="{2D54F10E-BD3B-7ACE-59EA-E323EDF9DBAC}"/>
          </ac:spMkLst>
        </pc:spChg>
        <pc:spChg chg="add mod">
          <ac:chgData name="Widodo, Agus A" userId="7e0b41b2-95c0-44fb-a591-8707edf6eef7" providerId="ADAL" clId="{510C75C1-B509-403F-8831-E75B0FFC9EE9}" dt="2024-04-02T14:38:29.032" v="1548" actId="14100"/>
          <ac:spMkLst>
            <pc:docMk/>
            <pc:sldMk cId="1424633630" sldId="358"/>
            <ac:spMk id="8" creationId="{F4B0DBE8-A334-DDF6-6512-A64701DEB57D}"/>
          </ac:spMkLst>
        </pc:spChg>
        <pc:spChg chg="add mod">
          <ac:chgData name="Widodo, Agus A" userId="7e0b41b2-95c0-44fb-a591-8707edf6eef7" providerId="ADAL" clId="{510C75C1-B509-403F-8831-E75B0FFC9EE9}" dt="2024-04-02T14:39:05.738" v="1554" actId="693"/>
          <ac:spMkLst>
            <pc:docMk/>
            <pc:sldMk cId="1424633630" sldId="358"/>
            <ac:spMk id="9" creationId="{0EE5666C-EF96-3C87-DB89-5FD546CEBD64}"/>
          </ac:spMkLst>
        </pc:spChg>
        <pc:picChg chg="add mod">
          <ac:chgData name="Widodo, Agus A" userId="7e0b41b2-95c0-44fb-a591-8707edf6eef7" providerId="ADAL" clId="{510C75C1-B509-403F-8831-E75B0FFC9EE9}" dt="2024-04-02T14:38:38.407" v="1549" actId="1076"/>
          <ac:picMkLst>
            <pc:docMk/>
            <pc:sldMk cId="1424633630" sldId="358"/>
            <ac:picMk id="6" creationId="{CCAE2A12-9C4B-A1B7-9A3A-D2B6329DE5AA}"/>
          </ac:picMkLst>
        </pc:picChg>
      </pc:sldChg>
      <pc:sldChg chg="addSp delSp modSp add del mod ord">
        <pc:chgData name="Widodo, Agus A" userId="7e0b41b2-95c0-44fb-a591-8707edf6eef7" providerId="ADAL" clId="{510C75C1-B509-403F-8831-E75B0FFC9EE9}" dt="2024-04-02T17:44:58.880" v="2818" actId="2696"/>
        <pc:sldMkLst>
          <pc:docMk/>
          <pc:sldMk cId="2312196489" sldId="359"/>
        </pc:sldMkLst>
        <pc:spChg chg="add del mod">
          <ac:chgData name="Widodo, Agus A" userId="7e0b41b2-95c0-44fb-a591-8707edf6eef7" providerId="ADAL" clId="{510C75C1-B509-403F-8831-E75B0FFC9EE9}" dt="2024-04-02T17:12:58.282" v="2193" actId="478"/>
          <ac:spMkLst>
            <pc:docMk/>
            <pc:sldMk cId="2312196489" sldId="359"/>
            <ac:spMk id="3" creationId="{0C4C7A86-0475-9E4A-9E19-288BB4FC2F97}"/>
          </ac:spMkLst>
        </pc:spChg>
        <pc:spChg chg="add mod">
          <ac:chgData name="Widodo, Agus A" userId="7e0b41b2-95c0-44fb-a591-8707edf6eef7" providerId="ADAL" clId="{510C75C1-B509-403F-8831-E75B0FFC9EE9}" dt="2024-04-02T17:13:03.743" v="2194" actId="1076"/>
          <ac:spMkLst>
            <pc:docMk/>
            <pc:sldMk cId="2312196489" sldId="359"/>
            <ac:spMk id="4" creationId="{B15968EB-4B6C-BF8A-4D72-51F9F96A6783}"/>
          </ac:spMkLst>
        </pc:spChg>
        <pc:spChg chg="del">
          <ac:chgData name="Widodo, Agus A" userId="7e0b41b2-95c0-44fb-a591-8707edf6eef7" providerId="ADAL" clId="{510C75C1-B509-403F-8831-E75B0FFC9EE9}" dt="2024-04-02T14:06:01.028" v="1274" actId="478"/>
          <ac:spMkLst>
            <pc:docMk/>
            <pc:sldMk cId="2312196489" sldId="359"/>
            <ac:spMk id="13" creationId="{296E2365-6ED0-80AE-365A-CA462A0C2DC4}"/>
          </ac:spMkLst>
        </pc:spChg>
        <pc:spChg chg="mod">
          <ac:chgData name="Widodo, Agus A" userId="7e0b41b2-95c0-44fb-a591-8707edf6eef7" providerId="ADAL" clId="{510C75C1-B509-403F-8831-E75B0FFC9EE9}" dt="2024-04-02T17:13:08.902" v="2199" actId="14100"/>
          <ac:spMkLst>
            <pc:docMk/>
            <pc:sldMk cId="2312196489" sldId="359"/>
            <ac:spMk id="18" creationId="{C1052C11-1E27-2E67-593A-D46B14370DD0}"/>
          </ac:spMkLst>
        </pc:spChg>
        <pc:picChg chg="del">
          <ac:chgData name="Widodo, Agus A" userId="7e0b41b2-95c0-44fb-a591-8707edf6eef7" providerId="ADAL" clId="{510C75C1-B509-403F-8831-E75B0FFC9EE9}" dt="2024-04-02T14:05:59.828" v="1273" actId="478"/>
          <ac:picMkLst>
            <pc:docMk/>
            <pc:sldMk cId="2312196489" sldId="359"/>
            <ac:picMk id="2" creationId="{D3EE524F-064D-DC0B-C29A-9CE93575DF4D}"/>
          </ac:picMkLst>
        </pc:picChg>
      </pc:sldChg>
      <pc:sldChg chg="new del">
        <pc:chgData name="Widodo, Agus A" userId="7e0b41b2-95c0-44fb-a591-8707edf6eef7" providerId="ADAL" clId="{510C75C1-B509-403F-8831-E75B0FFC9EE9}" dt="2024-04-02T17:11:29.030" v="2172" actId="2696"/>
        <pc:sldMkLst>
          <pc:docMk/>
          <pc:sldMk cId="1985734750" sldId="360"/>
        </pc:sldMkLst>
      </pc:sldChg>
      <pc:sldChg chg="modSp add mod">
        <pc:chgData name="Widodo, Agus A" userId="7e0b41b2-95c0-44fb-a591-8707edf6eef7" providerId="ADAL" clId="{510C75C1-B509-403F-8831-E75B0FFC9EE9}" dt="2024-04-02T17:51:52.829" v="2833" actId="255"/>
        <pc:sldMkLst>
          <pc:docMk/>
          <pc:sldMk cId="839097376" sldId="361"/>
        </pc:sldMkLst>
        <pc:spChg chg="mod">
          <ac:chgData name="Widodo, Agus A" userId="7e0b41b2-95c0-44fb-a591-8707edf6eef7" providerId="ADAL" clId="{510C75C1-B509-403F-8831-E75B0FFC9EE9}" dt="2024-04-02T17:51:52.829" v="2833" actId="255"/>
          <ac:spMkLst>
            <pc:docMk/>
            <pc:sldMk cId="839097376" sldId="361"/>
            <ac:spMk id="2" creationId="{00000000-0000-0000-0000-000000000000}"/>
          </ac:spMkLst>
        </pc:spChg>
        <pc:spChg chg="mod">
          <ac:chgData name="Widodo, Agus A" userId="7e0b41b2-95c0-44fb-a591-8707edf6eef7" providerId="ADAL" clId="{510C75C1-B509-403F-8831-E75B0FFC9EE9}" dt="2024-04-02T17:09:21.414" v="2139" actId="2711"/>
          <ac:spMkLst>
            <pc:docMk/>
            <pc:sldMk cId="839097376" sldId="361"/>
            <ac:spMk id="3" creationId="{00000000-0000-0000-0000-000000000000}"/>
          </ac:spMkLst>
        </pc:spChg>
      </pc:sldChg>
      <pc:sldChg chg="modSp add mod">
        <pc:chgData name="Widodo, Agus A" userId="7e0b41b2-95c0-44fb-a591-8707edf6eef7" providerId="ADAL" clId="{510C75C1-B509-403F-8831-E75B0FFC9EE9}" dt="2024-04-02T17:51:56.782" v="2834" actId="255"/>
        <pc:sldMkLst>
          <pc:docMk/>
          <pc:sldMk cId="3727697697" sldId="362"/>
        </pc:sldMkLst>
        <pc:spChg chg="mod">
          <ac:chgData name="Widodo, Agus A" userId="7e0b41b2-95c0-44fb-a591-8707edf6eef7" providerId="ADAL" clId="{510C75C1-B509-403F-8831-E75B0FFC9EE9}" dt="2024-04-02T17:51:56.782" v="2834" actId="255"/>
          <ac:spMkLst>
            <pc:docMk/>
            <pc:sldMk cId="3727697697" sldId="362"/>
            <ac:spMk id="2" creationId="{00000000-0000-0000-0000-000000000000}"/>
          </ac:spMkLst>
        </pc:spChg>
        <pc:spChg chg="mod">
          <ac:chgData name="Widodo, Agus A" userId="7e0b41b2-95c0-44fb-a591-8707edf6eef7" providerId="ADAL" clId="{510C75C1-B509-403F-8831-E75B0FFC9EE9}" dt="2024-04-02T17:09:53.492" v="2147" actId="2711"/>
          <ac:spMkLst>
            <pc:docMk/>
            <pc:sldMk cId="3727697697" sldId="362"/>
            <ac:spMk id="3" creationId="{00000000-0000-0000-0000-000000000000}"/>
          </ac:spMkLst>
        </pc:spChg>
      </pc:sldChg>
      <pc:sldChg chg="modSp add mod">
        <pc:chgData name="Widodo, Agus A" userId="7e0b41b2-95c0-44fb-a591-8707edf6eef7" providerId="ADAL" clId="{510C75C1-B509-403F-8831-E75B0FFC9EE9}" dt="2024-04-02T17:52:01.805" v="2835" actId="255"/>
        <pc:sldMkLst>
          <pc:docMk/>
          <pc:sldMk cId="997435432" sldId="363"/>
        </pc:sldMkLst>
        <pc:spChg chg="mod">
          <ac:chgData name="Widodo, Agus A" userId="7e0b41b2-95c0-44fb-a591-8707edf6eef7" providerId="ADAL" clId="{510C75C1-B509-403F-8831-E75B0FFC9EE9}" dt="2024-04-02T17:52:01.805" v="2835" actId="255"/>
          <ac:spMkLst>
            <pc:docMk/>
            <pc:sldMk cId="997435432" sldId="363"/>
            <ac:spMk id="2" creationId="{00000000-0000-0000-0000-000000000000}"/>
          </ac:spMkLst>
        </pc:spChg>
        <pc:spChg chg="mod">
          <ac:chgData name="Widodo, Agus A" userId="7e0b41b2-95c0-44fb-a591-8707edf6eef7" providerId="ADAL" clId="{510C75C1-B509-403F-8831-E75B0FFC9EE9}" dt="2024-04-02T17:10:03.847" v="2150" actId="1076"/>
          <ac:spMkLst>
            <pc:docMk/>
            <pc:sldMk cId="997435432" sldId="363"/>
            <ac:spMk id="3" creationId="{00000000-0000-0000-0000-000000000000}"/>
          </ac:spMkLst>
        </pc:spChg>
      </pc:sldChg>
      <pc:sldChg chg="modSp add mod">
        <pc:chgData name="Widodo, Agus A" userId="7e0b41b2-95c0-44fb-a591-8707edf6eef7" providerId="ADAL" clId="{510C75C1-B509-403F-8831-E75B0FFC9EE9}" dt="2024-04-02T17:52:07.838" v="2836" actId="255"/>
        <pc:sldMkLst>
          <pc:docMk/>
          <pc:sldMk cId="6272461" sldId="364"/>
        </pc:sldMkLst>
        <pc:spChg chg="mod">
          <ac:chgData name="Widodo, Agus A" userId="7e0b41b2-95c0-44fb-a591-8707edf6eef7" providerId="ADAL" clId="{510C75C1-B509-403F-8831-E75B0FFC9EE9}" dt="2024-04-02T17:52:07.838" v="2836" actId="255"/>
          <ac:spMkLst>
            <pc:docMk/>
            <pc:sldMk cId="6272461" sldId="364"/>
            <ac:spMk id="2" creationId="{00000000-0000-0000-0000-000000000000}"/>
          </ac:spMkLst>
        </pc:spChg>
        <pc:spChg chg="mod">
          <ac:chgData name="Widodo, Agus A" userId="7e0b41b2-95c0-44fb-a591-8707edf6eef7" providerId="ADAL" clId="{510C75C1-B509-403F-8831-E75B0FFC9EE9}" dt="2024-04-02T17:10:16.241" v="2154" actId="2711"/>
          <ac:spMkLst>
            <pc:docMk/>
            <pc:sldMk cId="6272461" sldId="364"/>
            <ac:spMk id="3" creationId="{00000000-0000-0000-0000-000000000000}"/>
          </ac:spMkLst>
        </pc:spChg>
        <pc:spChg chg="mod">
          <ac:chgData name="Widodo, Agus A" userId="7e0b41b2-95c0-44fb-a591-8707edf6eef7" providerId="ADAL" clId="{510C75C1-B509-403F-8831-E75B0FFC9EE9}" dt="2024-04-02T17:10:16.241" v="2154" actId="2711"/>
          <ac:spMkLst>
            <pc:docMk/>
            <pc:sldMk cId="6272461" sldId="364"/>
            <ac:spMk id="4" creationId="{00000000-0000-0000-0000-000000000000}"/>
          </ac:spMkLst>
        </pc:spChg>
      </pc:sldChg>
      <pc:sldChg chg="modSp add mod">
        <pc:chgData name="Widodo, Agus A" userId="7e0b41b2-95c0-44fb-a591-8707edf6eef7" providerId="ADAL" clId="{510C75C1-B509-403F-8831-E75B0FFC9EE9}" dt="2024-04-02T17:52:12.095" v="2837" actId="255"/>
        <pc:sldMkLst>
          <pc:docMk/>
          <pc:sldMk cId="874423282" sldId="365"/>
        </pc:sldMkLst>
        <pc:spChg chg="mod">
          <ac:chgData name="Widodo, Agus A" userId="7e0b41b2-95c0-44fb-a591-8707edf6eef7" providerId="ADAL" clId="{510C75C1-B509-403F-8831-E75B0FFC9EE9}" dt="2024-04-02T17:52:12.095" v="2837" actId="255"/>
          <ac:spMkLst>
            <pc:docMk/>
            <pc:sldMk cId="874423282" sldId="365"/>
            <ac:spMk id="2" creationId="{00000000-0000-0000-0000-000000000000}"/>
          </ac:spMkLst>
        </pc:spChg>
        <pc:spChg chg="mod">
          <ac:chgData name="Widodo, Agus A" userId="7e0b41b2-95c0-44fb-a591-8707edf6eef7" providerId="ADAL" clId="{510C75C1-B509-403F-8831-E75B0FFC9EE9}" dt="2024-04-02T17:10:25.629" v="2157" actId="2711"/>
          <ac:spMkLst>
            <pc:docMk/>
            <pc:sldMk cId="874423282" sldId="365"/>
            <ac:spMk id="3" creationId="{00000000-0000-0000-0000-000000000000}"/>
          </ac:spMkLst>
        </pc:spChg>
      </pc:sldChg>
      <pc:sldChg chg="modSp add mod">
        <pc:chgData name="Widodo, Agus A" userId="7e0b41b2-95c0-44fb-a591-8707edf6eef7" providerId="ADAL" clId="{510C75C1-B509-403F-8831-E75B0FFC9EE9}" dt="2024-04-02T17:52:16.126" v="2838" actId="255"/>
        <pc:sldMkLst>
          <pc:docMk/>
          <pc:sldMk cId="3736966717" sldId="366"/>
        </pc:sldMkLst>
        <pc:spChg chg="mod">
          <ac:chgData name="Widodo, Agus A" userId="7e0b41b2-95c0-44fb-a591-8707edf6eef7" providerId="ADAL" clId="{510C75C1-B509-403F-8831-E75B0FFC9EE9}" dt="2024-04-02T17:52:16.126" v="2838" actId="255"/>
          <ac:spMkLst>
            <pc:docMk/>
            <pc:sldMk cId="3736966717" sldId="366"/>
            <ac:spMk id="2" creationId="{00000000-0000-0000-0000-000000000000}"/>
          </ac:spMkLst>
        </pc:spChg>
        <pc:spChg chg="mod">
          <ac:chgData name="Widodo, Agus A" userId="7e0b41b2-95c0-44fb-a591-8707edf6eef7" providerId="ADAL" clId="{510C75C1-B509-403F-8831-E75B0FFC9EE9}" dt="2024-04-02T17:10:39.811" v="2161" actId="2711"/>
          <ac:spMkLst>
            <pc:docMk/>
            <pc:sldMk cId="3736966717" sldId="366"/>
            <ac:spMk id="3" creationId="{00000000-0000-0000-0000-000000000000}"/>
          </ac:spMkLst>
        </pc:spChg>
      </pc:sldChg>
      <pc:sldChg chg="modSp add mod">
        <pc:chgData name="Widodo, Agus A" userId="7e0b41b2-95c0-44fb-a591-8707edf6eef7" providerId="ADAL" clId="{510C75C1-B509-403F-8831-E75B0FFC9EE9}" dt="2024-04-02T17:52:19.710" v="2839" actId="255"/>
        <pc:sldMkLst>
          <pc:docMk/>
          <pc:sldMk cId="4176059727" sldId="367"/>
        </pc:sldMkLst>
        <pc:spChg chg="mod">
          <ac:chgData name="Widodo, Agus A" userId="7e0b41b2-95c0-44fb-a591-8707edf6eef7" providerId="ADAL" clId="{510C75C1-B509-403F-8831-E75B0FFC9EE9}" dt="2024-04-02T17:52:19.710" v="2839" actId="255"/>
          <ac:spMkLst>
            <pc:docMk/>
            <pc:sldMk cId="4176059727" sldId="367"/>
            <ac:spMk id="2" creationId="{00000000-0000-0000-0000-000000000000}"/>
          </ac:spMkLst>
        </pc:spChg>
        <pc:spChg chg="mod">
          <ac:chgData name="Widodo, Agus A" userId="7e0b41b2-95c0-44fb-a591-8707edf6eef7" providerId="ADAL" clId="{510C75C1-B509-403F-8831-E75B0FFC9EE9}" dt="2024-04-02T17:10:56.852" v="2165" actId="2711"/>
          <ac:spMkLst>
            <pc:docMk/>
            <pc:sldMk cId="4176059727" sldId="367"/>
            <ac:spMk id="3" creationId="{00000000-0000-0000-0000-000000000000}"/>
          </ac:spMkLst>
        </pc:spChg>
      </pc:sldChg>
      <pc:sldChg chg="delSp modSp add mod">
        <pc:chgData name="Widodo, Agus A" userId="7e0b41b2-95c0-44fb-a591-8707edf6eef7" providerId="ADAL" clId="{510C75C1-B509-403F-8831-E75B0FFC9EE9}" dt="2024-04-02T18:03:40.358" v="2861"/>
        <pc:sldMkLst>
          <pc:docMk/>
          <pc:sldMk cId="3425930255" sldId="368"/>
        </pc:sldMkLst>
        <pc:spChg chg="mod">
          <ac:chgData name="Widodo, Agus A" userId="7e0b41b2-95c0-44fb-a591-8707edf6eef7" providerId="ADAL" clId="{510C75C1-B509-403F-8831-E75B0FFC9EE9}" dt="2024-04-02T17:52:24.702" v="2840" actId="255"/>
          <ac:spMkLst>
            <pc:docMk/>
            <pc:sldMk cId="3425930255" sldId="368"/>
            <ac:spMk id="2" creationId="{00000000-0000-0000-0000-000000000000}"/>
          </ac:spMkLst>
        </pc:spChg>
        <pc:spChg chg="mod">
          <ac:chgData name="Widodo, Agus A" userId="7e0b41b2-95c0-44fb-a591-8707edf6eef7" providerId="ADAL" clId="{510C75C1-B509-403F-8831-E75B0FFC9EE9}" dt="2024-04-02T17:11:09.550" v="2169" actId="207"/>
          <ac:spMkLst>
            <pc:docMk/>
            <pc:sldMk cId="3425930255" sldId="368"/>
            <ac:spMk id="3" creationId="{00000000-0000-0000-0000-000000000000}"/>
          </ac:spMkLst>
        </pc:spChg>
        <pc:spChg chg="mod">
          <ac:chgData name="Widodo, Agus A" userId="7e0b41b2-95c0-44fb-a591-8707edf6eef7" providerId="ADAL" clId="{510C75C1-B509-403F-8831-E75B0FFC9EE9}" dt="2024-04-02T17:11:09.550" v="2169" actId="207"/>
          <ac:spMkLst>
            <pc:docMk/>
            <pc:sldMk cId="3425930255" sldId="368"/>
            <ac:spMk id="4" creationId="{00000000-0000-0000-0000-000000000000}"/>
          </ac:spMkLst>
        </pc:spChg>
        <pc:spChg chg="del">
          <ac:chgData name="Widodo, Agus A" userId="7e0b41b2-95c0-44fb-a591-8707edf6eef7" providerId="ADAL" clId="{510C75C1-B509-403F-8831-E75B0FFC9EE9}" dt="2024-04-02T18:03:40.358" v="2861"/>
          <ac:spMkLst>
            <pc:docMk/>
            <pc:sldMk cId="3425930255" sldId="368"/>
            <ac:spMk id="5" creationId="{1B095CBD-489A-57D7-F3C2-89B98F620E53}"/>
          </ac:spMkLst>
        </pc:spChg>
        <pc:spChg chg="del">
          <ac:chgData name="Widodo, Agus A" userId="7e0b41b2-95c0-44fb-a591-8707edf6eef7" providerId="ADAL" clId="{510C75C1-B509-403F-8831-E75B0FFC9EE9}" dt="2024-04-02T18:03:40.358" v="2861"/>
          <ac:spMkLst>
            <pc:docMk/>
            <pc:sldMk cId="3425930255" sldId="368"/>
            <ac:spMk id="6" creationId="{E1C5D03D-18DD-395B-F4FE-BB78D7B1DC57}"/>
          </ac:spMkLst>
        </pc:spChg>
      </pc:sldChg>
      <pc:sldChg chg="modSp add mod">
        <pc:chgData name="Widodo, Agus A" userId="7e0b41b2-95c0-44fb-a591-8707edf6eef7" providerId="ADAL" clId="{510C75C1-B509-403F-8831-E75B0FFC9EE9}" dt="2024-04-02T17:09:05.786" v="2137" actId="1076"/>
        <pc:sldMkLst>
          <pc:docMk/>
          <pc:sldMk cId="444200484" sldId="369"/>
        </pc:sldMkLst>
        <pc:spChg chg="mod">
          <ac:chgData name="Widodo, Agus A" userId="7e0b41b2-95c0-44fb-a591-8707edf6eef7" providerId="ADAL" clId="{510C75C1-B509-403F-8831-E75B0FFC9EE9}" dt="2024-04-02T17:09:05.786" v="2137" actId="1076"/>
          <ac:spMkLst>
            <pc:docMk/>
            <pc:sldMk cId="444200484" sldId="369"/>
            <ac:spMk id="2" creationId="{00000000-0000-0000-0000-000000000000}"/>
          </ac:spMkLst>
        </pc:spChg>
      </pc:sldChg>
      <pc:sldChg chg="modSp add mod">
        <pc:chgData name="Widodo, Agus A" userId="7e0b41b2-95c0-44fb-a591-8707edf6eef7" providerId="ADAL" clId="{510C75C1-B509-403F-8831-E75B0FFC9EE9}" dt="2024-04-02T17:51:48.879" v="2832" actId="255"/>
        <pc:sldMkLst>
          <pc:docMk/>
          <pc:sldMk cId="494640419" sldId="370"/>
        </pc:sldMkLst>
        <pc:spChg chg="mod">
          <ac:chgData name="Widodo, Agus A" userId="7e0b41b2-95c0-44fb-a591-8707edf6eef7" providerId="ADAL" clId="{510C75C1-B509-403F-8831-E75B0FFC9EE9}" dt="2024-04-02T17:51:48.879" v="2832" actId="255"/>
          <ac:spMkLst>
            <pc:docMk/>
            <pc:sldMk cId="494640419" sldId="370"/>
            <ac:spMk id="2" creationId="{00000000-0000-0000-0000-000000000000}"/>
          </ac:spMkLst>
        </pc:spChg>
        <pc:spChg chg="mod">
          <ac:chgData name="Widodo, Agus A" userId="7e0b41b2-95c0-44fb-a591-8707edf6eef7" providerId="ADAL" clId="{510C75C1-B509-403F-8831-E75B0FFC9EE9}" dt="2024-04-02T17:08:39.007" v="2132" actId="2711"/>
          <ac:spMkLst>
            <pc:docMk/>
            <pc:sldMk cId="494640419" sldId="370"/>
            <ac:spMk id="3" creationId="{00000000-0000-0000-0000-000000000000}"/>
          </ac:spMkLst>
        </pc:spChg>
        <pc:spChg chg="mod">
          <ac:chgData name="Widodo, Agus A" userId="7e0b41b2-95c0-44fb-a591-8707edf6eef7" providerId="ADAL" clId="{510C75C1-B509-403F-8831-E75B0FFC9EE9}" dt="2024-04-02T17:08:44.885" v="2133" actId="2711"/>
          <ac:spMkLst>
            <pc:docMk/>
            <pc:sldMk cId="494640419" sldId="370"/>
            <ac:spMk id="6" creationId="{00000000-0000-0000-0000-000000000000}"/>
          </ac:spMkLst>
        </pc:spChg>
      </pc:sldChg>
      <pc:sldChg chg="addSp delSp modSp new mod modNotesTx">
        <pc:chgData name="Widodo, Agus A" userId="7e0b41b2-95c0-44fb-a591-8707edf6eef7" providerId="ADAL" clId="{510C75C1-B509-403F-8831-E75B0FFC9EE9}" dt="2024-04-02T17:53:38.252" v="2859" actId="1076"/>
        <pc:sldMkLst>
          <pc:docMk/>
          <pc:sldMk cId="3548357901" sldId="371"/>
        </pc:sldMkLst>
        <pc:spChg chg="add mod">
          <ac:chgData name="Widodo, Agus A" userId="7e0b41b2-95c0-44fb-a591-8707edf6eef7" providerId="ADAL" clId="{510C75C1-B509-403F-8831-E75B0FFC9EE9}" dt="2024-04-02T17:41:18.889" v="2798" actId="1076"/>
          <ac:spMkLst>
            <pc:docMk/>
            <pc:sldMk cId="3548357901" sldId="371"/>
            <ac:spMk id="2" creationId="{368CE0F4-2161-2982-0496-71B919A0B540}"/>
          </ac:spMkLst>
        </pc:spChg>
        <pc:spChg chg="add del mod">
          <ac:chgData name="Widodo, Agus A" userId="7e0b41b2-95c0-44fb-a591-8707edf6eef7" providerId="ADAL" clId="{510C75C1-B509-403F-8831-E75B0FFC9EE9}" dt="2024-04-02T17:30:10.003" v="2393" actId="478"/>
          <ac:spMkLst>
            <pc:docMk/>
            <pc:sldMk cId="3548357901" sldId="371"/>
            <ac:spMk id="3" creationId="{72519FE1-00A4-9E4E-3B9E-FFEF5425D853}"/>
          </ac:spMkLst>
        </pc:spChg>
        <pc:spChg chg="add mod">
          <ac:chgData name="Widodo, Agus A" userId="7e0b41b2-95c0-44fb-a591-8707edf6eef7" providerId="ADAL" clId="{510C75C1-B509-403F-8831-E75B0FFC9EE9}" dt="2024-04-02T17:31:46.986" v="2461" actId="1076"/>
          <ac:spMkLst>
            <pc:docMk/>
            <pc:sldMk cId="3548357901" sldId="371"/>
            <ac:spMk id="4" creationId="{847D3598-3C6F-7CF6-F42D-D9ED748FDA24}"/>
          </ac:spMkLst>
        </pc:spChg>
        <pc:spChg chg="add mod">
          <ac:chgData name="Widodo, Agus A" userId="7e0b41b2-95c0-44fb-a591-8707edf6eef7" providerId="ADAL" clId="{510C75C1-B509-403F-8831-E75B0FFC9EE9}" dt="2024-04-02T17:33:06.424" v="2546" actId="16959"/>
          <ac:spMkLst>
            <pc:docMk/>
            <pc:sldMk cId="3548357901" sldId="371"/>
            <ac:spMk id="5" creationId="{C13E4EDA-1FC9-6149-5E70-1BDC0C7D9F1D}"/>
          </ac:spMkLst>
        </pc:spChg>
        <pc:spChg chg="add del">
          <ac:chgData name="Widodo, Agus A" userId="7e0b41b2-95c0-44fb-a591-8707edf6eef7" providerId="ADAL" clId="{510C75C1-B509-403F-8831-E75B0FFC9EE9}" dt="2024-04-02T17:33:17.641" v="2548" actId="22"/>
          <ac:spMkLst>
            <pc:docMk/>
            <pc:sldMk cId="3548357901" sldId="371"/>
            <ac:spMk id="7" creationId="{C904CFC6-1EEB-ED43-B491-958B58B3E8F4}"/>
          </ac:spMkLst>
        </pc:spChg>
        <pc:spChg chg="add del mod">
          <ac:chgData name="Widodo, Agus A" userId="7e0b41b2-95c0-44fb-a591-8707edf6eef7" providerId="ADAL" clId="{510C75C1-B509-403F-8831-E75B0FFC9EE9}" dt="2024-04-02T17:33:55.397" v="2562" actId="478"/>
          <ac:spMkLst>
            <pc:docMk/>
            <pc:sldMk cId="3548357901" sldId="371"/>
            <ac:spMk id="8" creationId="{BCF18AD0-CAE1-A92C-700C-8BF671D70357}"/>
          </ac:spMkLst>
        </pc:spChg>
        <pc:spChg chg="add mod">
          <ac:chgData name="Widodo, Agus A" userId="7e0b41b2-95c0-44fb-a591-8707edf6eef7" providerId="ADAL" clId="{510C75C1-B509-403F-8831-E75B0FFC9EE9}" dt="2024-04-02T17:35:36.604" v="2598" actId="2711"/>
          <ac:spMkLst>
            <pc:docMk/>
            <pc:sldMk cId="3548357901" sldId="371"/>
            <ac:spMk id="9" creationId="{0FF76EC4-D7DE-29C4-9725-4BC0268BBF5F}"/>
          </ac:spMkLst>
        </pc:spChg>
        <pc:spChg chg="add mod">
          <ac:chgData name="Widodo, Agus A" userId="7e0b41b2-95c0-44fb-a591-8707edf6eef7" providerId="ADAL" clId="{510C75C1-B509-403F-8831-E75B0FFC9EE9}" dt="2024-04-02T17:36:09.974" v="2614" actId="20577"/>
          <ac:spMkLst>
            <pc:docMk/>
            <pc:sldMk cId="3548357901" sldId="371"/>
            <ac:spMk id="10" creationId="{782381CE-534B-5491-A492-4903FA2935DE}"/>
          </ac:spMkLst>
        </pc:spChg>
        <pc:spChg chg="add mod">
          <ac:chgData name="Widodo, Agus A" userId="7e0b41b2-95c0-44fb-a591-8707edf6eef7" providerId="ADAL" clId="{510C75C1-B509-403F-8831-E75B0FFC9EE9}" dt="2024-04-02T17:53:38.252" v="2859" actId="1076"/>
          <ac:spMkLst>
            <pc:docMk/>
            <pc:sldMk cId="3548357901" sldId="371"/>
            <ac:spMk id="11" creationId="{28814061-E122-AC9F-0E12-A4ADC1114A79}"/>
          </ac:spMkLst>
        </pc:spChg>
        <pc:spChg chg="add mod">
          <ac:chgData name="Widodo, Agus A" userId="7e0b41b2-95c0-44fb-a591-8707edf6eef7" providerId="ADAL" clId="{510C75C1-B509-403F-8831-E75B0FFC9EE9}" dt="2024-04-02T17:44:35.623" v="2816" actId="1076"/>
          <ac:spMkLst>
            <pc:docMk/>
            <pc:sldMk cId="3548357901" sldId="371"/>
            <ac:spMk id="12" creationId="{81A4A9ED-4212-5996-A3E2-0F68D7C6C8E8}"/>
          </ac:spMkLst>
        </pc:spChg>
      </pc:sldChg>
      <pc:sldChg chg="addSp modSp new mod">
        <pc:chgData name="Widodo, Agus A" userId="7e0b41b2-95c0-44fb-a591-8707edf6eef7" providerId="ADAL" clId="{510C75C1-B509-403F-8831-E75B0FFC9EE9}" dt="2024-04-02T17:53:03.966" v="2857" actId="14100"/>
        <pc:sldMkLst>
          <pc:docMk/>
          <pc:sldMk cId="3755657161" sldId="372"/>
        </pc:sldMkLst>
        <pc:spChg chg="add mod">
          <ac:chgData name="Widodo, Agus A" userId="7e0b41b2-95c0-44fb-a591-8707edf6eef7" providerId="ADAL" clId="{510C75C1-B509-403F-8831-E75B0FFC9EE9}" dt="2024-04-02T17:53:03.966" v="2857" actId="14100"/>
          <ac:spMkLst>
            <pc:docMk/>
            <pc:sldMk cId="3755657161" sldId="372"/>
            <ac:spMk id="3" creationId="{53445079-BB18-1004-1BBE-F89E3A08FB74}"/>
          </ac:spMkLst>
        </pc:spChg>
        <pc:spChg chg="add mod">
          <ac:chgData name="Widodo, Agus A" userId="7e0b41b2-95c0-44fb-a591-8707edf6eef7" providerId="ADAL" clId="{510C75C1-B509-403F-8831-E75B0FFC9EE9}" dt="2024-04-02T17:52:39.277" v="2850" actId="20577"/>
          <ac:spMkLst>
            <pc:docMk/>
            <pc:sldMk cId="3755657161" sldId="372"/>
            <ac:spMk id="4" creationId="{7E7D7385-3E80-06CE-D44A-3F03970438BF}"/>
          </ac:spMkLst>
        </pc:spChg>
      </pc:sldChg>
      <pc:sldChg chg="addSp modSp new del mod">
        <pc:chgData name="Widodo, Agus A" userId="7e0b41b2-95c0-44fb-a591-8707edf6eef7" providerId="ADAL" clId="{510C75C1-B509-403F-8831-E75B0FFC9EE9}" dt="2024-04-02T18:04:06.266" v="2868" actId="2696"/>
        <pc:sldMkLst>
          <pc:docMk/>
          <pc:sldMk cId="2241183308" sldId="373"/>
        </pc:sldMkLst>
        <pc:spChg chg="add mod">
          <ac:chgData name="Widodo, Agus A" userId="7e0b41b2-95c0-44fb-a591-8707edf6eef7" providerId="ADAL" clId="{510C75C1-B509-403F-8831-E75B0FFC9EE9}" dt="2024-04-02T18:04:02.933" v="2867" actId="255"/>
          <ac:spMkLst>
            <pc:docMk/>
            <pc:sldMk cId="2241183308" sldId="373"/>
            <ac:spMk id="4" creationId="{DBC33DB2-77F9-DB1E-7FD8-17C30202D2A2}"/>
          </ac:spMkLst>
        </pc:spChg>
        <pc:spChg chg="add">
          <ac:chgData name="Widodo, Agus A" userId="7e0b41b2-95c0-44fb-a591-8707edf6eef7" providerId="ADAL" clId="{510C75C1-B509-403F-8831-E75B0FFC9EE9}" dt="2024-04-02T18:03:45.351" v="2863"/>
          <ac:spMkLst>
            <pc:docMk/>
            <pc:sldMk cId="2241183308" sldId="373"/>
            <ac:spMk id="5" creationId="{EE3C3B6F-6165-E813-1AE9-F4801072480B}"/>
          </ac:spMkLst>
        </pc:spChg>
      </pc:sldChg>
      <pc:sldMasterChg chg="modSp modSldLayout">
        <pc:chgData name="Widodo, Agus A" userId="7e0b41b2-95c0-44fb-a591-8707edf6eef7" providerId="ADAL" clId="{510C75C1-B509-403F-8831-E75B0FFC9EE9}" dt="2024-04-02T11:39:37.483" v="304"/>
        <pc:sldMasterMkLst>
          <pc:docMk/>
          <pc:sldMasterMk cId="632867958" sldId="2147483648"/>
        </pc:sldMasterMkLst>
        <pc:spChg chg="mod">
          <ac:chgData name="Widodo, Agus A" userId="7e0b41b2-95c0-44fb-a591-8707edf6eef7" providerId="ADAL" clId="{510C75C1-B509-403F-8831-E75B0FFC9EE9}" dt="2024-04-02T11:39:37.483" v="304"/>
          <ac:spMkLst>
            <pc:docMk/>
            <pc:sldMasterMk cId="632867958" sldId="2147483648"/>
            <ac:spMk id="2" creationId="{1DDB455B-96D8-B500-30F1-0EA894B51E10}"/>
          </ac:spMkLst>
        </pc:spChg>
        <pc:spChg chg="mod">
          <ac:chgData name="Widodo, Agus A" userId="7e0b41b2-95c0-44fb-a591-8707edf6eef7" providerId="ADAL" clId="{510C75C1-B509-403F-8831-E75B0FFC9EE9}" dt="2024-04-02T11:39:37.483" v="304"/>
          <ac:spMkLst>
            <pc:docMk/>
            <pc:sldMasterMk cId="632867958" sldId="2147483648"/>
            <ac:spMk id="3" creationId="{091D1F8E-15AD-F041-1FC3-71FAF00AAB22}"/>
          </ac:spMkLst>
        </pc:spChg>
        <pc:spChg chg="mod">
          <ac:chgData name="Widodo, Agus A" userId="7e0b41b2-95c0-44fb-a591-8707edf6eef7" providerId="ADAL" clId="{510C75C1-B509-403F-8831-E75B0FFC9EE9}" dt="2024-04-02T11:39:37.483" v="304"/>
          <ac:spMkLst>
            <pc:docMk/>
            <pc:sldMasterMk cId="632867958" sldId="2147483648"/>
            <ac:spMk id="4" creationId="{E5B194E0-6D23-E811-4AF7-876368E2681D}"/>
          </ac:spMkLst>
        </pc:spChg>
        <pc:spChg chg="mod">
          <ac:chgData name="Widodo, Agus A" userId="7e0b41b2-95c0-44fb-a591-8707edf6eef7" providerId="ADAL" clId="{510C75C1-B509-403F-8831-E75B0FFC9EE9}" dt="2024-04-02T11:39:37.483" v="304"/>
          <ac:spMkLst>
            <pc:docMk/>
            <pc:sldMasterMk cId="632867958" sldId="2147483648"/>
            <ac:spMk id="5" creationId="{2B2A8D1A-9C40-A53F-4715-0818487013AA}"/>
          </ac:spMkLst>
        </pc:spChg>
        <pc:spChg chg="mod">
          <ac:chgData name="Widodo, Agus A" userId="7e0b41b2-95c0-44fb-a591-8707edf6eef7" providerId="ADAL" clId="{510C75C1-B509-403F-8831-E75B0FFC9EE9}" dt="2024-04-02T11:39:37.483" v="304"/>
          <ac:spMkLst>
            <pc:docMk/>
            <pc:sldMasterMk cId="632867958" sldId="2147483648"/>
            <ac:spMk id="6" creationId="{D7A02E4F-3BE3-B632-E8F7-415677267DE4}"/>
          </ac:spMkLst>
        </pc:spChg>
        <pc:sldLayoutChg chg="modSp">
          <pc:chgData name="Widodo, Agus A" userId="7e0b41b2-95c0-44fb-a591-8707edf6eef7" providerId="ADAL" clId="{510C75C1-B509-403F-8831-E75B0FFC9EE9}" dt="2024-04-02T11:39:37.483" v="304"/>
          <pc:sldLayoutMkLst>
            <pc:docMk/>
            <pc:sldMasterMk cId="632867958" sldId="2147483648"/>
            <pc:sldLayoutMk cId="1940073578" sldId="2147483649"/>
          </pc:sldLayoutMkLst>
          <pc:spChg chg="mod">
            <ac:chgData name="Widodo, Agus A" userId="7e0b41b2-95c0-44fb-a591-8707edf6eef7" providerId="ADAL" clId="{510C75C1-B509-403F-8831-E75B0FFC9EE9}" dt="2024-04-02T11:39:37.483" v="304"/>
            <ac:spMkLst>
              <pc:docMk/>
              <pc:sldMasterMk cId="632867958" sldId="2147483648"/>
              <pc:sldLayoutMk cId="1940073578" sldId="2147483649"/>
              <ac:spMk id="2" creationId="{D454BF8D-0549-5F98-ACBA-8602D8869F6E}"/>
            </ac:spMkLst>
          </pc:spChg>
          <pc:spChg chg="mod">
            <ac:chgData name="Widodo, Agus A" userId="7e0b41b2-95c0-44fb-a591-8707edf6eef7" providerId="ADAL" clId="{510C75C1-B509-403F-8831-E75B0FFC9EE9}" dt="2024-04-02T11:39:37.483" v="304"/>
            <ac:spMkLst>
              <pc:docMk/>
              <pc:sldMasterMk cId="632867958" sldId="2147483648"/>
              <pc:sldLayoutMk cId="1940073578" sldId="2147483649"/>
              <ac:spMk id="3" creationId="{9EAF0ED9-D28D-619C-C803-E25005E477CE}"/>
            </ac:spMkLst>
          </pc:spChg>
        </pc:sldLayoutChg>
        <pc:sldLayoutChg chg="modSp">
          <pc:chgData name="Widodo, Agus A" userId="7e0b41b2-95c0-44fb-a591-8707edf6eef7" providerId="ADAL" clId="{510C75C1-B509-403F-8831-E75B0FFC9EE9}" dt="2024-04-02T11:39:37.483" v="304"/>
          <pc:sldLayoutMkLst>
            <pc:docMk/>
            <pc:sldMasterMk cId="632867958" sldId="2147483648"/>
            <pc:sldLayoutMk cId="1427371126" sldId="2147483651"/>
          </pc:sldLayoutMkLst>
          <pc:spChg chg="mod">
            <ac:chgData name="Widodo, Agus A" userId="7e0b41b2-95c0-44fb-a591-8707edf6eef7" providerId="ADAL" clId="{510C75C1-B509-403F-8831-E75B0FFC9EE9}" dt="2024-04-02T11:39:37.483" v="304"/>
            <ac:spMkLst>
              <pc:docMk/>
              <pc:sldMasterMk cId="632867958" sldId="2147483648"/>
              <pc:sldLayoutMk cId="1427371126" sldId="2147483651"/>
              <ac:spMk id="2" creationId="{9F0001A2-A6E7-0E73-B861-9EBDAB168962}"/>
            </ac:spMkLst>
          </pc:spChg>
          <pc:spChg chg="mod">
            <ac:chgData name="Widodo, Agus A" userId="7e0b41b2-95c0-44fb-a591-8707edf6eef7" providerId="ADAL" clId="{510C75C1-B509-403F-8831-E75B0FFC9EE9}" dt="2024-04-02T11:39:37.483" v="304"/>
            <ac:spMkLst>
              <pc:docMk/>
              <pc:sldMasterMk cId="632867958" sldId="2147483648"/>
              <pc:sldLayoutMk cId="1427371126" sldId="2147483651"/>
              <ac:spMk id="3" creationId="{0847185E-749A-2F5C-546F-E4E29CDCB331}"/>
            </ac:spMkLst>
          </pc:spChg>
        </pc:sldLayoutChg>
        <pc:sldLayoutChg chg="modSp">
          <pc:chgData name="Widodo, Agus A" userId="7e0b41b2-95c0-44fb-a591-8707edf6eef7" providerId="ADAL" clId="{510C75C1-B509-403F-8831-E75B0FFC9EE9}" dt="2024-04-02T11:39:37.483" v="304"/>
          <pc:sldLayoutMkLst>
            <pc:docMk/>
            <pc:sldMasterMk cId="632867958" sldId="2147483648"/>
            <pc:sldLayoutMk cId="1706611048" sldId="2147483652"/>
          </pc:sldLayoutMkLst>
          <pc:spChg chg="mod">
            <ac:chgData name="Widodo, Agus A" userId="7e0b41b2-95c0-44fb-a591-8707edf6eef7" providerId="ADAL" clId="{510C75C1-B509-403F-8831-E75B0FFC9EE9}" dt="2024-04-02T11:39:37.483" v="304"/>
            <ac:spMkLst>
              <pc:docMk/>
              <pc:sldMasterMk cId="632867958" sldId="2147483648"/>
              <pc:sldLayoutMk cId="1706611048" sldId="2147483652"/>
              <ac:spMk id="3" creationId="{8FE6B338-72D3-E237-E024-36EE2EEC9427}"/>
            </ac:spMkLst>
          </pc:spChg>
          <pc:spChg chg="mod">
            <ac:chgData name="Widodo, Agus A" userId="7e0b41b2-95c0-44fb-a591-8707edf6eef7" providerId="ADAL" clId="{510C75C1-B509-403F-8831-E75B0FFC9EE9}" dt="2024-04-02T11:39:37.483" v="304"/>
            <ac:spMkLst>
              <pc:docMk/>
              <pc:sldMasterMk cId="632867958" sldId="2147483648"/>
              <pc:sldLayoutMk cId="1706611048" sldId="2147483652"/>
              <ac:spMk id="4" creationId="{1C906D42-62C1-00C8-8E27-C91D747D04A8}"/>
            </ac:spMkLst>
          </pc:spChg>
        </pc:sldLayoutChg>
        <pc:sldLayoutChg chg="modSp">
          <pc:chgData name="Widodo, Agus A" userId="7e0b41b2-95c0-44fb-a591-8707edf6eef7" providerId="ADAL" clId="{510C75C1-B509-403F-8831-E75B0FFC9EE9}" dt="2024-04-02T11:39:37.483" v="304"/>
          <pc:sldLayoutMkLst>
            <pc:docMk/>
            <pc:sldMasterMk cId="632867958" sldId="2147483648"/>
            <pc:sldLayoutMk cId="695214907" sldId="2147483653"/>
          </pc:sldLayoutMkLst>
          <pc:spChg chg="mod">
            <ac:chgData name="Widodo, Agus A" userId="7e0b41b2-95c0-44fb-a591-8707edf6eef7" providerId="ADAL" clId="{510C75C1-B509-403F-8831-E75B0FFC9EE9}" dt="2024-04-02T11:39:37.483" v="304"/>
            <ac:spMkLst>
              <pc:docMk/>
              <pc:sldMasterMk cId="632867958" sldId="2147483648"/>
              <pc:sldLayoutMk cId="695214907" sldId="2147483653"/>
              <ac:spMk id="2" creationId="{0D45D1A0-DE40-5DD9-81D2-A9781A1B2763}"/>
            </ac:spMkLst>
          </pc:spChg>
          <pc:spChg chg="mod">
            <ac:chgData name="Widodo, Agus A" userId="7e0b41b2-95c0-44fb-a591-8707edf6eef7" providerId="ADAL" clId="{510C75C1-B509-403F-8831-E75B0FFC9EE9}" dt="2024-04-02T11:39:37.483" v="304"/>
            <ac:spMkLst>
              <pc:docMk/>
              <pc:sldMasterMk cId="632867958" sldId="2147483648"/>
              <pc:sldLayoutMk cId="695214907" sldId="2147483653"/>
              <ac:spMk id="3" creationId="{8100EA3A-397F-BC78-CDE5-3EAD81F760C2}"/>
            </ac:spMkLst>
          </pc:spChg>
          <pc:spChg chg="mod">
            <ac:chgData name="Widodo, Agus A" userId="7e0b41b2-95c0-44fb-a591-8707edf6eef7" providerId="ADAL" clId="{510C75C1-B509-403F-8831-E75B0FFC9EE9}" dt="2024-04-02T11:39:37.483" v="304"/>
            <ac:spMkLst>
              <pc:docMk/>
              <pc:sldMasterMk cId="632867958" sldId="2147483648"/>
              <pc:sldLayoutMk cId="695214907" sldId="2147483653"/>
              <ac:spMk id="4" creationId="{EB0EE037-EA78-0F66-9767-CF27C5AADB41}"/>
            </ac:spMkLst>
          </pc:spChg>
          <pc:spChg chg="mod">
            <ac:chgData name="Widodo, Agus A" userId="7e0b41b2-95c0-44fb-a591-8707edf6eef7" providerId="ADAL" clId="{510C75C1-B509-403F-8831-E75B0FFC9EE9}" dt="2024-04-02T11:39:37.483" v="304"/>
            <ac:spMkLst>
              <pc:docMk/>
              <pc:sldMasterMk cId="632867958" sldId="2147483648"/>
              <pc:sldLayoutMk cId="695214907" sldId="2147483653"/>
              <ac:spMk id="5" creationId="{72909449-15D8-F74E-F247-BE9EF9EACB93}"/>
            </ac:spMkLst>
          </pc:spChg>
          <pc:spChg chg="mod">
            <ac:chgData name="Widodo, Agus A" userId="7e0b41b2-95c0-44fb-a591-8707edf6eef7" providerId="ADAL" clId="{510C75C1-B509-403F-8831-E75B0FFC9EE9}" dt="2024-04-02T11:39:37.483" v="304"/>
            <ac:spMkLst>
              <pc:docMk/>
              <pc:sldMasterMk cId="632867958" sldId="2147483648"/>
              <pc:sldLayoutMk cId="695214907" sldId="2147483653"/>
              <ac:spMk id="6" creationId="{EEB941D2-3042-7523-C404-B120EE67A7F0}"/>
            </ac:spMkLst>
          </pc:spChg>
        </pc:sldLayoutChg>
        <pc:sldLayoutChg chg="modSp">
          <pc:chgData name="Widodo, Agus A" userId="7e0b41b2-95c0-44fb-a591-8707edf6eef7" providerId="ADAL" clId="{510C75C1-B509-403F-8831-E75B0FFC9EE9}" dt="2024-04-02T11:39:37.483" v="304"/>
          <pc:sldLayoutMkLst>
            <pc:docMk/>
            <pc:sldMasterMk cId="632867958" sldId="2147483648"/>
            <pc:sldLayoutMk cId="1926643570" sldId="2147483656"/>
          </pc:sldLayoutMkLst>
          <pc:spChg chg="mod">
            <ac:chgData name="Widodo, Agus A" userId="7e0b41b2-95c0-44fb-a591-8707edf6eef7" providerId="ADAL" clId="{510C75C1-B509-403F-8831-E75B0FFC9EE9}" dt="2024-04-02T11:39:37.483" v="304"/>
            <ac:spMkLst>
              <pc:docMk/>
              <pc:sldMasterMk cId="632867958" sldId="2147483648"/>
              <pc:sldLayoutMk cId="1926643570" sldId="2147483656"/>
              <ac:spMk id="2" creationId="{CE63DE82-E4B3-D56E-6300-107155D49F10}"/>
            </ac:spMkLst>
          </pc:spChg>
          <pc:spChg chg="mod">
            <ac:chgData name="Widodo, Agus A" userId="7e0b41b2-95c0-44fb-a591-8707edf6eef7" providerId="ADAL" clId="{510C75C1-B509-403F-8831-E75B0FFC9EE9}" dt="2024-04-02T11:39:37.483" v="304"/>
            <ac:spMkLst>
              <pc:docMk/>
              <pc:sldMasterMk cId="632867958" sldId="2147483648"/>
              <pc:sldLayoutMk cId="1926643570" sldId="2147483656"/>
              <ac:spMk id="3" creationId="{42DB3EB6-5A0F-15B4-1C51-48B55F50CDC8}"/>
            </ac:spMkLst>
          </pc:spChg>
          <pc:spChg chg="mod">
            <ac:chgData name="Widodo, Agus A" userId="7e0b41b2-95c0-44fb-a591-8707edf6eef7" providerId="ADAL" clId="{510C75C1-B509-403F-8831-E75B0FFC9EE9}" dt="2024-04-02T11:39:37.483" v="304"/>
            <ac:spMkLst>
              <pc:docMk/>
              <pc:sldMasterMk cId="632867958" sldId="2147483648"/>
              <pc:sldLayoutMk cId="1926643570" sldId="2147483656"/>
              <ac:spMk id="4" creationId="{AB51DC23-A4B3-F757-6E24-9A9434686D53}"/>
            </ac:spMkLst>
          </pc:spChg>
        </pc:sldLayoutChg>
        <pc:sldLayoutChg chg="modSp">
          <pc:chgData name="Widodo, Agus A" userId="7e0b41b2-95c0-44fb-a591-8707edf6eef7" providerId="ADAL" clId="{510C75C1-B509-403F-8831-E75B0FFC9EE9}" dt="2024-04-02T11:39:37.483" v="304"/>
          <pc:sldLayoutMkLst>
            <pc:docMk/>
            <pc:sldMasterMk cId="632867958" sldId="2147483648"/>
            <pc:sldLayoutMk cId="2783624763" sldId="2147483657"/>
          </pc:sldLayoutMkLst>
          <pc:spChg chg="mod">
            <ac:chgData name="Widodo, Agus A" userId="7e0b41b2-95c0-44fb-a591-8707edf6eef7" providerId="ADAL" clId="{510C75C1-B509-403F-8831-E75B0FFC9EE9}" dt="2024-04-02T11:39:37.483" v="304"/>
            <ac:spMkLst>
              <pc:docMk/>
              <pc:sldMasterMk cId="632867958" sldId="2147483648"/>
              <pc:sldLayoutMk cId="2783624763" sldId="2147483657"/>
              <ac:spMk id="2" creationId="{DE0EB797-3936-0B6D-4E59-099E1FC12E6E}"/>
            </ac:spMkLst>
          </pc:spChg>
          <pc:spChg chg="mod">
            <ac:chgData name="Widodo, Agus A" userId="7e0b41b2-95c0-44fb-a591-8707edf6eef7" providerId="ADAL" clId="{510C75C1-B509-403F-8831-E75B0FFC9EE9}" dt="2024-04-02T11:39:37.483" v="304"/>
            <ac:spMkLst>
              <pc:docMk/>
              <pc:sldMasterMk cId="632867958" sldId="2147483648"/>
              <pc:sldLayoutMk cId="2783624763" sldId="2147483657"/>
              <ac:spMk id="3" creationId="{967BCE10-9543-DA19-DF69-E56559630098}"/>
            </ac:spMkLst>
          </pc:spChg>
          <pc:spChg chg="mod">
            <ac:chgData name="Widodo, Agus A" userId="7e0b41b2-95c0-44fb-a591-8707edf6eef7" providerId="ADAL" clId="{510C75C1-B509-403F-8831-E75B0FFC9EE9}" dt="2024-04-02T11:39:37.483" v="304"/>
            <ac:spMkLst>
              <pc:docMk/>
              <pc:sldMasterMk cId="632867958" sldId="2147483648"/>
              <pc:sldLayoutMk cId="2783624763" sldId="2147483657"/>
              <ac:spMk id="4" creationId="{D70DF3C0-9E7D-25E1-C27F-CB5384C9AFF5}"/>
            </ac:spMkLst>
          </pc:spChg>
        </pc:sldLayoutChg>
        <pc:sldLayoutChg chg="modSp">
          <pc:chgData name="Widodo, Agus A" userId="7e0b41b2-95c0-44fb-a591-8707edf6eef7" providerId="ADAL" clId="{510C75C1-B509-403F-8831-E75B0FFC9EE9}" dt="2024-04-02T11:39:37.483" v="304"/>
          <pc:sldLayoutMkLst>
            <pc:docMk/>
            <pc:sldMasterMk cId="632867958" sldId="2147483648"/>
            <pc:sldLayoutMk cId="1295976829" sldId="2147483659"/>
          </pc:sldLayoutMkLst>
          <pc:spChg chg="mod">
            <ac:chgData name="Widodo, Agus A" userId="7e0b41b2-95c0-44fb-a591-8707edf6eef7" providerId="ADAL" clId="{510C75C1-B509-403F-8831-E75B0FFC9EE9}" dt="2024-04-02T11:39:37.483" v="304"/>
            <ac:spMkLst>
              <pc:docMk/>
              <pc:sldMasterMk cId="632867958" sldId="2147483648"/>
              <pc:sldLayoutMk cId="1295976829" sldId="2147483659"/>
              <ac:spMk id="2" creationId="{360AFBC0-B5BB-681C-F298-EB0700919623}"/>
            </ac:spMkLst>
          </pc:spChg>
          <pc:spChg chg="mod">
            <ac:chgData name="Widodo, Agus A" userId="7e0b41b2-95c0-44fb-a591-8707edf6eef7" providerId="ADAL" clId="{510C75C1-B509-403F-8831-E75B0FFC9EE9}" dt="2024-04-02T11:39:37.483" v="304"/>
            <ac:spMkLst>
              <pc:docMk/>
              <pc:sldMasterMk cId="632867958" sldId="2147483648"/>
              <pc:sldLayoutMk cId="1295976829" sldId="2147483659"/>
              <ac:spMk id="3" creationId="{9C69C196-2CCB-D539-5079-5D543C8D707E}"/>
            </ac:spMkLst>
          </pc:spChg>
        </pc:sldLayoutChg>
      </pc:sldMasterChg>
      <pc:sldMasterChg chg="modSp modSldLayout">
        <pc:chgData name="Widodo, Agus A" userId="7e0b41b2-95c0-44fb-a591-8707edf6eef7" providerId="ADAL" clId="{510C75C1-B509-403F-8831-E75B0FFC9EE9}" dt="2024-04-02T13:46:00.048" v="1152"/>
        <pc:sldMasterMkLst>
          <pc:docMk/>
          <pc:sldMasterMk cId="1336765221" sldId="2147483660"/>
        </pc:sldMasterMkLst>
        <pc:spChg chg="mod">
          <ac:chgData name="Widodo, Agus A" userId="7e0b41b2-95c0-44fb-a591-8707edf6eef7" providerId="ADAL" clId="{510C75C1-B509-403F-8831-E75B0FFC9EE9}" dt="2024-04-02T13:46:00.048" v="1152"/>
          <ac:spMkLst>
            <pc:docMk/>
            <pc:sldMasterMk cId="1336765221" sldId="2147483660"/>
            <ac:spMk id="2"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ac:spMk id="3"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ac:spMk id="4"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ac:spMk id="5"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ac:spMk id="6" creationId="{00000000-0000-0000-0000-000000000000}"/>
          </ac:spMkLst>
        </pc:spChg>
        <pc:sldLayoutChg chg="modSp">
          <pc:chgData name="Widodo, Agus A" userId="7e0b41b2-95c0-44fb-a591-8707edf6eef7" providerId="ADAL" clId="{510C75C1-B509-403F-8831-E75B0FFC9EE9}" dt="2024-04-02T13:46:00.048" v="1152"/>
          <pc:sldLayoutMkLst>
            <pc:docMk/>
            <pc:sldMasterMk cId="1336765221" sldId="2147483660"/>
            <pc:sldLayoutMk cId="1339070660" sldId="2147483661"/>
          </pc:sldLayoutMkLst>
          <pc:spChg chg="mod">
            <ac:chgData name="Widodo, Agus A" userId="7e0b41b2-95c0-44fb-a591-8707edf6eef7" providerId="ADAL" clId="{510C75C1-B509-403F-8831-E75B0FFC9EE9}" dt="2024-04-02T13:46:00.048" v="1152"/>
            <ac:spMkLst>
              <pc:docMk/>
              <pc:sldMasterMk cId="1336765221" sldId="2147483660"/>
              <pc:sldLayoutMk cId="1339070660" sldId="2147483661"/>
              <ac:spMk id="2"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1339070660" sldId="2147483661"/>
              <ac:spMk id="3" creationId="{00000000-0000-0000-0000-000000000000}"/>
            </ac:spMkLst>
          </pc:spChg>
        </pc:sldLayoutChg>
        <pc:sldLayoutChg chg="modSp">
          <pc:chgData name="Widodo, Agus A" userId="7e0b41b2-95c0-44fb-a591-8707edf6eef7" providerId="ADAL" clId="{510C75C1-B509-403F-8831-E75B0FFC9EE9}" dt="2024-04-02T13:46:00.048" v="1152"/>
          <pc:sldLayoutMkLst>
            <pc:docMk/>
            <pc:sldMasterMk cId="1336765221" sldId="2147483660"/>
            <pc:sldLayoutMk cId="1398677749" sldId="2147483663"/>
          </pc:sldLayoutMkLst>
          <pc:spChg chg="mod">
            <ac:chgData name="Widodo, Agus A" userId="7e0b41b2-95c0-44fb-a591-8707edf6eef7" providerId="ADAL" clId="{510C75C1-B509-403F-8831-E75B0FFC9EE9}" dt="2024-04-02T13:46:00.048" v="1152"/>
            <ac:spMkLst>
              <pc:docMk/>
              <pc:sldMasterMk cId="1336765221" sldId="2147483660"/>
              <pc:sldLayoutMk cId="1398677749" sldId="2147483663"/>
              <ac:spMk id="2"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1398677749" sldId="2147483663"/>
              <ac:spMk id="3" creationId="{00000000-0000-0000-0000-000000000000}"/>
            </ac:spMkLst>
          </pc:spChg>
        </pc:sldLayoutChg>
        <pc:sldLayoutChg chg="modSp">
          <pc:chgData name="Widodo, Agus A" userId="7e0b41b2-95c0-44fb-a591-8707edf6eef7" providerId="ADAL" clId="{510C75C1-B509-403F-8831-E75B0FFC9EE9}" dt="2024-04-02T13:46:00.048" v="1152"/>
          <pc:sldLayoutMkLst>
            <pc:docMk/>
            <pc:sldMasterMk cId="1336765221" sldId="2147483660"/>
            <pc:sldLayoutMk cId="2608522152" sldId="2147483664"/>
          </pc:sldLayoutMkLst>
          <pc:spChg chg="mod">
            <ac:chgData name="Widodo, Agus A" userId="7e0b41b2-95c0-44fb-a591-8707edf6eef7" providerId="ADAL" clId="{510C75C1-B509-403F-8831-E75B0FFC9EE9}" dt="2024-04-02T13:46:00.048" v="1152"/>
            <ac:spMkLst>
              <pc:docMk/>
              <pc:sldMasterMk cId="1336765221" sldId="2147483660"/>
              <pc:sldLayoutMk cId="2608522152" sldId="2147483664"/>
              <ac:spMk id="3"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2608522152" sldId="2147483664"/>
              <ac:spMk id="4" creationId="{00000000-0000-0000-0000-000000000000}"/>
            </ac:spMkLst>
          </pc:spChg>
        </pc:sldLayoutChg>
        <pc:sldLayoutChg chg="modSp">
          <pc:chgData name="Widodo, Agus A" userId="7e0b41b2-95c0-44fb-a591-8707edf6eef7" providerId="ADAL" clId="{510C75C1-B509-403F-8831-E75B0FFC9EE9}" dt="2024-04-02T13:46:00.048" v="1152"/>
          <pc:sldLayoutMkLst>
            <pc:docMk/>
            <pc:sldMasterMk cId="1336765221" sldId="2147483660"/>
            <pc:sldLayoutMk cId="3230853750" sldId="2147483665"/>
          </pc:sldLayoutMkLst>
          <pc:spChg chg="mod">
            <ac:chgData name="Widodo, Agus A" userId="7e0b41b2-95c0-44fb-a591-8707edf6eef7" providerId="ADAL" clId="{510C75C1-B509-403F-8831-E75B0FFC9EE9}" dt="2024-04-02T13:46:00.048" v="1152"/>
            <ac:spMkLst>
              <pc:docMk/>
              <pc:sldMasterMk cId="1336765221" sldId="2147483660"/>
              <pc:sldLayoutMk cId="3230853750" sldId="2147483665"/>
              <ac:spMk id="2"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3230853750" sldId="2147483665"/>
              <ac:spMk id="3"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3230853750" sldId="2147483665"/>
              <ac:spMk id="4"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3230853750" sldId="2147483665"/>
              <ac:spMk id="5"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3230853750" sldId="2147483665"/>
              <ac:spMk id="6" creationId="{00000000-0000-0000-0000-000000000000}"/>
            </ac:spMkLst>
          </pc:spChg>
        </pc:sldLayoutChg>
        <pc:sldLayoutChg chg="modSp">
          <pc:chgData name="Widodo, Agus A" userId="7e0b41b2-95c0-44fb-a591-8707edf6eef7" providerId="ADAL" clId="{510C75C1-B509-403F-8831-E75B0FFC9EE9}" dt="2024-04-02T13:46:00.048" v="1152"/>
          <pc:sldLayoutMkLst>
            <pc:docMk/>
            <pc:sldMasterMk cId="1336765221" sldId="2147483660"/>
            <pc:sldLayoutMk cId="1486505742" sldId="2147483668"/>
          </pc:sldLayoutMkLst>
          <pc:spChg chg="mod">
            <ac:chgData name="Widodo, Agus A" userId="7e0b41b2-95c0-44fb-a591-8707edf6eef7" providerId="ADAL" clId="{510C75C1-B509-403F-8831-E75B0FFC9EE9}" dt="2024-04-02T13:46:00.048" v="1152"/>
            <ac:spMkLst>
              <pc:docMk/>
              <pc:sldMasterMk cId="1336765221" sldId="2147483660"/>
              <pc:sldLayoutMk cId="1486505742" sldId="2147483668"/>
              <ac:spMk id="2"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1486505742" sldId="2147483668"/>
              <ac:spMk id="3"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1486505742" sldId="2147483668"/>
              <ac:spMk id="4" creationId="{00000000-0000-0000-0000-000000000000}"/>
            </ac:spMkLst>
          </pc:spChg>
        </pc:sldLayoutChg>
        <pc:sldLayoutChg chg="modSp">
          <pc:chgData name="Widodo, Agus A" userId="7e0b41b2-95c0-44fb-a591-8707edf6eef7" providerId="ADAL" clId="{510C75C1-B509-403F-8831-E75B0FFC9EE9}" dt="2024-04-02T13:46:00.048" v="1152"/>
          <pc:sldLayoutMkLst>
            <pc:docMk/>
            <pc:sldMasterMk cId="1336765221" sldId="2147483660"/>
            <pc:sldLayoutMk cId="721369502" sldId="2147483669"/>
          </pc:sldLayoutMkLst>
          <pc:spChg chg="mod">
            <ac:chgData name="Widodo, Agus A" userId="7e0b41b2-95c0-44fb-a591-8707edf6eef7" providerId="ADAL" clId="{510C75C1-B509-403F-8831-E75B0FFC9EE9}" dt="2024-04-02T13:46:00.048" v="1152"/>
            <ac:spMkLst>
              <pc:docMk/>
              <pc:sldMasterMk cId="1336765221" sldId="2147483660"/>
              <pc:sldLayoutMk cId="721369502" sldId="2147483669"/>
              <ac:spMk id="2"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721369502" sldId="2147483669"/>
              <ac:spMk id="3"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721369502" sldId="2147483669"/>
              <ac:spMk id="4" creationId="{00000000-0000-0000-0000-000000000000}"/>
            </ac:spMkLst>
          </pc:spChg>
        </pc:sldLayoutChg>
        <pc:sldLayoutChg chg="modSp">
          <pc:chgData name="Widodo, Agus A" userId="7e0b41b2-95c0-44fb-a591-8707edf6eef7" providerId="ADAL" clId="{510C75C1-B509-403F-8831-E75B0FFC9EE9}" dt="2024-04-02T13:46:00.048" v="1152"/>
          <pc:sldLayoutMkLst>
            <pc:docMk/>
            <pc:sldMasterMk cId="1336765221" sldId="2147483660"/>
            <pc:sldLayoutMk cId="1308494587" sldId="2147483671"/>
          </pc:sldLayoutMkLst>
          <pc:spChg chg="mod">
            <ac:chgData name="Widodo, Agus A" userId="7e0b41b2-95c0-44fb-a591-8707edf6eef7" providerId="ADAL" clId="{510C75C1-B509-403F-8831-E75B0FFC9EE9}" dt="2024-04-02T13:46:00.048" v="1152"/>
            <ac:spMkLst>
              <pc:docMk/>
              <pc:sldMasterMk cId="1336765221" sldId="2147483660"/>
              <pc:sldLayoutMk cId="1308494587" sldId="2147483671"/>
              <ac:spMk id="2" creationId="{00000000-0000-0000-0000-000000000000}"/>
            </ac:spMkLst>
          </pc:spChg>
          <pc:spChg chg="mod">
            <ac:chgData name="Widodo, Agus A" userId="7e0b41b2-95c0-44fb-a591-8707edf6eef7" providerId="ADAL" clId="{510C75C1-B509-403F-8831-E75B0FFC9EE9}" dt="2024-04-02T13:46:00.048" v="1152"/>
            <ac:spMkLst>
              <pc:docMk/>
              <pc:sldMasterMk cId="1336765221" sldId="2147483660"/>
              <pc:sldLayoutMk cId="1308494587" sldId="2147483671"/>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4897B-4CA6-4158-8DFB-EA22C61F46F0}" type="datetimeFigureOut">
              <a:rPr lang="en-GB" smtClean="0"/>
              <a:t>02/04/2024</a:t>
            </a:fld>
            <a:endParaRPr lang="en-GB"/>
          </a:p>
        </p:txBody>
      </p:sp>
      <p:sp>
        <p:nvSpPr>
          <p:cNvPr id="4" name="Slide Image Placeholder 3"/>
          <p:cNvSpPr>
            <a:spLocks noGrp="1" noRot="1" noChangeAspect="1"/>
          </p:cNvSpPr>
          <p:nvPr>
            <p:ph type="sldImg" idx="2"/>
          </p:nvPr>
        </p:nvSpPr>
        <p:spPr>
          <a:xfrm>
            <a:off x="631825" y="1143000"/>
            <a:ext cx="55943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0E001-0205-424F-B78D-969AA1B5B630}" type="slidenum">
              <a:rPr lang="en-GB" smtClean="0"/>
              <a:t>‹#›</a:t>
            </a:fld>
            <a:endParaRPr lang="en-GB"/>
          </a:p>
        </p:txBody>
      </p:sp>
    </p:spTree>
    <p:extLst>
      <p:ext uri="{BB962C8B-B14F-4D97-AF65-F5344CB8AC3E}">
        <p14:creationId xmlns:p14="http://schemas.microsoft.com/office/powerpoint/2010/main" val="2773583118"/>
      </p:ext>
    </p:extLst>
  </p:cSld>
  <p:clrMap bg1="lt1" tx1="dk1" bg2="lt2" tx2="dk2" accent1="accent1" accent2="accent2" accent3="accent3" accent4="accent4" accent5="accent5" accent6="accent6" hlink="hlink" folHlink="folHlink"/>
  <p:notesStyle>
    <a:lvl1pPr marL="0" algn="l" defTabSz="1363531" rtl="0" eaLnBrk="1" latinLnBrk="0" hangingPunct="1">
      <a:defRPr sz="1790" kern="1200">
        <a:solidFill>
          <a:schemeClr val="tx1"/>
        </a:solidFill>
        <a:latin typeface="+mn-lt"/>
        <a:ea typeface="+mn-ea"/>
        <a:cs typeface="+mn-cs"/>
      </a:defRPr>
    </a:lvl1pPr>
    <a:lvl2pPr marL="681766" algn="l" defTabSz="1363531" rtl="0" eaLnBrk="1" latinLnBrk="0" hangingPunct="1">
      <a:defRPr sz="1790" kern="1200">
        <a:solidFill>
          <a:schemeClr val="tx1"/>
        </a:solidFill>
        <a:latin typeface="+mn-lt"/>
        <a:ea typeface="+mn-ea"/>
        <a:cs typeface="+mn-cs"/>
      </a:defRPr>
    </a:lvl2pPr>
    <a:lvl3pPr marL="1363531" algn="l" defTabSz="1363531" rtl="0" eaLnBrk="1" latinLnBrk="0" hangingPunct="1">
      <a:defRPr sz="1790" kern="1200">
        <a:solidFill>
          <a:schemeClr val="tx1"/>
        </a:solidFill>
        <a:latin typeface="+mn-lt"/>
        <a:ea typeface="+mn-ea"/>
        <a:cs typeface="+mn-cs"/>
      </a:defRPr>
    </a:lvl3pPr>
    <a:lvl4pPr marL="2045297" algn="l" defTabSz="1363531" rtl="0" eaLnBrk="1" latinLnBrk="0" hangingPunct="1">
      <a:defRPr sz="1790" kern="1200">
        <a:solidFill>
          <a:schemeClr val="tx1"/>
        </a:solidFill>
        <a:latin typeface="+mn-lt"/>
        <a:ea typeface="+mn-ea"/>
        <a:cs typeface="+mn-cs"/>
      </a:defRPr>
    </a:lvl4pPr>
    <a:lvl5pPr marL="2727061" algn="l" defTabSz="1363531" rtl="0" eaLnBrk="1" latinLnBrk="0" hangingPunct="1">
      <a:defRPr sz="1790" kern="1200">
        <a:solidFill>
          <a:schemeClr val="tx1"/>
        </a:solidFill>
        <a:latin typeface="+mn-lt"/>
        <a:ea typeface="+mn-ea"/>
        <a:cs typeface="+mn-cs"/>
      </a:defRPr>
    </a:lvl5pPr>
    <a:lvl6pPr marL="3408828" algn="l" defTabSz="1363531" rtl="0" eaLnBrk="1" latinLnBrk="0" hangingPunct="1">
      <a:defRPr sz="1790" kern="1200">
        <a:solidFill>
          <a:schemeClr val="tx1"/>
        </a:solidFill>
        <a:latin typeface="+mn-lt"/>
        <a:ea typeface="+mn-ea"/>
        <a:cs typeface="+mn-cs"/>
      </a:defRPr>
    </a:lvl6pPr>
    <a:lvl7pPr marL="4090593" algn="l" defTabSz="1363531" rtl="0" eaLnBrk="1" latinLnBrk="0" hangingPunct="1">
      <a:defRPr sz="1790" kern="1200">
        <a:solidFill>
          <a:schemeClr val="tx1"/>
        </a:solidFill>
        <a:latin typeface="+mn-lt"/>
        <a:ea typeface="+mn-ea"/>
        <a:cs typeface="+mn-cs"/>
      </a:defRPr>
    </a:lvl7pPr>
    <a:lvl8pPr marL="4772360" algn="l" defTabSz="1363531" rtl="0" eaLnBrk="1" latinLnBrk="0" hangingPunct="1">
      <a:defRPr sz="1790" kern="1200">
        <a:solidFill>
          <a:schemeClr val="tx1"/>
        </a:solidFill>
        <a:latin typeface="+mn-lt"/>
        <a:ea typeface="+mn-ea"/>
        <a:cs typeface="+mn-cs"/>
      </a:defRPr>
    </a:lvl8pPr>
    <a:lvl9pPr marL="5454124" algn="l" defTabSz="1363531" rtl="0" eaLnBrk="1" latinLnBrk="0" hangingPunct="1">
      <a:defRPr sz="179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1825" y="1143000"/>
            <a:ext cx="55943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C88117F-C338-49CB-987F-EA85EA8A775F}" type="slidenum">
              <a:rPr lang="en-GB" smtClean="0"/>
              <a:t>1</a:t>
            </a:fld>
            <a:endParaRPr lang="en-GB"/>
          </a:p>
        </p:txBody>
      </p:sp>
    </p:spTree>
    <p:extLst>
      <p:ext uri="{BB962C8B-B14F-4D97-AF65-F5344CB8AC3E}">
        <p14:creationId xmlns:p14="http://schemas.microsoft.com/office/powerpoint/2010/main" val="74564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1825" y="1143000"/>
            <a:ext cx="55943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C88117F-C338-49CB-987F-EA85EA8A775F}" type="slidenum">
              <a:rPr lang="en-GB" smtClean="0"/>
              <a:t>3</a:t>
            </a:fld>
            <a:endParaRPr lang="en-GB"/>
          </a:p>
        </p:txBody>
      </p:sp>
    </p:spTree>
    <p:extLst>
      <p:ext uri="{BB962C8B-B14F-4D97-AF65-F5344CB8AC3E}">
        <p14:creationId xmlns:p14="http://schemas.microsoft.com/office/powerpoint/2010/main" val="3026051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ECECEC"/>
                </a:solidFill>
                <a:effectLst/>
                <a:latin typeface="Söhne"/>
              </a:rPr>
              <a:t>True Positive (TP)</a:t>
            </a:r>
            <a:r>
              <a:rPr lang="en-GB" b="0" i="0" dirty="0">
                <a:solidFill>
                  <a:srgbClr val="ECECEC"/>
                </a:solidFill>
                <a:effectLst/>
                <a:latin typeface="Söhne"/>
              </a:rPr>
              <a:t>: This refers to the number of instances where the model correctly predicts the positive class. In other words, TP represents the number of correctly identified positive samples.</a:t>
            </a:r>
          </a:p>
          <a:p>
            <a:pPr algn="l">
              <a:buFont typeface="+mj-lt"/>
              <a:buAutoNum type="arabicPeriod"/>
            </a:pPr>
            <a:r>
              <a:rPr lang="en-GB" b="1" i="0" dirty="0">
                <a:solidFill>
                  <a:srgbClr val="ECECEC"/>
                </a:solidFill>
                <a:effectLst/>
                <a:latin typeface="Söhne"/>
              </a:rPr>
              <a:t>True Negative (TN)</a:t>
            </a:r>
            <a:r>
              <a:rPr lang="en-GB" b="0" i="0" dirty="0">
                <a:solidFill>
                  <a:srgbClr val="ECECEC"/>
                </a:solidFill>
                <a:effectLst/>
                <a:latin typeface="Söhne"/>
              </a:rPr>
              <a:t>: This indicates the number of instances where the model correctly predicts the negative class. TN represents the number of correctly identified negative samples.</a:t>
            </a:r>
          </a:p>
          <a:p>
            <a:pPr algn="l">
              <a:buFont typeface="+mj-lt"/>
              <a:buAutoNum type="arabicPeriod"/>
            </a:pPr>
            <a:r>
              <a:rPr lang="en-GB" b="1" i="0" dirty="0">
                <a:solidFill>
                  <a:srgbClr val="ECECEC"/>
                </a:solidFill>
                <a:effectLst/>
                <a:latin typeface="Söhne"/>
              </a:rPr>
              <a:t>False Positive (FP)</a:t>
            </a:r>
            <a:r>
              <a:rPr lang="en-GB" b="0" i="0" dirty="0">
                <a:solidFill>
                  <a:srgbClr val="ECECEC"/>
                </a:solidFill>
                <a:effectLst/>
                <a:latin typeface="Söhne"/>
              </a:rPr>
              <a:t>: FP refers to the number of instances where the model incorrectly predicts the positive class when the actual class is negative. In other words, FP represents the number of negative samples that are incorrectly classified as positive.</a:t>
            </a:r>
          </a:p>
          <a:p>
            <a:pPr algn="l">
              <a:buFont typeface="+mj-lt"/>
              <a:buAutoNum type="arabicPeriod"/>
            </a:pPr>
            <a:r>
              <a:rPr lang="en-GB" b="1" i="0" dirty="0">
                <a:solidFill>
                  <a:srgbClr val="ECECEC"/>
                </a:solidFill>
                <a:effectLst/>
                <a:latin typeface="Söhne"/>
              </a:rPr>
              <a:t>False Negative (FN)</a:t>
            </a:r>
            <a:r>
              <a:rPr lang="en-GB" b="0" i="0" dirty="0">
                <a:solidFill>
                  <a:srgbClr val="ECECEC"/>
                </a:solidFill>
                <a:effectLst/>
                <a:latin typeface="Söhne"/>
              </a:rPr>
              <a:t>: FN represents the number of instances where the model incorrectly predicts the negative class when the actual class is positive. FN represents the number of positive samples that are incorrectly classified as negative.</a:t>
            </a:r>
          </a:p>
          <a:p>
            <a:endParaRPr lang="en-GB" dirty="0"/>
          </a:p>
        </p:txBody>
      </p:sp>
      <p:sp>
        <p:nvSpPr>
          <p:cNvPr id="4" name="Slide Number Placeholder 3"/>
          <p:cNvSpPr>
            <a:spLocks noGrp="1"/>
          </p:cNvSpPr>
          <p:nvPr>
            <p:ph type="sldNum" sz="quarter" idx="5"/>
          </p:nvPr>
        </p:nvSpPr>
        <p:spPr/>
        <p:txBody>
          <a:bodyPr/>
          <a:lstStyle/>
          <a:p>
            <a:fld id="{3B70E001-0205-424F-B78D-969AA1B5B630}" type="slidenum">
              <a:rPr lang="en-GB" smtClean="0"/>
              <a:t>4</a:t>
            </a:fld>
            <a:endParaRPr lang="en-GB"/>
          </a:p>
        </p:txBody>
      </p:sp>
    </p:spTree>
    <p:extLst>
      <p:ext uri="{BB962C8B-B14F-4D97-AF65-F5344CB8AC3E}">
        <p14:creationId xmlns:p14="http://schemas.microsoft.com/office/powerpoint/2010/main" val="416080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8977" y="1652627"/>
            <a:ext cx="13733860" cy="3515631"/>
          </a:xfrm>
        </p:spPr>
        <p:txBody>
          <a:bodyPr anchor="b"/>
          <a:lstStyle>
            <a:lvl1pPr algn="ctr">
              <a:defRPr sz="8837"/>
            </a:lvl1pPr>
          </a:lstStyle>
          <a:p>
            <a:r>
              <a:rPr lang="en-GB"/>
              <a:t>Click to edit Master title style</a:t>
            </a:r>
            <a:endParaRPr lang="en-US" dirty="0"/>
          </a:p>
        </p:txBody>
      </p:sp>
      <p:sp>
        <p:nvSpPr>
          <p:cNvPr id="3" name="Subtitle 2"/>
          <p:cNvSpPr>
            <a:spLocks noGrp="1"/>
          </p:cNvSpPr>
          <p:nvPr>
            <p:ph type="subTitle" idx="1"/>
          </p:nvPr>
        </p:nvSpPr>
        <p:spPr>
          <a:xfrm>
            <a:off x="2288977" y="5303835"/>
            <a:ext cx="13733860" cy="2438033"/>
          </a:xfrm>
        </p:spPr>
        <p:txBody>
          <a:bodyPr/>
          <a:lstStyle>
            <a:lvl1pPr marL="0" indent="0" algn="ctr">
              <a:buNone/>
              <a:defRPr sz="3534"/>
            </a:lvl1pPr>
            <a:lvl2pPr marL="673288" indent="0" algn="ctr">
              <a:buNone/>
              <a:defRPr sz="2945"/>
            </a:lvl2pPr>
            <a:lvl3pPr marL="1346575" indent="0" algn="ctr">
              <a:buNone/>
              <a:defRPr sz="2651"/>
            </a:lvl3pPr>
            <a:lvl4pPr marL="2019863" indent="0" algn="ctr">
              <a:buNone/>
              <a:defRPr sz="2356"/>
            </a:lvl4pPr>
            <a:lvl5pPr marL="2693151" indent="0" algn="ctr">
              <a:buNone/>
              <a:defRPr sz="2356"/>
            </a:lvl5pPr>
            <a:lvl6pPr marL="3366437" indent="0" algn="ctr">
              <a:buNone/>
              <a:defRPr sz="2356"/>
            </a:lvl6pPr>
            <a:lvl7pPr marL="4039726" indent="0" algn="ctr">
              <a:buNone/>
              <a:defRPr sz="2356"/>
            </a:lvl7pPr>
            <a:lvl8pPr marL="4713014" indent="0" algn="ctr">
              <a:buNone/>
              <a:defRPr sz="2356"/>
            </a:lvl8pPr>
            <a:lvl9pPr marL="5386302" indent="0" algn="ctr">
              <a:buNone/>
              <a:defRPr sz="2356"/>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E2713F6-3B96-4B1A-AFFA-9D034698E6FC}"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33907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E2713F6-3B96-4B1A-AFFA-9D034698E6FC}"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341792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04393" y="537631"/>
            <a:ext cx="3948484" cy="855766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8938" y="537631"/>
            <a:ext cx="11616555" cy="855766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E2713F6-3B96-4B1A-AFFA-9D034698E6FC}"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30849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E2713F6-3B96-4B1A-AFFA-9D034698E6FC}"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76390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9402" y="2517511"/>
            <a:ext cx="15793939" cy="4200523"/>
          </a:xfrm>
        </p:spPr>
        <p:txBody>
          <a:bodyPr anchor="b"/>
          <a:lstStyle>
            <a:lvl1pPr>
              <a:defRPr sz="8837"/>
            </a:lvl1pPr>
          </a:lstStyle>
          <a:p>
            <a:r>
              <a:rPr lang="en-GB"/>
              <a:t>Click to edit Master title style</a:t>
            </a:r>
            <a:endParaRPr lang="en-US" dirty="0"/>
          </a:p>
        </p:txBody>
      </p:sp>
      <p:sp>
        <p:nvSpPr>
          <p:cNvPr id="3" name="Text Placeholder 2"/>
          <p:cNvSpPr>
            <a:spLocks noGrp="1"/>
          </p:cNvSpPr>
          <p:nvPr>
            <p:ph type="body" idx="1"/>
          </p:nvPr>
        </p:nvSpPr>
        <p:spPr>
          <a:xfrm>
            <a:off x="1249402" y="6757773"/>
            <a:ext cx="15793939" cy="2208956"/>
          </a:xfrm>
        </p:spPr>
        <p:txBody>
          <a:bodyPr/>
          <a:lstStyle>
            <a:lvl1pPr marL="0" indent="0">
              <a:buNone/>
              <a:defRPr sz="3534">
                <a:solidFill>
                  <a:schemeClr val="tx1">
                    <a:tint val="75000"/>
                  </a:schemeClr>
                </a:solidFill>
              </a:defRPr>
            </a:lvl1pPr>
            <a:lvl2pPr marL="673288" indent="0">
              <a:buNone/>
              <a:defRPr sz="2945">
                <a:solidFill>
                  <a:schemeClr val="tx1">
                    <a:tint val="75000"/>
                  </a:schemeClr>
                </a:solidFill>
              </a:defRPr>
            </a:lvl2pPr>
            <a:lvl3pPr marL="1346575" indent="0">
              <a:buNone/>
              <a:defRPr sz="2651">
                <a:solidFill>
                  <a:schemeClr val="tx1">
                    <a:tint val="75000"/>
                  </a:schemeClr>
                </a:solidFill>
              </a:defRPr>
            </a:lvl3pPr>
            <a:lvl4pPr marL="2019863" indent="0">
              <a:buNone/>
              <a:defRPr sz="2356">
                <a:solidFill>
                  <a:schemeClr val="tx1">
                    <a:tint val="75000"/>
                  </a:schemeClr>
                </a:solidFill>
              </a:defRPr>
            </a:lvl4pPr>
            <a:lvl5pPr marL="2693151" indent="0">
              <a:buNone/>
              <a:defRPr sz="2356">
                <a:solidFill>
                  <a:schemeClr val="tx1">
                    <a:tint val="75000"/>
                  </a:schemeClr>
                </a:solidFill>
              </a:defRPr>
            </a:lvl5pPr>
            <a:lvl6pPr marL="3366437" indent="0">
              <a:buNone/>
              <a:defRPr sz="2356">
                <a:solidFill>
                  <a:schemeClr val="tx1">
                    <a:tint val="75000"/>
                  </a:schemeClr>
                </a:solidFill>
              </a:defRPr>
            </a:lvl6pPr>
            <a:lvl7pPr marL="4039726" indent="0">
              <a:buNone/>
              <a:defRPr sz="2356">
                <a:solidFill>
                  <a:schemeClr val="tx1">
                    <a:tint val="75000"/>
                  </a:schemeClr>
                </a:solidFill>
              </a:defRPr>
            </a:lvl7pPr>
            <a:lvl8pPr marL="4713014" indent="0">
              <a:buNone/>
              <a:defRPr sz="2356">
                <a:solidFill>
                  <a:schemeClr val="tx1">
                    <a:tint val="75000"/>
                  </a:schemeClr>
                </a:solidFill>
              </a:defRPr>
            </a:lvl8pPr>
            <a:lvl9pPr marL="5386302" indent="0">
              <a:buNone/>
              <a:defRPr sz="2356">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E2713F6-3B96-4B1A-AFFA-9D034698E6FC}"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39867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8938" y="2688148"/>
            <a:ext cx="7782522" cy="640714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270355" y="2688148"/>
            <a:ext cx="7782522" cy="640714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E2713F6-3B96-4B1A-AFFA-9D034698E6FC}"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260852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1323" y="537631"/>
            <a:ext cx="15793939" cy="1951830"/>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61325" y="2475435"/>
            <a:ext cx="7746754" cy="1213172"/>
          </a:xfrm>
        </p:spPr>
        <p:txBody>
          <a:bodyPr anchor="b"/>
          <a:lstStyle>
            <a:lvl1pPr marL="0" indent="0">
              <a:buNone/>
              <a:defRPr sz="3534" b="1"/>
            </a:lvl1pPr>
            <a:lvl2pPr marL="673288" indent="0">
              <a:buNone/>
              <a:defRPr sz="2945" b="1"/>
            </a:lvl2pPr>
            <a:lvl3pPr marL="1346575" indent="0">
              <a:buNone/>
              <a:defRPr sz="2651" b="1"/>
            </a:lvl3pPr>
            <a:lvl4pPr marL="2019863" indent="0">
              <a:buNone/>
              <a:defRPr sz="2356" b="1"/>
            </a:lvl4pPr>
            <a:lvl5pPr marL="2693151" indent="0">
              <a:buNone/>
              <a:defRPr sz="2356" b="1"/>
            </a:lvl5pPr>
            <a:lvl6pPr marL="3366437" indent="0">
              <a:buNone/>
              <a:defRPr sz="2356" b="1"/>
            </a:lvl6pPr>
            <a:lvl7pPr marL="4039726" indent="0">
              <a:buNone/>
              <a:defRPr sz="2356" b="1"/>
            </a:lvl7pPr>
            <a:lvl8pPr marL="4713014" indent="0">
              <a:buNone/>
              <a:defRPr sz="2356" b="1"/>
            </a:lvl8pPr>
            <a:lvl9pPr marL="5386302" indent="0">
              <a:buNone/>
              <a:defRPr sz="2356" b="1"/>
            </a:lvl9pPr>
          </a:lstStyle>
          <a:p>
            <a:pPr lvl="0"/>
            <a:r>
              <a:rPr lang="en-GB"/>
              <a:t>Click to edit Master text styles</a:t>
            </a:r>
          </a:p>
        </p:txBody>
      </p:sp>
      <p:sp>
        <p:nvSpPr>
          <p:cNvPr id="4" name="Content Placeholder 3"/>
          <p:cNvSpPr>
            <a:spLocks noGrp="1"/>
          </p:cNvSpPr>
          <p:nvPr>
            <p:ph sz="half" idx="2"/>
          </p:nvPr>
        </p:nvSpPr>
        <p:spPr>
          <a:xfrm>
            <a:off x="1261325" y="3688607"/>
            <a:ext cx="7746754" cy="54253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270356" y="2475435"/>
            <a:ext cx="7784906" cy="1213172"/>
          </a:xfrm>
        </p:spPr>
        <p:txBody>
          <a:bodyPr anchor="b"/>
          <a:lstStyle>
            <a:lvl1pPr marL="0" indent="0">
              <a:buNone/>
              <a:defRPr sz="3534" b="1"/>
            </a:lvl1pPr>
            <a:lvl2pPr marL="673288" indent="0">
              <a:buNone/>
              <a:defRPr sz="2945" b="1"/>
            </a:lvl2pPr>
            <a:lvl3pPr marL="1346575" indent="0">
              <a:buNone/>
              <a:defRPr sz="2651" b="1"/>
            </a:lvl3pPr>
            <a:lvl4pPr marL="2019863" indent="0">
              <a:buNone/>
              <a:defRPr sz="2356" b="1"/>
            </a:lvl4pPr>
            <a:lvl5pPr marL="2693151" indent="0">
              <a:buNone/>
              <a:defRPr sz="2356" b="1"/>
            </a:lvl5pPr>
            <a:lvl6pPr marL="3366437" indent="0">
              <a:buNone/>
              <a:defRPr sz="2356" b="1"/>
            </a:lvl6pPr>
            <a:lvl7pPr marL="4039726" indent="0">
              <a:buNone/>
              <a:defRPr sz="2356" b="1"/>
            </a:lvl7pPr>
            <a:lvl8pPr marL="4713014" indent="0">
              <a:buNone/>
              <a:defRPr sz="2356" b="1"/>
            </a:lvl8pPr>
            <a:lvl9pPr marL="5386302" indent="0">
              <a:buNone/>
              <a:defRPr sz="2356" b="1"/>
            </a:lvl9pPr>
          </a:lstStyle>
          <a:p>
            <a:pPr lvl="0"/>
            <a:r>
              <a:rPr lang="en-GB"/>
              <a:t>Click to edit Master text styles</a:t>
            </a:r>
          </a:p>
        </p:txBody>
      </p:sp>
      <p:sp>
        <p:nvSpPr>
          <p:cNvPr id="6" name="Content Placeholder 5"/>
          <p:cNvSpPr>
            <a:spLocks noGrp="1"/>
          </p:cNvSpPr>
          <p:nvPr>
            <p:ph sz="quarter" idx="4"/>
          </p:nvPr>
        </p:nvSpPr>
        <p:spPr>
          <a:xfrm>
            <a:off x="9270356" y="3688607"/>
            <a:ext cx="7784906" cy="54253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E2713F6-3B96-4B1A-AFFA-9D034698E6FC}" type="datetimeFigureOut">
              <a:rPr lang="en-GB" smtClean="0"/>
              <a:t>02/04/2024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323085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E2713F6-3B96-4B1A-AFFA-9D034698E6FC}" type="datetimeFigureOut">
              <a:rPr lang="en-GB" smtClean="0"/>
              <a:t>02/04/2024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75924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713F6-3B96-4B1A-AFFA-9D034698E6FC}" type="datetimeFigureOut">
              <a:rPr lang="en-GB" smtClean="0"/>
              <a:t>02/04/2024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46805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1323" y="673207"/>
            <a:ext cx="5906036" cy="2356221"/>
          </a:xfrm>
        </p:spPr>
        <p:txBody>
          <a:bodyPr anchor="b"/>
          <a:lstStyle>
            <a:lvl1pPr>
              <a:defRPr sz="4713"/>
            </a:lvl1pPr>
          </a:lstStyle>
          <a:p>
            <a:r>
              <a:rPr lang="en-GB"/>
              <a:t>Click to edit Master title style</a:t>
            </a:r>
            <a:endParaRPr lang="en-US" dirty="0"/>
          </a:p>
        </p:txBody>
      </p:sp>
      <p:sp>
        <p:nvSpPr>
          <p:cNvPr id="3" name="Content Placeholder 2"/>
          <p:cNvSpPr>
            <a:spLocks noGrp="1"/>
          </p:cNvSpPr>
          <p:nvPr>
            <p:ph idx="1"/>
          </p:nvPr>
        </p:nvSpPr>
        <p:spPr>
          <a:xfrm>
            <a:off x="7784907" y="1453938"/>
            <a:ext cx="9270355" cy="7176188"/>
          </a:xfrm>
        </p:spPr>
        <p:txBody>
          <a:bodyPr/>
          <a:lstStyle>
            <a:lvl1pPr>
              <a:defRPr sz="4713"/>
            </a:lvl1pPr>
            <a:lvl2pPr>
              <a:defRPr sz="4124"/>
            </a:lvl2pPr>
            <a:lvl3pPr>
              <a:defRPr sz="3534"/>
            </a:lvl3pPr>
            <a:lvl4pPr>
              <a:defRPr sz="2945"/>
            </a:lvl4pPr>
            <a:lvl5pPr>
              <a:defRPr sz="2945"/>
            </a:lvl5pPr>
            <a:lvl6pPr>
              <a:defRPr sz="2945"/>
            </a:lvl6pPr>
            <a:lvl7pPr>
              <a:defRPr sz="2945"/>
            </a:lvl7pPr>
            <a:lvl8pPr>
              <a:defRPr sz="2945"/>
            </a:lvl8pPr>
            <a:lvl9pPr>
              <a:defRPr sz="294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61323" y="3029427"/>
            <a:ext cx="5906036" cy="5612387"/>
          </a:xfrm>
        </p:spPr>
        <p:txBody>
          <a:bodyPr/>
          <a:lstStyle>
            <a:lvl1pPr marL="0" indent="0">
              <a:buNone/>
              <a:defRPr sz="2356"/>
            </a:lvl1pPr>
            <a:lvl2pPr marL="673288" indent="0">
              <a:buNone/>
              <a:defRPr sz="2062"/>
            </a:lvl2pPr>
            <a:lvl3pPr marL="1346575" indent="0">
              <a:buNone/>
              <a:defRPr sz="1768"/>
            </a:lvl3pPr>
            <a:lvl4pPr marL="2019863" indent="0">
              <a:buNone/>
              <a:defRPr sz="1472"/>
            </a:lvl4pPr>
            <a:lvl5pPr marL="2693151" indent="0">
              <a:buNone/>
              <a:defRPr sz="1472"/>
            </a:lvl5pPr>
            <a:lvl6pPr marL="3366437" indent="0">
              <a:buNone/>
              <a:defRPr sz="1472"/>
            </a:lvl6pPr>
            <a:lvl7pPr marL="4039726" indent="0">
              <a:buNone/>
              <a:defRPr sz="1472"/>
            </a:lvl7pPr>
            <a:lvl8pPr marL="4713014" indent="0">
              <a:buNone/>
              <a:defRPr sz="1472"/>
            </a:lvl8pPr>
            <a:lvl9pPr marL="5386302" indent="0">
              <a:buNone/>
              <a:defRPr sz="1472"/>
            </a:lvl9pPr>
          </a:lstStyle>
          <a:p>
            <a:pPr lvl="0"/>
            <a:r>
              <a:rPr lang="en-GB"/>
              <a:t>Click to edit Master text styles</a:t>
            </a:r>
          </a:p>
        </p:txBody>
      </p:sp>
      <p:sp>
        <p:nvSpPr>
          <p:cNvPr id="5" name="Date Placeholder 4"/>
          <p:cNvSpPr>
            <a:spLocks noGrp="1"/>
          </p:cNvSpPr>
          <p:nvPr>
            <p:ph type="dt" sz="half" idx="10"/>
          </p:nvPr>
        </p:nvSpPr>
        <p:spPr/>
        <p:txBody>
          <a:bodyPr/>
          <a:lstStyle/>
          <a:p>
            <a:fld id="{1E2713F6-3B96-4B1A-AFFA-9D034698E6FC}"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148650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1323" y="673207"/>
            <a:ext cx="5906036" cy="2356221"/>
          </a:xfrm>
        </p:spPr>
        <p:txBody>
          <a:bodyPr anchor="b"/>
          <a:lstStyle>
            <a:lvl1pPr>
              <a:defRPr sz="4713"/>
            </a:lvl1pPr>
          </a:lstStyle>
          <a:p>
            <a:r>
              <a:rPr lang="en-GB"/>
              <a:t>Click to edit Master title style</a:t>
            </a:r>
            <a:endParaRPr lang="en-US" dirty="0"/>
          </a:p>
        </p:txBody>
      </p:sp>
      <p:sp>
        <p:nvSpPr>
          <p:cNvPr id="3" name="Picture Placeholder 2"/>
          <p:cNvSpPr>
            <a:spLocks noGrp="1" noChangeAspect="1"/>
          </p:cNvSpPr>
          <p:nvPr>
            <p:ph type="pic" idx="1"/>
          </p:nvPr>
        </p:nvSpPr>
        <p:spPr>
          <a:xfrm>
            <a:off x="7784907" y="1453938"/>
            <a:ext cx="9270355" cy="7176188"/>
          </a:xfrm>
        </p:spPr>
        <p:txBody>
          <a:bodyPr anchor="t"/>
          <a:lstStyle>
            <a:lvl1pPr marL="0" indent="0">
              <a:buNone/>
              <a:defRPr sz="4713"/>
            </a:lvl1pPr>
            <a:lvl2pPr marL="673288" indent="0">
              <a:buNone/>
              <a:defRPr sz="4124"/>
            </a:lvl2pPr>
            <a:lvl3pPr marL="1346575" indent="0">
              <a:buNone/>
              <a:defRPr sz="3534"/>
            </a:lvl3pPr>
            <a:lvl4pPr marL="2019863" indent="0">
              <a:buNone/>
              <a:defRPr sz="2945"/>
            </a:lvl4pPr>
            <a:lvl5pPr marL="2693151" indent="0">
              <a:buNone/>
              <a:defRPr sz="2945"/>
            </a:lvl5pPr>
            <a:lvl6pPr marL="3366437" indent="0">
              <a:buNone/>
              <a:defRPr sz="2945"/>
            </a:lvl6pPr>
            <a:lvl7pPr marL="4039726" indent="0">
              <a:buNone/>
              <a:defRPr sz="2945"/>
            </a:lvl7pPr>
            <a:lvl8pPr marL="4713014" indent="0">
              <a:buNone/>
              <a:defRPr sz="2945"/>
            </a:lvl8pPr>
            <a:lvl9pPr marL="5386302" indent="0">
              <a:buNone/>
              <a:defRPr sz="2945"/>
            </a:lvl9pPr>
          </a:lstStyle>
          <a:p>
            <a:r>
              <a:rPr lang="en-GB"/>
              <a:t>Click icon to add picture</a:t>
            </a:r>
            <a:endParaRPr lang="en-US" dirty="0"/>
          </a:p>
        </p:txBody>
      </p:sp>
      <p:sp>
        <p:nvSpPr>
          <p:cNvPr id="4" name="Text Placeholder 3"/>
          <p:cNvSpPr>
            <a:spLocks noGrp="1"/>
          </p:cNvSpPr>
          <p:nvPr>
            <p:ph type="body" sz="half" idx="2"/>
          </p:nvPr>
        </p:nvSpPr>
        <p:spPr>
          <a:xfrm>
            <a:off x="1261323" y="3029427"/>
            <a:ext cx="5906036" cy="5612387"/>
          </a:xfrm>
        </p:spPr>
        <p:txBody>
          <a:bodyPr/>
          <a:lstStyle>
            <a:lvl1pPr marL="0" indent="0">
              <a:buNone/>
              <a:defRPr sz="2356"/>
            </a:lvl1pPr>
            <a:lvl2pPr marL="673288" indent="0">
              <a:buNone/>
              <a:defRPr sz="2062"/>
            </a:lvl2pPr>
            <a:lvl3pPr marL="1346575" indent="0">
              <a:buNone/>
              <a:defRPr sz="1768"/>
            </a:lvl3pPr>
            <a:lvl4pPr marL="2019863" indent="0">
              <a:buNone/>
              <a:defRPr sz="1472"/>
            </a:lvl4pPr>
            <a:lvl5pPr marL="2693151" indent="0">
              <a:buNone/>
              <a:defRPr sz="1472"/>
            </a:lvl5pPr>
            <a:lvl6pPr marL="3366437" indent="0">
              <a:buNone/>
              <a:defRPr sz="1472"/>
            </a:lvl6pPr>
            <a:lvl7pPr marL="4039726" indent="0">
              <a:buNone/>
              <a:defRPr sz="1472"/>
            </a:lvl7pPr>
            <a:lvl8pPr marL="4713014" indent="0">
              <a:buNone/>
              <a:defRPr sz="1472"/>
            </a:lvl8pPr>
            <a:lvl9pPr marL="5386302" indent="0">
              <a:buNone/>
              <a:defRPr sz="1472"/>
            </a:lvl9pPr>
          </a:lstStyle>
          <a:p>
            <a:pPr lvl="0"/>
            <a:r>
              <a:rPr lang="en-GB"/>
              <a:t>Click to edit Master text styles</a:t>
            </a:r>
          </a:p>
        </p:txBody>
      </p:sp>
      <p:sp>
        <p:nvSpPr>
          <p:cNvPr id="5" name="Date Placeholder 4"/>
          <p:cNvSpPr>
            <a:spLocks noGrp="1"/>
          </p:cNvSpPr>
          <p:nvPr>
            <p:ph type="dt" sz="half" idx="10"/>
          </p:nvPr>
        </p:nvSpPr>
        <p:spPr/>
        <p:txBody>
          <a:bodyPr/>
          <a:lstStyle/>
          <a:p>
            <a:fld id="{1E2713F6-3B96-4B1A-AFFA-9D034698E6FC}"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CCCDE-5CC2-457F-907E-7303ADC79EC9}" type="slidenum">
              <a:rPr lang="en-GB" smtClean="0"/>
              <a:t>‹#›</a:t>
            </a:fld>
            <a:endParaRPr lang="en-GB"/>
          </a:p>
        </p:txBody>
      </p:sp>
    </p:spTree>
    <p:extLst>
      <p:ext uri="{BB962C8B-B14F-4D97-AF65-F5344CB8AC3E}">
        <p14:creationId xmlns:p14="http://schemas.microsoft.com/office/powerpoint/2010/main" val="72136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8939" y="537631"/>
            <a:ext cx="15793939" cy="195183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58939" y="2688148"/>
            <a:ext cx="15793939" cy="640714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8936" y="9359432"/>
            <a:ext cx="4120158" cy="537630"/>
          </a:xfrm>
          <a:prstGeom prst="rect">
            <a:avLst/>
          </a:prstGeom>
        </p:spPr>
        <p:txBody>
          <a:bodyPr vert="horz" lIns="91440" tIns="45720" rIns="91440" bIns="45720" rtlCol="0" anchor="ctr"/>
          <a:lstStyle>
            <a:lvl1pPr algn="l">
              <a:defRPr sz="1768">
                <a:solidFill>
                  <a:schemeClr val="tx1">
                    <a:tint val="75000"/>
                  </a:schemeClr>
                </a:solidFill>
              </a:defRPr>
            </a:lvl1pPr>
          </a:lstStyle>
          <a:p>
            <a:fld id="{1E2713F6-3B96-4B1A-AFFA-9D034698E6FC}" type="datetimeFigureOut">
              <a:rPr lang="en-GB" smtClean="0"/>
              <a:t>02/04/2024</a:t>
            </a:fld>
            <a:endParaRPr lang="en-GB"/>
          </a:p>
        </p:txBody>
      </p:sp>
      <p:sp>
        <p:nvSpPr>
          <p:cNvPr id="5" name="Footer Placeholder 4"/>
          <p:cNvSpPr>
            <a:spLocks noGrp="1"/>
          </p:cNvSpPr>
          <p:nvPr>
            <p:ph type="ftr" sz="quarter" idx="3"/>
          </p:nvPr>
        </p:nvSpPr>
        <p:spPr>
          <a:xfrm>
            <a:off x="6065790" y="9359432"/>
            <a:ext cx="6180237" cy="537630"/>
          </a:xfrm>
          <a:prstGeom prst="rect">
            <a:avLst/>
          </a:prstGeom>
        </p:spPr>
        <p:txBody>
          <a:bodyPr vert="horz" lIns="91440" tIns="45720" rIns="91440" bIns="45720" rtlCol="0" anchor="ctr"/>
          <a:lstStyle>
            <a:lvl1pPr algn="ctr">
              <a:defRPr sz="176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932719" y="9359432"/>
            <a:ext cx="4120158" cy="537630"/>
          </a:xfrm>
          <a:prstGeom prst="rect">
            <a:avLst/>
          </a:prstGeom>
        </p:spPr>
        <p:txBody>
          <a:bodyPr vert="horz" lIns="91440" tIns="45720" rIns="91440" bIns="45720" rtlCol="0" anchor="ctr"/>
          <a:lstStyle>
            <a:lvl1pPr algn="r">
              <a:defRPr sz="1768">
                <a:solidFill>
                  <a:schemeClr val="tx1">
                    <a:tint val="75000"/>
                  </a:schemeClr>
                </a:solidFill>
              </a:defRPr>
            </a:lvl1pPr>
          </a:lstStyle>
          <a:p>
            <a:fld id="{496CCCDE-5CC2-457F-907E-7303ADC79EC9}" type="slidenum">
              <a:rPr lang="en-GB" smtClean="0"/>
              <a:t>‹#›</a:t>
            </a:fld>
            <a:endParaRPr lang="en-GB"/>
          </a:p>
        </p:txBody>
      </p:sp>
    </p:spTree>
    <p:extLst>
      <p:ext uri="{BB962C8B-B14F-4D97-AF65-F5344CB8AC3E}">
        <p14:creationId xmlns:p14="http://schemas.microsoft.com/office/powerpoint/2010/main" val="1336765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46575" rtl="0" eaLnBrk="1" latinLnBrk="0" hangingPunct="1">
        <a:lnSpc>
          <a:spcPct val="90000"/>
        </a:lnSpc>
        <a:spcBef>
          <a:spcPct val="0"/>
        </a:spcBef>
        <a:buNone/>
        <a:defRPr sz="6479" kern="1200">
          <a:solidFill>
            <a:schemeClr val="tx1"/>
          </a:solidFill>
          <a:latin typeface="+mj-lt"/>
          <a:ea typeface="+mj-ea"/>
          <a:cs typeface="+mj-cs"/>
        </a:defRPr>
      </a:lvl1pPr>
    </p:titleStyle>
    <p:bodyStyle>
      <a:lvl1pPr marL="336645" indent="-336645" algn="l" defTabSz="1346575" rtl="0" eaLnBrk="1" latinLnBrk="0" hangingPunct="1">
        <a:lnSpc>
          <a:spcPct val="90000"/>
        </a:lnSpc>
        <a:spcBef>
          <a:spcPts val="1472"/>
        </a:spcBef>
        <a:buFont typeface="Arial" panose="020B0604020202020204" pitchFamily="34" charset="0"/>
        <a:buChar char="•"/>
        <a:defRPr sz="4124" kern="1200">
          <a:solidFill>
            <a:schemeClr val="tx1"/>
          </a:solidFill>
          <a:latin typeface="+mn-lt"/>
          <a:ea typeface="+mn-ea"/>
          <a:cs typeface="+mn-cs"/>
        </a:defRPr>
      </a:lvl1pPr>
      <a:lvl2pPr marL="1009931" indent="-336645" algn="l" defTabSz="1346575" rtl="0" eaLnBrk="1" latinLnBrk="0" hangingPunct="1">
        <a:lnSpc>
          <a:spcPct val="90000"/>
        </a:lnSpc>
        <a:spcBef>
          <a:spcPts val="736"/>
        </a:spcBef>
        <a:buFont typeface="Arial" panose="020B0604020202020204" pitchFamily="34" charset="0"/>
        <a:buChar char="•"/>
        <a:defRPr sz="3534" kern="1200">
          <a:solidFill>
            <a:schemeClr val="tx1"/>
          </a:solidFill>
          <a:latin typeface="+mn-lt"/>
          <a:ea typeface="+mn-ea"/>
          <a:cs typeface="+mn-cs"/>
        </a:defRPr>
      </a:lvl2pPr>
      <a:lvl3pPr marL="1683220" indent="-336645" algn="l" defTabSz="1346575" rtl="0" eaLnBrk="1" latinLnBrk="0" hangingPunct="1">
        <a:lnSpc>
          <a:spcPct val="90000"/>
        </a:lnSpc>
        <a:spcBef>
          <a:spcPts val="736"/>
        </a:spcBef>
        <a:buFont typeface="Arial" panose="020B0604020202020204" pitchFamily="34" charset="0"/>
        <a:buChar char="•"/>
        <a:defRPr sz="2945" kern="1200">
          <a:solidFill>
            <a:schemeClr val="tx1"/>
          </a:solidFill>
          <a:latin typeface="+mn-lt"/>
          <a:ea typeface="+mn-ea"/>
          <a:cs typeface="+mn-cs"/>
        </a:defRPr>
      </a:lvl3pPr>
      <a:lvl4pPr marL="2356508"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4pPr>
      <a:lvl5pPr marL="3029794"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5pPr>
      <a:lvl6pPr marL="3703082"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6pPr>
      <a:lvl7pPr marL="4376371"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7pPr>
      <a:lvl8pPr marL="5049657"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8pPr>
      <a:lvl9pPr marL="5722945" indent="-336645" algn="l" defTabSz="1346575" rtl="0" eaLnBrk="1" latinLnBrk="0" hangingPunct="1">
        <a:lnSpc>
          <a:spcPct val="90000"/>
        </a:lnSpc>
        <a:spcBef>
          <a:spcPts val="736"/>
        </a:spcBef>
        <a:buFont typeface="Arial" panose="020B0604020202020204" pitchFamily="34" charset="0"/>
        <a:buChar char="•"/>
        <a:defRPr sz="2651" kern="1200">
          <a:solidFill>
            <a:schemeClr val="tx1"/>
          </a:solidFill>
          <a:latin typeface="+mn-lt"/>
          <a:ea typeface="+mn-ea"/>
          <a:cs typeface="+mn-cs"/>
        </a:defRPr>
      </a:lvl9pPr>
    </p:bodyStyle>
    <p:otherStyle>
      <a:defPPr>
        <a:defRPr lang="en-US"/>
      </a:defPPr>
      <a:lvl1pPr marL="0" algn="l" defTabSz="1346575" rtl="0" eaLnBrk="1" latinLnBrk="0" hangingPunct="1">
        <a:defRPr sz="2651" kern="1200">
          <a:solidFill>
            <a:schemeClr val="tx1"/>
          </a:solidFill>
          <a:latin typeface="+mn-lt"/>
          <a:ea typeface="+mn-ea"/>
          <a:cs typeface="+mn-cs"/>
        </a:defRPr>
      </a:lvl1pPr>
      <a:lvl2pPr marL="673288" algn="l" defTabSz="1346575" rtl="0" eaLnBrk="1" latinLnBrk="0" hangingPunct="1">
        <a:defRPr sz="2651" kern="1200">
          <a:solidFill>
            <a:schemeClr val="tx1"/>
          </a:solidFill>
          <a:latin typeface="+mn-lt"/>
          <a:ea typeface="+mn-ea"/>
          <a:cs typeface="+mn-cs"/>
        </a:defRPr>
      </a:lvl2pPr>
      <a:lvl3pPr marL="1346575" algn="l" defTabSz="1346575" rtl="0" eaLnBrk="1" latinLnBrk="0" hangingPunct="1">
        <a:defRPr sz="2651" kern="1200">
          <a:solidFill>
            <a:schemeClr val="tx1"/>
          </a:solidFill>
          <a:latin typeface="+mn-lt"/>
          <a:ea typeface="+mn-ea"/>
          <a:cs typeface="+mn-cs"/>
        </a:defRPr>
      </a:lvl3pPr>
      <a:lvl4pPr marL="2019863" algn="l" defTabSz="1346575" rtl="0" eaLnBrk="1" latinLnBrk="0" hangingPunct="1">
        <a:defRPr sz="2651" kern="1200">
          <a:solidFill>
            <a:schemeClr val="tx1"/>
          </a:solidFill>
          <a:latin typeface="+mn-lt"/>
          <a:ea typeface="+mn-ea"/>
          <a:cs typeface="+mn-cs"/>
        </a:defRPr>
      </a:lvl4pPr>
      <a:lvl5pPr marL="2693151" algn="l" defTabSz="1346575" rtl="0" eaLnBrk="1" latinLnBrk="0" hangingPunct="1">
        <a:defRPr sz="2651" kern="1200">
          <a:solidFill>
            <a:schemeClr val="tx1"/>
          </a:solidFill>
          <a:latin typeface="+mn-lt"/>
          <a:ea typeface="+mn-ea"/>
          <a:cs typeface="+mn-cs"/>
        </a:defRPr>
      </a:lvl5pPr>
      <a:lvl6pPr marL="3366437" algn="l" defTabSz="1346575" rtl="0" eaLnBrk="1" latinLnBrk="0" hangingPunct="1">
        <a:defRPr sz="2651" kern="1200">
          <a:solidFill>
            <a:schemeClr val="tx1"/>
          </a:solidFill>
          <a:latin typeface="+mn-lt"/>
          <a:ea typeface="+mn-ea"/>
          <a:cs typeface="+mn-cs"/>
        </a:defRPr>
      </a:lvl6pPr>
      <a:lvl7pPr marL="4039726" algn="l" defTabSz="1346575" rtl="0" eaLnBrk="1" latinLnBrk="0" hangingPunct="1">
        <a:defRPr sz="2651" kern="1200">
          <a:solidFill>
            <a:schemeClr val="tx1"/>
          </a:solidFill>
          <a:latin typeface="+mn-lt"/>
          <a:ea typeface="+mn-ea"/>
          <a:cs typeface="+mn-cs"/>
        </a:defRPr>
      </a:lvl7pPr>
      <a:lvl8pPr marL="4713014" algn="l" defTabSz="1346575" rtl="0" eaLnBrk="1" latinLnBrk="0" hangingPunct="1">
        <a:defRPr sz="2651" kern="1200">
          <a:solidFill>
            <a:schemeClr val="tx1"/>
          </a:solidFill>
          <a:latin typeface="+mn-lt"/>
          <a:ea typeface="+mn-ea"/>
          <a:cs typeface="+mn-cs"/>
        </a:defRPr>
      </a:lvl8pPr>
      <a:lvl9pPr marL="5386302" algn="l" defTabSz="1346575" rtl="0" eaLnBrk="1" latinLnBrk="0" hangingPunct="1">
        <a:defRPr sz="26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hyperlink" Target="https://www.bbc.co.uk/news/articles/c1rx4qr9z1p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limatedataportal.metoffice.gov.uk/datasets/94e23f1b9d624f53befa741ec7321b40_1/explore?location=51.331046%2C1.362968%2C9.84"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A1EF13D-0CA6-D627-879C-E86761599B6F}"/>
              </a:ext>
            </a:extLst>
          </p:cNvPr>
          <p:cNvSpPr txBox="1"/>
          <p:nvPr/>
        </p:nvSpPr>
        <p:spPr>
          <a:xfrm>
            <a:off x="1095232" y="2437341"/>
            <a:ext cx="15773401" cy="1700539"/>
          </a:xfrm>
          <a:prstGeom prst="rect">
            <a:avLst/>
          </a:prstGeom>
        </p:spPr>
        <p:txBody>
          <a:bodyPr vert="horz" lIns="91440" tIns="45719" rIns="91440" bIns="45719" rtlCol="0" anchor="ctr">
            <a:normAutofit/>
          </a:bodyPr>
          <a:lstStyle/>
          <a:p>
            <a:pPr defTabSz="914483">
              <a:lnSpc>
                <a:spcPct val="90000"/>
              </a:lnSpc>
              <a:spcBef>
                <a:spcPct val="0"/>
              </a:spcBef>
              <a:spcAft>
                <a:spcPts val="600"/>
              </a:spcAft>
            </a:pPr>
            <a:r>
              <a:rPr lang="en-US" sz="5500" b="1"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Monthly Meeting : April 2024</a:t>
            </a:r>
          </a:p>
        </p:txBody>
      </p:sp>
      <p:sp>
        <p:nvSpPr>
          <p:cNvPr id="5" name="TextBox 4">
            <a:extLst>
              <a:ext uri="{FF2B5EF4-FFF2-40B4-BE49-F238E27FC236}">
                <a16:creationId xmlns:a16="http://schemas.microsoft.com/office/drawing/2014/main" id="{8C030766-68A7-A37A-C4C8-0E2E7743BCD0}"/>
              </a:ext>
            </a:extLst>
          </p:cNvPr>
          <p:cNvSpPr txBox="1"/>
          <p:nvPr/>
        </p:nvSpPr>
        <p:spPr>
          <a:xfrm>
            <a:off x="1257301" y="4991102"/>
            <a:ext cx="8337270" cy="1234440"/>
          </a:xfrm>
          <a:prstGeom prst="rect">
            <a:avLst/>
          </a:prstGeom>
        </p:spPr>
        <p:txBody>
          <a:bodyPr wrap="square" lIns="0" tIns="0" rIns="0" bIns="0" rtlCol="0" anchor="t">
            <a:spAutoFit/>
          </a:bodyPr>
          <a:lstStyle/>
          <a:p>
            <a:pPr defTabSz="429807">
              <a:spcAft>
                <a:spcPts val="600"/>
              </a:spcAft>
            </a:pPr>
            <a:r>
              <a:rPr lang="en-GB" sz="3761" dirty="0">
                <a:latin typeface="Cambria" panose="02040503050406030204" pitchFamily="18" charset="0"/>
                <a:ea typeface="Cambria" panose="02040503050406030204" pitchFamily="18" charset="0"/>
                <a:cs typeface="Times New Roman" panose="02020603050405020304" pitchFamily="18" charset="0"/>
              </a:rPr>
              <a:t>Ahmad Agus Widodo</a:t>
            </a:r>
          </a:p>
          <a:p>
            <a:pPr defTabSz="429807">
              <a:spcAft>
                <a:spcPts val="600"/>
              </a:spcAft>
            </a:pPr>
            <a:r>
              <a:rPr lang="en-GB" sz="3761" dirty="0">
                <a:latin typeface="Cambria" panose="02040503050406030204" pitchFamily="18" charset="0"/>
                <a:ea typeface="Cambria" panose="02040503050406030204" pitchFamily="18" charset="0"/>
                <a:cs typeface="Times New Roman" panose="02020603050405020304" pitchFamily="18" charset="0"/>
              </a:rPr>
              <a:t>PhD Student in Geotechnics Sections</a:t>
            </a:r>
            <a:endParaRPr lang="en-GB" sz="400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9" name="Picture 8" descr="A black and grey logo&#10;&#10;Description automatically generated">
            <a:extLst>
              <a:ext uri="{FF2B5EF4-FFF2-40B4-BE49-F238E27FC236}">
                <a16:creationId xmlns:a16="http://schemas.microsoft.com/office/drawing/2014/main" id="{1D102FF6-6B53-878E-25AF-66440D3562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7002" y="7796830"/>
            <a:ext cx="3076432" cy="1092017"/>
          </a:xfrm>
          <a:prstGeom prst="rect">
            <a:avLst/>
          </a:prstGeom>
        </p:spPr>
      </p:pic>
      <p:sp>
        <p:nvSpPr>
          <p:cNvPr id="10" name="Subtitle 2">
            <a:extLst>
              <a:ext uri="{FF2B5EF4-FFF2-40B4-BE49-F238E27FC236}">
                <a16:creationId xmlns:a16="http://schemas.microsoft.com/office/drawing/2014/main" id="{30E91BCB-EB01-8DC3-D213-B71A8F91A17A}"/>
              </a:ext>
            </a:extLst>
          </p:cNvPr>
          <p:cNvSpPr txBox="1">
            <a:spLocks/>
          </p:cNvSpPr>
          <p:nvPr/>
        </p:nvSpPr>
        <p:spPr>
          <a:xfrm>
            <a:off x="9901461" y="8894748"/>
            <a:ext cx="7929338" cy="21115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859613">
              <a:buNone/>
            </a:pPr>
            <a:r>
              <a:rPr lang="en-GB" sz="1786" dirty="0">
                <a:latin typeface="Cambria" panose="02040503050406030204" pitchFamily="18" charset="0"/>
                <a:ea typeface="Cambria" panose="02040503050406030204" pitchFamily="18" charset="0"/>
                <a:cs typeface="Times New Roman" panose="02020603050405020304" pitchFamily="18" charset="0"/>
              </a:rPr>
              <a:t>This PhD is funded by Indonesian Endowment Funds for Education (LPDP)</a:t>
            </a:r>
          </a:p>
          <a:p>
            <a:pPr marL="457242" indent="-457242">
              <a:buFont typeface="Arial" pitchFamily="34" charset="0"/>
              <a:buAutoNum type="arabicPeriod"/>
            </a:pPr>
            <a:endParaRPr lang="en-GB" sz="1900" dirty="0">
              <a:latin typeface="Cambria" panose="02040503050406030204" pitchFamily="18" charset="0"/>
              <a:ea typeface="Cambria" panose="020405030504060302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id="{8F7D9ABC-935B-CB71-A627-2D2574BE813B}"/>
              </a:ext>
            </a:extLst>
          </p:cNvPr>
          <p:cNvSpPr txBox="1">
            <a:spLocks/>
          </p:cNvSpPr>
          <p:nvPr/>
        </p:nvSpPr>
        <p:spPr>
          <a:xfrm>
            <a:off x="1257303" y="7796830"/>
            <a:ext cx="10241366" cy="1092017"/>
          </a:xfrm>
          <a:prstGeom prst="rect">
            <a:avLst/>
          </a:prstGeom>
        </p:spPr>
        <p:txBody>
          <a:bodyPr vert="horz" lIns="91440" tIns="45719" rIns="91440" bIns="45719"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859613">
              <a:spcBef>
                <a:spcPts val="939"/>
              </a:spcBef>
            </a:pPr>
            <a:r>
              <a:rPr lang="en-GB" sz="3008" dirty="0">
                <a:latin typeface="Cambria" panose="02040503050406030204" pitchFamily="18" charset="0"/>
                <a:ea typeface="Cambria" panose="02040503050406030204" pitchFamily="18" charset="0"/>
                <a:cs typeface="Times New Roman" panose="02020603050405020304" pitchFamily="18" charset="0"/>
              </a:rPr>
              <a:t>Supervisors: </a:t>
            </a:r>
          </a:p>
          <a:p>
            <a:pPr marL="429807" indent="-429807" algn="l" defTabSz="859613">
              <a:spcBef>
                <a:spcPts val="939"/>
              </a:spcBef>
              <a:buFont typeface="Arial" panose="020B0604020202020204" pitchFamily="34" charset="0"/>
              <a:buAutoNum type="arabicPeriod"/>
            </a:pPr>
            <a:r>
              <a:rPr lang="en-GB" sz="3008" dirty="0">
                <a:latin typeface="Cambria" panose="02040503050406030204" pitchFamily="18" charset="0"/>
                <a:ea typeface="Cambria" panose="02040503050406030204" pitchFamily="18" charset="0"/>
                <a:cs typeface="Times New Roman" panose="02020603050405020304" pitchFamily="18" charset="0"/>
              </a:rPr>
              <a:t>Dr Truong Le (Geotechnic Sections)</a:t>
            </a:r>
          </a:p>
          <a:p>
            <a:pPr marL="429807" indent="-429807" algn="l" defTabSz="859613">
              <a:spcBef>
                <a:spcPts val="939"/>
              </a:spcBef>
              <a:buFont typeface="Arial" panose="020B0604020202020204" pitchFamily="34" charset="0"/>
              <a:buAutoNum type="arabicPeriod"/>
            </a:pPr>
            <a:r>
              <a:rPr lang="en-GB" sz="3008" dirty="0">
                <a:latin typeface="Cambria" panose="02040503050406030204" pitchFamily="18" charset="0"/>
                <a:ea typeface="Cambria" panose="02040503050406030204" pitchFamily="18" charset="0"/>
                <a:cs typeface="Times New Roman" panose="02020603050405020304" pitchFamily="18" charset="0"/>
              </a:rPr>
              <a:t>Dr Philippa J Mason (</a:t>
            </a:r>
            <a:r>
              <a:rPr lang="en-GB" sz="3008" dirty="0">
                <a:solidFill>
                  <a:srgbClr val="000000"/>
                </a:solidFill>
                <a:latin typeface="Cambria" panose="02040503050406030204" pitchFamily="18" charset="0"/>
                <a:ea typeface="Cambria" panose="02040503050406030204" pitchFamily="18" charset="0"/>
                <a:cs typeface="Times New Roman" panose="02020603050405020304" pitchFamily="18" charset="0"/>
              </a:rPr>
              <a:t>Royal School of Mines)</a:t>
            </a:r>
            <a:endParaRPr lang="en-GB" sz="3008" dirty="0">
              <a:latin typeface="Cambria" panose="02040503050406030204" pitchFamily="18" charset="0"/>
              <a:ea typeface="Cambria" panose="02040503050406030204" pitchFamily="18" charset="0"/>
              <a:cs typeface="Times New Roman" panose="02020603050405020304" pitchFamily="18" charset="0"/>
            </a:endParaRPr>
          </a:p>
          <a:p>
            <a:pPr marL="457242" indent="-457242" algn="l">
              <a:buFont typeface="Arial" panose="020B0604020202020204" pitchFamily="34" charset="0"/>
              <a:buAutoNum type="arabicPeriod"/>
            </a:pPr>
            <a:endParaRPr lang="en-GB" sz="3201" dirty="0">
              <a:latin typeface="Cambria" panose="02040503050406030204" pitchFamily="18" charset="0"/>
              <a:ea typeface="Cambria" panose="020405030504060302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8935792D-E311-BB0B-A732-60AAC6372C2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1095233" y="347004"/>
            <a:ext cx="5110761" cy="14672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596" y="153989"/>
            <a:ext cx="15793939" cy="1951830"/>
          </a:xfrm>
        </p:spPr>
        <p:txBody>
          <a:bodyPr>
            <a:normAutofit/>
          </a:bodyPr>
          <a:lstStyle/>
          <a:p>
            <a:r>
              <a:rPr lang="en-US" sz="5000" dirty="0">
                <a:solidFill>
                  <a:schemeClr val="accent1"/>
                </a:solidFill>
                <a:latin typeface="Cambria" panose="02040503050406030204" pitchFamily="18" charset="0"/>
                <a:ea typeface="Cambria" panose="02040503050406030204" pitchFamily="18" charset="0"/>
              </a:rPr>
              <a:t>Data Preprocessing</a:t>
            </a:r>
          </a:p>
        </p:txBody>
      </p:sp>
      <p:sp>
        <p:nvSpPr>
          <p:cNvPr id="3" name="Content Placeholder 2"/>
          <p:cNvSpPr>
            <a:spLocks noGrp="1"/>
          </p:cNvSpPr>
          <p:nvPr>
            <p:ph idx="1"/>
          </p:nvPr>
        </p:nvSpPr>
        <p:spPr>
          <a:xfrm>
            <a:off x="1044626" y="1928812"/>
            <a:ext cx="16008252" cy="8015287"/>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Assuming </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 and </a:t>
            </a:r>
            <a:r>
              <a:rPr lang="en-US" sz="1400" dirty="0" err="1">
                <a:latin typeface="Cambria" panose="02040503050406030204" pitchFamily="18" charset="0"/>
                <a:ea typeface="Cambria" panose="02040503050406030204" pitchFamily="18" charset="0"/>
                <a:cs typeface="Courier New" panose="02070309020205020404" pitchFamily="49" charset="0"/>
              </a:rPr>
              <a:t>point_cloud_labels</a:t>
            </a:r>
            <a:r>
              <a:rPr lang="en-US" sz="1400" dirty="0">
                <a:latin typeface="Cambria" panose="02040503050406030204" pitchFamily="18" charset="0"/>
                <a:ea typeface="Cambria" panose="02040503050406030204" pitchFamily="18" charset="0"/>
                <a:cs typeface="Courier New" panose="02070309020205020404" pitchFamily="49" charset="0"/>
              </a:rPr>
              <a:t> are already loaded and formatted</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NUM_SAMPLE_POINTS = 1024</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BATCH_SIZE = 32</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VAL_SPLIT = 0.2</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Preprocessing: Sampling and Normalizing Point Clouds</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for index in </a:t>
            </a:r>
            <a:r>
              <a:rPr lang="en-US" sz="1400" dirty="0" err="1">
                <a:latin typeface="Cambria" panose="02040503050406030204" pitchFamily="18" charset="0"/>
                <a:ea typeface="Cambria" panose="02040503050406030204" pitchFamily="18" charset="0"/>
                <a:cs typeface="Courier New" panose="02070309020205020404" pitchFamily="49" charset="0"/>
              </a:rPr>
              <a:t>tqdm</a:t>
            </a:r>
            <a:r>
              <a:rPr lang="en-US" sz="1400" dirty="0">
                <a:latin typeface="Cambria" panose="02040503050406030204" pitchFamily="18" charset="0"/>
                <a:ea typeface="Cambria" panose="02040503050406030204" pitchFamily="18" charset="0"/>
                <a:cs typeface="Courier New" panose="02070309020205020404" pitchFamily="49" charset="0"/>
              </a:rPr>
              <a:t>(range(</a:t>
            </a:r>
            <a:r>
              <a:rPr lang="en-US" sz="1400" dirty="0" err="1">
                <a:latin typeface="Cambria" panose="02040503050406030204" pitchFamily="18" charset="0"/>
                <a:ea typeface="Cambria" panose="02040503050406030204" pitchFamily="18" charset="0"/>
                <a:cs typeface="Courier New" panose="02070309020205020404" pitchFamily="49" charset="0"/>
              </a:rPr>
              <a:t>len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current_point_cloud</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[index]</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current_label_cloud</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point_cloud_labels</a:t>
            </a:r>
            <a:r>
              <a:rPr lang="en-US" sz="1400" dirty="0">
                <a:latin typeface="Cambria" panose="02040503050406030204" pitchFamily="18" charset="0"/>
                <a:ea typeface="Cambria" panose="02040503050406030204" pitchFamily="18" charset="0"/>
                <a:cs typeface="Courier New" panose="02070309020205020404" pitchFamily="49" charset="0"/>
              </a:rPr>
              <a:t>[index]</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num_points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len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current_point_cloud</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 Randomly sample fixed number of points</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sampled_indices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random.sample</a:t>
            </a:r>
            <a:r>
              <a:rPr lang="en-US" sz="1400" dirty="0">
                <a:latin typeface="Cambria" panose="02040503050406030204" pitchFamily="18" charset="0"/>
                <a:ea typeface="Cambria" panose="02040503050406030204" pitchFamily="18" charset="0"/>
                <a:cs typeface="Courier New" panose="02070309020205020404" pitchFamily="49" charset="0"/>
              </a:rPr>
              <a:t>(range(</a:t>
            </a:r>
            <a:r>
              <a:rPr lang="en-US" sz="1400" dirty="0" err="1">
                <a:latin typeface="Cambria" panose="02040503050406030204" pitchFamily="18" charset="0"/>
                <a:ea typeface="Cambria" panose="02040503050406030204" pitchFamily="18" charset="0"/>
                <a:cs typeface="Courier New" panose="02070309020205020404" pitchFamily="49" charset="0"/>
              </a:rPr>
              <a:t>num_points</a:t>
            </a:r>
            <a:r>
              <a:rPr lang="en-US" sz="1400" dirty="0">
                <a:latin typeface="Cambria" panose="02040503050406030204" pitchFamily="18" charset="0"/>
                <a:ea typeface="Cambria" panose="02040503050406030204" pitchFamily="18" charset="0"/>
                <a:cs typeface="Courier New" panose="02070309020205020404" pitchFamily="49" charset="0"/>
              </a:rPr>
              <a:t>), NUM_SAMPLE_POINTS)</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sampled_point_cloud</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current_point_cloud</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sampled_indices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sampled_label_cloud</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current_label_cloud</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sampled_indices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 Normalize point cloud</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norm_point_cloud</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sampled_point_cloud</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np.mean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sampled_point_cloud</a:t>
            </a:r>
            <a:r>
              <a:rPr lang="en-US" sz="1400" dirty="0">
                <a:latin typeface="Cambria" panose="02040503050406030204" pitchFamily="18" charset="0"/>
                <a:ea typeface="Cambria" panose="02040503050406030204" pitchFamily="18" charset="0"/>
                <a:cs typeface="Courier New" panose="02070309020205020404" pitchFamily="49" charset="0"/>
              </a:rPr>
              <a:t>, axis=0)</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norm_point_cloud</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np.max</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np.linalg.norm</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norm_point_cloud</a:t>
            </a:r>
            <a:r>
              <a:rPr lang="en-US" sz="1400" dirty="0">
                <a:latin typeface="Cambria" panose="02040503050406030204" pitchFamily="18" charset="0"/>
                <a:ea typeface="Cambria" panose="02040503050406030204" pitchFamily="18" charset="0"/>
                <a:cs typeface="Courier New" panose="02070309020205020404" pitchFamily="49" charset="0"/>
              </a:rPr>
              <a:t>, axis=1))</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 Update </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 and </a:t>
            </a:r>
            <a:r>
              <a:rPr lang="en-US" sz="1400" dirty="0" err="1">
                <a:latin typeface="Cambria" panose="02040503050406030204" pitchFamily="18" charset="0"/>
                <a:ea typeface="Cambria" panose="02040503050406030204" pitchFamily="18" charset="0"/>
                <a:cs typeface="Courier New" panose="02070309020205020404" pitchFamily="49" charset="0"/>
              </a:rPr>
              <a:t>point_cloud_labels</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[index] = </a:t>
            </a:r>
            <a:r>
              <a:rPr lang="en-US" sz="1400" dirty="0" err="1">
                <a:latin typeface="Cambria" panose="02040503050406030204" pitchFamily="18" charset="0"/>
                <a:ea typeface="Cambria" panose="02040503050406030204" pitchFamily="18" charset="0"/>
                <a:cs typeface="Courier New" panose="02070309020205020404" pitchFamily="49" charset="0"/>
              </a:rPr>
              <a:t>norm_point_cloud</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point_cloud_labels</a:t>
            </a:r>
            <a:r>
              <a:rPr lang="en-US" sz="1400" dirty="0">
                <a:latin typeface="Cambria" panose="02040503050406030204" pitchFamily="18" charset="0"/>
                <a:ea typeface="Cambria" panose="02040503050406030204" pitchFamily="18" charset="0"/>
                <a:cs typeface="Courier New" panose="02070309020205020404" pitchFamily="49" charset="0"/>
              </a:rPr>
              <a:t>[index] = </a:t>
            </a:r>
            <a:r>
              <a:rPr lang="en-US" sz="1400" dirty="0" err="1">
                <a:latin typeface="Cambria" panose="02040503050406030204" pitchFamily="18" charset="0"/>
                <a:ea typeface="Cambria" panose="02040503050406030204" pitchFamily="18" charset="0"/>
                <a:cs typeface="Courier New" panose="02070309020205020404" pitchFamily="49" charset="0"/>
              </a:rPr>
              <a:t>sampled_label_cloud</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endParaRPr lang="en-US"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39097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775" y="29029"/>
            <a:ext cx="15793939" cy="1951830"/>
          </a:xfrm>
        </p:spPr>
        <p:txBody>
          <a:bodyPr>
            <a:normAutofit/>
          </a:bodyPr>
          <a:lstStyle/>
          <a:p>
            <a:r>
              <a:rPr lang="en-US" sz="5000" dirty="0">
                <a:solidFill>
                  <a:schemeClr val="accent1"/>
                </a:solidFill>
                <a:latin typeface="Cambria" panose="02040503050406030204" pitchFamily="18" charset="0"/>
                <a:ea typeface="Cambria" panose="02040503050406030204" pitchFamily="18" charset="0"/>
              </a:rPr>
              <a:t>Data Generator</a:t>
            </a:r>
          </a:p>
        </p:txBody>
      </p:sp>
      <p:sp>
        <p:nvSpPr>
          <p:cNvPr id="3" name="Content Placeholder 2"/>
          <p:cNvSpPr>
            <a:spLocks noGrp="1"/>
          </p:cNvSpPr>
          <p:nvPr>
            <p:ph idx="1"/>
          </p:nvPr>
        </p:nvSpPr>
        <p:spPr>
          <a:xfrm>
            <a:off x="1101775" y="1928813"/>
            <a:ext cx="11285488" cy="7443788"/>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Creating </a:t>
            </a:r>
            <a:r>
              <a:rPr lang="en-US" sz="1400" dirty="0" err="1">
                <a:latin typeface="Cambria" panose="02040503050406030204" pitchFamily="18" charset="0"/>
                <a:ea typeface="Cambria" panose="02040503050406030204" pitchFamily="18" charset="0"/>
                <a:cs typeface="Courier New" panose="02070309020205020404" pitchFamily="49" charset="0"/>
              </a:rPr>
              <a:t>TensorFlow</a:t>
            </a:r>
            <a:r>
              <a:rPr lang="en-US" sz="1400" dirty="0">
                <a:latin typeface="Cambria" panose="02040503050406030204" pitchFamily="18" charset="0"/>
                <a:ea typeface="Cambria" panose="02040503050406030204" pitchFamily="18" charset="0"/>
                <a:cs typeface="Courier New" panose="02070309020205020404" pitchFamily="49" charset="0"/>
              </a:rPr>
              <a:t> datasets</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load_data</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point_cloud_batch</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label_cloud_batch</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point_cloud_batch.set_shape</a:t>
            </a:r>
            <a:r>
              <a:rPr lang="en-US" sz="1400" dirty="0">
                <a:latin typeface="Cambria" panose="02040503050406030204" pitchFamily="18" charset="0"/>
                <a:ea typeface="Cambria" panose="02040503050406030204" pitchFamily="18" charset="0"/>
                <a:cs typeface="Courier New" panose="02070309020205020404" pitchFamily="49" charset="0"/>
              </a:rPr>
              <a:t>([NUM_SAMPLE_POINTS, 3])</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label_cloud_batch.set_shape</a:t>
            </a:r>
            <a:r>
              <a:rPr lang="en-US" sz="1400" dirty="0">
                <a:latin typeface="Cambria" panose="02040503050406030204" pitchFamily="18" charset="0"/>
                <a:ea typeface="Cambria" panose="02040503050406030204" pitchFamily="18" charset="0"/>
                <a:cs typeface="Courier New" panose="02070309020205020404" pitchFamily="49" charset="0"/>
              </a:rPr>
              <a:t>([NUM_SAMPLE_POINTS, NUM_CLASSES])</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return </a:t>
            </a:r>
            <a:r>
              <a:rPr lang="en-US" sz="1400" dirty="0" err="1">
                <a:latin typeface="Cambria" panose="02040503050406030204" pitchFamily="18" charset="0"/>
                <a:ea typeface="Cambria" panose="02040503050406030204" pitchFamily="18" charset="0"/>
                <a:cs typeface="Courier New" panose="02070309020205020404" pitchFamily="49" charset="0"/>
              </a:rPr>
              <a:t>point_cloud_batch</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label_cloud_batch</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augment(</a:t>
            </a:r>
            <a:r>
              <a:rPr lang="en-US" sz="1400" dirty="0" err="1">
                <a:latin typeface="Cambria" panose="02040503050406030204" pitchFamily="18" charset="0"/>
                <a:ea typeface="Cambria" panose="02040503050406030204" pitchFamily="18" charset="0"/>
                <a:cs typeface="Courier New" panose="02070309020205020404" pitchFamily="49" charset="0"/>
              </a:rPr>
              <a:t>point_cloud_batch</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label_cloud_batch</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 Apply random jitter</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noise = </a:t>
            </a:r>
            <a:r>
              <a:rPr lang="en-US" sz="1400" dirty="0" err="1">
                <a:latin typeface="Cambria" panose="02040503050406030204" pitchFamily="18" charset="0"/>
                <a:ea typeface="Cambria" panose="02040503050406030204" pitchFamily="18" charset="0"/>
                <a:cs typeface="Courier New" panose="02070309020205020404" pitchFamily="49" charset="0"/>
              </a:rPr>
              <a:t>tf.random.uniform</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tf.shape</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label_cloud_batch</a:t>
            </a:r>
            <a:r>
              <a:rPr lang="en-US" sz="1400" dirty="0">
                <a:latin typeface="Cambria" panose="02040503050406030204" pitchFamily="18" charset="0"/>
                <a:ea typeface="Cambria" panose="02040503050406030204" pitchFamily="18" charset="0"/>
                <a:cs typeface="Courier New" panose="02070309020205020404" pitchFamily="49" charset="0"/>
              </a:rPr>
              <a:t>), -0.001, 0.001, </a:t>
            </a:r>
            <a:r>
              <a:rPr lang="en-US" sz="1400" dirty="0" err="1">
                <a:latin typeface="Cambria" panose="02040503050406030204" pitchFamily="18" charset="0"/>
                <a:ea typeface="Cambria" panose="02040503050406030204" pitchFamily="18" charset="0"/>
                <a:cs typeface="Courier New" panose="02070309020205020404" pitchFamily="49" charset="0"/>
              </a:rPr>
              <a:t>dtype</a:t>
            </a:r>
            <a:r>
              <a:rPr lang="en-US" sz="1400" dirty="0">
                <a:latin typeface="Cambria" panose="02040503050406030204" pitchFamily="18" charset="0"/>
                <a:ea typeface="Cambria" panose="02040503050406030204" pitchFamily="18" charset="0"/>
                <a:cs typeface="Courier New" panose="02070309020205020404" pitchFamily="49" charset="0"/>
              </a:rPr>
              <a:t>=tf.float64)</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point_cloud_batch</a:t>
            </a:r>
            <a:r>
              <a:rPr lang="en-US" sz="1400" dirty="0">
                <a:latin typeface="Cambria" panose="02040503050406030204" pitchFamily="18" charset="0"/>
                <a:ea typeface="Cambria" panose="02040503050406030204" pitchFamily="18" charset="0"/>
                <a:cs typeface="Courier New" panose="02070309020205020404" pitchFamily="49" charset="0"/>
              </a:rPr>
              <a:t> += noise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return </a:t>
            </a:r>
            <a:r>
              <a:rPr lang="en-US" sz="1400" dirty="0" err="1">
                <a:latin typeface="Cambria" panose="02040503050406030204" pitchFamily="18" charset="0"/>
                <a:ea typeface="Cambria" panose="02040503050406030204" pitchFamily="18" charset="0"/>
                <a:cs typeface="Courier New" panose="02070309020205020404" pitchFamily="49" charset="0"/>
              </a:rPr>
              <a:t>point_cloud_batch</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label_cloud_batch</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generate_dataset</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label_clouds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is_training</a:t>
            </a:r>
            <a:r>
              <a:rPr lang="en-US" sz="1400" dirty="0">
                <a:latin typeface="Cambria" panose="02040503050406030204" pitchFamily="18" charset="0"/>
                <a:ea typeface="Cambria" panose="02040503050406030204" pitchFamily="18" charset="0"/>
                <a:cs typeface="Courier New" panose="02070309020205020404" pitchFamily="49" charset="0"/>
              </a:rPr>
              <a:t>=True):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dataset = </a:t>
            </a:r>
            <a:r>
              <a:rPr lang="en-US" sz="1400" dirty="0" err="1">
                <a:latin typeface="Cambria" panose="02040503050406030204" pitchFamily="18" charset="0"/>
                <a:ea typeface="Cambria" panose="02040503050406030204" pitchFamily="18" charset="0"/>
                <a:cs typeface="Courier New" panose="02070309020205020404" pitchFamily="49" charset="0"/>
              </a:rPr>
              <a:t>tf.data.Dataset.from_tensor_slices</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label_clouds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dataset = </a:t>
            </a:r>
            <a:r>
              <a:rPr lang="en-US" sz="1400" dirty="0" err="1">
                <a:latin typeface="Cambria" panose="02040503050406030204" pitchFamily="18" charset="0"/>
                <a:ea typeface="Cambria" panose="02040503050406030204" pitchFamily="18" charset="0"/>
                <a:cs typeface="Courier New" panose="02070309020205020404" pitchFamily="49" charset="0"/>
              </a:rPr>
              <a:t>dataset.shuffle</a:t>
            </a:r>
            <a:r>
              <a:rPr lang="en-US" sz="1400" dirty="0">
                <a:latin typeface="Cambria" panose="02040503050406030204" pitchFamily="18" charset="0"/>
                <a:ea typeface="Cambria" panose="02040503050406030204" pitchFamily="18" charset="0"/>
                <a:cs typeface="Courier New" panose="02070309020205020404" pitchFamily="49" charset="0"/>
              </a:rPr>
              <a:t>(BATCH_SIZE * 100) if </a:t>
            </a:r>
            <a:r>
              <a:rPr lang="en-US" sz="1400" dirty="0" err="1">
                <a:latin typeface="Cambria" panose="02040503050406030204" pitchFamily="18" charset="0"/>
                <a:ea typeface="Cambria" panose="02040503050406030204" pitchFamily="18" charset="0"/>
                <a:cs typeface="Courier New" panose="02070309020205020404" pitchFamily="49" charset="0"/>
              </a:rPr>
              <a:t>is_training</a:t>
            </a:r>
            <a:r>
              <a:rPr lang="en-US" sz="1400" dirty="0">
                <a:latin typeface="Cambria" panose="02040503050406030204" pitchFamily="18" charset="0"/>
                <a:ea typeface="Cambria" panose="02040503050406030204" pitchFamily="18" charset="0"/>
                <a:cs typeface="Courier New" panose="02070309020205020404" pitchFamily="49" charset="0"/>
              </a:rPr>
              <a:t> else dataset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dataset = </a:t>
            </a:r>
            <a:r>
              <a:rPr lang="en-US" sz="1400" dirty="0" err="1">
                <a:latin typeface="Cambria" panose="02040503050406030204" pitchFamily="18" charset="0"/>
                <a:ea typeface="Cambria" panose="02040503050406030204" pitchFamily="18" charset="0"/>
                <a:cs typeface="Courier New" panose="02070309020205020404" pitchFamily="49" charset="0"/>
              </a:rPr>
              <a:t>dataset.map</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load_data</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num_parallel_calls</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tf.data.AUTOTUNE</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dataset = </a:t>
            </a:r>
            <a:r>
              <a:rPr lang="en-US" sz="1400" dirty="0" err="1">
                <a:latin typeface="Cambria" panose="02040503050406030204" pitchFamily="18" charset="0"/>
                <a:ea typeface="Cambria" panose="02040503050406030204" pitchFamily="18" charset="0"/>
                <a:cs typeface="Courier New" panose="02070309020205020404" pitchFamily="49" charset="0"/>
              </a:rPr>
              <a:t>dataset.batch</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batch_size</a:t>
            </a:r>
            <a:r>
              <a:rPr lang="en-US" sz="1400" dirty="0">
                <a:latin typeface="Cambria" panose="02040503050406030204" pitchFamily="18" charset="0"/>
                <a:ea typeface="Cambria" panose="02040503050406030204" pitchFamily="18" charset="0"/>
                <a:cs typeface="Courier New" panose="02070309020205020404" pitchFamily="49" charset="0"/>
              </a:rPr>
              <a:t>=BATCH_SIZE)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dataset = </a:t>
            </a:r>
            <a:r>
              <a:rPr lang="en-US" sz="1400" dirty="0" err="1">
                <a:latin typeface="Cambria" panose="02040503050406030204" pitchFamily="18" charset="0"/>
                <a:ea typeface="Cambria" panose="02040503050406030204" pitchFamily="18" charset="0"/>
                <a:cs typeface="Courier New" panose="02070309020205020404" pitchFamily="49" charset="0"/>
              </a:rPr>
              <a:t>dataset.map</a:t>
            </a:r>
            <a:r>
              <a:rPr lang="en-US" sz="1400" dirty="0">
                <a:latin typeface="Cambria" panose="02040503050406030204" pitchFamily="18" charset="0"/>
                <a:ea typeface="Cambria" panose="02040503050406030204" pitchFamily="18" charset="0"/>
                <a:cs typeface="Courier New" panose="02070309020205020404" pitchFamily="49" charset="0"/>
              </a:rPr>
              <a:t>(augment, </a:t>
            </a:r>
            <a:r>
              <a:rPr lang="en-US" sz="1400" dirty="0" err="1">
                <a:latin typeface="Cambria" panose="02040503050406030204" pitchFamily="18" charset="0"/>
                <a:ea typeface="Cambria" panose="02040503050406030204" pitchFamily="18" charset="0"/>
                <a:cs typeface="Courier New" panose="02070309020205020404" pitchFamily="49" charset="0"/>
              </a:rPr>
              <a:t>num_parallel_calls</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tf.data.AUTOTUNE</a:t>
            </a:r>
            <a:r>
              <a:rPr lang="en-US" sz="1400" dirty="0">
                <a:latin typeface="Cambria" panose="02040503050406030204" pitchFamily="18" charset="0"/>
                <a:ea typeface="Cambria" panose="02040503050406030204" pitchFamily="18" charset="0"/>
                <a:cs typeface="Courier New" panose="02070309020205020404" pitchFamily="49" charset="0"/>
              </a:rPr>
              <a:t>) if </a:t>
            </a:r>
            <a:r>
              <a:rPr lang="en-US" sz="1400" dirty="0" err="1">
                <a:latin typeface="Cambria" panose="02040503050406030204" pitchFamily="18" charset="0"/>
                <a:ea typeface="Cambria" panose="02040503050406030204" pitchFamily="18" charset="0"/>
                <a:cs typeface="Courier New" panose="02070309020205020404" pitchFamily="49" charset="0"/>
              </a:rPr>
              <a:t>is_training</a:t>
            </a:r>
            <a:r>
              <a:rPr lang="en-US" sz="1400" dirty="0">
                <a:latin typeface="Cambria" panose="02040503050406030204" pitchFamily="18" charset="0"/>
                <a:ea typeface="Cambria" panose="02040503050406030204" pitchFamily="18" charset="0"/>
                <a:cs typeface="Courier New" panose="02070309020205020404" pitchFamily="49" charset="0"/>
              </a:rPr>
              <a:t> else dataset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return dataset</a:t>
            </a:r>
          </a:p>
        </p:txBody>
      </p:sp>
    </p:spTree>
    <p:extLst>
      <p:ext uri="{BB962C8B-B14F-4D97-AF65-F5344CB8AC3E}">
        <p14:creationId xmlns:p14="http://schemas.microsoft.com/office/powerpoint/2010/main" val="37276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775" y="239485"/>
            <a:ext cx="15793939" cy="1951830"/>
          </a:xfrm>
        </p:spPr>
        <p:txBody>
          <a:bodyPr>
            <a:normAutofit/>
          </a:bodyPr>
          <a:lstStyle/>
          <a:p>
            <a:r>
              <a:rPr lang="en-US" sz="5000" dirty="0">
                <a:solidFill>
                  <a:schemeClr val="accent1"/>
                </a:solidFill>
                <a:latin typeface="Cambria" panose="02040503050406030204" pitchFamily="18" charset="0"/>
                <a:ea typeface="Cambria" panose="02040503050406030204" pitchFamily="18" charset="0"/>
              </a:rPr>
              <a:t>Data Splitting</a:t>
            </a:r>
          </a:p>
        </p:txBody>
      </p:sp>
      <p:sp>
        <p:nvSpPr>
          <p:cNvPr id="3" name="Content Placeholder 2"/>
          <p:cNvSpPr>
            <a:spLocks noGrp="1"/>
          </p:cNvSpPr>
          <p:nvPr>
            <p:ph idx="1"/>
          </p:nvPr>
        </p:nvSpPr>
        <p:spPr>
          <a:xfrm>
            <a:off x="1101775" y="1928813"/>
            <a:ext cx="11285488" cy="7443788"/>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Splitting into training and validation sets</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split_index</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int</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len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 * (1 - VAL_SPLIT))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train_point_clouds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split_index</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train_label_clouds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point_cloud_labels</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split_index</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val_point_clouds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split_index</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val_label_clouds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point_cloud_labels</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split_index</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Printing dataset information</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print("</a:t>
            </a:r>
            <a:r>
              <a:rPr lang="en-US" sz="1400" dirty="0" err="1">
                <a:latin typeface="Cambria" panose="02040503050406030204" pitchFamily="18" charset="0"/>
                <a:ea typeface="Cambria" panose="02040503050406030204" pitchFamily="18" charset="0"/>
                <a:cs typeface="Courier New" panose="02070309020205020404" pitchFamily="49" charset="0"/>
              </a:rPr>
              <a:t>Num</a:t>
            </a:r>
            <a:r>
              <a:rPr lang="en-US" sz="1400" dirty="0">
                <a:latin typeface="Cambria" panose="02040503050406030204" pitchFamily="18" charset="0"/>
                <a:ea typeface="Cambria" panose="02040503050406030204" pitchFamily="18" charset="0"/>
                <a:cs typeface="Courier New" panose="02070309020205020404" pitchFamily="49" charset="0"/>
              </a:rPr>
              <a:t> train point clouds:", </a:t>
            </a:r>
            <a:r>
              <a:rPr lang="en-US" sz="1400" dirty="0" err="1">
                <a:latin typeface="Cambria" panose="02040503050406030204" pitchFamily="18" charset="0"/>
                <a:ea typeface="Cambria" panose="02040503050406030204" pitchFamily="18" charset="0"/>
                <a:cs typeface="Courier New" panose="02070309020205020404" pitchFamily="49" charset="0"/>
              </a:rPr>
              <a:t>len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train_point_clouds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print("</a:t>
            </a:r>
            <a:r>
              <a:rPr lang="en-US" sz="1400" dirty="0" err="1">
                <a:latin typeface="Cambria" panose="02040503050406030204" pitchFamily="18" charset="0"/>
                <a:ea typeface="Cambria" panose="02040503050406030204" pitchFamily="18" charset="0"/>
                <a:cs typeface="Courier New" panose="02070309020205020404" pitchFamily="49" charset="0"/>
              </a:rPr>
              <a:t>Num</a:t>
            </a:r>
            <a:r>
              <a:rPr lang="en-US" sz="1400" dirty="0">
                <a:latin typeface="Cambria" panose="02040503050406030204" pitchFamily="18" charset="0"/>
                <a:ea typeface="Cambria" panose="02040503050406030204" pitchFamily="18" charset="0"/>
                <a:cs typeface="Courier New" panose="02070309020205020404" pitchFamily="49" charset="0"/>
              </a:rPr>
              <a:t> train point cloud labels:", </a:t>
            </a:r>
            <a:r>
              <a:rPr lang="en-US" sz="1400" dirty="0" err="1">
                <a:latin typeface="Cambria" panose="02040503050406030204" pitchFamily="18" charset="0"/>
                <a:ea typeface="Cambria" panose="02040503050406030204" pitchFamily="18" charset="0"/>
                <a:cs typeface="Courier New" panose="02070309020205020404" pitchFamily="49" charset="0"/>
              </a:rPr>
              <a:t>len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train_label_clouds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print("</a:t>
            </a:r>
            <a:r>
              <a:rPr lang="en-US" sz="1400" dirty="0" err="1">
                <a:latin typeface="Cambria" panose="02040503050406030204" pitchFamily="18" charset="0"/>
                <a:ea typeface="Cambria" panose="02040503050406030204" pitchFamily="18" charset="0"/>
                <a:cs typeface="Courier New" panose="02070309020205020404" pitchFamily="49" charset="0"/>
              </a:rPr>
              <a:t>Num</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val</a:t>
            </a:r>
            <a:r>
              <a:rPr lang="en-US" sz="1400" dirty="0">
                <a:latin typeface="Cambria" panose="02040503050406030204" pitchFamily="18" charset="0"/>
                <a:ea typeface="Cambria" panose="02040503050406030204" pitchFamily="18" charset="0"/>
                <a:cs typeface="Courier New" panose="02070309020205020404" pitchFamily="49" charset="0"/>
              </a:rPr>
              <a:t> point clouds:", </a:t>
            </a:r>
            <a:r>
              <a:rPr lang="en-US" sz="1400" dirty="0" err="1">
                <a:latin typeface="Cambria" panose="02040503050406030204" pitchFamily="18" charset="0"/>
                <a:ea typeface="Cambria" panose="02040503050406030204" pitchFamily="18" charset="0"/>
                <a:cs typeface="Courier New" panose="02070309020205020404" pitchFamily="49" charset="0"/>
              </a:rPr>
              <a:t>len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val_point_clouds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print("</a:t>
            </a:r>
            <a:r>
              <a:rPr lang="en-US" sz="1400" dirty="0" err="1">
                <a:latin typeface="Cambria" panose="02040503050406030204" pitchFamily="18" charset="0"/>
                <a:ea typeface="Cambria" panose="02040503050406030204" pitchFamily="18" charset="0"/>
                <a:cs typeface="Courier New" panose="02070309020205020404" pitchFamily="49" charset="0"/>
              </a:rPr>
              <a:t>Num</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val</a:t>
            </a:r>
            <a:r>
              <a:rPr lang="en-US" sz="1400" dirty="0">
                <a:latin typeface="Cambria" panose="02040503050406030204" pitchFamily="18" charset="0"/>
                <a:ea typeface="Cambria" panose="02040503050406030204" pitchFamily="18" charset="0"/>
                <a:cs typeface="Courier New" panose="02070309020205020404" pitchFamily="49" charset="0"/>
              </a:rPr>
              <a:t> point cloud labels:", </a:t>
            </a:r>
            <a:r>
              <a:rPr lang="en-US" sz="1400" dirty="0" err="1">
                <a:latin typeface="Cambria" panose="02040503050406030204" pitchFamily="18" charset="0"/>
                <a:ea typeface="Cambria" panose="02040503050406030204" pitchFamily="18" charset="0"/>
                <a:cs typeface="Courier New" panose="02070309020205020404" pitchFamily="49" charset="0"/>
              </a:rPr>
              <a:t>len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val_label_clouds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Generating </a:t>
            </a:r>
            <a:r>
              <a:rPr lang="en-US" sz="1400" dirty="0" err="1">
                <a:latin typeface="Cambria" panose="02040503050406030204" pitchFamily="18" charset="0"/>
                <a:ea typeface="Cambria" panose="02040503050406030204" pitchFamily="18" charset="0"/>
                <a:cs typeface="Courier New" panose="02070309020205020404" pitchFamily="49" charset="0"/>
              </a:rPr>
              <a:t>TensorFlow</a:t>
            </a:r>
            <a:r>
              <a:rPr lang="en-US" sz="1400" dirty="0">
                <a:latin typeface="Cambria" panose="02040503050406030204" pitchFamily="18" charset="0"/>
                <a:ea typeface="Cambria" panose="02040503050406030204" pitchFamily="18" charset="0"/>
                <a:cs typeface="Courier New" panose="02070309020205020404" pitchFamily="49" charset="0"/>
              </a:rPr>
              <a:t> datasets</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train_dataset</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generate_dataset</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train_point_clouds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train_label_clouds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val_dataset</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generate_dataset</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val_point_clouds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val_label_clouds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is_training</a:t>
            </a:r>
            <a:r>
              <a:rPr lang="en-US" sz="1400" dirty="0">
                <a:latin typeface="Cambria" panose="02040503050406030204" pitchFamily="18" charset="0"/>
                <a:ea typeface="Cambria" panose="02040503050406030204" pitchFamily="18" charset="0"/>
                <a:cs typeface="Courier New" panose="02070309020205020404" pitchFamily="49" charset="0"/>
              </a:rPr>
              <a:t>=False)</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print("Train Dataset:", </a:t>
            </a:r>
            <a:r>
              <a:rPr lang="en-US" sz="1400" dirty="0" err="1">
                <a:latin typeface="Cambria" panose="02040503050406030204" pitchFamily="18" charset="0"/>
                <a:ea typeface="Cambria" panose="02040503050406030204" pitchFamily="18" charset="0"/>
                <a:cs typeface="Courier New" panose="02070309020205020404" pitchFamily="49" charset="0"/>
              </a:rPr>
              <a:t>train_dataset</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print("Validation Dataset:", </a:t>
            </a:r>
            <a:r>
              <a:rPr lang="en-US" sz="1400" dirty="0" err="1">
                <a:latin typeface="Cambria" panose="02040503050406030204" pitchFamily="18" charset="0"/>
                <a:ea typeface="Cambria" panose="02040503050406030204" pitchFamily="18" charset="0"/>
                <a:cs typeface="Courier New" panose="02070309020205020404" pitchFamily="49" charset="0"/>
              </a:rPr>
              <a:t>val_dataset</a:t>
            </a:r>
            <a:r>
              <a:rPr lang="en-US" sz="1400" dirty="0">
                <a:latin typeface="Cambria" panose="02040503050406030204" pitchFamily="18" charset="0"/>
                <a:ea typeface="Cambria" panose="02040503050406030204" pitchFamily="18" charset="0"/>
                <a:cs typeface="Courier New" panose="02070309020205020404" pitchFamily="49" charset="0"/>
              </a:rPr>
              <a:t>)</a:t>
            </a:r>
          </a:p>
        </p:txBody>
      </p:sp>
    </p:spTree>
    <p:extLst>
      <p:ext uri="{BB962C8B-B14F-4D97-AF65-F5344CB8AC3E}">
        <p14:creationId xmlns:p14="http://schemas.microsoft.com/office/powerpoint/2010/main" val="99743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339" y="253999"/>
            <a:ext cx="15793939" cy="1951830"/>
          </a:xfrm>
        </p:spPr>
        <p:txBody>
          <a:bodyPr>
            <a:normAutofit/>
          </a:bodyPr>
          <a:lstStyle/>
          <a:p>
            <a:r>
              <a:rPr lang="en-US" sz="5000" dirty="0">
                <a:solidFill>
                  <a:schemeClr val="accent1"/>
                </a:solidFill>
                <a:latin typeface="Cambria" panose="02040503050406030204" pitchFamily="18" charset="0"/>
                <a:ea typeface="Cambria" panose="02040503050406030204" pitchFamily="18" charset="0"/>
              </a:rPr>
              <a:t>Modeling</a:t>
            </a:r>
          </a:p>
        </p:txBody>
      </p:sp>
      <p:sp>
        <p:nvSpPr>
          <p:cNvPr id="3" name="Content Placeholder 2"/>
          <p:cNvSpPr>
            <a:spLocks noGrp="1"/>
          </p:cNvSpPr>
          <p:nvPr>
            <p:ph idx="1"/>
          </p:nvPr>
        </p:nvSpPr>
        <p:spPr>
          <a:xfrm>
            <a:off x="501700" y="1928813"/>
            <a:ext cx="8499425" cy="7915276"/>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Build model</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conv_block</a:t>
            </a:r>
            <a:r>
              <a:rPr lang="en-US" sz="1400" dirty="0">
                <a:latin typeface="Cambria" panose="02040503050406030204" pitchFamily="18" charset="0"/>
                <a:ea typeface="Cambria" panose="02040503050406030204" pitchFamily="18" charset="0"/>
                <a:cs typeface="Courier New" panose="02070309020205020404" pitchFamily="49" charset="0"/>
              </a:rPr>
              <a:t>(x, filters, name):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x = layers.Conv1D(filters, </a:t>
            </a:r>
            <a:r>
              <a:rPr lang="en-US" sz="1400" dirty="0" err="1">
                <a:latin typeface="Cambria" panose="02040503050406030204" pitchFamily="18" charset="0"/>
                <a:ea typeface="Cambria" panose="02040503050406030204" pitchFamily="18" charset="0"/>
                <a:cs typeface="Courier New" panose="02070309020205020404" pitchFamily="49" charset="0"/>
              </a:rPr>
              <a:t>kernel_size</a:t>
            </a:r>
            <a:r>
              <a:rPr lang="en-US" sz="1400" dirty="0">
                <a:latin typeface="Cambria" panose="02040503050406030204" pitchFamily="18" charset="0"/>
                <a:ea typeface="Cambria" panose="02040503050406030204" pitchFamily="18" charset="0"/>
                <a:cs typeface="Courier New" panose="02070309020205020404" pitchFamily="49" charset="0"/>
              </a:rPr>
              <a:t>=1, padding="valid", name=f"{name}_</a:t>
            </a:r>
            <a:r>
              <a:rPr lang="en-US" sz="1400" dirty="0" err="1">
                <a:latin typeface="Cambria" panose="02040503050406030204" pitchFamily="18" charset="0"/>
                <a:ea typeface="Cambria" panose="02040503050406030204" pitchFamily="18" charset="0"/>
                <a:cs typeface="Courier New" panose="02070309020205020404" pitchFamily="49" charset="0"/>
              </a:rPr>
              <a:t>conv</a:t>
            </a:r>
            <a:r>
              <a:rPr lang="en-US" sz="1400" dirty="0">
                <a:latin typeface="Cambria" panose="02040503050406030204" pitchFamily="18" charset="0"/>
                <a:ea typeface="Cambria" panose="02040503050406030204" pitchFamily="18" charset="0"/>
                <a:cs typeface="Courier New" panose="02070309020205020404" pitchFamily="49" charset="0"/>
              </a:rPr>
              <a:t>")(x)</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x = </a:t>
            </a:r>
            <a:r>
              <a:rPr lang="en-US" sz="1400" dirty="0" err="1">
                <a:latin typeface="Cambria" panose="02040503050406030204" pitchFamily="18" charset="0"/>
                <a:ea typeface="Cambria" panose="02040503050406030204" pitchFamily="18" charset="0"/>
                <a:cs typeface="Courier New" panose="02070309020205020404" pitchFamily="49" charset="0"/>
              </a:rPr>
              <a:t>layers.BatchNormalization</a:t>
            </a:r>
            <a:r>
              <a:rPr lang="en-US" sz="1400" dirty="0">
                <a:latin typeface="Cambria" panose="02040503050406030204" pitchFamily="18" charset="0"/>
                <a:ea typeface="Cambria" panose="02040503050406030204" pitchFamily="18" charset="0"/>
                <a:cs typeface="Courier New" panose="02070309020205020404" pitchFamily="49" charset="0"/>
              </a:rPr>
              <a:t>(name=f"{name}_</a:t>
            </a:r>
            <a:r>
              <a:rPr lang="en-US" sz="1400" dirty="0" err="1">
                <a:latin typeface="Cambria" panose="02040503050406030204" pitchFamily="18" charset="0"/>
                <a:ea typeface="Cambria" panose="02040503050406030204" pitchFamily="18" charset="0"/>
                <a:cs typeface="Courier New" panose="02070309020205020404" pitchFamily="49" charset="0"/>
              </a:rPr>
              <a:t>batch_norm</a:t>
            </a:r>
            <a:r>
              <a:rPr lang="en-US" sz="1400" dirty="0">
                <a:latin typeface="Cambria" panose="02040503050406030204" pitchFamily="18" charset="0"/>
                <a:ea typeface="Cambria" panose="02040503050406030204" pitchFamily="18" charset="0"/>
                <a:cs typeface="Courier New" panose="02070309020205020404" pitchFamily="49" charset="0"/>
              </a:rPr>
              <a:t>")(x)</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return </a:t>
            </a:r>
            <a:r>
              <a:rPr lang="en-US" sz="1400" dirty="0" err="1">
                <a:latin typeface="Cambria" panose="02040503050406030204" pitchFamily="18" charset="0"/>
                <a:ea typeface="Cambria" panose="02040503050406030204" pitchFamily="18" charset="0"/>
                <a:cs typeface="Courier New" panose="02070309020205020404" pitchFamily="49" charset="0"/>
              </a:rPr>
              <a:t>layers.Activation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relu</a:t>
            </a:r>
            <a:r>
              <a:rPr lang="en-US" sz="1400" dirty="0">
                <a:latin typeface="Cambria" panose="02040503050406030204" pitchFamily="18" charset="0"/>
                <a:ea typeface="Cambria" panose="02040503050406030204" pitchFamily="18" charset="0"/>
                <a:cs typeface="Courier New" panose="02070309020205020404" pitchFamily="49" charset="0"/>
              </a:rPr>
              <a:t>", name=f"{name}_</a:t>
            </a:r>
            <a:r>
              <a:rPr lang="en-US" sz="1400" dirty="0" err="1">
                <a:latin typeface="Cambria" panose="02040503050406030204" pitchFamily="18" charset="0"/>
                <a:ea typeface="Cambria" panose="02040503050406030204" pitchFamily="18" charset="0"/>
                <a:cs typeface="Courier New" panose="02070309020205020404" pitchFamily="49" charset="0"/>
              </a:rPr>
              <a:t>relu</a:t>
            </a:r>
            <a:r>
              <a:rPr lang="en-US" sz="1400" dirty="0">
                <a:latin typeface="Cambria" panose="02040503050406030204" pitchFamily="18" charset="0"/>
                <a:ea typeface="Cambria" panose="02040503050406030204" pitchFamily="18" charset="0"/>
                <a:cs typeface="Courier New" panose="02070309020205020404" pitchFamily="49" charset="0"/>
              </a:rPr>
              <a:t>")(x)</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mlp_block</a:t>
            </a:r>
            <a:r>
              <a:rPr lang="en-US" sz="1400" dirty="0">
                <a:latin typeface="Cambria" panose="02040503050406030204" pitchFamily="18" charset="0"/>
                <a:ea typeface="Cambria" panose="02040503050406030204" pitchFamily="18" charset="0"/>
                <a:cs typeface="Courier New" panose="02070309020205020404" pitchFamily="49" charset="0"/>
              </a:rPr>
              <a:t>(x, filters, name):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x = </a:t>
            </a:r>
            <a:r>
              <a:rPr lang="en-US" sz="1400" dirty="0" err="1">
                <a:latin typeface="Cambria" panose="02040503050406030204" pitchFamily="18" charset="0"/>
                <a:ea typeface="Cambria" panose="02040503050406030204" pitchFamily="18" charset="0"/>
                <a:cs typeface="Courier New" panose="02070309020205020404" pitchFamily="49" charset="0"/>
              </a:rPr>
              <a:t>layers.Dense</a:t>
            </a:r>
            <a:r>
              <a:rPr lang="en-US" sz="1400" dirty="0">
                <a:latin typeface="Cambria" panose="02040503050406030204" pitchFamily="18" charset="0"/>
                <a:ea typeface="Cambria" panose="02040503050406030204" pitchFamily="18" charset="0"/>
                <a:cs typeface="Courier New" panose="02070309020205020404" pitchFamily="49" charset="0"/>
              </a:rPr>
              <a:t>(filters, name=f"{name}_dense")(x)</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x = </a:t>
            </a:r>
            <a:r>
              <a:rPr lang="en-US" sz="1400" dirty="0" err="1">
                <a:latin typeface="Cambria" panose="02040503050406030204" pitchFamily="18" charset="0"/>
                <a:ea typeface="Cambria" panose="02040503050406030204" pitchFamily="18" charset="0"/>
                <a:cs typeface="Courier New" panose="02070309020205020404" pitchFamily="49" charset="0"/>
              </a:rPr>
              <a:t>layers.BatchNormalization</a:t>
            </a:r>
            <a:r>
              <a:rPr lang="en-US" sz="1400" dirty="0">
                <a:latin typeface="Cambria" panose="02040503050406030204" pitchFamily="18" charset="0"/>
                <a:ea typeface="Cambria" panose="02040503050406030204" pitchFamily="18" charset="0"/>
                <a:cs typeface="Courier New" panose="02070309020205020404" pitchFamily="49" charset="0"/>
              </a:rPr>
              <a:t>(name=f"{name}_</a:t>
            </a:r>
            <a:r>
              <a:rPr lang="en-US" sz="1400" dirty="0" err="1">
                <a:latin typeface="Cambria" panose="02040503050406030204" pitchFamily="18" charset="0"/>
                <a:ea typeface="Cambria" panose="02040503050406030204" pitchFamily="18" charset="0"/>
                <a:cs typeface="Courier New" panose="02070309020205020404" pitchFamily="49" charset="0"/>
              </a:rPr>
              <a:t>batch_norm</a:t>
            </a:r>
            <a:r>
              <a:rPr lang="en-US" sz="1400" dirty="0">
                <a:latin typeface="Cambria" panose="02040503050406030204" pitchFamily="18" charset="0"/>
                <a:ea typeface="Cambria" panose="02040503050406030204" pitchFamily="18" charset="0"/>
                <a:cs typeface="Courier New" panose="02070309020205020404" pitchFamily="49" charset="0"/>
              </a:rPr>
              <a:t>")(x)</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return </a:t>
            </a:r>
            <a:r>
              <a:rPr lang="en-US" sz="1400" dirty="0" err="1">
                <a:latin typeface="Cambria" panose="02040503050406030204" pitchFamily="18" charset="0"/>
                <a:ea typeface="Cambria" panose="02040503050406030204" pitchFamily="18" charset="0"/>
                <a:cs typeface="Courier New" panose="02070309020205020404" pitchFamily="49" charset="0"/>
              </a:rPr>
              <a:t>layers.Activation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relu</a:t>
            </a:r>
            <a:r>
              <a:rPr lang="en-US" sz="1400" dirty="0">
                <a:latin typeface="Cambria" panose="02040503050406030204" pitchFamily="18" charset="0"/>
                <a:ea typeface="Cambria" panose="02040503050406030204" pitchFamily="18" charset="0"/>
                <a:cs typeface="Courier New" panose="02070309020205020404" pitchFamily="49" charset="0"/>
              </a:rPr>
              <a:t>", name=f"{name}_</a:t>
            </a:r>
            <a:r>
              <a:rPr lang="en-US" sz="1400" dirty="0" err="1">
                <a:latin typeface="Cambria" panose="02040503050406030204" pitchFamily="18" charset="0"/>
                <a:ea typeface="Cambria" panose="02040503050406030204" pitchFamily="18" charset="0"/>
                <a:cs typeface="Courier New" panose="02070309020205020404" pitchFamily="49" charset="0"/>
              </a:rPr>
              <a:t>relu</a:t>
            </a:r>
            <a:r>
              <a:rPr lang="en-US" sz="1400" dirty="0">
                <a:latin typeface="Cambria" panose="02040503050406030204" pitchFamily="18" charset="0"/>
                <a:ea typeface="Cambria" panose="02040503050406030204" pitchFamily="18" charset="0"/>
                <a:cs typeface="Courier New" panose="02070309020205020404" pitchFamily="49" charset="0"/>
              </a:rPr>
              <a:t>")(x)</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class </a:t>
            </a:r>
            <a:r>
              <a:rPr lang="en-US" sz="1400" dirty="0" err="1">
                <a:latin typeface="Cambria" panose="02040503050406030204" pitchFamily="18" charset="0"/>
                <a:ea typeface="Cambria" panose="02040503050406030204" pitchFamily="18" charset="0"/>
                <a:cs typeface="Courier New" panose="02070309020205020404" pitchFamily="49" charset="0"/>
              </a:rPr>
              <a:t>OrthogonalRegularizer</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keras.regularizers.Regularizer</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"""Reference: https://keras.io/examples/vision/pointnet/#build-a-model"""</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__</a:t>
            </a:r>
            <a:r>
              <a:rPr lang="en-US" sz="1400" dirty="0" err="1">
                <a:latin typeface="Cambria" panose="02040503050406030204" pitchFamily="18" charset="0"/>
                <a:ea typeface="Cambria" panose="02040503050406030204" pitchFamily="18" charset="0"/>
                <a:cs typeface="Courier New" panose="02070309020205020404" pitchFamily="49" charset="0"/>
              </a:rPr>
              <a:t>init</a:t>
            </a:r>
            <a:r>
              <a:rPr lang="en-US" sz="1400" dirty="0">
                <a:latin typeface="Cambria" panose="02040503050406030204" pitchFamily="18" charset="0"/>
                <a:ea typeface="Cambria" panose="02040503050406030204" pitchFamily="18" charset="0"/>
                <a:cs typeface="Courier New" panose="02070309020205020404" pitchFamily="49" charset="0"/>
              </a:rPr>
              <a:t>__(self, </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 l2reg=0.001):</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self.num_features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self.l2reg = l2reg</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self.identity</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keras.ops.eye</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__call__(self, x):</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x = </a:t>
            </a:r>
            <a:r>
              <a:rPr lang="en-US" sz="1400" dirty="0" err="1">
                <a:latin typeface="Cambria" panose="02040503050406030204" pitchFamily="18" charset="0"/>
                <a:ea typeface="Cambria" panose="02040503050406030204" pitchFamily="18" charset="0"/>
                <a:cs typeface="Courier New" panose="02070309020205020404" pitchFamily="49" charset="0"/>
              </a:rPr>
              <a:t>keras.ops.reshape</a:t>
            </a:r>
            <a:r>
              <a:rPr lang="en-US" sz="1400" dirty="0">
                <a:latin typeface="Cambria" panose="02040503050406030204" pitchFamily="18" charset="0"/>
                <a:ea typeface="Cambria" panose="02040503050406030204" pitchFamily="18" charset="0"/>
                <a:cs typeface="Courier New" panose="02070309020205020404" pitchFamily="49" charset="0"/>
              </a:rPr>
              <a:t>(x, (-1, </a:t>
            </a:r>
            <a:r>
              <a:rPr lang="en-US" sz="1400" dirty="0" err="1">
                <a:latin typeface="Cambria" panose="02040503050406030204" pitchFamily="18" charset="0"/>
                <a:ea typeface="Cambria" panose="02040503050406030204" pitchFamily="18" charset="0"/>
                <a:cs typeface="Courier New" panose="02070309020205020404" pitchFamily="49" charset="0"/>
              </a:rPr>
              <a:t>self.num_features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self.num_features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xxt</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keras.ops.tensordot</a:t>
            </a:r>
            <a:r>
              <a:rPr lang="en-US" sz="1400" dirty="0">
                <a:latin typeface="Cambria" panose="02040503050406030204" pitchFamily="18" charset="0"/>
                <a:ea typeface="Cambria" panose="02040503050406030204" pitchFamily="18" charset="0"/>
                <a:cs typeface="Courier New" panose="02070309020205020404" pitchFamily="49" charset="0"/>
              </a:rPr>
              <a:t>(x, x, axes=(2, 2))</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xxt</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keras.ops.reshape</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xxt</a:t>
            </a:r>
            <a:r>
              <a:rPr lang="en-US" sz="1400" dirty="0">
                <a:latin typeface="Cambria" panose="02040503050406030204" pitchFamily="18" charset="0"/>
                <a:ea typeface="Cambria" panose="02040503050406030204" pitchFamily="18" charset="0"/>
                <a:cs typeface="Courier New" panose="02070309020205020404" pitchFamily="49" charset="0"/>
              </a:rPr>
              <a:t>, (-1, </a:t>
            </a:r>
            <a:r>
              <a:rPr lang="en-US" sz="1400" dirty="0" err="1">
                <a:latin typeface="Cambria" panose="02040503050406030204" pitchFamily="18" charset="0"/>
                <a:ea typeface="Cambria" panose="02040503050406030204" pitchFamily="18" charset="0"/>
                <a:cs typeface="Courier New" panose="02070309020205020404" pitchFamily="49" charset="0"/>
              </a:rPr>
              <a:t>self.num_features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self.num_features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return </a:t>
            </a:r>
            <a:r>
              <a:rPr lang="en-US" sz="1400" dirty="0" err="1">
                <a:latin typeface="Cambria" panose="02040503050406030204" pitchFamily="18" charset="0"/>
                <a:ea typeface="Cambria" panose="02040503050406030204" pitchFamily="18" charset="0"/>
                <a:cs typeface="Courier New" panose="02070309020205020404" pitchFamily="49" charset="0"/>
              </a:rPr>
              <a:t>keras.ops.sum</a:t>
            </a:r>
            <a:r>
              <a:rPr lang="en-US" sz="1400" dirty="0">
                <a:latin typeface="Cambria" panose="02040503050406030204" pitchFamily="18" charset="0"/>
                <a:ea typeface="Cambria" panose="02040503050406030204" pitchFamily="18" charset="0"/>
                <a:cs typeface="Courier New" panose="02070309020205020404" pitchFamily="49" charset="0"/>
              </a:rPr>
              <a:t>(self.l2reg * </a:t>
            </a:r>
            <a:r>
              <a:rPr lang="en-US" sz="1400" dirty="0" err="1">
                <a:latin typeface="Cambria" panose="02040503050406030204" pitchFamily="18" charset="0"/>
                <a:ea typeface="Cambria" panose="02040503050406030204" pitchFamily="18" charset="0"/>
                <a:cs typeface="Courier New" panose="02070309020205020404" pitchFamily="49" charset="0"/>
              </a:rPr>
              <a:t>keras.ops.square</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xxt</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self.identity</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get_config</a:t>
            </a:r>
            <a:r>
              <a:rPr lang="en-US" sz="1400" dirty="0">
                <a:latin typeface="Cambria" panose="02040503050406030204" pitchFamily="18" charset="0"/>
                <a:ea typeface="Cambria" panose="02040503050406030204" pitchFamily="18" charset="0"/>
                <a:cs typeface="Courier New" panose="02070309020205020404" pitchFamily="49" charset="0"/>
              </a:rPr>
              <a:t>(self):</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config</a:t>
            </a:r>
            <a:r>
              <a:rPr lang="en-US" sz="1400" dirty="0">
                <a:latin typeface="Cambria" panose="02040503050406030204" pitchFamily="18" charset="0"/>
                <a:ea typeface="Cambria" panose="02040503050406030204" pitchFamily="18" charset="0"/>
                <a:cs typeface="Courier New" panose="02070309020205020404" pitchFamily="49" charset="0"/>
              </a:rPr>
              <a:t> = super().</a:t>
            </a:r>
            <a:r>
              <a:rPr lang="en-US" sz="1400" dirty="0" err="1">
                <a:latin typeface="Cambria" panose="02040503050406030204" pitchFamily="18" charset="0"/>
                <a:ea typeface="Cambria" panose="02040503050406030204" pitchFamily="18" charset="0"/>
                <a:cs typeface="Courier New" panose="02070309020205020404" pitchFamily="49" charset="0"/>
              </a:rPr>
              <a:t>get_config</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config.update</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self.num_features</a:t>
            </a:r>
            <a:r>
              <a:rPr lang="en-US" sz="1400" dirty="0">
                <a:latin typeface="Cambria" panose="02040503050406030204" pitchFamily="18" charset="0"/>
                <a:ea typeface="Cambria" panose="02040503050406030204" pitchFamily="18" charset="0"/>
                <a:cs typeface="Courier New" panose="02070309020205020404" pitchFamily="49" charset="0"/>
              </a:rPr>
              <a:t>, "l2reg_strength": self.l2reg})</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return </a:t>
            </a:r>
            <a:r>
              <a:rPr lang="en-US" sz="1400" dirty="0" err="1">
                <a:latin typeface="Cambria" panose="02040503050406030204" pitchFamily="18" charset="0"/>
                <a:ea typeface="Cambria" panose="02040503050406030204" pitchFamily="18" charset="0"/>
                <a:cs typeface="Courier New" panose="02070309020205020404" pitchFamily="49" charset="0"/>
              </a:rPr>
              <a:t>config</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p:txBody>
      </p:sp>
      <p:sp>
        <p:nvSpPr>
          <p:cNvPr id="4" name="Content Placeholder 2"/>
          <p:cNvSpPr txBox="1">
            <a:spLocks/>
          </p:cNvSpPr>
          <p:nvPr/>
        </p:nvSpPr>
        <p:spPr>
          <a:xfrm>
            <a:off x="9310692" y="1928813"/>
            <a:ext cx="8499425" cy="791527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85000" lnSpcReduction="20000"/>
          </a:bodyPr>
          <a:lstStyle>
            <a:lvl1pPr marL="336645" indent="-336645" algn="l" defTabSz="1346575" rtl="0" eaLnBrk="1" latinLnBrk="0" hangingPunct="1">
              <a:lnSpc>
                <a:spcPct val="90000"/>
              </a:lnSpc>
              <a:spcBef>
                <a:spcPts val="1472"/>
              </a:spcBef>
              <a:buFont typeface="Arial" panose="020B0604020202020204" pitchFamily="34" charset="0"/>
              <a:buChar char="•"/>
              <a:defRPr sz="4124" kern="1200">
                <a:solidFill>
                  <a:schemeClr val="dk1"/>
                </a:solidFill>
                <a:latin typeface="+mn-lt"/>
                <a:ea typeface="+mn-ea"/>
                <a:cs typeface="+mn-cs"/>
              </a:defRPr>
            </a:lvl1pPr>
            <a:lvl2pPr marL="1009931" indent="-336645" algn="l" defTabSz="1346575" rtl="0" eaLnBrk="1" latinLnBrk="0" hangingPunct="1">
              <a:lnSpc>
                <a:spcPct val="90000"/>
              </a:lnSpc>
              <a:spcBef>
                <a:spcPts val="736"/>
              </a:spcBef>
              <a:buFont typeface="Arial" panose="020B0604020202020204" pitchFamily="34" charset="0"/>
              <a:buChar char="•"/>
              <a:defRPr sz="3534" kern="1200">
                <a:solidFill>
                  <a:schemeClr val="dk1"/>
                </a:solidFill>
                <a:latin typeface="+mn-lt"/>
                <a:ea typeface="+mn-ea"/>
                <a:cs typeface="+mn-cs"/>
              </a:defRPr>
            </a:lvl2pPr>
            <a:lvl3pPr marL="1683220" indent="-336645" algn="l" defTabSz="1346575" rtl="0" eaLnBrk="1" latinLnBrk="0" hangingPunct="1">
              <a:lnSpc>
                <a:spcPct val="90000"/>
              </a:lnSpc>
              <a:spcBef>
                <a:spcPts val="736"/>
              </a:spcBef>
              <a:buFont typeface="Arial" panose="020B0604020202020204" pitchFamily="34" charset="0"/>
              <a:buChar char="•"/>
              <a:defRPr sz="2945" kern="1200">
                <a:solidFill>
                  <a:schemeClr val="dk1"/>
                </a:solidFill>
                <a:latin typeface="+mn-lt"/>
                <a:ea typeface="+mn-ea"/>
                <a:cs typeface="+mn-cs"/>
              </a:defRPr>
            </a:lvl3pPr>
            <a:lvl4pPr marL="2356508"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4pPr>
            <a:lvl5pPr marL="3029794"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5pPr>
            <a:lvl6pPr marL="3703082"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6pPr>
            <a:lvl7pPr marL="4376371"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7pPr>
            <a:lvl8pPr marL="5049657"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8pPr>
            <a:lvl9pPr marL="5722945"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9pPr>
          </a:lstStyle>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transformation_net</a:t>
            </a:r>
            <a:r>
              <a:rPr lang="en-US" sz="1400" dirty="0">
                <a:latin typeface="Cambria" panose="02040503050406030204" pitchFamily="18" charset="0"/>
                <a:ea typeface="Cambria" panose="02040503050406030204" pitchFamily="18" charset="0"/>
                <a:cs typeface="Courier New" panose="02070309020205020404" pitchFamily="49" charset="0"/>
              </a:rPr>
              <a:t>(inputs, </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 name):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Reference: https://keras.io/examples/vision/pointnet/#build-a-model.</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The `filters` values come from the original paper:</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https://arxiv.org/abs/1612.00593.</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x = </a:t>
            </a:r>
            <a:r>
              <a:rPr lang="en-US" sz="1400" dirty="0" err="1">
                <a:latin typeface="Cambria" panose="02040503050406030204" pitchFamily="18" charset="0"/>
                <a:ea typeface="Cambria" panose="02040503050406030204" pitchFamily="18" charset="0"/>
                <a:cs typeface="Courier New" panose="02070309020205020404" pitchFamily="49" charset="0"/>
              </a:rPr>
              <a:t>conv_block</a:t>
            </a:r>
            <a:r>
              <a:rPr lang="en-US" sz="1400" dirty="0">
                <a:latin typeface="Cambria" panose="02040503050406030204" pitchFamily="18" charset="0"/>
                <a:ea typeface="Cambria" panose="02040503050406030204" pitchFamily="18" charset="0"/>
                <a:cs typeface="Courier New" panose="02070309020205020404" pitchFamily="49" charset="0"/>
              </a:rPr>
              <a:t>(inputs, filters=64, name=f"{name}_1")</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x = </a:t>
            </a:r>
            <a:r>
              <a:rPr lang="en-US" sz="1400" dirty="0" err="1">
                <a:latin typeface="Cambria" panose="02040503050406030204" pitchFamily="18" charset="0"/>
                <a:ea typeface="Cambria" panose="02040503050406030204" pitchFamily="18" charset="0"/>
                <a:cs typeface="Courier New" panose="02070309020205020404" pitchFamily="49" charset="0"/>
              </a:rPr>
              <a:t>conv_block</a:t>
            </a:r>
            <a:r>
              <a:rPr lang="en-US" sz="1400" dirty="0">
                <a:latin typeface="Cambria" panose="02040503050406030204" pitchFamily="18" charset="0"/>
                <a:ea typeface="Cambria" panose="02040503050406030204" pitchFamily="18" charset="0"/>
                <a:cs typeface="Courier New" panose="02070309020205020404" pitchFamily="49" charset="0"/>
              </a:rPr>
              <a:t>(x, filters=128, name=f"{name}_2")</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x = </a:t>
            </a:r>
            <a:r>
              <a:rPr lang="en-US" sz="1400" dirty="0" err="1">
                <a:latin typeface="Cambria" panose="02040503050406030204" pitchFamily="18" charset="0"/>
                <a:ea typeface="Cambria" panose="02040503050406030204" pitchFamily="18" charset="0"/>
                <a:cs typeface="Courier New" panose="02070309020205020404" pitchFamily="49" charset="0"/>
              </a:rPr>
              <a:t>conv_block</a:t>
            </a:r>
            <a:r>
              <a:rPr lang="en-US" sz="1400" dirty="0">
                <a:latin typeface="Cambria" panose="02040503050406030204" pitchFamily="18" charset="0"/>
                <a:ea typeface="Cambria" panose="02040503050406030204" pitchFamily="18" charset="0"/>
                <a:cs typeface="Courier New" panose="02070309020205020404" pitchFamily="49" charset="0"/>
              </a:rPr>
              <a:t>(x, filters=1024, name=f"{name}_3")</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x = layers.GlobalMaxPooling1D()(x)</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x = </a:t>
            </a:r>
            <a:r>
              <a:rPr lang="en-US" sz="1400" dirty="0" err="1">
                <a:latin typeface="Cambria" panose="02040503050406030204" pitchFamily="18" charset="0"/>
                <a:ea typeface="Cambria" panose="02040503050406030204" pitchFamily="18" charset="0"/>
                <a:cs typeface="Courier New" panose="02070309020205020404" pitchFamily="49" charset="0"/>
              </a:rPr>
              <a:t>mlp_block</a:t>
            </a:r>
            <a:r>
              <a:rPr lang="en-US" sz="1400" dirty="0">
                <a:latin typeface="Cambria" panose="02040503050406030204" pitchFamily="18" charset="0"/>
                <a:ea typeface="Cambria" panose="02040503050406030204" pitchFamily="18" charset="0"/>
                <a:cs typeface="Courier New" panose="02070309020205020404" pitchFamily="49" charset="0"/>
              </a:rPr>
              <a:t>(x, filters=512, name=f"{name}_1_1")</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x = </a:t>
            </a:r>
            <a:r>
              <a:rPr lang="en-US" sz="1400" dirty="0" err="1">
                <a:latin typeface="Cambria" panose="02040503050406030204" pitchFamily="18" charset="0"/>
                <a:ea typeface="Cambria" panose="02040503050406030204" pitchFamily="18" charset="0"/>
                <a:cs typeface="Courier New" panose="02070309020205020404" pitchFamily="49" charset="0"/>
              </a:rPr>
              <a:t>mlp_block</a:t>
            </a:r>
            <a:r>
              <a:rPr lang="en-US" sz="1400" dirty="0">
                <a:latin typeface="Cambria" panose="02040503050406030204" pitchFamily="18" charset="0"/>
                <a:ea typeface="Cambria" panose="02040503050406030204" pitchFamily="18" charset="0"/>
                <a:cs typeface="Courier New" panose="02070309020205020404" pitchFamily="49" charset="0"/>
              </a:rPr>
              <a:t>(x, filters=256, name=f"{name}_2_1")</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return </a:t>
            </a:r>
            <a:r>
              <a:rPr lang="en-US" sz="1400" dirty="0" err="1">
                <a:latin typeface="Cambria" panose="02040503050406030204" pitchFamily="18" charset="0"/>
                <a:ea typeface="Cambria" panose="02040503050406030204" pitchFamily="18" charset="0"/>
                <a:cs typeface="Courier New" panose="02070309020205020404" pitchFamily="49" charset="0"/>
              </a:rPr>
              <a:t>layers.Dense</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kernel_initializer</a:t>
            </a:r>
            <a:r>
              <a:rPr lang="en-US" sz="1400" dirty="0">
                <a:latin typeface="Cambria" panose="02040503050406030204" pitchFamily="18" charset="0"/>
                <a:ea typeface="Cambria" panose="02040503050406030204" pitchFamily="18" charset="0"/>
                <a:cs typeface="Courier New" panose="02070309020205020404" pitchFamily="49" charset="0"/>
              </a:rPr>
              <a:t>="zeros",</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bias_initializer</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keras.initializers.Constant</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np.eye</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).flatten()),</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activity_regularizer</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OrthogonalRegularizer</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name=f"{name}_final")(x)</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transformation_block</a:t>
            </a:r>
            <a:r>
              <a:rPr lang="en-US" sz="1400" dirty="0">
                <a:latin typeface="Cambria" panose="02040503050406030204" pitchFamily="18" charset="0"/>
                <a:ea typeface="Cambria" panose="02040503050406030204" pitchFamily="18" charset="0"/>
                <a:cs typeface="Courier New" panose="02070309020205020404" pitchFamily="49" charset="0"/>
              </a:rPr>
              <a:t>(inputs, </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 name):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transformed_features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transformation_net</a:t>
            </a:r>
            <a:r>
              <a:rPr lang="en-US" sz="1400" dirty="0">
                <a:latin typeface="Cambria" panose="02040503050406030204" pitchFamily="18" charset="0"/>
                <a:ea typeface="Cambria" panose="02040503050406030204" pitchFamily="18" charset="0"/>
                <a:cs typeface="Courier New" panose="02070309020205020404" pitchFamily="49" charset="0"/>
              </a:rPr>
              <a:t>(inputs, </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 name=name)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transformed_features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layers.Reshape</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transformed_features</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return </a:t>
            </a:r>
            <a:r>
              <a:rPr lang="en-US" sz="1400" dirty="0" err="1">
                <a:latin typeface="Cambria" panose="02040503050406030204" pitchFamily="18" charset="0"/>
                <a:ea typeface="Cambria" panose="02040503050406030204" pitchFamily="18" charset="0"/>
                <a:cs typeface="Courier New" panose="02070309020205020404" pitchFamily="49" charset="0"/>
              </a:rPr>
              <a:t>layers.Dot</a:t>
            </a:r>
            <a:r>
              <a:rPr lang="en-US" sz="1400" dirty="0">
                <a:latin typeface="Cambria" panose="02040503050406030204" pitchFamily="18" charset="0"/>
                <a:ea typeface="Cambria" panose="02040503050406030204" pitchFamily="18" charset="0"/>
                <a:cs typeface="Courier New" panose="02070309020205020404" pitchFamily="49" charset="0"/>
              </a:rPr>
              <a:t>(axes=(2, 1), name=f"{name}_mm")([inputs, </a:t>
            </a:r>
            <a:r>
              <a:rPr lang="en-US" sz="1400" dirty="0" err="1">
                <a:latin typeface="Cambria" panose="02040503050406030204" pitchFamily="18" charset="0"/>
                <a:ea typeface="Cambria" panose="02040503050406030204" pitchFamily="18" charset="0"/>
                <a:cs typeface="Courier New" panose="02070309020205020404" pitchFamily="49" charset="0"/>
              </a:rPr>
              <a:t>transformed_features</a:t>
            </a:r>
            <a:r>
              <a:rPr lang="en-US" sz="1400" dirty="0">
                <a:latin typeface="Cambria" panose="02040503050406030204" pitchFamily="18" charset="0"/>
                <a:ea typeface="Cambria" panose="02040503050406030204" pitchFamily="18" charset="0"/>
                <a:cs typeface="Courier New" panose="02070309020205020404" pitchFamily="49" charset="0"/>
              </a:rPr>
              <a:t>])</a:t>
            </a:r>
          </a:p>
        </p:txBody>
      </p:sp>
    </p:spTree>
    <p:extLst>
      <p:ext uri="{BB962C8B-B14F-4D97-AF65-F5344CB8AC3E}">
        <p14:creationId xmlns:p14="http://schemas.microsoft.com/office/powerpoint/2010/main" val="627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774" y="211139"/>
            <a:ext cx="15793939" cy="1951830"/>
          </a:xfrm>
        </p:spPr>
        <p:txBody>
          <a:bodyPr>
            <a:normAutofit/>
          </a:bodyPr>
          <a:lstStyle/>
          <a:p>
            <a:r>
              <a:rPr lang="en-US" sz="5000" dirty="0">
                <a:solidFill>
                  <a:schemeClr val="accent1"/>
                </a:solidFill>
                <a:latin typeface="Cambria" panose="02040503050406030204" pitchFamily="18" charset="0"/>
                <a:ea typeface="Cambria" panose="02040503050406030204" pitchFamily="18" charset="0"/>
              </a:rPr>
              <a:t>Modeling (2)</a:t>
            </a:r>
          </a:p>
        </p:txBody>
      </p:sp>
      <p:sp>
        <p:nvSpPr>
          <p:cNvPr id="3" name="Content Placeholder 2"/>
          <p:cNvSpPr>
            <a:spLocks noGrp="1"/>
          </p:cNvSpPr>
          <p:nvPr>
            <p:ph idx="1"/>
          </p:nvPr>
        </p:nvSpPr>
        <p:spPr>
          <a:xfrm>
            <a:off x="1101774" y="1928812"/>
            <a:ext cx="11642675" cy="7958137"/>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get_shape_segmentation_model</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num_points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num_classes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input_points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keras.Input</a:t>
            </a:r>
            <a:r>
              <a:rPr lang="en-US" sz="1400" dirty="0">
                <a:latin typeface="Cambria" panose="02040503050406030204" pitchFamily="18" charset="0"/>
                <a:ea typeface="Cambria" panose="02040503050406030204" pitchFamily="18" charset="0"/>
                <a:cs typeface="Courier New" panose="02070309020205020404" pitchFamily="49" charset="0"/>
              </a:rPr>
              <a:t>(shape=(None, 3))</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PointNet</a:t>
            </a:r>
            <a:r>
              <a:rPr lang="en-US" sz="1400" dirty="0">
                <a:latin typeface="Cambria" panose="02040503050406030204" pitchFamily="18" charset="0"/>
                <a:ea typeface="Cambria" panose="02040503050406030204" pitchFamily="18" charset="0"/>
                <a:cs typeface="Courier New" panose="02070309020205020404" pitchFamily="49" charset="0"/>
              </a:rPr>
              <a:t> Classification Network.</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transformed_inputs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transformation_block</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input_points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=3, name="</a:t>
            </a:r>
            <a:r>
              <a:rPr lang="en-US" sz="1400" dirty="0" err="1">
                <a:latin typeface="Cambria" panose="02040503050406030204" pitchFamily="18" charset="0"/>
                <a:ea typeface="Cambria" panose="02040503050406030204" pitchFamily="18" charset="0"/>
                <a:cs typeface="Courier New" panose="02070309020205020404" pitchFamily="49" charset="0"/>
              </a:rPr>
              <a:t>input_transformation_block</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features_64 = </a:t>
            </a:r>
            <a:r>
              <a:rPr lang="en-US" sz="1400" dirty="0" err="1">
                <a:latin typeface="Cambria" panose="02040503050406030204" pitchFamily="18" charset="0"/>
                <a:ea typeface="Cambria" panose="02040503050406030204" pitchFamily="18" charset="0"/>
                <a:cs typeface="Courier New" panose="02070309020205020404" pitchFamily="49" charset="0"/>
              </a:rPr>
              <a:t>conv_block</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transformed_inputs</a:t>
            </a:r>
            <a:r>
              <a:rPr lang="en-US" sz="1400" dirty="0">
                <a:latin typeface="Cambria" panose="02040503050406030204" pitchFamily="18" charset="0"/>
                <a:ea typeface="Cambria" panose="02040503050406030204" pitchFamily="18" charset="0"/>
                <a:cs typeface="Courier New" panose="02070309020205020404" pitchFamily="49" charset="0"/>
              </a:rPr>
              <a:t>, filters=64, name="features_64")</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features_128_1 = </a:t>
            </a:r>
            <a:r>
              <a:rPr lang="en-US" sz="1400" dirty="0" err="1">
                <a:latin typeface="Cambria" panose="02040503050406030204" pitchFamily="18" charset="0"/>
                <a:ea typeface="Cambria" panose="02040503050406030204" pitchFamily="18" charset="0"/>
                <a:cs typeface="Courier New" panose="02070309020205020404" pitchFamily="49" charset="0"/>
              </a:rPr>
              <a:t>conv_block</a:t>
            </a:r>
            <a:r>
              <a:rPr lang="en-US" sz="1400" dirty="0">
                <a:latin typeface="Cambria" panose="02040503050406030204" pitchFamily="18" charset="0"/>
                <a:ea typeface="Cambria" panose="02040503050406030204" pitchFamily="18" charset="0"/>
                <a:cs typeface="Courier New" panose="02070309020205020404" pitchFamily="49" charset="0"/>
              </a:rPr>
              <a:t>(features_64, filters=128, name="features_128_1")</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features_128_2 = </a:t>
            </a:r>
            <a:r>
              <a:rPr lang="en-US" sz="1400" dirty="0" err="1">
                <a:latin typeface="Cambria" panose="02040503050406030204" pitchFamily="18" charset="0"/>
                <a:ea typeface="Cambria" panose="02040503050406030204" pitchFamily="18" charset="0"/>
                <a:cs typeface="Courier New" panose="02070309020205020404" pitchFamily="49" charset="0"/>
              </a:rPr>
              <a:t>conv_block</a:t>
            </a:r>
            <a:r>
              <a:rPr lang="en-US" sz="1400" dirty="0">
                <a:latin typeface="Cambria" panose="02040503050406030204" pitchFamily="18" charset="0"/>
                <a:ea typeface="Cambria" panose="02040503050406030204" pitchFamily="18" charset="0"/>
                <a:cs typeface="Courier New" panose="02070309020205020404" pitchFamily="49" charset="0"/>
              </a:rPr>
              <a:t>(features_128_1, filters=128, name="features_128_2")</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transformed_features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transformation_block</a:t>
            </a:r>
            <a:r>
              <a:rPr lang="en-US" sz="1400" dirty="0">
                <a:latin typeface="Cambria" panose="02040503050406030204" pitchFamily="18" charset="0"/>
                <a:ea typeface="Cambria" panose="02040503050406030204" pitchFamily="18" charset="0"/>
                <a:cs typeface="Courier New" panose="02070309020205020404" pitchFamily="49" charset="0"/>
              </a:rPr>
              <a:t>(features_128_2, </a:t>
            </a:r>
            <a:r>
              <a:rPr lang="en-US" sz="1400" dirty="0" err="1">
                <a:latin typeface="Cambria" panose="02040503050406030204" pitchFamily="18" charset="0"/>
                <a:ea typeface="Cambria" panose="02040503050406030204" pitchFamily="18" charset="0"/>
                <a:cs typeface="Courier New" panose="02070309020205020404" pitchFamily="49" charset="0"/>
              </a:rPr>
              <a:t>num_features</a:t>
            </a:r>
            <a:r>
              <a:rPr lang="en-US" sz="1400" dirty="0">
                <a:latin typeface="Cambria" panose="02040503050406030204" pitchFamily="18" charset="0"/>
                <a:ea typeface="Cambria" panose="02040503050406030204" pitchFamily="18" charset="0"/>
                <a:cs typeface="Courier New" panose="02070309020205020404" pitchFamily="49" charset="0"/>
              </a:rPr>
              <a:t>=128, name="</a:t>
            </a:r>
            <a:r>
              <a:rPr lang="en-US" sz="1400" dirty="0" err="1">
                <a:latin typeface="Cambria" panose="02040503050406030204" pitchFamily="18" charset="0"/>
                <a:ea typeface="Cambria" panose="02040503050406030204" pitchFamily="18" charset="0"/>
                <a:cs typeface="Courier New" panose="02070309020205020404" pitchFamily="49" charset="0"/>
              </a:rPr>
              <a:t>transformed_features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features_512 = </a:t>
            </a:r>
            <a:r>
              <a:rPr lang="en-US" sz="1400" dirty="0" err="1">
                <a:latin typeface="Cambria" panose="02040503050406030204" pitchFamily="18" charset="0"/>
                <a:ea typeface="Cambria" panose="02040503050406030204" pitchFamily="18" charset="0"/>
                <a:cs typeface="Courier New" panose="02070309020205020404" pitchFamily="49" charset="0"/>
              </a:rPr>
              <a:t>conv_block</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transformed_features</a:t>
            </a:r>
            <a:r>
              <a:rPr lang="en-US" sz="1400" dirty="0">
                <a:latin typeface="Cambria" panose="02040503050406030204" pitchFamily="18" charset="0"/>
                <a:ea typeface="Cambria" panose="02040503050406030204" pitchFamily="18" charset="0"/>
                <a:cs typeface="Courier New" panose="02070309020205020404" pitchFamily="49" charset="0"/>
              </a:rPr>
              <a:t>, filters=512, name="features_512")</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features_2048 = </a:t>
            </a:r>
            <a:r>
              <a:rPr lang="en-US" sz="1400" dirty="0" err="1">
                <a:latin typeface="Cambria" panose="02040503050406030204" pitchFamily="18" charset="0"/>
                <a:ea typeface="Cambria" panose="02040503050406030204" pitchFamily="18" charset="0"/>
                <a:cs typeface="Courier New" panose="02070309020205020404" pitchFamily="49" charset="0"/>
              </a:rPr>
              <a:t>conv_block</a:t>
            </a:r>
            <a:r>
              <a:rPr lang="en-US" sz="1400" dirty="0">
                <a:latin typeface="Cambria" panose="02040503050406030204" pitchFamily="18" charset="0"/>
                <a:ea typeface="Cambria" panose="02040503050406030204" pitchFamily="18" charset="0"/>
                <a:cs typeface="Courier New" panose="02070309020205020404" pitchFamily="49" charset="0"/>
              </a:rPr>
              <a:t>(features_512, filters=2048, name="</a:t>
            </a:r>
            <a:r>
              <a:rPr lang="en-US" sz="1400" dirty="0" err="1">
                <a:latin typeface="Cambria" panose="02040503050406030204" pitchFamily="18" charset="0"/>
                <a:ea typeface="Cambria" panose="02040503050406030204" pitchFamily="18" charset="0"/>
                <a:cs typeface="Courier New" panose="02070309020205020404" pitchFamily="49" charset="0"/>
              </a:rPr>
              <a:t>pre_maxpool_block</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global_features</a:t>
            </a:r>
            <a:r>
              <a:rPr lang="en-US" sz="1400" dirty="0">
                <a:latin typeface="Cambria" panose="02040503050406030204" pitchFamily="18" charset="0"/>
                <a:ea typeface="Cambria" panose="02040503050406030204" pitchFamily="18" charset="0"/>
                <a:cs typeface="Courier New" panose="02070309020205020404" pitchFamily="49" charset="0"/>
              </a:rPr>
              <a:t> = layers.MaxPool1D(</a:t>
            </a:r>
            <a:r>
              <a:rPr lang="en-US" sz="1400" dirty="0" err="1">
                <a:latin typeface="Cambria" panose="02040503050406030204" pitchFamily="18" charset="0"/>
                <a:ea typeface="Cambria" panose="02040503050406030204" pitchFamily="18" charset="0"/>
                <a:cs typeface="Courier New" panose="02070309020205020404" pitchFamily="49" charset="0"/>
              </a:rPr>
              <a:t>pool_size</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num_points</a:t>
            </a:r>
            <a:r>
              <a:rPr lang="en-US" sz="1400" dirty="0">
                <a:latin typeface="Cambria" panose="02040503050406030204" pitchFamily="18" charset="0"/>
                <a:ea typeface="Cambria" panose="02040503050406030204" pitchFamily="18" charset="0"/>
                <a:cs typeface="Courier New" panose="02070309020205020404" pitchFamily="49" charset="0"/>
              </a:rPr>
              <a:t>, name="</a:t>
            </a:r>
            <a:r>
              <a:rPr lang="en-US" sz="1400" dirty="0" err="1">
                <a:latin typeface="Cambria" panose="02040503050406030204" pitchFamily="18" charset="0"/>
                <a:ea typeface="Cambria" panose="02040503050406030204" pitchFamily="18" charset="0"/>
                <a:cs typeface="Courier New" panose="02070309020205020404" pitchFamily="49" charset="0"/>
              </a:rPr>
              <a:t>global_features</a:t>
            </a:r>
            <a:r>
              <a:rPr lang="en-US" sz="1400" dirty="0">
                <a:latin typeface="Cambria" panose="02040503050406030204" pitchFamily="18" charset="0"/>
                <a:ea typeface="Cambria" panose="02040503050406030204" pitchFamily="18" charset="0"/>
                <a:cs typeface="Courier New" panose="02070309020205020404" pitchFamily="49" charset="0"/>
              </a:rPr>
              <a:t>")(features_2048)</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global_features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keras.ops.tile</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global_features</a:t>
            </a:r>
            <a:r>
              <a:rPr lang="en-US" sz="1400" dirty="0">
                <a:latin typeface="Cambria" panose="02040503050406030204" pitchFamily="18" charset="0"/>
                <a:ea typeface="Cambria" panose="02040503050406030204" pitchFamily="18" charset="0"/>
                <a:cs typeface="Courier New" panose="02070309020205020404" pitchFamily="49" charset="0"/>
              </a:rPr>
              <a:t>, [1, </a:t>
            </a:r>
            <a:r>
              <a:rPr lang="en-US" sz="1400" dirty="0" err="1">
                <a:latin typeface="Cambria" panose="02040503050406030204" pitchFamily="18" charset="0"/>
                <a:ea typeface="Cambria" panose="02040503050406030204" pitchFamily="18" charset="0"/>
                <a:cs typeface="Courier New" panose="02070309020205020404" pitchFamily="49" charset="0"/>
              </a:rPr>
              <a:t>num_points</a:t>
            </a:r>
            <a:r>
              <a:rPr lang="en-US" sz="1400" dirty="0">
                <a:latin typeface="Cambria" panose="02040503050406030204" pitchFamily="18" charset="0"/>
                <a:ea typeface="Cambria" panose="02040503050406030204" pitchFamily="18" charset="0"/>
                <a:cs typeface="Courier New" panose="02070309020205020404" pitchFamily="49" charset="0"/>
              </a:rPr>
              <a:t>, 1])</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 Segmentation head.</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segmentation_input</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layers.Concatenate</a:t>
            </a:r>
            <a:r>
              <a:rPr lang="en-US" sz="1400" dirty="0">
                <a:latin typeface="Cambria" panose="02040503050406030204" pitchFamily="18" charset="0"/>
                <a:ea typeface="Cambria" panose="02040503050406030204" pitchFamily="18" charset="0"/>
                <a:cs typeface="Courier New" panose="02070309020205020404" pitchFamily="49" charset="0"/>
              </a:rPr>
              <a:t>(name="</a:t>
            </a:r>
            <a:r>
              <a:rPr lang="en-US" sz="1400" dirty="0" err="1">
                <a:latin typeface="Cambria" panose="02040503050406030204" pitchFamily="18" charset="0"/>
                <a:ea typeface="Cambria" panose="02040503050406030204" pitchFamily="18" charset="0"/>
                <a:cs typeface="Courier New" panose="02070309020205020404" pitchFamily="49" charset="0"/>
              </a:rPr>
              <a:t>segmentation_input</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[features_64, features_128_1, features_128_2, </a:t>
            </a:r>
            <a:r>
              <a:rPr lang="en-US" sz="1400" dirty="0" err="1">
                <a:latin typeface="Cambria" panose="02040503050406030204" pitchFamily="18" charset="0"/>
                <a:ea typeface="Cambria" panose="02040503050406030204" pitchFamily="18" charset="0"/>
                <a:cs typeface="Courier New" panose="02070309020205020404" pitchFamily="49" charset="0"/>
              </a:rPr>
              <a:t>transformed_features</a:t>
            </a:r>
            <a:r>
              <a:rPr lang="en-US" sz="1400" dirty="0">
                <a:latin typeface="Cambria" panose="02040503050406030204" pitchFamily="18" charset="0"/>
                <a:ea typeface="Cambria" panose="02040503050406030204" pitchFamily="18" charset="0"/>
                <a:cs typeface="Courier New" panose="02070309020205020404" pitchFamily="49" charset="0"/>
              </a:rPr>
              <a:t>, features_512, </a:t>
            </a:r>
            <a:r>
              <a:rPr lang="en-US" sz="1400" dirty="0" err="1">
                <a:latin typeface="Cambria" panose="02040503050406030204" pitchFamily="18" charset="0"/>
                <a:ea typeface="Cambria" panose="02040503050406030204" pitchFamily="18" charset="0"/>
                <a:cs typeface="Courier New" panose="02070309020205020404" pitchFamily="49" charset="0"/>
              </a:rPr>
              <a:t>global_features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segmentation_features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conv_block</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segmentation_input</a:t>
            </a:r>
            <a:r>
              <a:rPr lang="en-US" sz="1400" dirty="0">
                <a:latin typeface="Cambria" panose="02040503050406030204" pitchFamily="18" charset="0"/>
                <a:ea typeface="Cambria" panose="02040503050406030204" pitchFamily="18" charset="0"/>
                <a:cs typeface="Courier New" panose="02070309020205020404" pitchFamily="49" charset="0"/>
              </a:rPr>
              <a:t>, filters=128, name="</a:t>
            </a:r>
            <a:r>
              <a:rPr lang="en-US" sz="1400" dirty="0" err="1">
                <a:latin typeface="Cambria" panose="02040503050406030204" pitchFamily="18" charset="0"/>
                <a:ea typeface="Cambria" panose="02040503050406030204" pitchFamily="18" charset="0"/>
                <a:cs typeface="Courier New" panose="02070309020205020404" pitchFamily="49" charset="0"/>
              </a:rPr>
              <a:t>segmentation_features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outputs = layers.Conv1D(</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num_classes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kernel_size</a:t>
            </a:r>
            <a:r>
              <a:rPr lang="en-US" sz="1400" dirty="0">
                <a:latin typeface="Cambria" panose="02040503050406030204" pitchFamily="18" charset="0"/>
                <a:ea typeface="Cambria" panose="02040503050406030204" pitchFamily="18" charset="0"/>
                <a:cs typeface="Courier New" panose="02070309020205020404" pitchFamily="49" charset="0"/>
              </a:rPr>
              <a:t>=1, activation="</a:t>
            </a:r>
            <a:r>
              <a:rPr lang="en-US" sz="1400" dirty="0" err="1">
                <a:latin typeface="Cambria" panose="02040503050406030204" pitchFamily="18" charset="0"/>
                <a:ea typeface="Cambria" panose="02040503050406030204" pitchFamily="18" charset="0"/>
                <a:cs typeface="Courier New" panose="02070309020205020404" pitchFamily="49" charset="0"/>
              </a:rPr>
              <a:t>softmax</a:t>
            </a:r>
            <a:r>
              <a:rPr lang="en-US" sz="1400" dirty="0">
                <a:latin typeface="Cambria" panose="02040503050406030204" pitchFamily="18" charset="0"/>
                <a:ea typeface="Cambria" panose="02040503050406030204" pitchFamily="18" charset="0"/>
                <a:cs typeface="Courier New" panose="02070309020205020404" pitchFamily="49" charset="0"/>
              </a:rPr>
              <a:t>", name="</a:t>
            </a:r>
            <a:r>
              <a:rPr lang="en-US" sz="1400" dirty="0" err="1">
                <a:latin typeface="Cambria" panose="02040503050406030204" pitchFamily="18" charset="0"/>
                <a:ea typeface="Cambria" panose="02040503050406030204" pitchFamily="18" charset="0"/>
                <a:cs typeface="Courier New" panose="02070309020205020404" pitchFamily="49" charset="0"/>
              </a:rPr>
              <a:t>segmentation_head</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segmentation_features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return </a:t>
            </a:r>
            <a:r>
              <a:rPr lang="en-US" sz="1400" dirty="0" err="1">
                <a:latin typeface="Cambria" panose="02040503050406030204" pitchFamily="18" charset="0"/>
                <a:ea typeface="Cambria" panose="02040503050406030204" pitchFamily="18" charset="0"/>
                <a:cs typeface="Courier New" panose="02070309020205020404" pitchFamily="49" charset="0"/>
              </a:rPr>
              <a:t>keras.Model</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input_points</a:t>
            </a:r>
            <a:r>
              <a:rPr lang="en-US" sz="1400" dirty="0">
                <a:latin typeface="Cambria" panose="02040503050406030204" pitchFamily="18" charset="0"/>
                <a:ea typeface="Cambria" panose="02040503050406030204" pitchFamily="18" charset="0"/>
                <a:cs typeface="Courier New" panose="02070309020205020404" pitchFamily="49" charset="0"/>
              </a:rPr>
              <a:t>, outputs)</a:t>
            </a:r>
          </a:p>
        </p:txBody>
      </p:sp>
    </p:spTree>
    <p:extLst>
      <p:ext uri="{BB962C8B-B14F-4D97-AF65-F5344CB8AC3E}">
        <p14:creationId xmlns:p14="http://schemas.microsoft.com/office/powerpoint/2010/main" val="87442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775" y="358774"/>
            <a:ext cx="15793939" cy="1951830"/>
          </a:xfrm>
        </p:spPr>
        <p:txBody>
          <a:bodyPr>
            <a:normAutofit/>
          </a:bodyPr>
          <a:lstStyle/>
          <a:p>
            <a:r>
              <a:rPr lang="en-US" sz="5000" dirty="0">
                <a:solidFill>
                  <a:schemeClr val="accent1"/>
                </a:solidFill>
                <a:latin typeface="Cambria" panose="02040503050406030204" pitchFamily="18" charset="0"/>
                <a:ea typeface="Cambria" panose="02040503050406030204" pitchFamily="18" charset="0"/>
              </a:rPr>
              <a:t>Training Preparation</a:t>
            </a:r>
          </a:p>
        </p:txBody>
      </p:sp>
      <p:sp>
        <p:nvSpPr>
          <p:cNvPr id="3" name="Content Placeholder 2"/>
          <p:cNvSpPr>
            <a:spLocks noGrp="1"/>
          </p:cNvSpPr>
          <p:nvPr>
            <p:ph idx="1"/>
          </p:nvPr>
        </p:nvSpPr>
        <p:spPr>
          <a:xfrm>
            <a:off x="1101775" y="1928813"/>
            <a:ext cx="11285488" cy="7786688"/>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Instantiate the model</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x, y = next(</a:t>
            </a:r>
            <a:r>
              <a:rPr lang="en-US" sz="1400" dirty="0" err="1">
                <a:latin typeface="Cambria" panose="02040503050406030204" pitchFamily="18" charset="0"/>
                <a:ea typeface="Cambria" panose="02040503050406030204" pitchFamily="18" charset="0"/>
                <a:cs typeface="Courier New" panose="02070309020205020404" pitchFamily="49" charset="0"/>
              </a:rPr>
              <a:t>iter</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train_dataset</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num_points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x.shape</a:t>
            </a:r>
            <a:r>
              <a:rPr lang="en-US" sz="1400" dirty="0">
                <a:latin typeface="Cambria" panose="02040503050406030204" pitchFamily="18" charset="0"/>
                <a:ea typeface="Cambria" panose="02040503050406030204" pitchFamily="18" charset="0"/>
                <a:cs typeface="Courier New" panose="02070309020205020404" pitchFamily="49" charset="0"/>
              </a:rPr>
              <a:t>[1]</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num_classes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y.shape</a:t>
            </a:r>
            <a:r>
              <a:rPr lang="en-US" sz="1400" dirty="0">
                <a:latin typeface="Cambria" panose="02040503050406030204" pitchFamily="18" charset="0"/>
                <a:ea typeface="Cambria" panose="02040503050406030204" pitchFamily="18" charset="0"/>
                <a:cs typeface="Courier New" panose="02070309020205020404" pitchFamily="49" charset="0"/>
              </a:rPr>
              <a:t>[-1]</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segmentation_model</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get_shape_segmentation_model</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num_points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num_classes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segmentation_model.summary</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Training setting</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steps_per_epoch</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total_training_examples</a:t>
            </a:r>
            <a:r>
              <a:rPr lang="en-US" sz="1400" dirty="0">
                <a:latin typeface="Cambria" panose="02040503050406030204" pitchFamily="18" charset="0"/>
                <a:ea typeface="Cambria" panose="02040503050406030204" pitchFamily="18" charset="0"/>
                <a:cs typeface="Courier New" panose="02070309020205020404" pitchFamily="49" charset="0"/>
              </a:rPr>
              <a:t> // BATCH_SIZE</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total_training_steps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steps_per_epoch</a:t>
            </a:r>
            <a:r>
              <a:rPr lang="en-US" sz="1400" dirty="0">
                <a:latin typeface="Cambria" panose="02040503050406030204" pitchFamily="18" charset="0"/>
                <a:ea typeface="Cambria" panose="02040503050406030204" pitchFamily="18" charset="0"/>
                <a:cs typeface="Courier New" panose="02070309020205020404" pitchFamily="49" charset="0"/>
              </a:rPr>
              <a:t> * EPOCHS</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print(</a:t>
            </a:r>
            <a:r>
              <a:rPr lang="en-US" sz="1400" dirty="0" err="1">
                <a:latin typeface="Cambria" panose="02040503050406030204" pitchFamily="18" charset="0"/>
                <a:ea typeface="Cambria" panose="02040503050406030204" pitchFamily="18" charset="0"/>
                <a:cs typeface="Courier New" panose="02070309020205020404" pitchFamily="49" charset="0"/>
              </a:rPr>
              <a:t>f"Steps</a:t>
            </a:r>
            <a:r>
              <a:rPr lang="en-US" sz="1400" dirty="0">
                <a:latin typeface="Cambria" panose="02040503050406030204" pitchFamily="18" charset="0"/>
                <a:ea typeface="Cambria" panose="02040503050406030204" pitchFamily="18" charset="0"/>
                <a:cs typeface="Courier New" panose="02070309020205020404" pitchFamily="49" charset="0"/>
              </a:rPr>
              <a:t> per epoch: {</a:t>
            </a:r>
            <a:r>
              <a:rPr lang="en-US" sz="1400" dirty="0" err="1">
                <a:latin typeface="Cambria" panose="02040503050406030204" pitchFamily="18" charset="0"/>
                <a:ea typeface="Cambria" panose="02040503050406030204" pitchFamily="18" charset="0"/>
                <a:cs typeface="Courier New" panose="02070309020205020404" pitchFamily="49" charset="0"/>
              </a:rPr>
              <a:t>steps_per_epoch</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print(</a:t>
            </a:r>
            <a:r>
              <a:rPr lang="en-US" sz="1400" dirty="0" err="1">
                <a:latin typeface="Cambria" panose="02040503050406030204" pitchFamily="18" charset="0"/>
                <a:ea typeface="Cambria" panose="02040503050406030204" pitchFamily="18" charset="0"/>
                <a:cs typeface="Courier New" panose="02070309020205020404" pitchFamily="49" charset="0"/>
              </a:rPr>
              <a:t>f"Total</a:t>
            </a:r>
            <a:r>
              <a:rPr lang="en-US" sz="1400" dirty="0">
                <a:latin typeface="Cambria" panose="02040503050406030204" pitchFamily="18" charset="0"/>
                <a:ea typeface="Cambria" panose="02040503050406030204" pitchFamily="18" charset="0"/>
                <a:cs typeface="Courier New" panose="02070309020205020404" pitchFamily="49" charset="0"/>
              </a:rPr>
              <a:t> training steps: {</a:t>
            </a:r>
            <a:r>
              <a:rPr lang="en-US" sz="1400" dirty="0" err="1">
                <a:latin typeface="Cambria" panose="02040503050406030204" pitchFamily="18" charset="0"/>
                <a:ea typeface="Cambria" panose="02040503050406030204" pitchFamily="18" charset="0"/>
                <a:cs typeface="Courier New" panose="02070309020205020404" pitchFamily="49" charset="0"/>
              </a:rPr>
              <a:t>total_training_steps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lr_schedule</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keras.optimizers.schedules.ExponentialDecay</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initial_learning_rate</a:t>
            </a:r>
            <a:r>
              <a:rPr lang="en-US" sz="1400" dirty="0">
                <a:latin typeface="Cambria" panose="02040503050406030204" pitchFamily="18" charset="0"/>
                <a:ea typeface="Cambria" panose="02040503050406030204" pitchFamily="18" charset="0"/>
                <a:cs typeface="Courier New" panose="02070309020205020404" pitchFamily="49" charset="0"/>
              </a:rPr>
              <a:t>=0.003,</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decay_steps</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steps_per_epoch</a:t>
            </a:r>
            <a:r>
              <a:rPr lang="en-US" sz="1400" dirty="0">
                <a:latin typeface="Cambria" panose="02040503050406030204" pitchFamily="18" charset="0"/>
                <a:ea typeface="Cambria" panose="02040503050406030204" pitchFamily="18" charset="0"/>
                <a:cs typeface="Courier New" panose="02070309020205020404" pitchFamily="49" charset="0"/>
              </a:rPr>
              <a:t> * 5,</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decay_rate</a:t>
            </a:r>
            <a:r>
              <a:rPr lang="en-US" sz="1400" dirty="0">
                <a:latin typeface="Cambria" panose="02040503050406030204" pitchFamily="18" charset="0"/>
                <a:ea typeface="Cambria" panose="02040503050406030204" pitchFamily="18" charset="0"/>
                <a:cs typeface="Courier New" panose="02070309020205020404" pitchFamily="49" charset="0"/>
              </a:rPr>
              <a:t>=0.5,</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staircase=True,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steps = range(</a:t>
            </a:r>
            <a:r>
              <a:rPr lang="en-US" sz="1400" dirty="0" err="1">
                <a:latin typeface="Cambria" panose="02040503050406030204" pitchFamily="18" charset="0"/>
                <a:ea typeface="Cambria" panose="02040503050406030204" pitchFamily="18" charset="0"/>
                <a:cs typeface="Courier New" panose="02070309020205020404" pitchFamily="49" charset="0"/>
              </a:rPr>
              <a:t>total_training_steps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lrs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lr_schedule</a:t>
            </a:r>
            <a:r>
              <a:rPr lang="en-US" sz="1400" dirty="0">
                <a:latin typeface="Cambria" panose="02040503050406030204" pitchFamily="18" charset="0"/>
                <a:ea typeface="Cambria" panose="02040503050406030204" pitchFamily="18" charset="0"/>
                <a:cs typeface="Courier New" panose="02070309020205020404" pitchFamily="49" charset="0"/>
              </a:rPr>
              <a:t>(step) for step in steps]</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373696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775" y="195942"/>
            <a:ext cx="15793939" cy="1951830"/>
          </a:xfrm>
        </p:spPr>
        <p:txBody>
          <a:bodyPr>
            <a:normAutofit/>
          </a:bodyPr>
          <a:lstStyle/>
          <a:p>
            <a:r>
              <a:rPr lang="en-US" sz="5000" dirty="0">
                <a:solidFill>
                  <a:schemeClr val="accent1"/>
                </a:solidFill>
                <a:latin typeface="Cambria" panose="02040503050406030204" pitchFamily="18" charset="0"/>
                <a:ea typeface="Cambria" panose="02040503050406030204" pitchFamily="18" charset="0"/>
              </a:rPr>
              <a:t>Training Validation</a:t>
            </a:r>
          </a:p>
        </p:txBody>
      </p:sp>
      <p:sp>
        <p:nvSpPr>
          <p:cNvPr id="3" name="Content Placeholder 2"/>
          <p:cNvSpPr>
            <a:spLocks noGrp="1"/>
          </p:cNvSpPr>
          <p:nvPr>
            <p:ph idx="1"/>
          </p:nvPr>
        </p:nvSpPr>
        <p:spPr>
          <a:xfrm>
            <a:off x="1101775" y="1928813"/>
            <a:ext cx="11285488" cy="778668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run_experiment</a:t>
            </a:r>
            <a:r>
              <a:rPr lang="en-US" sz="1400" dirty="0">
                <a:latin typeface="Cambria" panose="02040503050406030204" pitchFamily="18" charset="0"/>
                <a:ea typeface="Cambria" panose="02040503050406030204" pitchFamily="18" charset="0"/>
                <a:cs typeface="Courier New" panose="02070309020205020404" pitchFamily="49" charset="0"/>
              </a:rPr>
              <a:t>(epochs):</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segmentation_model</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get_shape_segmentation_model</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num_points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num_classes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segmentation_model.compile</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optimizer=</a:t>
            </a:r>
            <a:r>
              <a:rPr lang="en-US" sz="1400" dirty="0" err="1">
                <a:latin typeface="Cambria" panose="02040503050406030204" pitchFamily="18" charset="0"/>
                <a:ea typeface="Cambria" panose="02040503050406030204" pitchFamily="18" charset="0"/>
                <a:cs typeface="Courier New" panose="02070309020205020404" pitchFamily="49" charset="0"/>
              </a:rPr>
              <a:t>keras.optimizers.Adam</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learning_rate</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lr_schedule</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loss=</a:t>
            </a:r>
            <a:r>
              <a:rPr lang="en-US" sz="1400" dirty="0" err="1">
                <a:latin typeface="Cambria" panose="02040503050406030204" pitchFamily="18" charset="0"/>
                <a:ea typeface="Cambria" panose="02040503050406030204" pitchFamily="18" charset="0"/>
                <a:cs typeface="Courier New" panose="02070309020205020404" pitchFamily="49" charset="0"/>
              </a:rPr>
              <a:t>keras.losses.CategoricalCrossentropy</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metrics=["accuracy"],</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checkpoint_filepath</a:t>
            </a:r>
            <a:r>
              <a:rPr lang="en-US" sz="1400" dirty="0">
                <a:latin typeface="Cambria" panose="02040503050406030204" pitchFamily="18" charset="0"/>
                <a:ea typeface="Cambria" panose="02040503050406030204" pitchFamily="18" charset="0"/>
                <a:cs typeface="Courier New" panose="02070309020205020404" pitchFamily="49" charset="0"/>
              </a:rPr>
              <a:t> = "checkpoint.weights.h5"</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checkpoint_callback</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keras.callbacks.ModelCheckpoint</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checkpoint_filepath</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monitor="</a:t>
            </a:r>
            <a:r>
              <a:rPr lang="en-US" sz="1400" dirty="0" err="1">
                <a:latin typeface="Cambria" panose="02040503050406030204" pitchFamily="18" charset="0"/>
                <a:ea typeface="Cambria" panose="02040503050406030204" pitchFamily="18" charset="0"/>
                <a:cs typeface="Courier New" panose="02070309020205020404" pitchFamily="49" charset="0"/>
              </a:rPr>
              <a:t>val_loss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save_best_only</a:t>
            </a:r>
            <a:r>
              <a:rPr lang="en-US" sz="1400" dirty="0">
                <a:latin typeface="Cambria" panose="02040503050406030204" pitchFamily="18" charset="0"/>
                <a:ea typeface="Cambria" panose="02040503050406030204" pitchFamily="18" charset="0"/>
                <a:cs typeface="Courier New" panose="02070309020205020404" pitchFamily="49" charset="0"/>
              </a:rPr>
              <a:t>=True,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save_weights_only</a:t>
            </a:r>
            <a:r>
              <a:rPr lang="en-US" sz="1400" dirty="0">
                <a:latin typeface="Cambria" panose="02040503050406030204" pitchFamily="18" charset="0"/>
                <a:ea typeface="Cambria" panose="02040503050406030204" pitchFamily="18" charset="0"/>
                <a:cs typeface="Courier New" panose="02070309020205020404" pitchFamily="49" charset="0"/>
              </a:rPr>
              <a:t>=True,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history = </a:t>
            </a:r>
            <a:r>
              <a:rPr lang="en-US" sz="1400" dirty="0" err="1">
                <a:latin typeface="Cambria" panose="02040503050406030204" pitchFamily="18" charset="0"/>
                <a:ea typeface="Cambria" panose="02040503050406030204" pitchFamily="18" charset="0"/>
                <a:cs typeface="Courier New" panose="02070309020205020404" pitchFamily="49" charset="0"/>
              </a:rPr>
              <a:t>segmentation_model.fit</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train_dataset</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validation_data</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val_dataset</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epochs=epochs,</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callbacks=[</a:t>
            </a:r>
            <a:r>
              <a:rPr lang="en-US" sz="1400" dirty="0" err="1">
                <a:latin typeface="Cambria" panose="02040503050406030204" pitchFamily="18" charset="0"/>
                <a:ea typeface="Cambria" panose="02040503050406030204" pitchFamily="18" charset="0"/>
                <a:cs typeface="Courier New" panose="02070309020205020404" pitchFamily="49" charset="0"/>
              </a:rPr>
              <a:t>checkpoint_callback</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segmentation_model.load_weights</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checkpoint_filepath</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return </a:t>
            </a:r>
            <a:r>
              <a:rPr lang="en-US" sz="1400" dirty="0" err="1">
                <a:latin typeface="Cambria" panose="02040503050406030204" pitchFamily="18" charset="0"/>
                <a:ea typeface="Cambria" panose="02040503050406030204" pitchFamily="18" charset="0"/>
                <a:cs typeface="Courier New" panose="02070309020205020404" pitchFamily="49" charset="0"/>
              </a:rPr>
              <a:t>segmentation_model</a:t>
            </a:r>
            <a:r>
              <a:rPr lang="en-US" sz="1400" dirty="0">
                <a:latin typeface="Cambria" panose="02040503050406030204" pitchFamily="18" charset="0"/>
                <a:ea typeface="Cambria" panose="02040503050406030204" pitchFamily="18" charset="0"/>
                <a:cs typeface="Courier New" panose="02070309020205020404" pitchFamily="49" charset="0"/>
              </a:rPr>
              <a:t>, history</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segmentation_model</a:t>
            </a:r>
            <a:r>
              <a:rPr lang="en-US" sz="1400" dirty="0">
                <a:latin typeface="Cambria" panose="02040503050406030204" pitchFamily="18" charset="0"/>
                <a:ea typeface="Cambria" panose="02040503050406030204" pitchFamily="18" charset="0"/>
                <a:cs typeface="Courier New" panose="02070309020205020404" pitchFamily="49" charset="0"/>
              </a:rPr>
              <a:t>, history = </a:t>
            </a:r>
            <a:r>
              <a:rPr lang="en-US" sz="1400" dirty="0" err="1">
                <a:latin typeface="Cambria" panose="02040503050406030204" pitchFamily="18" charset="0"/>
                <a:ea typeface="Cambria" panose="02040503050406030204" pitchFamily="18" charset="0"/>
                <a:cs typeface="Courier New" panose="02070309020205020404" pitchFamily="49" charset="0"/>
              </a:rPr>
              <a:t>run_experiment</a:t>
            </a:r>
            <a:r>
              <a:rPr lang="en-US" sz="1400" dirty="0">
                <a:latin typeface="Cambria" panose="02040503050406030204" pitchFamily="18" charset="0"/>
                <a:ea typeface="Cambria" panose="02040503050406030204" pitchFamily="18" charset="0"/>
                <a:cs typeface="Courier New" panose="02070309020205020404" pitchFamily="49" charset="0"/>
              </a:rPr>
              <a:t>(epochs=EPOCHS)</a:t>
            </a:r>
          </a:p>
        </p:txBody>
      </p:sp>
    </p:spTree>
    <p:extLst>
      <p:ext uri="{BB962C8B-B14F-4D97-AF65-F5344CB8AC3E}">
        <p14:creationId xmlns:p14="http://schemas.microsoft.com/office/powerpoint/2010/main" val="4176059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013" y="123372"/>
            <a:ext cx="15793939" cy="1951830"/>
          </a:xfrm>
        </p:spPr>
        <p:txBody>
          <a:bodyPr>
            <a:normAutofit/>
          </a:bodyPr>
          <a:lstStyle/>
          <a:p>
            <a:r>
              <a:rPr lang="en-US" sz="5000" dirty="0">
                <a:solidFill>
                  <a:schemeClr val="accent1"/>
                </a:solidFill>
                <a:latin typeface="Cambria" panose="02040503050406030204" pitchFamily="18" charset="0"/>
                <a:ea typeface="Cambria" panose="02040503050406030204" pitchFamily="18" charset="0"/>
              </a:rPr>
              <a:t>Inference Testing</a:t>
            </a:r>
          </a:p>
        </p:txBody>
      </p:sp>
      <p:sp>
        <p:nvSpPr>
          <p:cNvPr id="3" name="Content Placeholder 2"/>
          <p:cNvSpPr>
            <a:spLocks noGrp="1"/>
          </p:cNvSpPr>
          <p:nvPr>
            <p:ph idx="1"/>
          </p:nvPr>
        </p:nvSpPr>
        <p:spPr>
          <a:xfrm>
            <a:off x="716013" y="1928813"/>
            <a:ext cx="9470975" cy="7786688"/>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Inference</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validation_batch</a:t>
            </a:r>
            <a:r>
              <a:rPr lang="en-US" sz="1400" dirty="0">
                <a:latin typeface="Cambria" panose="02040503050406030204" pitchFamily="18" charset="0"/>
                <a:ea typeface="Cambria" panose="02040503050406030204" pitchFamily="18" charset="0"/>
                <a:cs typeface="Courier New" panose="02070309020205020404" pitchFamily="49" charset="0"/>
              </a:rPr>
              <a:t> = next(</a:t>
            </a:r>
            <a:r>
              <a:rPr lang="en-US" sz="1400" dirty="0" err="1">
                <a:latin typeface="Cambria" panose="02040503050406030204" pitchFamily="18" charset="0"/>
                <a:ea typeface="Cambria" panose="02040503050406030204" pitchFamily="18" charset="0"/>
                <a:cs typeface="Courier New" panose="02070309020205020404" pitchFamily="49" charset="0"/>
              </a:rPr>
              <a:t>iter</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val_dataset</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val_predictions</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segmentation_model.predict</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validation_batch</a:t>
            </a:r>
            <a:r>
              <a:rPr lang="en-US" sz="1400" dirty="0">
                <a:latin typeface="Cambria" panose="02040503050406030204" pitchFamily="18" charset="0"/>
                <a:ea typeface="Cambria" panose="02040503050406030204" pitchFamily="18" charset="0"/>
                <a:cs typeface="Courier New" panose="02070309020205020404" pitchFamily="49" charset="0"/>
              </a:rPr>
              <a:t>[0])</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print(</a:t>
            </a:r>
            <a:r>
              <a:rPr lang="en-US" sz="1400" dirty="0" err="1">
                <a:latin typeface="Cambria" panose="02040503050406030204" pitchFamily="18" charset="0"/>
                <a:ea typeface="Cambria" panose="02040503050406030204" pitchFamily="18" charset="0"/>
                <a:cs typeface="Courier New" panose="02070309020205020404" pitchFamily="49" charset="0"/>
              </a:rPr>
              <a:t>f"Validation</a:t>
            </a:r>
            <a:r>
              <a:rPr lang="en-US" sz="1400" dirty="0">
                <a:latin typeface="Cambria" panose="02040503050406030204" pitchFamily="18" charset="0"/>
                <a:ea typeface="Cambria" panose="02040503050406030204" pitchFamily="18" charset="0"/>
                <a:cs typeface="Courier New" panose="02070309020205020404" pitchFamily="49" charset="0"/>
              </a:rPr>
              <a:t> prediction shape: {</a:t>
            </a:r>
            <a:r>
              <a:rPr lang="en-US" sz="1400" dirty="0" err="1">
                <a:latin typeface="Cambria" panose="02040503050406030204" pitchFamily="18" charset="0"/>
                <a:ea typeface="Cambria" panose="02040503050406030204" pitchFamily="18" charset="0"/>
                <a:cs typeface="Courier New" panose="02070309020205020404" pitchFamily="49" charset="0"/>
              </a:rPr>
              <a:t>val_predictions.shape</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visualize_single_point_cloud</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label_clouds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idx</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label_map</a:t>
            </a:r>
            <a:r>
              <a:rPr lang="en-US" sz="1400" dirty="0">
                <a:latin typeface="Cambria" panose="02040503050406030204" pitchFamily="18" charset="0"/>
                <a:ea typeface="Cambria" panose="02040503050406030204" pitchFamily="18" charset="0"/>
                <a:cs typeface="Courier New" panose="02070309020205020404" pitchFamily="49" charset="0"/>
              </a:rPr>
              <a:t> = LABELS + ["none"]</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point_cloud</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point_clouds</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idx</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label_cloud</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label_clouds</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idx</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visualize_data</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point_cloud</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label_map</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np.argmax</a:t>
            </a:r>
            <a:r>
              <a:rPr lang="en-US" sz="1400" dirty="0">
                <a:latin typeface="Cambria" panose="02040503050406030204" pitchFamily="18" charset="0"/>
                <a:ea typeface="Cambria" panose="02040503050406030204" pitchFamily="18" charset="0"/>
                <a:cs typeface="Courier New" panose="02070309020205020404" pitchFamily="49" charset="0"/>
              </a:rPr>
              <a:t>(label)] for label in </a:t>
            </a:r>
            <a:r>
              <a:rPr lang="en-US" sz="1400" dirty="0" err="1">
                <a:latin typeface="Cambria" panose="02040503050406030204" pitchFamily="18" charset="0"/>
                <a:ea typeface="Cambria" panose="02040503050406030204" pitchFamily="18" charset="0"/>
                <a:cs typeface="Courier New" panose="02070309020205020404" pitchFamily="49" charset="0"/>
              </a:rPr>
              <a:t>label_cloud</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idx</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np.random.choice</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len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validation_batch</a:t>
            </a:r>
            <a:r>
              <a:rPr lang="en-US" sz="1400" dirty="0">
                <a:latin typeface="Cambria" panose="02040503050406030204" pitchFamily="18" charset="0"/>
                <a:ea typeface="Cambria" panose="02040503050406030204" pitchFamily="18" charset="0"/>
                <a:cs typeface="Courier New" panose="02070309020205020404" pitchFamily="49" charset="0"/>
              </a:rPr>
              <a:t>[0]))</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print(</a:t>
            </a:r>
            <a:r>
              <a:rPr lang="en-US" sz="1400" dirty="0" err="1">
                <a:latin typeface="Cambria" panose="02040503050406030204" pitchFamily="18" charset="0"/>
                <a:ea typeface="Cambria" panose="02040503050406030204" pitchFamily="18" charset="0"/>
                <a:cs typeface="Courier New" panose="02070309020205020404" pitchFamily="49" charset="0"/>
              </a:rPr>
              <a:t>f"Index</a:t>
            </a:r>
            <a:r>
              <a:rPr lang="en-US" sz="1400" dirty="0">
                <a:latin typeface="Cambria" panose="02040503050406030204" pitchFamily="18" charset="0"/>
                <a:ea typeface="Cambria" panose="02040503050406030204" pitchFamily="18" charset="0"/>
                <a:cs typeface="Courier New" panose="02070309020205020404" pitchFamily="49" charset="0"/>
              </a:rPr>
              <a:t> selected: {</a:t>
            </a:r>
            <a:r>
              <a:rPr lang="en-US" sz="1400" dirty="0" err="1">
                <a:latin typeface="Cambria" panose="02040503050406030204" pitchFamily="18" charset="0"/>
                <a:ea typeface="Cambria" panose="02040503050406030204" pitchFamily="18" charset="0"/>
                <a:cs typeface="Courier New" panose="02070309020205020404" pitchFamily="49" charset="0"/>
              </a:rPr>
              <a:t>idx</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Plotting with ground-truth.</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visualize_single_point_cloud</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validation_batch</a:t>
            </a:r>
            <a:r>
              <a:rPr lang="en-US" sz="1400" dirty="0">
                <a:latin typeface="Cambria" panose="02040503050406030204" pitchFamily="18" charset="0"/>
                <a:ea typeface="Cambria" panose="02040503050406030204" pitchFamily="18" charset="0"/>
                <a:cs typeface="Courier New" panose="02070309020205020404" pitchFamily="49" charset="0"/>
              </a:rPr>
              <a:t>[0], </a:t>
            </a:r>
            <a:r>
              <a:rPr lang="en-US" sz="1400" dirty="0" err="1">
                <a:latin typeface="Cambria" panose="02040503050406030204" pitchFamily="18" charset="0"/>
                <a:ea typeface="Cambria" panose="02040503050406030204" pitchFamily="18" charset="0"/>
                <a:cs typeface="Courier New" panose="02070309020205020404" pitchFamily="49" charset="0"/>
              </a:rPr>
              <a:t>validation_batch</a:t>
            </a:r>
            <a:r>
              <a:rPr lang="en-US" sz="1400" dirty="0">
                <a:latin typeface="Cambria" panose="02040503050406030204" pitchFamily="18" charset="0"/>
                <a:ea typeface="Cambria" panose="02040503050406030204" pitchFamily="18" charset="0"/>
                <a:cs typeface="Courier New" panose="02070309020205020404" pitchFamily="49" charset="0"/>
              </a:rPr>
              <a:t>[1], </a:t>
            </a:r>
            <a:r>
              <a:rPr lang="en-US" sz="1400" dirty="0" err="1">
                <a:latin typeface="Cambria" panose="02040503050406030204" pitchFamily="18" charset="0"/>
                <a:ea typeface="Cambria" panose="02040503050406030204" pitchFamily="18" charset="0"/>
                <a:cs typeface="Courier New" panose="02070309020205020404" pitchFamily="49" charset="0"/>
              </a:rPr>
              <a:t>idx</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Plotting with predicted labels.</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visualize_single_point_cloud</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validation_batch</a:t>
            </a:r>
            <a:r>
              <a:rPr lang="en-US" sz="1400" dirty="0">
                <a:latin typeface="Cambria" panose="02040503050406030204" pitchFamily="18" charset="0"/>
                <a:ea typeface="Cambria" panose="02040503050406030204" pitchFamily="18" charset="0"/>
                <a:cs typeface="Courier New" panose="02070309020205020404" pitchFamily="49" charset="0"/>
              </a:rPr>
              <a:t>[0], </a:t>
            </a:r>
            <a:r>
              <a:rPr lang="en-US" sz="1400" dirty="0" err="1">
                <a:latin typeface="Cambria" panose="02040503050406030204" pitchFamily="18" charset="0"/>
                <a:ea typeface="Cambria" panose="02040503050406030204" pitchFamily="18" charset="0"/>
                <a:cs typeface="Courier New" panose="02070309020205020404" pitchFamily="49" charset="0"/>
              </a:rPr>
              <a:t>val_predictions</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idx</a:t>
            </a:r>
            <a:r>
              <a:rPr lang="en-US" sz="1400" dirty="0">
                <a:latin typeface="Cambria" panose="02040503050406030204" pitchFamily="18" charset="0"/>
                <a:ea typeface="Cambria" panose="02040503050406030204" pitchFamily="18" charset="0"/>
                <a:cs typeface="Courier New" panose="02070309020205020404" pitchFamily="49" charset="0"/>
              </a:rPr>
              <a:t>)</a:t>
            </a:r>
          </a:p>
        </p:txBody>
      </p:sp>
      <p:sp>
        <p:nvSpPr>
          <p:cNvPr id="4" name="Content Placeholder 2"/>
          <p:cNvSpPr txBox="1">
            <a:spLocks/>
          </p:cNvSpPr>
          <p:nvPr/>
        </p:nvSpPr>
        <p:spPr>
          <a:xfrm>
            <a:off x="10352041" y="1928813"/>
            <a:ext cx="7272337" cy="778668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36645" indent="-336645" algn="l" defTabSz="1346575" rtl="0" eaLnBrk="1" latinLnBrk="0" hangingPunct="1">
              <a:lnSpc>
                <a:spcPct val="90000"/>
              </a:lnSpc>
              <a:spcBef>
                <a:spcPts val="1472"/>
              </a:spcBef>
              <a:buFont typeface="Arial" panose="020B0604020202020204" pitchFamily="34" charset="0"/>
              <a:buChar char="•"/>
              <a:defRPr sz="4124" kern="1200">
                <a:solidFill>
                  <a:schemeClr val="dk1"/>
                </a:solidFill>
                <a:latin typeface="+mn-lt"/>
                <a:ea typeface="+mn-ea"/>
                <a:cs typeface="+mn-cs"/>
              </a:defRPr>
            </a:lvl1pPr>
            <a:lvl2pPr marL="1009931" indent="-336645" algn="l" defTabSz="1346575" rtl="0" eaLnBrk="1" latinLnBrk="0" hangingPunct="1">
              <a:lnSpc>
                <a:spcPct val="90000"/>
              </a:lnSpc>
              <a:spcBef>
                <a:spcPts val="736"/>
              </a:spcBef>
              <a:buFont typeface="Arial" panose="020B0604020202020204" pitchFamily="34" charset="0"/>
              <a:buChar char="•"/>
              <a:defRPr sz="3534" kern="1200">
                <a:solidFill>
                  <a:schemeClr val="dk1"/>
                </a:solidFill>
                <a:latin typeface="+mn-lt"/>
                <a:ea typeface="+mn-ea"/>
                <a:cs typeface="+mn-cs"/>
              </a:defRPr>
            </a:lvl2pPr>
            <a:lvl3pPr marL="1683220" indent="-336645" algn="l" defTabSz="1346575" rtl="0" eaLnBrk="1" latinLnBrk="0" hangingPunct="1">
              <a:lnSpc>
                <a:spcPct val="90000"/>
              </a:lnSpc>
              <a:spcBef>
                <a:spcPts val="736"/>
              </a:spcBef>
              <a:buFont typeface="Arial" panose="020B0604020202020204" pitchFamily="34" charset="0"/>
              <a:buChar char="•"/>
              <a:defRPr sz="2945" kern="1200">
                <a:solidFill>
                  <a:schemeClr val="dk1"/>
                </a:solidFill>
                <a:latin typeface="+mn-lt"/>
                <a:ea typeface="+mn-ea"/>
                <a:cs typeface="+mn-cs"/>
              </a:defRPr>
            </a:lvl3pPr>
            <a:lvl4pPr marL="2356508"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4pPr>
            <a:lvl5pPr marL="3029794"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5pPr>
            <a:lvl6pPr marL="3703082"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6pPr>
            <a:lvl7pPr marL="4376371"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7pPr>
            <a:lvl8pPr marL="5049657"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8pPr>
            <a:lvl9pPr marL="5722945"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9pPr>
          </a:lstStyle>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def</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plot_result</a:t>
            </a:r>
            <a:r>
              <a:rPr lang="en-US" sz="1400" dirty="0">
                <a:latin typeface="Cambria" panose="02040503050406030204" pitchFamily="18" charset="0"/>
                <a:ea typeface="Cambria" panose="02040503050406030204" pitchFamily="18" charset="0"/>
                <a:cs typeface="Courier New" panose="02070309020205020404" pitchFamily="49" charset="0"/>
              </a:rPr>
              <a:t>(item):</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plt.plot</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history.history</a:t>
            </a:r>
            <a:r>
              <a:rPr lang="en-US" sz="1400" dirty="0">
                <a:latin typeface="Cambria" panose="02040503050406030204" pitchFamily="18" charset="0"/>
                <a:ea typeface="Cambria" panose="02040503050406030204" pitchFamily="18" charset="0"/>
                <a:cs typeface="Courier New" panose="02070309020205020404" pitchFamily="49" charset="0"/>
              </a:rPr>
              <a:t>[item], label=item)</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plt.plot</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history.history</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val</a:t>
            </a:r>
            <a:r>
              <a:rPr lang="en-US" sz="1400" dirty="0">
                <a:latin typeface="Cambria" panose="02040503050406030204" pitchFamily="18" charset="0"/>
                <a:ea typeface="Cambria" panose="02040503050406030204" pitchFamily="18" charset="0"/>
                <a:cs typeface="Courier New" panose="02070309020205020404" pitchFamily="49" charset="0"/>
              </a:rPr>
              <a:t>_" + item], label="</a:t>
            </a:r>
            <a:r>
              <a:rPr lang="en-US" sz="1400" dirty="0" err="1">
                <a:latin typeface="Cambria" panose="02040503050406030204" pitchFamily="18" charset="0"/>
                <a:ea typeface="Cambria" panose="02040503050406030204" pitchFamily="18" charset="0"/>
                <a:cs typeface="Courier New" panose="02070309020205020404" pitchFamily="49" charset="0"/>
              </a:rPr>
              <a:t>val</a:t>
            </a:r>
            <a:r>
              <a:rPr lang="en-US" sz="1400" dirty="0">
                <a:latin typeface="Cambria" panose="02040503050406030204" pitchFamily="18" charset="0"/>
                <a:ea typeface="Cambria" panose="02040503050406030204" pitchFamily="18" charset="0"/>
                <a:cs typeface="Courier New" panose="02070309020205020404" pitchFamily="49" charset="0"/>
              </a:rPr>
              <a:t>_" + item)</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plt.xlabel</a:t>
            </a:r>
            <a:r>
              <a:rPr lang="en-US" sz="1400" dirty="0">
                <a:latin typeface="Cambria" panose="02040503050406030204" pitchFamily="18" charset="0"/>
                <a:ea typeface="Cambria" panose="02040503050406030204" pitchFamily="18" charset="0"/>
                <a:cs typeface="Courier New" panose="02070309020205020404" pitchFamily="49" charset="0"/>
              </a:rPr>
              <a:t>("Epochs")</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plt.ylabel</a:t>
            </a:r>
            <a:r>
              <a:rPr lang="en-US" sz="1400" dirty="0">
                <a:latin typeface="Cambria" panose="02040503050406030204" pitchFamily="18" charset="0"/>
                <a:ea typeface="Cambria" panose="02040503050406030204" pitchFamily="18" charset="0"/>
                <a:cs typeface="Courier New" panose="02070309020205020404" pitchFamily="49" charset="0"/>
              </a:rPr>
              <a:t>(item)</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plt.title</a:t>
            </a:r>
            <a:r>
              <a:rPr lang="en-US" sz="1400" dirty="0">
                <a:latin typeface="Cambria" panose="02040503050406030204" pitchFamily="18" charset="0"/>
                <a:ea typeface="Cambria" panose="02040503050406030204" pitchFamily="18" charset="0"/>
                <a:cs typeface="Courier New" panose="02070309020205020404" pitchFamily="49" charset="0"/>
              </a:rPr>
              <a:t>("Train and Validation {} Over </a:t>
            </a:r>
            <a:r>
              <a:rPr lang="en-US" sz="1400" dirty="0" err="1">
                <a:latin typeface="Cambria" panose="02040503050406030204" pitchFamily="18" charset="0"/>
                <a:ea typeface="Cambria" panose="02040503050406030204" pitchFamily="18" charset="0"/>
                <a:cs typeface="Courier New" panose="02070309020205020404" pitchFamily="49" charset="0"/>
              </a:rPr>
              <a:t>Epochs".format</a:t>
            </a:r>
            <a:r>
              <a:rPr lang="en-US" sz="1400" dirty="0">
                <a:latin typeface="Cambria" panose="02040503050406030204" pitchFamily="18" charset="0"/>
                <a:ea typeface="Cambria" panose="02040503050406030204" pitchFamily="18" charset="0"/>
                <a:cs typeface="Courier New" panose="02070309020205020404" pitchFamily="49" charset="0"/>
              </a:rPr>
              <a:t>(item), </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fontsize</a:t>
            </a:r>
            <a:r>
              <a:rPr lang="en-US" sz="1400" dirty="0">
                <a:latin typeface="Cambria" panose="02040503050406030204" pitchFamily="18" charset="0"/>
                <a:ea typeface="Cambria" panose="02040503050406030204" pitchFamily="18" charset="0"/>
                <a:cs typeface="Courier New" panose="02070309020205020404" pitchFamily="49" charset="0"/>
              </a:rPr>
              <a:t>=14)</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plt.legend</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plt.grid</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plt.show</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plot_result</a:t>
            </a:r>
            <a:r>
              <a:rPr lang="en-US" sz="1400" dirty="0">
                <a:latin typeface="Cambria" panose="02040503050406030204" pitchFamily="18" charset="0"/>
                <a:ea typeface="Cambria" panose="02040503050406030204" pitchFamily="18" charset="0"/>
                <a:cs typeface="Courier New" panose="02070309020205020404" pitchFamily="49" charset="0"/>
              </a:rPr>
              <a:t>("loss")</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plot_result</a:t>
            </a:r>
            <a:r>
              <a:rPr lang="en-US" sz="1400" dirty="0">
                <a:latin typeface="Cambria" panose="02040503050406030204" pitchFamily="18" charset="0"/>
                <a:ea typeface="Cambria" panose="02040503050406030204" pitchFamily="18" charset="0"/>
                <a:cs typeface="Courier New" panose="02070309020205020404" pitchFamily="49" charset="0"/>
              </a:rPr>
              <a:t>("accuracy")</a:t>
            </a:r>
          </a:p>
        </p:txBody>
      </p:sp>
    </p:spTree>
    <p:extLst>
      <p:ext uri="{BB962C8B-B14F-4D97-AF65-F5344CB8AC3E}">
        <p14:creationId xmlns:p14="http://schemas.microsoft.com/office/powerpoint/2010/main" val="342593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517A0C6-0EC7-CE9D-3A5D-7E80A3A212B8}"/>
              </a:ext>
            </a:extLst>
          </p:cNvPr>
          <p:cNvSpPr txBox="1"/>
          <p:nvPr/>
        </p:nvSpPr>
        <p:spPr>
          <a:xfrm>
            <a:off x="1081846" y="546895"/>
            <a:ext cx="7792472" cy="1251881"/>
          </a:xfrm>
          <a:prstGeom prst="rect">
            <a:avLst/>
          </a:prstGeom>
        </p:spPr>
        <p:txBody>
          <a:bodyPr lIns="0" tIns="0" rIns="0" bIns="0" rtlCol="0" anchor="t">
            <a:spAutoFit/>
          </a:bodyPr>
          <a:lstStyle/>
          <a:p>
            <a:pPr defTabSz="1051627">
              <a:lnSpc>
                <a:spcPts val="11501"/>
              </a:lnSpc>
              <a:spcAft>
                <a:spcPts val="600"/>
              </a:spcAft>
            </a:pPr>
            <a:r>
              <a:rPr lang="en-US" sz="5001" b="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Outline</a:t>
            </a:r>
          </a:p>
        </p:txBody>
      </p:sp>
      <p:sp>
        <p:nvSpPr>
          <p:cNvPr id="3" name="TextBox 9">
            <a:extLst>
              <a:ext uri="{FF2B5EF4-FFF2-40B4-BE49-F238E27FC236}">
                <a16:creationId xmlns:a16="http://schemas.microsoft.com/office/drawing/2014/main" id="{4E097CC4-63EC-1D17-B73E-1DFC2046AF6F}"/>
              </a:ext>
            </a:extLst>
          </p:cNvPr>
          <p:cNvSpPr txBox="1"/>
          <p:nvPr/>
        </p:nvSpPr>
        <p:spPr>
          <a:xfrm>
            <a:off x="1081846" y="2439195"/>
            <a:ext cx="15500003" cy="2848152"/>
          </a:xfrm>
          <a:prstGeom prst="rect">
            <a:avLst/>
          </a:prstGeom>
        </p:spPr>
        <p:txBody>
          <a:bodyPr wrap="square" lIns="0" tIns="0" rIns="0" bIns="0" rtlCol="0" anchor="t">
            <a:spAutoFit/>
          </a:bodyPr>
          <a:lstStyle/>
          <a:p>
            <a:pPr marL="1074738" indent="-1074738" defTabSz="1051627">
              <a:lnSpc>
                <a:spcPts val="5152"/>
              </a:lnSpc>
              <a:spcAft>
                <a:spcPts val="600"/>
              </a:spcAft>
            </a:pPr>
            <a:r>
              <a:rPr lang="en-US" sz="3600" dirty="0">
                <a:latin typeface="Cambria" panose="02040503050406030204" pitchFamily="18" charset="0"/>
                <a:ea typeface="Cambria" panose="02040503050406030204" pitchFamily="18" charset="0"/>
                <a:cs typeface="Times New Roman" panose="02020603050405020304" pitchFamily="18" charset="0"/>
              </a:rPr>
              <a:t>01 Segmentation process : general process of how to segment the data.</a:t>
            </a:r>
          </a:p>
          <a:p>
            <a:pPr marL="1074738" indent="-1074738" defTabSz="1051627">
              <a:lnSpc>
                <a:spcPts val="5152"/>
              </a:lnSpc>
              <a:spcAft>
                <a:spcPts val="600"/>
              </a:spcAft>
            </a:pPr>
            <a:r>
              <a:rPr lang="en-US" sz="3600" dirty="0">
                <a:latin typeface="Cambria" panose="02040503050406030204" pitchFamily="18" charset="0"/>
                <a:ea typeface="Cambria" panose="02040503050406030204" pitchFamily="18" charset="0"/>
                <a:cs typeface="Times New Roman" panose="02020603050405020304" pitchFamily="18" charset="0"/>
              </a:rPr>
              <a:t>	Ref: Shin et al. (2022)</a:t>
            </a:r>
          </a:p>
          <a:p>
            <a:pPr marL="1074738" indent="-1074738" defTabSz="1051627">
              <a:lnSpc>
                <a:spcPts val="5152"/>
              </a:lnSpc>
              <a:spcAft>
                <a:spcPts val="600"/>
              </a:spcAft>
            </a:pPr>
            <a:r>
              <a:rPr lang="en-US" sz="3600" dirty="0">
                <a:latin typeface="Cambria" panose="02040503050406030204" pitchFamily="18" charset="0"/>
                <a:ea typeface="Cambria" panose="02040503050406030204" pitchFamily="18" charset="0"/>
                <a:cs typeface="Times New Roman" panose="02020603050405020304" pitchFamily="18" charset="0"/>
              </a:rPr>
              <a:t>02 Next Plan: Study Case of Crack at Folkestone Warren</a:t>
            </a:r>
          </a:p>
          <a:p>
            <a:pPr marL="1074738" indent="-1074738" defTabSz="1051627">
              <a:lnSpc>
                <a:spcPts val="5152"/>
              </a:lnSpc>
              <a:spcAft>
                <a:spcPts val="600"/>
              </a:spcAft>
            </a:pPr>
            <a:r>
              <a:rPr lang="en-US" sz="3600" dirty="0">
                <a:latin typeface="Cambria" panose="02040503050406030204" pitchFamily="18" charset="0"/>
                <a:ea typeface="Cambria" panose="02040503050406030204" pitchFamily="18" charset="0"/>
                <a:cs typeface="Times New Roman" panose="02020603050405020304" pitchFamily="18" charset="0"/>
              </a:rPr>
              <a:t>	Ref: Xu et al. (2021)</a:t>
            </a:r>
          </a:p>
        </p:txBody>
      </p:sp>
    </p:spTree>
    <p:extLst>
      <p:ext uri="{BB962C8B-B14F-4D97-AF65-F5344CB8AC3E}">
        <p14:creationId xmlns:p14="http://schemas.microsoft.com/office/powerpoint/2010/main" val="264287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70CCB160-6AE5-C79B-4687-1B893CE8A5DC}"/>
              </a:ext>
            </a:extLst>
          </p:cNvPr>
          <p:cNvSpPr txBox="1"/>
          <p:nvPr/>
        </p:nvSpPr>
        <p:spPr>
          <a:xfrm>
            <a:off x="12180251" y="6205096"/>
            <a:ext cx="3705093" cy="3144623"/>
          </a:xfrm>
          <a:prstGeom prst="rect">
            <a:avLst/>
          </a:prstGeom>
          <a:solidFill>
            <a:schemeClr val="bg1">
              <a:lumMod val="85000"/>
            </a:schemeClr>
          </a:solidFill>
        </p:spPr>
        <p:txBody>
          <a:bodyPr wrap="square" rtlCol="0">
            <a:spAutoFit/>
          </a:bodyPr>
          <a:lstStyle/>
          <a:p>
            <a:endParaRPr lang="en-GB" dirty="0"/>
          </a:p>
        </p:txBody>
      </p:sp>
      <p:sp>
        <p:nvSpPr>
          <p:cNvPr id="8" name="Rectangle: Rounded Corners 7">
            <a:extLst>
              <a:ext uri="{FF2B5EF4-FFF2-40B4-BE49-F238E27FC236}">
                <a16:creationId xmlns:a16="http://schemas.microsoft.com/office/drawing/2014/main" id="{49DDC97B-E449-4488-B0E4-70EFD1A92C24}"/>
              </a:ext>
            </a:extLst>
          </p:cNvPr>
          <p:cNvSpPr/>
          <p:nvPr/>
        </p:nvSpPr>
        <p:spPr>
          <a:xfrm>
            <a:off x="1001935" y="4881400"/>
            <a:ext cx="2683067" cy="528693"/>
          </a:xfrm>
          <a:prstGeom prst="roundRect">
            <a:avLst/>
          </a:prstGeom>
          <a:noFill/>
          <a:ln w="1905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1" dirty="0">
                <a:solidFill>
                  <a:schemeClr val="tx1"/>
                </a:solidFill>
                <a:latin typeface="Cambria" panose="02040503050406030204" pitchFamily="18" charset="0"/>
                <a:ea typeface="Cambria" panose="02040503050406030204" pitchFamily="18" charset="0"/>
              </a:rPr>
              <a:t>Input point cloud</a:t>
            </a:r>
          </a:p>
        </p:txBody>
      </p:sp>
      <p:cxnSp>
        <p:nvCxnSpPr>
          <p:cNvPr id="20" name="Straight Arrow Connector 19">
            <a:extLst>
              <a:ext uri="{FF2B5EF4-FFF2-40B4-BE49-F238E27FC236}">
                <a16:creationId xmlns:a16="http://schemas.microsoft.com/office/drawing/2014/main" id="{48B78131-56CD-2475-E9FC-FE924C06E0DD}"/>
              </a:ext>
            </a:extLst>
          </p:cNvPr>
          <p:cNvCxnSpPr>
            <a:cxnSpLocks/>
          </p:cNvCxnSpPr>
          <p:nvPr/>
        </p:nvCxnSpPr>
        <p:spPr>
          <a:xfrm>
            <a:off x="4357670" y="3029340"/>
            <a:ext cx="17909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5146E43-8AEC-6C45-3E1C-0CE52EB3BBB8}"/>
              </a:ext>
            </a:extLst>
          </p:cNvPr>
          <p:cNvSpPr txBox="1"/>
          <p:nvPr/>
        </p:nvSpPr>
        <p:spPr>
          <a:xfrm>
            <a:off x="6256420" y="4796755"/>
            <a:ext cx="3641184" cy="831253"/>
          </a:xfrm>
          <a:prstGeom prst="rect">
            <a:avLst/>
          </a:prstGeom>
          <a:noFill/>
        </p:spPr>
        <p:txBody>
          <a:bodyPr wrap="square" rtlCol="0">
            <a:spAutoFit/>
          </a:bodyPr>
          <a:lstStyle/>
          <a:p>
            <a:pPr algn="ctr"/>
            <a:r>
              <a:rPr lang="en-GB" sz="2401" dirty="0">
                <a:latin typeface="Cambria" panose="02040503050406030204" pitchFamily="18" charset="0"/>
                <a:ea typeface="Cambria" panose="02040503050406030204" pitchFamily="18" charset="0"/>
              </a:rPr>
              <a:t>Select Training (red) and Test (yellow) Datasets</a:t>
            </a:r>
          </a:p>
        </p:txBody>
      </p:sp>
      <p:sp>
        <p:nvSpPr>
          <p:cNvPr id="16" name="TextBox 15">
            <a:extLst>
              <a:ext uri="{FF2B5EF4-FFF2-40B4-BE49-F238E27FC236}">
                <a16:creationId xmlns:a16="http://schemas.microsoft.com/office/drawing/2014/main" id="{A5809ACD-BD3E-02CA-C65B-81EE3511E640}"/>
              </a:ext>
            </a:extLst>
          </p:cNvPr>
          <p:cNvSpPr txBox="1"/>
          <p:nvPr/>
        </p:nvSpPr>
        <p:spPr>
          <a:xfrm>
            <a:off x="316724" y="563938"/>
            <a:ext cx="5017362" cy="468975"/>
          </a:xfrm>
          <a:prstGeom prst="rect">
            <a:avLst/>
          </a:prstGeom>
          <a:noFill/>
        </p:spPr>
        <p:txBody>
          <a:bodyPr wrap="square">
            <a:spAutoFit/>
          </a:bodyPr>
          <a:lstStyle/>
          <a:p>
            <a:pPr>
              <a:lnSpc>
                <a:spcPts val="2401"/>
              </a:lnSpc>
            </a:pPr>
            <a:r>
              <a:rPr lang="en-US" sz="5001" spc="-100"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Segmentation (1)</a:t>
            </a:r>
          </a:p>
        </p:txBody>
      </p:sp>
      <p:pic>
        <p:nvPicPr>
          <p:cNvPr id="3" name="Picture 2">
            <a:extLst>
              <a:ext uri="{FF2B5EF4-FFF2-40B4-BE49-F238E27FC236}">
                <a16:creationId xmlns:a16="http://schemas.microsoft.com/office/drawing/2014/main" id="{015C63D7-341F-72D5-EDDC-002B63282E73}"/>
              </a:ext>
            </a:extLst>
          </p:cNvPr>
          <p:cNvPicPr>
            <a:picLocks noChangeAspect="1"/>
          </p:cNvPicPr>
          <p:nvPr/>
        </p:nvPicPr>
        <p:blipFill>
          <a:blip r:embed="rId3"/>
          <a:stretch>
            <a:fillRect/>
          </a:stretch>
        </p:blipFill>
        <p:spPr>
          <a:xfrm>
            <a:off x="316724" y="1353867"/>
            <a:ext cx="3933140" cy="3492173"/>
          </a:xfrm>
          <a:prstGeom prst="rect">
            <a:avLst/>
          </a:prstGeom>
        </p:spPr>
      </p:pic>
      <p:grpSp>
        <p:nvGrpSpPr>
          <p:cNvPr id="29" name="Group 28">
            <a:extLst>
              <a:ext uri="{FF2B5EF4-FFF2-40B4-BE49-F238E27FC236}">
                <a16:creationId xmlns:a16="http://schemas.microsoft.com/office/drawing/2014/main" id="{C5C0348B-B5CA-BF34-AEE5-E3EEE5AF3C43}"/>
              </a:ext>
            </a:extLst>
          </p:cNvPr>
          <p:cNvGrpSpPr/>
          <p:nvPr/>
        </p:nvGrpSpPr>
        <p:grpSpPr>
          <a:xfrm>
            <a:off x="6256420" y="1353867"/>
            <a:ext cx="3769002" cy="3479151"/>
            <a:chOff x="968098" y="6629814"/>
            <a:chExt cx="3706597" cy="3291029"/>
          </a:xfrm>
        </p:grpSpPr>
        <p:pic>
          <p:nvPicPr>
            <p:cNvPr id="4" name="Picture 3">
              <a:extLst>
                <a:ext uri="{FF2B5EF4-FFF2-40B4-BE49-F238E27FC236}">
                  <a16:creationId xmlns:a16="http://schemas.microsoft.com/office/drawing/2014/main" id="{37A73A98-44A8-1D4B-4DCB-DAF2E78FED23}"/>
                </a:ext>
              </a:extLst>
            </p:cNvPr>
            <p:cNvPicPr>
              <a:picLocks noChangeAspect="1"/>
            </p:cNvPicPr>
            <p:nvPr/>
          </p:nvPicPr>
          <p:blipFill>
            <a:blip r:embed="rId3"/>
            <a:stretch>
              <a:fillRect/>
            </a:stretch>
          </p:blipFill>
          <p:spPr>
            <a:xfrm>
              <a:off x="968098" y="6629814"/>
              <a:ext cx="3706597" cy="3291029"/>
            </a:xfrm>
            <a:prstGeom prst="rect">
              <a:avLst/>
            </a:prstGeom>
          </p:spPr>
        </p:pic>
        <p:sp>
          <p:nvSpPr>
            <p:cNvPr id="5" name="Rectangle 4">
              <a:extLst>
                <a:ext uri="{FF2B5EF4-FFF2-40B4-BE49-F238E27FC236}">
                  <a16:creationId xmlns:a16="http://schemas.microsoft.com/office/drawing/2014/main" id="{692E22FB-F70B-753F-BCCE-ACF9E9E912B3}"/>
                </a:ext>
              </a:extLst>
            </p:cNvPr>
            <p:cNvSpPr/>
            <p:nvPr/>
          </p:nvSpPr>
          <p:spPr>
            <a:xfrm>
              <a:off x="2112023" y="8261650"/>
              <a:ext cx="158750" cy="1333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DBD1402-4FAF-1B9A-6A8C-BD6DF76E622C}"/>
                </a:ext>
              </a:extLst>
            </p:cNvPr>
            <p:cNvSpPr/>
            <p:nvPr/>
          </p:nvSpPr>
          <p:spPr>
            <a:xfrm>
              <a:off x="3921773" y="8623893"/>
              <a:ext cx="158750" cy="1333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6965D09-ABA8-04CD-0E69-85B4B3DF707A}"/>
                </a:ext>
              </a:extLst>
            </p:cNvPr>
            <p:cNvSpPr/>
            <p:nvPr/>
          </p:nvSpPr>
          <p:spPr>
            <a:xfrm>
              <a:off x="3410244" y="9030029"/>
              <a:ext cx="158750" cy="1333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99DFDF80-4D39-3570-A94F-4E5945406BFB}"/>
                </a:ext>
              </a:extLst>
            </p:cNvPr>
            <p:cNvSpPr/>
            <p:nvPr/>
          </p:nvSpPr>
          <p:spPr>
            <a:xfrm>
              <a:off x="1651000" y="8963354"/>
              <a:ext cx="158750" cy="1333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B99696CC-A152-EEB7-36B7-F150F4038D07}"/>
                </a:ext>
              </a:extLst>
            </p:cNvPr>
            <p:cNvSpPr/>
            <p:nvPr/>
          </p:nvSpPr>
          <p:spPr>
            <a:xfrm>
              <a:off x="2868740" y="7193867"/>
              <a:ext cx="158750" cy="1333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24942F3-F48A-056C-74F8-DA552A059F5C}"/>
                </a:ext>
              </a:extLst>
            </p:cNvPr>
            <p:cNvSpPr/>
            <p:nvPr/>
          </p:nvSpPr>
          <p:spPr>
            <a:xfrm>
              <a:off x="3523978" y="6851650"/>
              <a:ext cx="158750" cy="1333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B13428E4-4F40-AAB0-C55C-954D4FEA7B9B}"/>
                </a:ext>
              </a:extLst>
            </p:cNvPr>
            <p:cNvSpPr/>
            <p:nvPr/>
          </p:nvSpPr>
          <p:spPr>
            <a:xfrm>
              <a:off x="3131865" y="9468816"/>
              <a:ext cx="158750" cy="1333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9C935803-02A0-33B0-870C-A1D374AAC2BF}"/>
                </a:ext>
              </a:extLst>
            </p:cNvPr>
            <p:cNvSpPr/>
            <p:nvPr/>
          </p:nvSpPr>
          <p:spPr>
            <a:xfrm>
              <a:off x="1336671" y="9468816"/>
              <a:ext cx="158750" cy="1333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5EADD0B0-EF0D-C196-8E1F-37939228D462}"/>
                </a:ext>
              </a:extLst>
            </p:cNvPr>
            <p:cNvSpPr/>
            <p:nvPr/>
          </p:nvSpPr>
          <p:spPr>
            <a:xfrm>
              <a:off x="2408160" y="7710102"/>
              <a:ext cx="158750" cy="133350"/>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A1AE93AC-97E5-1F9B-C89E-C36BEC364EA9}"/>
                </a:ext>
              </a:extLst>
            </p:cNvPr>
            <p:cNvSpPr/>
            <p:nvPr/>
          </p:nvSpPr>
          <p:spPr>
            <a:xfrm>
              <a:off x="3199710" y="6985000"/>
              <a:ext cx="158750" cy="133350"/>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1" name="Picture 30">
            <a:extLst>
              <a:ext uri="{FF2B5EF4-FFF2-40B4-BE49-F238E27FC236}">
                <a16:creationId xmlns:a16="http://schemas.microsoft.com/office/drawing/2014/main" id="{3F48B421-97B7-7E87-A0BA-5634A2751075}"/>
              </a:ext>
            </a:extLst>
          </p:cNvPr>
          <p:cNvPicPr>
            <a:picLocks noChangeAspect="1"/>
          </p:cNvPicPr>
          <p:nvPr/>
        </p:nvPicPr>
        <p:blipFill>
          <a:blip r:embed="rId4"/>
          <a:stretch>
            <a:fillRect/>
          </a:stretch>
        </p:blipFill>
        <p:spPr>
          <a:xfrm>
            <a:off x="12116342" y="1368317"/>
            <a:ext cx="3769002" cy="3513083"/>
          </a:xfrm>
          <a:prstGeom prst="rect">
            <a:avLst/>
          </a:prstGeom>
        </p:spPr>
      </p:pic>
      <p:cxnSp>
        <p:nvCxnSpPr>
          <p:cNvPr id="39" name="Straight Arrow Connector 38">
            <a:extLst>
              <a:ext uri="{FF2B5EF4-FFF2-40B4-BE49-F238E27FC236}">
                <a16:creationId xmlns:a16="http://schemas.microsoft.com/office/drawing/2014/main" id="{3565BCA4-C26A-C103-D08F-C53273B9F56E}"/>
              </a:ext>
            </a:extLst>
          </p:cNvPr>
          <p:cNvCxnSpPr>
            <a:cxnSpLocks/>
            <a:endCxn id="31" idx="1"/>
          </p:cNvCxnSpPr>
          <p:nvPr/>
        </p:nvCxnSpPr>
        <p:spPr>
          <a:xfrm flipV="1">
            <a:off x="7581027" y="3124859"/>
            <a:ext cx="4535315" cy="246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D09217-EC56-9755-45B5-8F889DA24526}"/>
              </a:ext>
            </a:extLst>
          </p:cNvPr>
          <p:cNvSpPr txBox="1"/>
          <p:nvPr/>
        </p:nvSpPr>
        <p:spPr>
          <a:xfrm>
            <a:off x="12148297" y="4796754"/>
            <a:ext cx="3769002" cy="831253"/>
          </a:xfrm>
          <a:prstGeom prst="rect">
            <a:avLst/>
          </a:prstGeom>
          <a:noFill/>
        </p:spPr>
        <p:txBody>
          <a:bodyPr wrap="square" rtlCol="0">
            <a:spAutoFit/>
          </a:bodyPr>
          <a:lstStyle/>
          <a:p>
            <a:pPr algn="ctr"/>
            <a:r>
              <a:rPr lang="en-GB" sz="2401" dirty="0">
                <a:latin typeface="Cambria" panose="02040503050406030204" pitchFamily="18" charset="0"/>
                <a:ea typeface="Cambria" panose="02040503050406030204" pitchFamily="18" charset="0"/>
              </a:rPr>
              <a:t>Labelling</a:t>
            </a:r>
          </a:p>
          <a:p>
            <a:pPr algn="ctr"/>
            <a:r>
              <a:rPr lang="en-GB" sz="2401" dirty="0">
                <a:latin typeface="Cambria" panose="02040503050406030204" pitchFamily="18" charset="0"/>
                <a:ea typeface="Cambria" panose="02040503050406030204" pitchFamily="18" charset="0"/>
              </a:rPr>
              <a:t>(manual: </a:t>
            </a:r>
            <a:r>
              <a:rPr lang="en-GB" sz="2401" dirty="0" err="1">
                <a:latin typeface="Cambria" panose="02040503050406030204" pitchFamily="18" charset="0"/>
                <a:ea typeface="Cambria" panose="02040503050406030204" pitchFamily="18" charset="0"/>
              </a:rPr>
              <a:t>CloudCompare</a:t>
            </a:r>
            <a:r>
              <a:rPr lang="en-GB" sz="2401" dirty="0">
                <a:latin typeface="Cambria" panose="02040503050406030204" pitchFamily="18" charset="0"/>
                <a:ea typeface="Cambria" panose="02040503050406030204" pitchFamily="18" charset="0"/>
              </a:rPr>
              <a:t>)</a:t>
            </a:r>
          </a:p>
        </p:txBody>
      </p:sp>
      <p:sp>
        <p:nvSpPr>
          <p:cNvPr id="48" name="Rectangle 47">
            <a:extLst>
              <a:ext uri="{FF2B5EF4-FFF2-40B4-BE49-F238E27FC236}">
                <a16:creationId xmlns:a16="http://schemas.microsoft.com/office/drawing/2014/main" id="{974CC887-E8EA-615C-399E-9ED9296F9E24}"/>
              </a:ext>
            </a:extLst>
          </p:cNvPr>
          <p:cNvSpPr/>
          <p:nvPr/>
        </p:nvSpPr>
        <p:spPr>
          <a:xfrm>
            <a:off x="16023771" y="1588384"/>
            <a:ext cx="580572" cy="28194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5680996A-E1C6-D545-34D3-85CCFA3559D1}"/>
              </a:ext>
            </a:extLst>
          </p:cNvPr>
          <p:cNvSpPr/>
          <p:nvPr/>
        </p:nvSpPr>
        <p:spPr>
          <a:xfrm>
            <a:off x="16023771" y="1962654"/>
            <a:ext cx="580572" cy="28194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4009E276-33DA-2138-0934-404F7F3A80D7}"/>
              </a:ext>
            </a:extLst>
          </p:cNvPr>
          <p:cNvSpPr/>
          <p:nvPr/>
        </p:nvSpPr>
        <p:spPr>
          <a:xfrm>
            <a:off x="16038285" y="2725034"/>
            <a:ext cx="580572" cy="28194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D8F85B59-2BDC-03D6-7413-24887000CCE3}"/>
              </a:ext>
            </a:extLst>
          </p:cNvPr>
          <p:cNvSpPr/>
          <p:nvPr/>
        </p:nvSpPr>
        <p:spPr>
          <a:xfrm>
            <a:off x="16038285" y="2336924"/>
            <a:ext cx="580572" cy="28194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6A321DCE-31E9-DD06-4420-E166012607FE}"/>
              </a:ext>
            </a:extLst>
          </p:cNvPr>
          <p:cNvSpPr/>
          <p:nvPr/>
        </p:nvSpPr>
        <p:spPr>
          <a:xfrm>
            <a:off x="16038285" y="3112229"/>
            <a:ext cx="580572" cy="28194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a:extLst>
              <a:ext uri="{FF2B5EF4-FFF2-40B4-BE49-F238E27FC236}">
                <a16:creationId xmlns:a16="http://schemas.microsoft.com/office/drawing/2014/main" id="{478471D9-6530-2EC6-340E-575A3497EAD3}"/>
              </a:ext>
            </a:extLst>
          </p:cNvPr>
          <p:cNvSpPr txBox="1"/>
          <p:nvPr/>
        </p:nvSpPr>
        <p:spPr>
          <a:xfrm>
            <a:off x="16722139" y="1488497"/>
            <a:ext cx="1582738"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Rooftop</a:t>
            </a:r>
          </a:p>
        </p:txBody>
      </p:sp>
      <p:sp>
        <p:nvSpPr>
          <p:cNvPr id="56" name="TextBox 55">
            <a:extLst>
              <a:ext uri="{FF2B5EF4-FFF2-40B4-BE49-F238E27FC236}">
                <a16:creationId xmlns:a16="http://schemas.microsoft.com/office/drawing/2014/main" id="{18549981-11E5-A330-AC2F-FBAC40991112}"/>
              </a:ext>
            </a:extLst>
          </p:cNvPr>
          <p:cNvSpPr txBox="1"/>
          <p:nvPr/>
        </p:nvSpPr>
        <p:spPr>
          <a:xfrm>
            <a:off x="16722139" y="1860302"/>
            <a:ext cx="1582738"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Vegetation</a:t>
            </a:r>
          </a:p>
        </p:txBody>
      </p:sp>
      <p:sp>
        <p:nvSpPr>
          <p:cNvPr id="57" name="TextBox 56">
            <a:extLst>
              <a:ext uri="{FF2B5EF4-FFF2-40B4-BE49-F238E27FC236}">
                <a16:creationId xmlns:a16="http://schemas.microsoft.com/office/drawing/2014/main" id="{0929783E-C60B-34B1-4D4A-9E82DBBA7B7F}"/>
              </a:ext>
            </a:extLst>
          </p:cNvPr>
          <p:cNvSpPr txBox="1"/>
          <p:nvPr/>
        </p:nvSpPr>
        <p:spPr>
          <a:xfrm>
            <a:off x="16771798" y="2244599"/>
            <a:ext cx="1582738"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Fence</a:t>
            </a:r>
          </a:p>
        </p:txBody>
      </p:sp>
      <p:sp>
        <p:nvSpPr>
          <p:cNvPr id="58" name="TextBox 57">
            <a:extLst>
              <a:ext uri="{FF2B5EF4-FFF2-40B4-BE49-F238E27FC236}">
                <a16:creationId xmlns:a16="http://schemas.microsoft.com/office/drawing/2014/main" id="{7F8B145C-ED50-48E3-D6DE-95DBEA1809D5}"/>
              </a:ext>
            </a:extLst>
          </p:cNvPr>
          <p:cNvSpPr txBox="1"/>
          <p:nvPr/>
        </p:nvSpPr>
        <p:spPr>
          <a:xfrm>
            <a:off x="16771798" y="2650564"/>
            <a:ext cx="1582738"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River</a:t>
            </a:r>
          </a:p>
        </p:txBody>
      </p:sp>
      <p:sp>
        <p:nvSpPr>
          <p:cNvPr id="59" name="TextBox 58">
            <a:extLst>
              <a:ext uri="{FF2B5EF4-FFF2-40B4-BE49-F238E27FC236}">
                <a16:creationId xmlns:a16="http://schemas.microsoft.com/office/drawing/2014/main" id="{04AA9C71-FBD4-05E9-ED18-B02F8E1CC6BD}"/>
              </a:ext>
            </a:extLst>
          </p:cNvPr>
          <p:cNvSpPr txBox="1"/>
          <p:nvPr/>
        </p:nvSpPr>
        <p:spPr>
          <a:xfrm>
            <a:off x="16771798" y="3029340"/>
            <a:ext cx="1582738"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unknown</a:t>
            </a:r>
          </a:p>
        </p:txBody>
      </p:sp>
      <p:sp>
        <p:nvSpPr>
          <p:cNvPr id="64" name="TextBox 63">
            <a:extLst>
              <a:ext uri="{FF2B5EF4-FFF2-40B4-BE49-F238E27FC236}">
                <a16:creationId xmlns:a16="http://schemas.microsoft.com/office/drawing/2014/main" id="{1440D416-B0B1-024B-431A-F36EC36F1DC4}"/>
              </a:ext>
            </a:extLst>
          </p:cNvPr>
          <p:cNvSpPr txBox="1"/>
          <p:nvPr/>
        </p:nvSpPr>
        <p:spPr>
          <a:xfrm>
            <a:off x="12395200" y="6273800"/>
            <a:ext cx="3200400" cy="523220"/>
          </a:xfrm>
          <a:prstGeom prst="rect">
            <a:avLst/>
          </a:prstGeom>
          <a:solidFill>
            <a:schemeClr val="bg1"/>
          </a:solidFill>
        </p:spPr>
        <p:txBody>
          <a:bodyPr wrap="square" rtlCol="0">
            <a:spAutoFit/>
          </a:bodyPr>
          <a:lstStyle/>
          <a:p>
            <a:pPr algn="ctr"/>
            <a:r>
              <a:rPr lang="en-GB" sz="2800" dirty="0">
                <a:latin typeface="Cambria" panose="02040503050406030204" pitchFamily="18" charset="0"/>
                <a:ea typeface="Cambria" panose="02040503050406030204" pitchFamily="18" charset="0"/>
              </a:rPr>
              <a:t>Training Data</a:t>
            </a:r>
          </a:p>
        </p:txBody>
      </p:sp>
      <p:sp>
        <p:nvSpPr>
          <p:cNvPr id="65" name="TextBox 64">
            <a:extLst>
              <a:ext uri="{FF2B5EF4-FFF2-40B4-BE49-F238E27FC236}">
                <a16:creationId xmlns:a16="http://schemas.microsoft.com/office/drawing/2014/main" id="{D381CC87-3A5C-33E0-DD37-C599AC757434}"/>
              </a:ext>
            </a:extLst>
          </p:cNvPr>
          <p:cNvSpPr txBox="1"/>
          <p:nvPr/>
        </p:nvSpPr>
        <p:spPr>
          <a:xfrm>
            <a:off x="12395200" y="7254188"/>
            <a:ext cx="3200400" cy="523220"/>
          </a:xfrm>
          <a:prstGeom prst="rect">
            <a:avLst/>
          </a:prstGeom>
          <a:solidFill>
            <a:schemeClr val="bg1"/>
          </a:solidFill>
        </p:spPr>
        <p:txBody>
          <a:bodyPr wrap="square" rtlCol="0">
            <a:spAutoFit/>
          </a:bodyPr>
          <a:lstStyle/>
          <a:p>
            <a:pPr algn="ctr"/>
            <a:r>
              <a:rPr lang="en-GB" sz="2800" dirty="0">
                <a:latin typeface="Cambria" panose="02040503050406030204" pitchFamily="18" charset="0"/>
                <a:ea typeface="Cambria" panose="02040503050406030204" pitchFamily="18" charset="0"/>
              </a:rPr>
              <a:t>PointNet++</a:t>
            </a:r>
          </a:p>
        </p:txBody>
      </p:sp>
      <p:sp>
        <p:nvSpPr>
          <p:cNvPr id="66" name="TextBox 65">
            <a:extLst>
              <a:ext uri="{FF2B5EF4-FFF2-40B4-BE49-F238E27FC236}">
                <a16:creationId xmlns:a16="http://schemas.microsoft.com/office/drawing/2014/main" id="{0B7598F0-8327-68EB-2AE5-CAAD20B4D34D}"/>
              </a:ext>
            </a:extLst>
          </p:cNvPr>
          <p:cNvSpPr txBox="1"/>
          <p:nvPr/>
        </p:nvSpPr>
        <p:spPr>
          <a:xfrm>
            <a:off x="12395200" y="8274825"/>
            <a:ext cx="3200400" cy="954107"/>
          </a:xfrm>
          <a:prstGeom prst="rect">
            <a:avLst/>
          </a:prstGeom>
          <a:solidFill>
            <a:schemeClr val="bg1"/>
          </a:solidFill>
        </p:spPr>
        <p:txBody>
          <a:bodyPr wrap="square" rtlCol="0">
            <a:spAutoFit/>
          </a:bodyPr>
          <a:lstStyle/>
          <a:p>
            <a:pPr algn="ctr"/>
            <a:r>
              <a:rPr lang="en-GB" sz="2800" dirty="0">
                <a:latin typeface="Cambria" panose="02040503050406030204" pitchFamily="18" charset="0"/>
                <a:ea typeface="Cambria" panose="02040503050406030204" pitchFamily="18" charset="0"/>
              </a:rPr>
              <a:t>Accuracy Assessment</a:t>
            </a:r>
          </a:p>
        </p:txBody>
      </p:sp>
      <p:cxnSp>
        <p:nvCxnSpPr>
          <p:cNvPr id="67" name="Straight Arrow Connector 66">
            <a:extLst>
              <a:ext uri="{FF2B5EF4-FFF2-40B4-BE49-F238E27FC236}">
                <a16:creationId xmlns:a16="http://schemas.microsoft.com/office/drawing/2014/main" id="{F9836BE9-9DC3-7DBA-5D70-6876F185F97E}"/>
              </a:ext>
            </a:extLst>
          </p:cNvPr>
          <p:cNvCxnSpPr>
            <a:cxnSpLocks/>
            <a:stCxn id="64" idx="2"/>
            <a:endCxn id="65" idx="0"/>
          </p:cNvCxnSpPr>
          <p:nvPr/>
        </p:nvCxnSpPr>
        <p:spPr>
          <a:xfrm>
            <a:off x="13995400" y="6797020"/>
            <a:ext cx="0" cy="4571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BEB2B99-F83E-1A9D-3D82-15C6E8F20A55}"/>
              </a:ext>
            </a:extLst>
          </p:cNvPr>
          <p:cNvCxnSpPr>
            <a:cxnSpLocks/>
            <a:stCxn id="65" idx="2"/>
            <a:endCxn id="66" idx="0"/>
          </p:cNvCxnSpPr>
          <p:nvPr/>
        </p:nvCxnSpPr>
        <p:spPr>
          <a:xfrm>
            <a:off x="13995400" y="7777408"/>
            <a:ext cx="0" cy="4974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56D5937-2204-764E-33AC-B0613D3F5AB4}"/>
              </a:ext>
            </a:extLst>
          </p:cNvPr>
          <p:cNvCxnSpPr>
            <a:cxnSpLocks/>
            <a:stCxn id="46" idx="2"/>
            <a:endCxn id="63" idx="0"/>
          </p:cNvCxnSpPr>
          <p:nvPr/>
        </p:nvCxnSpPr>
        <p:spPr>
          <a:xfrm>
            <a:off x="14032798" y="5628007"/>
            <a:ext cx="0" cy="5770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D327567-8313-C48A-C83B-EF4B359D470D}"/>
              </a:ext>
            </a:extLst>
          </p:cNvPr>
          <p:cNvSpPr txBox="1"/>
          <p:nvPr/>
        </p:nvSpPr>
        <p:spPr>
          <a:xfrm>
            <a:off x="6007340" y="6221240"/>
            <a:ext cx="4535315" cy="3144623"/>
          </a:xfrm>
          <a:prstGeom prst="rect">
            <a:avLst/>
          </a:prstGeom>
          <a:solidFill>
            <a:schemeClr val="accent2">
              <a:lumMod val="20000"/>
              <a:lumOff val="80000"/>
            </a:schemeClr>
          </a:solidFill>
        </p:spPr>
        <p:txBody>
          <a:bodyPr wrap="square" rtlCol="0">
            <a:spAutoFit/>
          </a:bodyPr>
          <a:lstStyle/>
          <a:p>
            <a:endParaRPr lang="en-GB" dirty="0"/>
          </a:p>
        </p:txBody>
      </p:sp>
      <p:sp>
        <p:nvSpPr>
          <p:cNvPr id="83" name="TextBox 82">
            <a:extLst>
              <a:ext uri="{FF2B5EF4-FFF2-40B4-BE49-F238E27FC236}">
                <a16:creationId xmlns:a16="http://schemas.microsoft.com/office/drawing/2014/main" id="{5C9B7A0B-1EBE-4209-D350-6FFF0C8BA483}"/>
              </a:ext>
            </a:extLst>
          </p:cNvPr>
          <p:cNvSpPr txBox="1"/>
          <p:nvPr/>
        </p:nvSpPr>
        <p:spPr>
          <a:xfrm>
            <a:off x="6148614" y="6289944"/>
            <a:ext cx="1986864" cy="523220"/>
          </a:xfrm>
          <a:prstGeom prst="rect">
            <a:avLst/>
          </a:prstGeom>
          <a:solidFill>
            <a:schemeClr val="bg1">
              <a:lumMod val="85000"/>
            </a:schemeClr>
          </a:solidFill>
        </p:spPr>
        <p:txBody>
          <a:bodyPr wrap="square" rtlCol="0">
            <a:spAutoFit/>
          </a:bodyPr>
          <a:lstStyle/>
          <a:p>
            <a:pPr algn="ctr"/>
            <a:r>
              <a:rPr lang="en-GB" sz="2800" dirty="0">
                <a:latin typeface="Cambria" panose="02040503050406030204" pitchFamily="18" charset="0"/>
                <a:ea typeface="Cambria" panose="02040503050406030204" pitchFamily="18" charset="0"/>
              </a:rPr>
              <a:t>Test Data</a:t>
            </a:r>
          </a:p>
        </p:txBody>
      </p:sp>
      <p:sp>
        <p:nvSpPr>
          <p:cNvPr id="84" name="TextBox 83">
            <a:extLst>
              <a:ext uri="{FF2B5EF4-FFF2-40B4-BE49-F238E27FC236}">
                <a16:creationId xmlns:a16="http://schemas.microsoft.com/office/drawing/2014/main" id="{3319954F-CDCD-0040-01D8-413E8416F2B2}"/>
              </a:ext>
            </a:extLst>
          </p:cNvPr>
          <p:cNvSpPr txBox="1"/>
          <p:nvPr/>
        </p:nvSpPr>
        <p:spPr>
          <a:xfrm>
            <a:off x="6816359" y="8107122"/>
            <a:ext cx="3200400" cy="523220"/>
          </a:xfrm>
          <a:prstGeom prst="rect">
            <a:avLst/>
          </a:prstGeom>
          <a:solidFill>
            <a:schemeClr val="bg1">
              <a:lumMod val="85000"/>
            </a:schemeClr>
          </a:solidFill>
        </p:spPr>
        <p:txBody>
          <a:bodyPr wrap="square" rtlCol="0">
            <a:spAutoFit/>
          </a:bodyPr>
          <a:lstStyle/>
          <a:p>
            <a:pPr algn="ctr"/>
            <a:r>
              <a:rPr lang="en-GB" sz="2800" dirty="0">
                <a:latin typeface="Cambria" panose="02040503050406030204" pitchFamily="18" charset="0"/>
                <a:ea typeface="Cambria" panose="02040503050406030204" pitchFamily="18" charset="0"/>
              </a:rPr>
              <a:t>Trained PointNet++</a:t>
            </a:r>
          </a:p>
        </p:txBody>
      </p:sp>
      <p:sp>
        <p:nvSpPr>
          <p:cNvPr id="85" name="TextBox 84">
            <a:extLst>
              <a:ext uri="{FF2B5EF4-FFF2-40B4-BE49-F238E27FC236}">
                <a16:creationId xmlns:a16="http://schemas.microsoft.com/office/drawing/2014/main" id="{120825C5-3182-2769-86A5-F077AC0753A6}"/>
              </a:ext>
            </a:extLst>
          </p:cNvPr>
          <p:cNvSpPr txBox="1"/>
          <p:nvPr/>
        </p:nvSpPr>
        <p:spPr>
          <a:xfrm>
            <a:off x="1427290" y="8888290"/>
            <a:ext cx="3200400" cy="954107"/>
          </a:xfrm>
          <a:prstGeom prst="rect">
            <a:avLst/>
          </a:prstGeom>
          <a:noFill/>
        </p:spPr>
        <p:txBody>
          <a:bodyPr wrap="square" rtlCol="0">
            <a:spAutoFit/>
          </a:bodyPr>
          <a:lstStyle/>
          <a:p>
            <a:pPr algn="ctr"/>
            <a:r>
              <a:rPr lang="en-GB" sz="2800" dirty="0">
                <a:latin typeface="Cambria" panose="02040503050406030204" pitchFamily="18" charset="0"/>
                <a:ea typeface="Cambria" panose="02040503050406030204" pitchFamily="18" charset="0"/>
              </a:rPr>
              <a:t>Semantic Segmentation</a:t>
            </a:r>
          </a:p>
        </p:txBody>
      </p:sp>
      <p:cxnSp>
        <p:nvCxnSpPr>
          <p:cNvPr id="86" name="Straight Arrow Connector 85">
            <a:extLst>
              <a:ext uri="{FF2B5EF4-FFF2-40B4-BE49-F238E27FC236}">
                <a16:creationId xmlns:a16="http://schemas.microsoft.com/office/drawing/2014/main" id="{23558764-1E2A-CEED-CB72-CE2CA4726D57}"/>
              </a:ext>
            </a:extLst>
          </p:cNvPr>
          <p:cNvCxnSpPr>
            <a:cxnSpLocks/>
            <a:stCxn id="83" idx="2"/>
            <a:endCxn id="84" idx="0"/>
          </p:cNvCxnSpPr>
          <p:nvPr/>
        </p:nvCxnSpPr>
        <p:spPr>
          <a:xfrm>
            <a:off x="7142046" y="6813164"/>
            <a:ext cx="1274513" cy="12939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3405DF6-ACE8-307D-F5DE-6C912E03DE59}"/>
              </a:ext>
            </a:extLst>
          </p:cNvPr>
          <p:cNvSpPr txBox="1"/>
          <p:nvPr/>
        </p:nvSpPr>
        <p:spPr>
          <a:xfrm>
            <a:off x="8269772" y="6289944"/>
            <a:ext cx="2150578" cy="523220"/>
          </a:xfrm>
          <a:prstGeom prst="rect">
            <a:avLst/>
          </a:prstGeom>
          <a:solidFill>
            <a:schemeClr val="bg1">
              <a:lumMod val="85000"/>
            </a:schemeClr>
          </a:solidFill>
        </p:spPr>
        <p:txBody>
          <a:bodyPr wrap="square" rtlCol="0">
            <a:spAutoFit/>
          </a:bodyPr>
          <a:lstStyle/>
          <a:p>
            <a:pPr algn="ctr"/>
            <a:r>
              <a:rPr lang="en-GB" sz="2800" dirty="0">
                <a:latin typeface="Cambria" panose="02040503050406030204" pitchFamily="18" charset="0"/>
                <a:ea typeface="Cambria" panose="02040503050406030204" pitchFamily="18" charset="0"/>
              </a:rPr>
              <a:t>Unseen Data</a:t>
            </a:r>
          </a:p>
        </p:txBody>
      </p:sp>
      <p:cxnSp>
        <p:nvCxnSpPr>
          <p:cNvPr id="94" name="Straight Arrow Connector 93">
            <a:extLst>
              <a:ext uri="{FF2B5EF4-FFF2-40B4-BE49-F238E27FC236}">
                <a16:creationId xmlns:a16="http://schemas.microsoft.com/office/drawing/2014/main" id="{9E08BFA3-BB68-AD0B-0905-C5B9AB599BF7}"/>
              </a:ext>
            </a:extLst>
          </p:cNvPr>
          <p:cNvCxnSpPr>
            <a:cxnSpLocks/>
            <a:stCxn id="90" idx="2"/>
            <a:endCxn id="84" idx="0"/>
          </p:cNvCxnSpPr>
          <p:nvPr/>
        </p:nvCxnSpPr>
        <p:spPr>
          <a:xfrm flipH="1">
            <a:off x="8416559" y="6813164"/>
            <a:ext cx="928502" cy="12939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D1AC29E4-B9D4-6BE3-F224-7E7CFC1722A4}"/>
              </a:ext>
            </a:extLst>
          </p:cNvPr>
          <p:cNvCxnSpPr>
            <a:cxnSpLocks/>
            <a:stCxn id="63" idx="1"/>
            <a:endCxn id="82" idx="3"/>
          </p:cNvCxnSpPr>
          <p:nvPr/>
        </p:nvCxnSpPr>
        <p:spPr>
          <a:xfrm flipH="1">
            <a:off x="10542655" y="7777408"/>
            <a:ext cx="1637596" cy="161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E7177E95-AF12-E4D9-557E-B9940F650A19}"/>
              </a:ext>
            </a:extLst>
          </p:cNvPr>
          <p:cNvCxnSpPr>
            <a:cxnSpLocks/>
          </p:cNvCxnSpPr>
          <p:nvPr/>
        </p:nvCxnSpPr>
        <p:spPr>
          <a:xfrm flipH="1">
            <a:off x="4356840" y="7761263"/>
            <a:ext cx="1637596" cy="161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B76246CF-92E6-2575-097E-7B16E6484E49}"/>
              </a:ext>
            </a:extLst>
          </p:cNvPr>
          <p:cNvSpPr/>
          <p:nvPr/>
        </p:nvSpPr>
        <p:spPr>
          <a:xfrm>
            <a:off x="1886857" y="6813164"/>
            <a:ext cx="2363007" cy="193105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latin typeface="Cambria" panose="02040503050406030204" pitchFamily="18" charset="0"/>
                <a:ea typeface="Cambria" panose="02040503050406030204" pitchFamily="18" charset="0"/>
              </a:rPr>
              <a:t>Output</a:t>
            </a:r>
          </a:p>
        </p:txBody>
      </p:sp>
      <p:sp>
        <p:nvSpPr>
          <p:cNvPr id="109" name="Rectangle: Rounded Corners 108">
            <a:extLst>
              <a:ext uri="{FF2B5EF4-FFF2-40B4-BE49-F238E27FC236}">
                <a16:creationId xmlns:a16="http://schemas.microsoft.com/office/drawing/2014/main" id="{720A6860-77D9-2F33-4ADE-7523CC4A8F84}"/>
              </a:ext>
            </a:extLst>
          </p:cNvPr>
          <p:cNvSpPr/>
          <p:nvPr/>
        </p:nvSpPr>
        <p:spPr>
          <a:xfrm>
            <a:off x="6745932" y="9411328"/>
            <a:ext cx="3209106" cy="528693"/>
          </a:xfrm>
          <a:prstGeom prst="roundRect">
            <a:avLst/>
          </a:prstGeom>
          <a:noFill/>
          <a:ln w="1905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1" dirty="0">
                <a:solidFill>
                  <a:schemeClr val="tx1"/>
                </a:solidFill>
                <a:latin typeface="Cambria" panose="02040503050406030204" pitchFamily="18" charset="0"/>
                <a:ea typeface="Cambria" panose="02040503050406030204" pitchFamily="18" charset="0"/>
              </a:rPr>
              <a:t>Inference Process</a:t>
            </a:r>
          </a:p>
        </p:txBody>
      </p:sp>
      <p:sp>
        <p:nvSpPr>
          <p:cNvPr id="110" name="Rectangle: Rounded Corners 109">
            <a:extLst>
              <a:ext uri="{FF2B5EF4-FFF2-40B4-BE49-F238E27FC236}">
                <a16:creationId xmlns:a16="http://schemas.microsoft.com/office/drawing/2014/main" id="{F20970BF-5348-890C-46E9-A7FB8EBA320B}"/>
              </a:ext>
            </a:extLst>
          </p:cNvPr>
          <p:cNvSpPr/>
          <p:nvPr/>
        </p:nvSpPr>
        <p:spPr>
          <a:xfrm>
            <a:off x="12691263" y="9313704"/>
            <a:ext cx="2683067" cy="528693"/>
          </a:xfrm>
          <a:prstGeom prst="roundRect">
            <a:avLst/>
          </a:prstGeom>
          <a:noFill/>
          <a:ln w="1905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1" dirty="0">
                <a:solidFill>
                  <a:schemeClr val="tx1"/>
                </a:solidFill>
                <a:latin typeface="Cambria" panose="02040503050406030204" pitchFamily="18" charset="0"/>
                <a:ea typeface="Cambria" panose="02040503050406030204" pitchFamily="18" charset="0"/>
              </a:rPr>
              <a:t>Training Process</a:t>
            </a:r>
          </a:p>
        </p:txBody>
      </p:sp>
    </p:spTree>
    <p:extLst>
      <p:ext uri="{BB962C8B-B14F-4D97-AF65-F5344CB8AC3E}">
        <p14:creationId xmlns:p14="http://schemas.microsoft.com/office/powerpoint/2010/main" val="8806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7"/>
                                        </p:tgtEl>
                                        <p:attrNameLst>
                                          <p:attrName>style.visibility</p:attrName>
                                        </p:attrNameLst>
                                      </p:cBhvr>
                                      <p:to>
                                        <p:strVal val="visible"/>
                                      </p:to>
                                    </p:set>
                                    <p:anim calcmode="lin" valueType="num">
                                      <p:cBhvr additive="base">
                                        <p:cTn id="33" dur="500" fill="hold"/>
                                        <p:tgtEl>
                                          <p:spTgt spid="67"/>
                                        </p:tgtEl>
                                        <p:attrNameLst>
                                          <p:attrName>ppt_x</p:attrName>
                                        </p:attrNameLst>
                                      </p:cBhvr>
                                      <p:tavLst>
                                        <p:tav tm="0">
                                          <p:val>
                                            <p:strVal val="#ppt_x"/>
                                          </p:val>
                                        </p:tav>
                                        <p:tav tm="100000">
                                          <p:val>
                                            <p:strVal val="#ppt_x"/>
                                          </p:val>
                                        </p:tav>
                                      </p:tavLst>
                                    </p:anim>
                                    <p:anim calcmode="lin" valueType="num">
                                      <p:cBhvr additive="base">
                                        <p:cTn id="3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anim calcmode="lin" valueType="num">
                                      <p:cBhvr additive="base">
                                        <p:cTn id="39" dur="500" fill="hold"/>
                                        <p:tgtEl>
                                          <p:spTgt spid="72"/>
                                        </p:tgtEl>
                                        <p:attrNameLst>
                                          <p:attrName>ppt_x</p:attrName>
                                        </p:attrNameLst>
                                      </p:cBhvr>
                                      <p:tavLst>
                                        <p:tav tm="0">
                                          <p:val>
                                            <p:strVal val="#ppt_x"/>
                                          </p:val>
                                        </p:tav>
                                        <p:tav tm="100000">
                                          <p:val>
                                            <p:strVal val="#ppt_x"/>
                                          </p:val>
                                        </p:tav>
                                      </p:tavLst>
                                    </p:anim>
                                    <p:anim calcmode="lin" valueType="num">
                                      <p:cBhvr additive="base">
                                        <p:cTn id="4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additive="base">
                                        <p:cTn id="45" dur="500" fill="hold"/>
                                        <p:tgtEl>
                                          <p:spTgt spid="75"/>
                                        </p:tgtEl>
                                        <p:attrNameLst>
                                          <p:attrName>ppt_x</p:attrName>
                                        </p:attrNameLst>
                                      </p:cBhvr>
                                      <p:tavLst>
                                        <p:tav tm="0">
                                          <p:val>
                                            <p:strVal val="#ppt_x"/>
                                          </p:val>
                                        </p:tav>
                                        <p:tav tm="100000">
                                          <p:val>
                                            <p:strVal val="#ppt_x"/>
                                          </p:val>
                                        </p:tav>
                                      </p:tavLst>
                                    </p:anim>
                                    <p:anim calcmode="lin" valueType="num">
                                      <p:cBhvr additive="base">
                                        <p:cTn id="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6"/>
                                        </p:tgtEl>
                                        <p:attrNameLst>
                                          <p:attrName>style.visibility</p:attrName>
                                        </p:attrNameLst>
                                      </p:cBhvr>
                                      <p:to>
                                        <p:strVal val="visible"/>
                                      </p:to>
                                    </p:set>
                                    <p:anim calcmode="lin" valueType="num">
                                      <p:cBhvr additive="base">
                                        <p:cTn id="51" dur="500" fill="hold"/>
                                        <p:tgtEl>
                                          <p:spTgt spid="86"/>
                                        </p:tgtEl>
                                        <p:attrNameLst>
                                          <p:attrName>ppt_x</p:attrName>
                                        </p:attrNameLst>
                                      </p:cBhvr>
                                      <p:tavLst>
                                        <p:tav tm="0">
                                          <p:val>
                                            <p:strVal val="#ppt_x"/>
                                          </p:val>
                                        </p:tav>
                                        <p:tav tm="100000">
                                          <p:val>
                                            <p:strVal val="#ppt_x"/>
                                          </p:val>
                                        </p:tav>
                                      </p:tavLst>
                                    </p:anim>
                                    <p:anim calcmode="lin" valueType="num">
                                      <p:cBhvr additive="base">
                                        <p:cTn id="5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94"/>
                                        </p:tgtEl>
                                        <p:attrNameLst>
                                          <p:attrName>style.visibility</p:attrName>
                                        </p:attrNameLst>
                                      </p:cBhvr>
                                      <p:to>
                                        <p:strVal val="visible"/>
                                      </p:to>
                                    </p:set>
                                    <p:anim calcmode="lin" valueType="num">
                                      <p:cBhvr additive="base">
                                        <p:cTn id="57" dur="500" fill="hold"/>
                                        <p:tgtEl>
                                          <p:spTgt spid="94"/>
                                        </p:tgtEl>
                                        <p:attrNameLst>
                                          <p:attrName>ppt_x</p:attrName>
                                        </p:attrNameLst>
                                      </p:cBhvr>
                                      <p:tavLst>
                                        <p:tav tm="0">
                                          <p:val>
                                            <p:strVal val="#ppt_x"/>
                                          </p:val>
                                        </p:tav>
                                        <p:tav tm="100000">
                                          <p:val>
                                            <p:strVal val="#ppt_x"/>
                                          </p:val>
                                        </p:tav>
                                      </p:tavLst>
                                    </p:anim>
                                    <p:anim calcmode="lin" valueType="num">
                                      <p:cBhvr additive="base">
                                        <p:cTn id="5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00"/>
                                        </p:tgtEl>
                                        <p:attrNameLst>
                                          <p:attrName>style.visibility</p:attrName>
                                        </p:attrNameLst>
                                      </p:cBhvr>
                                      <p:to>
                                        <p:strVal val="visible"/>
                                      </p:to>
                                    </p:set>
                                    <p:anim calcmode="lin" valueType="num">
                                      <p:cBhvr additive="base">
                                        <p:cTn id="63" dur="500" fill="hold"/>
                                        <p:tgtEl>
                                          <p:spTgt spid="100"/>
                                        </p:tgtEl>
                                        <p:attrNameLst>
                                          <p:attrName>ppt_x</p:attrName>
                                        </p:attrNameLst>
                                      </p:cBhvr>
                                      <p:tavLst>
                                        <p:tav tm="0">
                                          <p:val>
                                            <p:strVal val="#ppt_x"/>
                                          </p:val>
                                        </p:tav>
                                        <p:tav tm="100000">
                                          <p:val>
                                            <p:strVal val="#ppt_x"/>
                                          </p:val>
                                        </p:tav>
                                      </p:tavLst>
                                    </p:anim>
                                    <p:anim calcmode="lin" valueType="num">
                                      <p:cBhvr additive="base">
                                        <p:cTn id="6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anim calcmode="lin" valueType="num">
                                      <p:cBhvr additive="base">
                                        <p:cTn id="73" dur="500" fill="hold"/>
                                        <p:tgtEl>
                                          <p:spTgt spid="109"/>
                                        </p:tgtEl>
                                        <p:attrNameLst>
                                          <p:attrName>ppt_x</p:attrName>
                                        </p:attrNameLst>
                                      </p:cBhvr>
                                      <p:tavLst>
                                        <p:tav tm="0">
                                          <p:val>
                                            <p:strVal val="#ppt_x"/>
                                          </p:val>
                                        </p:tav>
                                        <p:tav tm="100000">
                                          <p:val>
                                            <p:strVal val="#ppt_x"/>
                                          </p:val>
                                        </p:tav>
                                      </p:tavLst>
                                    </p:anim>
                                    <p:anim calcmode="lin" valueType="num">
                                      <p:cBhvr additive="base">
                                        <p:cTn id="74" dur="500" fill="hold"/>
                                        <p:tgtEl>
                                          <p:spTgt spid="10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anim calcmode="lin" valueType="num">
                                      <p:cBhvr additive="base">
                                        <p:cTn id="77" dur="500" fill="hold"/>
                                        <p:tgtEl>
                                          <p:spTgt spid="110"/>
                                        </p:tgtEl>
                                        <p:attrNameLst>
                                          <p:attrName>ppt_x</p:attrName>
                                        </p:attrNameLst>
                                      </p:cBhvr>
                                      <p:tavLst>
                                        <p:tav tm="0">
                                          <p:val>
                                            <p:strVal val="#ppt_x"/>
                                          </p:val>
                                        </p:tav>
                                        <p:tav tm="100000">
                                          <p:val>
                                            <p:strVal val="#ppt_x"/>
                                          </p:val>
                                        </p:tav>
                                      </p:tavLst>
                                    </p:anim>
                                    <p:anim calcmode="lin" valueType="num">
                                      <p:cBhvr additive="base">
                                        <p:cTn id="7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p:bldP spid="46" grpId="0"/>
      <p:bldP spid="109" grpId="0" animBg="1"/>
      <p:bldP spid="1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68CE0F4-2161-2982-0496-71B919A0B540}"/>
                  </a:ext>
                </a:extLst>
              </p:cNvPr>
              <p:cNvSpPr txBox="1"/>
              <p:nvPr/>
            </p:nvSpPr>
            <p:spPr>
              <a:xfrm>
                <a:off x="1928641" y="1681307"/>
                <a:ext cx="10094494" cy="7668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𝑂𝑣𝑒𝑟𝑎𝑙𝑙</m:t>
                      </m:r>
                      <m:r>
                        <a:rPr lang="en-GB" sz="2400" b="0" i="1" smtClean="0">
                          <a:latin typeface="Cambria Math" panose="02040503050406030204" pitchFamily="18" charset="0"/>
                        </a:rPr>
                        <m:t> </m:t>
                      </m:r>
                      <m:r>
                        <a:rPr lang="en-GB" sz="2400" b="0" i="1" smtClean="0">
                          <a:latin typeface="Cambria Math" panose="02040503050406030204" pitchFamily="18" charset="0"/>
                        </a:rPr>
                        <m:t>𝐴𝑐𝑐𝑢𝑟𝑎𝑐𝑦</m:t>
                      </m:r>
                      <m:r>
                        <a:rPr lang="en-GB" sz="2400" i="1" smtClean="0">
                          <a:latin typeface="Cambria Math" panose="02040503050406030204" pitchFamily="18" charset="0"/>
                        </a:rPr>
                        <m:t>=</m:t>
                      </m:r>
                      <m:f>
                        <m:fPr>
                          <m:ctrlPr>
                            <a:rPr lang="en-GB" sz="2400" i="1" smtClean="0">
                              <a:latin typeface="Cambria Math" panose="02040503050406030204" pitchFamily="18" charset="0"/>
                            </a:rPr>
                          </m:ctrlPr>
                        </m:fPr>
                        <m:num>
                          <m:r>
                            <a:rPr lang="en-GB" sz="2400" b="0" i="1" smtClean="0">
                              <a:latin typeface="Cambria Math" panose="02040503050406030204" pitchFamily="18" charset="0"/>
                            </a:rPr>
                            <m:t>𝑁𝑢𝑚𝑏𝑒𝑟</m:t>
                          </m:r>
                          <m:r>
                            <a:rPr lang="en-GB" sz="2400" b="0" i="1" smtClean="0">
                              <a:latin typeface="Cambria Math" panose="02040503050406030204" pitchFamily="18" charset="0"/>
                            </a:rPr>
                            <m:t> </m:t>
                          </m:r>
                          <m:r>
                            <a:rPr lang="en-GB" sz="2400" b="0" i="1" smtClean="0">
                              <a:latin typeface="Cambria Math" panose="02040503050406030204" pitchFamily="18" charset="0"/>
                            </a:rPr>
                            <m:t>𝑜𝑓</m:t>
                          </m:r>
                          <m:r>
                            <a:rPr lang="en-GB" sz="2400" b="0" i="1" smtClean="0">
                              <a:latin typeface="Cambria Math" panose="02040503050406030204" pitchFamily="18" charset="0"/>
                            </a:rPr>
                            <m:t> </m:t>
                          </m:r>
                          <m:r>
                            <a:rPr lang="en-GB" sz="2400" b="0" i="1" smtClean="0">
                              <a:latin typeface="Cambria Math" panose="02040503050406030204" pitchFamily="18" charset="0"/>
                            </a:rPr>
                            <m:t>𝑐𝑜𝑟𝑟𝑒𝑐𝑡</m:t>
                          </m:r>
                          <m:r>
                            <a:rPr lang="en-GB" sz="2400" b="0" i="1" smtClean="0">
                              <a:latin typeface="Cambria Math" panose="02040503050406030204" pitchFamily="18" charset="0"/>
                            </a:rPr>
                            <m:t> </m:t>
                          </m:r>
                          <m:r>
                            <a:rPr lang="en-GB" sz="2400" b="0" i="1" smtClean="0">
                              <a:latin typeface="Cambria Math" panose="02040503050406030204" pitchFamily="18" charset="0"/>
                            </a:rPr>
                            <m:t>𝑝𝑟𝑒𝑑𝑖𝑐𝑡𝑖𝑜𝑛</m:t>
                          </m:r>
                        </m:num>
                        <m:den>
                          <m:r>
                            <a:rPr lang="en-GB" sz="2400" b="0" i="1" smtClean="0">
                              <a:latin typeface="Cambria Math" panose="02040503050406030204" pitchFamily="18" charset="0"/>
                            </a:rPr>
                            <m:t>𝑇𝑜𝑡𝑎𝑙</m:t>
                          </m:r>
                          <m:r>
                            <a:rPr lang="en-GB" sz="2400" b="0" i="1" smtClean="0">
                              <a:latin typeface="Cambria Math" panose="02040503050406030204" pitchFamily="18" charset="0"/>
                            </a:rPr>
                            <m:t> </m:t>
                          </m:r>
                          <m:r>
                            <a:rPr lang="en-GB" sz="2400" b="0" i="1" smtClean="0">
                              <a:latin typeface="Cambria Math" panose="02040503050406030204" pitchFamily="18" charset="0"/>
                            </a:rPr>
                            <m:t>𝑁𝑢𝑚𝑏𝑒𝑟</m:t>
                          </m:r>
                          <m:r>
                            <a:rPr lang="en-GB" sz="2400" b="0" i="1" smtClean="0">
                              <a:latin typeface="Cambria Math" panose="02040503050406030204" pitchFamily="18" charset="0"/>
                            </a:rPr>
                            <m:t> </m:t>
                          </m:r>
                          <m:r>
                            <a:rPr lang="en-GB" sz="2400" b="0" i="1" smtClean="0">
                              <a:latin typeface="Cambria Math" panose="02040503050406030204" pitchFamily="18" charset="0"/>
                            </a:rPr>
                            <m:t>𝑜𝑓</m:t>
                          </m:r>
                          <m:r>
                            <a:rPr lang="en-GB" sz="2400" b="0" i="1" smtClean="0">
                              <a:latin typeface="Cambria Math" panose="02040503050406030204" pitchFamily="18" charset="0"/>
                            </a:rPr>
                            <m:t> </m:t>
                          </m:r>
                          <m:r>
                            <a:rPr lang="en-GB" sz="2400" b="0" i="1" smtClean="0">
                              <a:latin typeface="Cambria Math" panose="02040503050406030204" pitchFamily="18" charset="0"/>
                            </a:rPr>
                            <m:t>𝑝𝑟𝑒𝑑𝑖𝑐𝑡𝑖𝑜𝑛</m:t>
                          </m:r>
                        </m:den>
                      </m:f>
                      <m:r>
                        <a:rPr lang="en-GB" sz="2400" b="0" i="1" smtClean="0">
                          <a:latin typeface="Cambria Math" panose="02040503050406030204" pitchFamily="18" charset="0"/>
                        </a:rPr>
                        <m:t>= </m:t>
                      </m:r>
                      <m:f>
                        <m:fPr>
                          <m:ctrlPr>
                            <a:rPr lang="en-GB" sz="2400" i="1" smtClean="0">
                              <a:latin typeface="Cambria Math" panose="02040503050406030204" pitchFamily="18" charset="0"/>
                            </a:rPr>
                          </m:ctrlPr>
                        </m:fPr>
                        <m:num>
                          <m:r>
                            <a:rPr lang="en-GB" sz="2400" b="0" i="1" smtClean="0">
                              <a:latin typeface="Cambria Math" panose="02040503050406030204" pitchFamily="18" charset="0"/>
                            </a:rPr>
                            <m:t>𝑇𝑃</m:t>
                          </m:r>
                          <m:r>
                            <a:rPr lang="en-GB" sz="2400" b="0" i="1" smtClean="0">
                              <a:latin typeface="Cambria Math" panose="02040503050406030204" pitchFamily="18" charset="0"/>
                            </a:rPr>
                            <m:t>+</m:t>
                          </m:r>
                          <m:r>
                            <a:rPr lang="en-GB" sz="2400" b="0" i="1" smtClean="0">
                              <a:latin typeface="Cambria Math" panose="02040503050406030204" pitchFamily="18" charset="0"/>
                            </a:rPr>
                            <m:t>𝑇𝑁</m:t>
                          </m:r>
                        </m:num>
                        <m:den>
                          <m:r>
                            <a:rPr lang="en-GB" sz="2400" b="0" i="1" smtClean="0">
                              <a:latin typeface="Cambria Math" panose="02040503050406030204" pitchFamily="18" charset="0"/>
                            </a:rPr>
                            <m:t>𝑇𝑃</m:t>
                          </m:r>
                          <m:r>
                            <a:rPr lang="en-GB" sz="2400" b="0" i="1" smtClean="0">
                              <a:latin typeface="Cambria Math" panose="02040503050406030204" pitchFamily="18" charset="0"/>
                            </a:rPr>
                            <m:t>+</m:t>
                          </m:r>
                          <m:r>
                            <a:rPr lang="en-GB" sz="2400" b="0" i="1" smtClean="0">
                              <a:latin typeface="Cambria Math" panose="02040503050406030204" pitchFamily="18" charset="0"/>
                            </a:rPr>
                            <m:t>𝑇𝑁</m:t>
                          </m:r>
                          <m:r>
                            <a:rPr lang="en-GB" sz="2400" b="0" i="1" smtClean="0">
                              <a:latin typeface="Cambria Math" panose="02040503050406030204" pitchFamily="18" charset="0"/>
                            </a:rPr>
                            <m:t>+</m:t>
                          </m:r>
                          <m:r>
                            <a:rPr lang="en-GB" sz="2400" b="0" i="1" smtClean="0">
                              <a:latin typeface="Cambria Math" panose="02040503050406030204" pitchFamily="18" charset="0"/>
                            </a:rPr>
                            <m:t>𝐹𝑃</m:t>
                          </m:r>
                          <m:r>
                            <a:rPr lang="en-GB" sz="2400" b="0" i="1" smtClean="0">
                              <a:latin typeface="Cambria Math" panose="02040503050406030204" pitchFamily="18" charset="0"/>
                            </a:rPr>
                            <m:t>+</m:t>
                          </m:r>
                          <m:r>
                            <a:rPr lang="en-GB" sz="2400" b="0" i="1" smtClean="0">
                              <a:latin typeface="Cambria Math" panose="02040503050406030204" pitchFamily="18" charset="0"/>
                            </a:rPr>
                            <m:t>𝐹𝑁</m:t>
                          </m:r>
                        </m:den>
                      </m:f>
                    </m:oMath>
                  </m:oMathPara>
                </a14:m>
                <a:endParaRPr lang="en-GB" sz="2400" dirty="0"/>
              </a:p>
            </p:txBody>
          </p:sp>
        </mc:Choice>
        <mc:Fallback xmlns="">
          <p:sp>
            <p:nvSpPr>
              <p:cNvPr id="2" name="TextBox 1">
                <a:extLst>
                  <a:ext uri="{FF2B5EF4-FFF2-40B4-BE49-F238E27FC236}">
                    <a16:creationId xmlns:a16="http://schemas.microsoft.com/office/drawing/2014/main" id="{368CE0F4-2161-2982-0496-71B919A0B540}"/>
                  </a:ext>
                </a:extLst>
              </p:cNvPr>
              <p:cNvSpPr txBox="1">
                <a:spLocks noRot="1" noChangeAspect="1" noMove="1" noResize="1" noEditPoints="1" noAdjustHandles="1" noChangeArrowheads="1" noChangeShapeType="1" noTextEdit="1"/>
              </p:cNvSpPr>
              <p:nvPr/>
            </p:nvSpPr>
            <p:spPr>
              <a:xfrm>
                <a:off x="1928641" y="1681307"/>
                <a:ext cx="10094494" cy="76687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47D3598-3C6F-7CF6-F42D-D9ED748FDA24}"/>
                  </a:ext>
                </a:extLst>
              </p:cNvPr>
              <p:cNvSpPr txBox="1"/>
              <p:nvPr/>
            </p:nvSpPr>
            <p:spPr>
              <a:xfrm>
                <a:off x="2221217" y="2744669"/>
                <a:ext cx="5605252" cy="7140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𝑀𝑒𝑎𝑛</m:t>
                      </m:r>
                      <m:r>
                        <a:rPr lang="en-GB" sz="2400" b="0" i="1" smtClean="0">
                          <a:latin typeface="Cambria Math" panose="02040503050406030204" pitchFamily="18" charset="0"/>
                        </a:rPr>
                        <m:t> </m:t>
                      </m:r>
                      <m:r>
                        <a:rPr lang="en-GB" sz="2400" b="0" i="1" smtClean="0">
                          <a:latin typeface="Cambria Math" panose="02040503050406030204" pitchFamily="18" charset="0"/>
                        </a:rPr>
                        <m:t>𝐴𝑐𝑐𝑢𝑟𝑎𝑐𝑦</m:t>
                      </m:r>
                      <m:r>
                        <a:rPr lang="en-GB" sz="2400" i="1" smtClean="0">
                          <a:latin typeface="Cambria Math" panose="02040503050406030204" pitchFamily="18" charset="0"/>
                        </a:rPr>
                        <m:t>=</m:t>
                      </m:r>
                      <m:f>
                        <m:fPr>
                          <m:ctrlPr>
                            <a:rPr lang="en-GB" sz="2400" i="1" smtClean="0">
                              <a:latin typeface="Cambria Math" panose="02040503050406030204" pitchFamily="18" charset="0"/>
                            </a:rPr>
                          </m:ctrlPr>
                        </m:fPr>
                        <m:num>
                          <m:nary>
                            <m:naryPr>
                              <m:chr m:val="∑"/>
                              <m:subHide m:val="on"/>
                              <m:supHide m:val="on"/>
                              <m:ctrlPr>
                                <a:rPr lang="en-GB" sz="2400" i="1" smtClean="0">
                                  <a:latin typeface="Cambria Math" panose="02040503050406030204" pitchFamily="18" charset="0"/>
                                </a:rPr>
                              </m:ctrlPr>
                            </m:naryPr>
                            <m:sub/>
                            <m:sup/>
                            <m:e>
                              <m:r>
                                <a:rPr lang="en-GB" sz="2400" b="0" i="1" smtClean="0">
                                  <a:latin typeface="Cambria Math" panose="02040503050406030204" pitchFamily="18" charset="0"/>
                                </a:rPr>
                                <m:t>𝑒𝑎𝑐h</m:t>
                              </m:r>
                              <m:r>
                                <a:rPr lang="en-GB" sz="2400" b="0" i="1" smtClean="0">
                                  <a:latin typeface="Cambria Math" panose="02040503050406030204" pitchFamily="18" charset="0"/>
                                </a:rPr>
                                <m:t> </m:t>
                              </m:r>
                              <m:r>
                                <a:rPr lang="en-GB" sz="2400" b="0" i="1" smtClean="0">
                                  <a:latin typeface="Cambria Math" panose="02040503050406030204" pitchFamily="18" charset="0"/>
                                </a:rPr>
                                <m:t>𝑐𝑙𝑎𝑠𝑠</m:t>
                              </m:r>
                              <m:r>
                                <a:rPr lang="en-GB" sz="2400" b="0" i="1" smtClean="0">
                                  <a:latin typeface="Cambria Math" panose="02040503050406030204" pitchFamily="18" charset="0"/>
                                </a:rPr>
                                <m:t> </m:t>
                              </m:r>
                              <m:r>
                                <a:rPr lang="en-GB" sz="2400" b="0" i="1" smtClean="0">
                                  <a:latin typeface="Cambria Math" panose="02040503050406030204" pitchFamily="18" charset="0"/>
                                </a:rPr>
                                <m:t>𝑎𝑐𝑐𝑢𝑟𝑎𝑐𝑦</m:t>
                              </m:r>
                            </m:e>
                          </m:nary>
                        </m:num>
                        <m:den>
                          <m:r>
                            <a:rPr lang="en-GB" sz="2400" b="0" i="1" smtClean="0">
                              <a:latin typeface="Cambria Math" panose="02040503050406030204" pitchFamily="18" charset="0"/>
                            </a:rPr>
                            <m:t>𝑘</m:t>
                          </m:r>
                        </m:den>
                      </m:f>
                    </m:oMath>
                  </m:oMathPara>
                </a14:m>
                <a:endParaRPr lang="en-GB" sz="2400" dirty="0"/>
              </a:p>
            </p:txBody>
          </p:sp>
        </mc:Choice>
        <mc:Fallback xmlns="">
          <p:sp>
            <p:nvSpPr>
              <p:cNvPr id="4" name="TextBox 3">
                <a:extLst>
                  <a:ext uri="{FF2B5EF4-FFF2-40B4-BE49-F238E27FC236}">
                    <a16:creationId xmlns:a16="http://schemas.microsoft.com/office/drawing/2014/main" id="{847D3598-3C6F-7CF6-F42D-D9ED748FDA24}"/>
                  </a:ext>
                </a:extLst>
              </p:cNvPr>
              <p:cNvSpPr txBox="1">
                <a:spLocks noRot="1" noChangeAspect="1" noMove="1" noResize="1" noEditPoints="1" noAdjustHandles="1" noChangeArrowheads="1" noChangeShapeType="1" noTextEdit="1"/>
              </p:cNvSpPr>
              <p:nvPr/>
            </p:nvSpPr>
            <p:spPr>
              <a:xfrm>
                <a:off x="2221217" y="2744669"/>
                <a:ext cx="5605252" cy="71404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3E4EDA-1FC9-6149-5E70-1BDC0C7D9F1D}"/>
                  </a:ext>
                </a:extLst>
              </p:cNvPr>
              <p:cNvSpPr txBox="1"/>
              <p:nvPr/>
            </p:nvSpPr>
            <p:spPr>
              <a:xfrm>
                <a:off x="1341186" y="3933933"/>
                <a:ext cx="12291121" cy="7682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𝐼𝑛𝑡𝑒𝑟𝑠𝑒𝑐𝑡𝑖𝑜𝑛</m:t>
                      </m:r>
                      <m:r>
                        <a:rPr lang="en-GB" sz="2400" b="0" i="1" smtClean="0">
                          <a:latin typeface="Cambria Math" panose="02040503050406030204" pitchFamily="18" charset="0"/>
                        </a:rPr>
                        <m:t> </m:t>
                      </m:r>
                      <m:r>
                        <a:rPr lang="en-GB" sz="2400" b="0" i="1" smtClean="0">
                          <a:latin typeface="Cambria Math" panose="02040503050406030204" pitchFamily="18" charset="0"/>
                        </a:rPr>
                        <m:t>𝑜𝑓</m:t>
                      </m:r>
                      <m:r>
                        <a:rPr lang="en-GB" sz="2400" b="0" i="1" smtClean="0">
                          <a:latin typeface="Cambria Math" panose="02040503050406030204" pitchFamily="18" charset="0"/>
                        </a:rPr>
                        <m:t> </m:t>
                      </m:r>
                      <m:r>
                        <a:rPr lang="en-GB" sz="2400" b="0" i="1" smtClean="0">
                          <a:latin typeface="Cambria Math" panose="02040503050406030204" pitchFamily="18" charset="0"/>
                        </a:rPr>
                        <m:t>𝑈𝑛𝑖𝑜𝑛</m:t>
                      </m:r>
                      <m:r>
                        <a:rPr lang="en-GB" sz="2400" i="1" smtClean="0">
                          <a:latin typeface="Cambria Math" panose="02040503050406030204" pitchFamily="18" charset="0"/>
                        </a:rPr>
                        <m:t>=</m:t>
                      </m:r>
                      <m:f>
                        <m:fPr>
                          <m:ctrlPr>
                            <a:rPr lang="en-GB" sz="2400" i="1" smtClean="0">
                              <a:latin typeface="Cambria Math" panose="02040503050406030204" pitchFamily="18" charset="0"/>
                            </a:rPr>
                          </m:ctrlPr>
                        </m:fPr>
                        <m:num>
                          <m:r>
                            <a:rPr lang="en-GB" sz="2400" b="0" i="1" smtClean="0">
                              <a:latin typeface="Cambria Math" panose="02040503050406030204" pitchFamily="18" charset="0"/>
                            </a:rPr>
                            <m:t>𝐴𝑟𝑒𝑎</m:t>
                          </m:r>
                          <m:r>
                            <a:rPr lang="en-GB" sz="2400" b="0" i="1" smtClean="0">
                              <a:latin typeface="Cambria Math" panose="02040503050406030204" pitchFamily="18" charset="0"/>
                            </a:rPr>
                            <m:t> </m:t>
                          </m:r>
                          <m:r>
                            <a:rPr lang="en-GB" sz="2400" b="0" i="1" smtClean="0">
                              <a:latin typeface="Cambria Math" panose="02040503050406030204" pitchFamily="18" charset="0"/>
                            </a:rPr>
                            <m:t>𝑜𝑓</m:t>
                          </m:r>
                          <m:r>
                            <a:rPr lang="en-GB" sz="2400" b="0" i="1" smtClean="0">
                              <a:latin typeface="Cambria Math" panose="02040503050406030204" pitchFamily="18" charset="0"/>
                            </a:rPr>
                            <m:t> </m:t>
                          </m:r>
                          <m:r>
                            <a:rPr lang="en-GB" sz="2400" b="0" i="1" smtClean="0">
                              <a:latin typeface="Cambria Math" panose="02040503050406030204" pitchFamily="18" charset="0"/>
                            </a:rPr>
                            <m:t>𝑜𝑣𝑒𝑟𝑙𝑎𝑝</m:t>
                          </m:r>
                        </m:num>
                        <m:den>
                          <m:r>
                            <a:rPr lang="en-GB" sz="2400" b="0" i="1" smtClean="0">
                              <a:latin typeface="Cambria Math" panose="02040503050406030204" pitchFamily="18" charset="0"/>
                            </a:rPr>
                            <m:t>𝐴𝑟𝑒𝑎</m:t>
                          </m:r>
                          <m:r>
                            <a:rPr lang="en-GB" sz="2400" b="0" i="1" smtClean="0">
                              <a:latin typeface="Cambria Math" panose="02040503050406030204" pitchFamily="18" charset="0"/>
                            </a:rPr>
                            <m:t> </m:t>
                          </m:r>
                          <m:r>
                            <a:rPr lang="en-GB" sz="2400" b="0" i="1" smtClean="0">
                              <a:latin typeface="Cambria Math" panose="02040503050406030204" pitchFamily="18" charset="0"/>
                            </a:rPr>
                            <m:t>𝑜𝑓</m:t>
                          </m:r>
                          <m:r>
                            <a:rPr lang="en-GB" sz="2400" b="0" i="1" smtClean="0">
                              <a:latin typeface="Cambria Math" panose="02040503050406030204" pitchFamily="18" charset="0"/>
                            </a:rPr>
                            <m:t> </m:t>
                          </m:r>
                          <m:r>
                            <a:rPr lang="en-GB" sz="2400" b="0" i="1" smtClean="0">
                              <a:latin typeface="Cambria Math" panose="02040503050406030204" pitchFamily="18" charset="0"/>
                            </a:rPr>
                            <m:t>𝑢𝑛𝑖𝑜𝑛</m:t>
                          </m:r>
                        </m:den>
                      </m:f>
                      <m:r>
                        <a:rPr lang="en-GB" sz="2400" b="0" i="1" smtClean="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𝐴𝑟𝑒𝑎</m:t>
                          </m:r>
                          <m:r>
                            <a:rPr lang="en-GB" sz="2400" i="1">
                              <a:latin typeface="Cambria Math" panose="02040503050406030204" pitchFamily="18" charset="0"/>
                            </a:rPr>
                            <m:t> (</m:t>
                          </m:r>
                          <m:r>
                            <a:rPr lang="en-GB" sz="2400" b="0" i="1" smtClean="0">
                              <a:latin typeface="Cambria Math" panose="02040503050406030204" pitchFamily="18" charset="0"/>
                            </a:rPr>
                            <m:t>𝑃𝑟𝑒𝑑𝑖𝑐𝑡𝑖𝑜𝑛</m:t>
                          </m:r>
                          <m:r>
                            <a:rPr lang="en-GB" sz="2400" b="0" i="1" smtClean="0">
                              <a:latin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𝑡𝑎𝑟𝑔𝑒𝑡</m:t>
                          </m:r>
                          <m:r>
                            <a:rPr lang="en-GB" sz="2400" b="0" i="1" smtClean="0">
                              <a:latin typeface="Cambria Math" panose="02040503050406030204" pitchFamily="18" charset="0"/>
                              <a:ea typeface="Cambria Math" panose="02040503050406030204" pitchFamily="18" charset="0"/>
                            </a:rPr>
                            <m:t>)</m:t>
                          </m:r>
                        </m:num>
                        <m:den>
                          <m:r>
                            <a:rPr lang="en-GB" sz="2400" i="1">
                              <a:latin typeface="Cambria Math" panose="02040503050406030204" pitchFamily="18" charset="0"/>
                            </a:rPr>
                            <m:t>𝐴𝑟𝑒𝑎</m:t>
                          </m:r>
                          <m:r>
                            <a:rPr lang="en-GB" sz="2400" i="1">
                              <a:latin typeface="Cambria Math" panose="02040503050406030204" pitchFamily="18" charset="0"/>
                            </a:rPr>
                            <m:t> (</m:t>
                          </m:r>
                          <m:r>
                            <a:rPr lang="en-GB" sz="2400" i="1">
                              <a:latin typeface="Cambria Math" panose="02040503050406030204" pitchFamily="18" charset="0"/>
                            </a:rPr>
                            <m:t>𝑃𝑟𝑒𝑑𝑖𝑐𝑡𝑖𝑜𝑛</m:t>
                          </m:r>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𝑡𝑎𝑟𝑔𝑒𝑡</m:t>
                          </m:r>
                          <m:r>
                            <a:rPr lang="en-GB" sz="2400" i="1">
                              <a:latin typeface="Cambria Math" panose="02040503050406030204" pitchFamily="18" charset="0"/>
                              <a:ea typeface="Cambria Math" panose="02040503050406030204" pitchFamily="18" charset="0"/>
                            </a:rPr>
                            <m:t>)</m:t>
                          </m:r>
                        </m:den>
                      </m:f>
                      <m:r>
                        <a:rPr lang="en-GB" sz="2400" b="0" i="1" smtClean="0">
                          <a:latin typeface="Cambria Math" panose="02040503050406030204" pitchFamily="18" charset="0"/>
                        </a:rPr>
                        <m:t>= </m:t>
                      </m:r>
                      <m:f>
                        <m:fPr>
                          <m:ctrlPr>
                            <a:rPr lang="en-GB" sz="2400" i="1" smtClean="0">
                              <a:latin typeface="Cambria Math" panose="02040503050406030204" pitchFamily="18" charset="0"/>
                            </a:rPr>
                          </m:ctrlPr>
                        </m:fPr>
                        <m:num>
                          <m:r>
                            <a:rPr lang="en-GB" sz="2400" b="0" i="1" smtClean="0">
                              <a:latin typeface="Cambria Math" panose="02040503050406030204" pitchFamily="18" charset="0"/>
                            </a:rPr>
                            <m:t>𝑇𝑃</m:t>
                          </m:r>
                          <m:r>
                            <a:rPr lang="en-GB" sz="2400" b="0" i="1" smtClean="0">
                              <a:latin typeface="Cambria Math" panose="02040503050406030204" pitchFamily="18" charset="0"/>
                            </a:rPr>
                            <m:t>+</m:t>
                          </m:r>
                          <m:r>
                            <a:rPr lang="en-GB" sz="2400" b="0" i="1" smtClean="0">
                              <a:latin typeface="Cambria Math" panose="02040503050406030204" pitchFamily="18" charset="0"/>
                            </a:rPr>
                            <m:t>𝑇𝑁</m:t>
                          </m:r>
                        </m:num>
                        <m:den>
                          <m:r>
                            <a:rPr lang="en-GB" sz="2400" b="0" i="1" smtClean="0">
                              <a:latin typeface="Cambria Math" panose="02040503050406030204" pitchFamily="18" charset="0"/>
                            </a:rPr>
                            <m:t>𝑇𝑃</m:t>
                          </m:r>
                          <m:r>
                            <a:rPr lang="en-GB" sz="2400" b="0" i="1" smtClean="0">
                              <a:latin typeface="Cambria Math" panose="02040503050406030204" pitchFamily="18" charset="0"/>
                            </a:rPr>
                            <m:t>+</m:t>
                          </m:r>
                          <m:r>
                            <a:rPr lang="en-GB" sz="2400" b="0" i="1" smtClean="0">
                              <a:latin typeface="Cambria Math" panose="02040503050406030204" pitchFamily="18" charset="0"/>
                            </a:rPr>
                            <m:t>𝐹𝑃</m:t>
                          </m:r>
                          <m:r>
                            <a:rPr lang="en-GB" sz="2400" b="0" i="1" smtClean="0">
                              <a:latin typeface="Cambria Math" panose="02040503050406030204" pitchFamily="18" charset="0"/>
                            </a:rPr>
                            <m:t>+</m:t>
                          </m:r>
                          <m:r>
                            <a:rPr lang="en-GB" sz="2400" b="0" i="1" smtClean="0">
                              <a:latin typeface="Cambria Math" panose="02040503050406030204" pitchFamily="18" charset="0"/>
                            </a:rPr>
                            <m:t>𝐹𝑁</m:t>
                          </m:r>
                        </m:den>
                      </m:f>
                    </m:oMath>
                  </m:oMathPara>
                </a14:m>
                <a:endParaRPr lang="en-GB" sz="2400" dirty="0"/>
              </a:p>
            </p:txBody>
          </p:sp>
        </mc:Choice>
        <mc:Fallback xmlns="">
          <p:sp>
            <p:nvSpPr>
              <p:cNvPr id="5" name="TextBox 4">
                <a:extLst>
                  <a:ext uri="{FF2B5EF4-FFF2-40B4-BE49-F238E27FC236}">
                    <a16:creationId xmlns:a16="http://schemas.microsoft.com/office/drawing/2014/main" id="{C13E4EDA-1FC9-6149-5E70-1BDC0C7D9F1D}"/>
                  </a:ext>
                </a:extLst>
              </p:cNvPr>
              <p:cNvSpPr txBox="1">
                <a:spLocks noRot="1" noChangeAspect="1" noMove="1" noResize="1" noEditPoints="1" noAdjustHandles="1" noChangeArrowheads="1" noChangeShapeType="1" noTextEdit="1"/>
              </p:cNvSpPr>
              <p:nvPr/>
            </p:nvSpPr>
            <p:spPr>
              <a:xfrm>
                <a:off x="1341186" y="3933933"/>
                <a:ext cx="12291121" cy="768224"/>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F76EC4-D7DE-29C4-9725-4BC0268BBF5F}"/>
                  </a:ext>
                </a:extLst>
              </p:cNvPr>
              <p:cNvSpPr txBox="1"/>
              <p:nvPr/>
            </p:nvSpPr>
            <p:spPr>
              <a:xfrm>
                <a:off x="3588257" y="5049044"/>
                <a:ext cx="3102388" cy="524374"/>
              </a:xfrm>
              <a:prstGeom prst="rect">
                <a:avLst/>
              </a:prstGeom>
              <a:noFill/>
            </p:spPr>
            <p:txBody>
              <a:bodyPr wrap="none" lIns="0" tIns="0" rIns="0" bIns="0" rtlCol="0">
                <a:spAutoFit/>
              </a:bodyPr>
              <a:lstStyle/>
              <a:p>
                <a14:m>
                  <m:oMath xmlns:m="http://schemas.openxmlformats.org/officeDocument/2006/math">
                    <m:r>
                      <a:rPr lang="en-GB" sz="2400" b="0" i="1" smtClean="0">
                        <a:latin typeface="Cambria Math" panose="02040503050406030204" pitchFamily="18" charset="0"/>
                        <a:ea typeface="Cambria Math" panose="02040503050406030204" pitchFamily="18" charset="0"/>
                      </a:rPr>
                      <m:t>𝑚𝐼𝑜𝑈</m:t>
                    </m:r>
                    <m:r>
                      <a:rPr lang="en-GB"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 </m:t>
                    </m:r>
                    <m:f>
                      <m:fPr>
                        <m:ctrlPr>
                          <a:rPr lang="en-GB" sz="240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1</m:t>
                        </m:r>
                      </m:num>
                      <m:den>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+1</m:t>
                        </m:r>
                      </m:den>
                    </m:f>
                  </m:oMath>
                </a14:m>
                <a:r>
                  <a:rPr lang="en-GB" sz="2400" dirty="0">
                    <a:latin typeface="Cambria Math" panose="02040503050406030204" pitchFamily="18" charset="0"/>
                    <a:ea typeface="Cambria Math" panose="02040503050406030204" pitchFamily="18" charset="0"/>
                  </a:rPr>
                  <a:t>∑</a:t>
                </a:r>
                <a14:m>
                  <m:oMath xmlns:m="http://schemas.openxmlformats.org/officeDocument/2006/math">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𝑇𝑃</m:t>
                        </m:r>
                      </m:num>
                      <m:den>
                        <m:r>
                          <a:rPr lang="en-GB" sz="2400" i="1">
                            <a:latin typeface="Cambria Math" panose="02040503050406030204" pitchFamily="18" charset="0"/>
                            <a:ea typeface="Cambria Math" panose="02040503050406030204" pitchFamily="18" charset="0"/>
                          </a:rPr>
                          <m:t>𝑇𝑃</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𝐹𝑁</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𝐹𝑃</m:t>
                        </m:r>
                      </m:den>
                    </m:f>
                  </m:oMath>
                </a14:m>
                <a:endParaRPr lang="en-GB" sz="2400" dirty="0">
                  <a:latin typeface="Cambria Math" panose="02040503050406030204" pitchFamily="18" charset="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0FF76EC4-D7DE-29C4-9725-4BC0268BBF5F}"/>
                  </a:ext>
                </a:extLst>
              </p:cNvPr>
              <p:cNvSpPr txBox="1">
                <a:spLocks noRot="1" noChangeAspect="1" noMove="1" noResize="1" noEditPoints="1" noAdjustHandles="1" noChangeArrowheads="1" noChangeShapeType="1" noTextEdit="1"/>
              </p:cNvSpPr>
              <p:nvPr/>
            </p:nvSpPr>
            <p:spPr>
              <a:xfrm>
                <a:off x="3588257" y="5049044"/>
                <a:ext cx="3102388" cy="524374"/>
              </a:xfrm>
              <a:prstGeom prst="rect">
                <a:avLst/>
              </a:prstGeom>
              <a:blipFill>
                <a:blip r:embed="rId6"/>
                <a:stretch>
                  <a:fillRect t="-4651" b="-186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82381CE-534B-5491-A492-4903FA2935DE}"/>
                  </a:ext>
                </a:extLst>
              </p:cNvPr>
              <p:cNvSpPr txBox="1"/>
              <p:nvPr/>
            </p:nvSpPr>
            <p:spPr>
              <a:xfrm>
                <a:off x="3478740" y="5922807"/>
                <a:ext cx="2568716" cy="697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ea typeface="Cambria Math" panose="02040503050406030204" pitchFamily="18" charset="0"/>
                        </a:rPr>
                        <m:t>𝑅𝑒𝑐𝑎𝑙𝑙</m:t>
                      </m:r>
                      <m:r>
                        <a:rPr lang="en-GB"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 </m:t>
                      </m:r>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𝑇𝑃</m:t>
                          </m:r>
                        </m:num>
                        <m:den>
                          <m:r>
                            <a:rPr lang="en-GB" sz="2400" i="1">
                              <a:latin typeface="Cambria Math" panose="02040503050406030204" pitchFamily="18" charset="0"/>
                              <a:ea typeface="Cambria Math" panose="02040503050406030204" pitchFamily="18" charset="0"/>
                            </a:rPr>
                            <m:t>𝑇𝑃</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𝐹𝑁</m:t>
                          </m:r>
                        </m:den>
                      </m:f>
                    </m:oMath>
                  </m:oMathPara>
                </a14:m>
                <a:endParaRPr lang="en-GB" sz="2400" dirty="0">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82381CE-534B-5491-A492-4903FA2935DE}"/>
                  </a:ext>
                </a:extLst>
              </p:cNvPr>
              <p:cNvSpPr txBox="1">
                <a:spLocks noRot="1" noChangeAspect="1" noMove="1" noResize="1" noEditPoints="1" noAdjustHandles="1" noChangeArrowheads="1" noChangeShapeType="1" noTextEdit="1"/>
              </p:cNvSpPr>
              <p:nvPr/>
            </p:nvSpPr>
            <p:spPr>
              <a:xfrm>
                <a:off x="3478740" y="5922807"/>
                <a:ext cx="2568716" cy="697627"/>
              </a:xfrm>
              <a:prstGeom prst="rect">
                <a:avLst/>
              </a:prstGeom>
              <a:blipFill>
                <a:blip r:embed="rId7"/>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28814061-E122-AC9F-0E12-A4ADC1114A79}"/>
              </a:ext>
            </a:extLst>
          </p:cNvPr>
          <p:cNvSpPr txBox="1"/>
          <p:nvPr/>
        </p:nvSpPr>
        <p:spPr>
          <a:xfrm>
            <a:off x="707016" y="566889"/>
            <a:ext cx="5983629" cy="468975"/>
          </a:xfrm>
          <a:prstGeom prst="rect">
            <a:avLst/>
          </a:prstGeom>
          <a:noFill/>
        </p:spPr>
        <p:txBody>
          <a:bodyPr wrap="square">
            <a:spAutoFit/>
          </a:bodyPr>
          <a:lstStyle/>
          <a:p>
            <a:pPr>
              <a:lnSpc>
                <a:spcPts val="2401"/>
              </a:lnSpc>
            </a:pPr>
            <a:r>
              <a:rPr lang="en-US" sz="5001" spc="-100"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Accuracy Assessment</a:t>
            </a:r>
          </a:p>
        </p:txBody>
      </p:sp>
      <p:sp>
        <p:nvSpPr>
          <p:cNvPr id="12" name="TextBox 11">
            <a:extLst>
              <a:ext uri="{FF2B5EF4-FFF2-40B4-BE49-F238E27FC236}">
                <a16:creationId xmlns:a16="http://schemas.microsoft.com/office/drawing/2014/main" id="{81A4A9ED-4212-5996-A3E2-0F68D7C6C8E8}"/>
              </a:ext>
            </a:extLst>
          </p:cNvPr>
          <p:cNvSpPr txBox="1"/>
          <p:nvPr/>
        </p:nvSpPr>
        <p:spPr>
          <a:xfrm>
            <a:off x="1089213" y="7282223"/>
            <a:ext cx="14522822" cy="2677656"/>
          </a:xfrm>
          <a:prstGeom prst="rect">
            <a:avLst/>
          </a:prstGeom>
          <a:noFill/>
        </p:spPr>
        <p:txBody>
          <a:bodyPr wrap="square" rtlCol="0">
            <a:spAutoFit/>
          </a:bodyPr>
          <a:lstStyle/>
          <a:p>
            <a:r>
              <a:rPr lang="en-GB" sz="2400" dirty="0">
                <a:latin typeface="Cambria Math" panose="02040503050406030204" pitchFamily="18" charset="0"/>
                <a:ea typeface="Cambria Math" panose="02040503050406030204" pitchFamily="18" charset="0"/>
              </a:rPr>
              <a:t>TP = True Positive</a:t>
            </a:r>
          </a:p>
          <a:p>
            <a:r>
              <a:rPr lang="en-GB" sz="2400" dirty="0">
                <a:latin typeface="Cambria Math" panose="02040503050406030204" pitchFamily="18" charset="0"/>
                <a:ea typeface="Cambria Math" panose="02040503050406030204" pitchFamily="18" charset="0"/>
              </a:rPr>
              <a:t>TN = True Negative</a:t>
            </a:r>
          </a:p>
          <a:p>
            <a:r>
              <a:rPr lang="en-GB" sz="2400" dirty="0">
                <a:latin typeface="Cambria Math" panose="02040503050406030204" pitchFamily="18" charset="0"/>
                <a:ea typeface="Cambria Math" panose="02040503050406030204" pitchFamily="18" charset="0"/>
              </a:rPr>
              <a:t>FP = False Positive</a:t>
            </a:r>
          </a:p>
          <a:p>
            <a:r>
              <a:rPr lang="en-GB" sz="2400" dirty="0">
                <a:latin typeface="Cambria Math" panose="02040503050406030204" pitchFamily="18" charset="0"/>
                <a:ea typeface="Cambria Math" panose="02040503050406030204" pitchFamily="18" charset="0"/>
              </a:rPr>
              <a:t>FN = False Negative</a:t>
            </a:r>
          </a:p>
          <a:p>
            <a:r>
              <a:rPr lang="en-GB" sz="2400" i="1" dirty="0">
                <a:latin typeface="Cambria Math" panose="02040503050406030204" pitchFamily="18" charset="0"/>
                <a:ea typeface="Cambria Math" panose="02040503050406030204" pitchFamily="18" charset="0"/>
              </a:rPr>
              <a:t>k = number of classes</a:t>
            </a:r>
          </a:p>
          <a:p>
            <a:r>
              <a:rPr lang="en-GB" sz="2400" i="1" dirty="0" err="1">
                <a:latin typeface="Cambria Math" panose="02040503050406030204" pitchFamily="18" charset="0"/>
                <a:ea typeface="Cambria Math" panose="02040503050406030204" pitchFamily="18" charset="0"/>
              </a:rPr>
              <a:t>IoU</a:t>
            </a:r>
            <a:r>
              <a:rPr lang="en-GB" sz="2400" i="1" dirty="0">
                <a:latin typeface="Cambria Math" panose="02040503050406030204" pitchFamily="18" charset="0"/>
                <a:ea typeface="Cambria Math" panose="02040503050406030204" pitchFamily="18" charset="0"/>
              </a:rPr>
              <a:t> = </a:t>
            </a:r>
            <a:r>
              <a:rPr lang="en-GB" sz="2400" b="0" i="0" dirty="0">
                <a:effectLst/>
                <a:latin typeface="Cambria Math" panose="02040503050406030204" pitchFamily="18" charset="0"/>
                <a:ea typeface="Cambria Math" panose="02040503050406030204" pitchFamily="18" charset="0"/>
              </a:rPr>
              <a:t>to evaluate the performance of object detection or segmentation algorithms</a:t>
            </a:r>
          </a:p>
          <a:p>
            <a:r>
              <a:rPr lang="en-GB" sz="2400" dirty="0">
                <a:latin typeface="Cambria Math" panose="02040503050406030204" pitchFamily="18" charset="0"/>
                <a:ea typeface="Cambria Math" panose="02040503050406030204" pitchFamily="18" charset="0"/>
              </a:rPr>
              <a:t>recall =to evaluate DL model training performance and results of the semantic segmentation.</a:t>
            </a:r>
            <a:endParaRPr lang="en-GB" sz="2400" i="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4835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A6F928-19A5-5ABE-97EC-21E6CE95C618}"/>
              </a:ext>
            </a:extLst>
          </p:cNvPr>
          <p:cNvPicPr>
            <a:picLocks noChangeAspect="1"/>
          </p:cNvPicPr>
          <p:nvPr/>
        </p:nvPicPr>
        <p:blipFill>
          <a:blip r:embed="rId2"/>
          <a:stretch>
            <a:fillRect/>
          </a:stretch>
        </p:blipFill>
        <p:spPr>
          <a:xfrm>
            <a:off x="847273" y="1637732"/>
            <a:ext cx="7628046" cy="4980781"/>
          </a:xfrm>
          <a:prstGeom prst="rect">
            <a:avLst/>
          </a:prstGeom>
        </p:spPr>
      </p:pic>
      <p:pic>
        <p:nvPicPr>
          <p:cNvPr id="1026" name="Picture 2" descr="Huge crack stretches across width of road at Folkestone Warren">
            <a:extLst>
              <a:ext uri="{FF2B5EF4-FFF2-40B4-BE49-F238E27FC236}">
                <a16:creationId xmlns:a16="http://schemas.microsoft.com/office/drawing/2014/main" id="{3259246B-DCCE-BCD4-F498-6AE782F66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5907" y="1637732"/>
            <a:ext cx="8854722" cy="49807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0BB9C2-3F8E-36C1-B325-7CBF6B8AEB74}"/>
              </a:ext>
            </a:extLst>
          </p:cNvPr>
          <p:cNvSpPr txBox="1"/>
          <p:nvPr/>
        </p:nvSpPr>
        <p:spPr>
          <a:xfrm>
            <a:off x="847274" y="6618513"/>
            <a:ext cx="8720222" cy="1477712"/>
          </a:xfrm>
          <a:prstGeom prst="rect">
            <a:avLst/>
          </a:prstGeom>
          <a:noFill/>
        </p:spPr>
        <p:txBody>
          <a:bodyPr wrap="square" rtlCol="0">
            <a:spAutoFit/>
          </a:bodyPr>
          <a:lstStyle/>
          <a:p>
            <a:pPr>
              <a:tabLst>
                <a:tab pos="1706674" algn="l"/>
                <a:tab pos="2060708" algn="l"/>
              </a:tabLst>
            </a:pPr>
            <a:r>
              <a:rPr lang="en-GB" sz="3001" dirty="0">
                <a:latin typeface="Cambria" panose="02040503050406030204" pitchFamily="18" charset="0"/>
                <a:ea typeface="Cambria" panose="02040503050406030204" pitchFamily="18" charset="0"/>
                <a:cs typeface="Times New Roman" panose="02020603050405020304" pitchFamily="18" charset="0"/>
              </a:rPr>
              <a:t>Source Data 		: 	Google Map</a:t>
            </a:r>
          </a:p>
          <a:p>
            <a:pPr>
              <a:tabLst>
                <a:tab pos="1706674" algn="l"/>
                <a:tab pos="2060708" algn="l"/>
              </a:tabLst>
            </a:pPr>
            <a:r>
              <a:rPr lang="en-GB" sz="3001" dirty="0">
                <a:latin typeface="Cambria" panose="02040503050406030204" pitchFamily="18" charset="0"/>
                <a:ea typeface="Cambria" panose="02040503050406030204" pitchFamily="18" charset="0"/>
                <a:cs typeface="Times New Roman" panose="02020603050405020304" pitchFamily="18" charset="0"/>
              </a:rPr>
              <a:t>Year 			:	2024</a:t>
            </a:r>
          </a:p>
          <a:p>
            <a:pPr>
              <a:tabLst>
                <a:tab pos="1706674" algn="l"/>
                <a:tab pos="2060708" algn="l"/>
              </a:tabLst>
            </a:pPr>
            <a:r>
              <a:rPr lang="en-GB" sz="3001" dirty="0">
                <a:latin typeface="Cambria" panose="02040503050406030204" pitchFamily="18" charset="0"/>
                <a:ea typeface="Cambria" panose="02040503050406030204" pitchFamily="18" charset="0"/>
                <a:cs typeface="Times New Roman" panose="02020603050405020304" pitchFamily="18" charset="0"/>
              </a:rPr>
              <a:t>Location 			: 	Folkestone Warren</a:t>
            </a:r>
          </a:p>
        </p:txBody>
      </p:sp>
      <p:sp>
        <p:nvSpPr>
          <p:cNvPr id="5" name="TextBox 4">
            <a:extLst>
              <a:ext uri="{FF2B5EF4-FFF2-40B4-BE49-F238E27FC236}">
                <a16:creationId xmlns:a16="http://schemas.microsoft.com/office/drawing/2014/main" id="{EEA2B669-1156-8E61-3AF3-36864212EB1D}"/>
              </a:ext>
            </a:extLst>
          </p:cNvPr>
          <p:cNvSpPr txBox="1"/>
          <p:nvPr/>
        </p:nvSpPr>
        <p:spPr>
          <a:xfrm>
            <a:off x="1011549" y="442686"/>
            <a:ext cx="3221915" cy="861903"/>
          </a:xfrm>
          <a:prstGeom prst="rect">
            <a:avLst/>
          </a:prstGeom>
          <a:noFill/>
        </p:spPr>
        <p:txBody>
          <a:bodyPr wrap="square" rtlCol="0">
            <a:spAutoFit/>
          </a:bodyPr>
          <a:lstStyle/>
          <a:p>
            <a:pPr>
              <a:tabLst>
                <a:tab pos="1706674" algn="l"/>
                <a:tab pos="2060708" algn="l"/>
              </a:tabLst>
            </a:pPr>
            <a:r>
              <a:rPr lang="en-GB" sz="5001" dirty="0">
                <a:solidFill>
                  <a:schemeClr val="accent1"/>
                </a:solidFill>
                <a:latin typeface="Cambria" panose="02040503050406030204" pitchFamily="18" charset="0"/>
                <a:ea typeface="Cambria" panose="02040503050406030204" pitchFamily="18" charset="0"/>
                <a:cs typeface="Times New Roman" panose="02020603050405020304" pitchFamily="18" charset="0"/>
              </a:rPr>
              <a:t>Study Area</a:t>
            </a:r>
          </a:p>
        </p:txBody>
      </p:sp>
      <p:sp>
        <p:nvSpPr>
          <p:cNvPr id="6" name="TextBox 5">
            <a:extLst>
              <a:ext uri="{FF2B5EF4-FFF2-40B4-BE49-F238E27FC236}">
                <a16:creationId xmlns:a16="http://schemas.microsoft.com/office/drawing/2014/main" id="{EF900A11-AAA3-321C-265B-345A787388E8}"/>
              </a:ext>
            </a:extLst>
          </p:cNvPr>
          <p:cNvSpPr txBox="1"/>
          <p:nvPr/>
        </p:nvSpPr>
        <p:spPr>
          <a:xfrm>
            <a:off x="9040588" y="6618514"/>
            <a:ext cx="8720222" cy="2401298"/>
          </a:xfrm>
          <a:prstGeom prst="rect">
            <a:avLst/>
          </a:prstGeom>
          <a:noFill/>
        </p:spPr>
        <p:txBody>
          <a:bodyPr wrap="square" rtlCol="0">
            <a:spAutoFit/>
          </a:bodyPr>
          <a:lstStyle/>
          <a:p>
            <a:pPr marL="2684704" indent="-2684704">
              <a:tabLst>
                <a:tab pos="1706674" algn="l"/>
                <a:tab pos="2060708" algn="l"/>
              </a:tabLst>
            </a:pPr>
            <a:r>
              <a:rPr lang="en-GB" sz="3001" dirty="0">
                <a:latin typeface="Cambria" panose="02040503050406030204" pitchFamily="18" charset="0"/>
                <a:ea typeface="Cambria" panose="02040503050406030204" pitchFamily="18" charset="0"/>
                <a:cs typeface="Times New Roman" panose="02020603050405020304" pitchFamily="18" charset="0"/>
              </a:rPr>
              <a:t>Source Data 	  : 	Article from </a:t>
            </a:r>
            <a:r>
              <a:rPr lang="en-GB" sz="3001" i="1" u="sng" dirty="0">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Network Rail aware of huge crack at Folkestone Warren - BBC News</a:t>
            </a:r>
            <a:endParaRPr lang="en-GB" sz="3001" i="1" u="sng" dirty="0">
              <a:latin typeface="Cambria" panose="02040503050406030204" pitchFamily="18" charset="0"/>
              <a:ea typeface="Cambria" panose="02040503050406030204" pitchFamily="18" charset="0"/>
              <a:cs typeface="Times New Roman" panose="02020603050405020304" pitchFamily="18" charset="0"/>
            </a:endParaRPr>
          </a:p>
          <a:p>
            <a:pPr>
              <a:tabLst>
                <a:tab pos="1706674" algn="l"/>
                <a:tab pos="2060708" algn="l"/>
              </a:tabLst>
            </a:pPr>
            <a:r>
              <a:rPr lang="en-GB" sz="3001" dirty="0">
                <a:latin typeface="Cambria" panose="02040503050406030204" pitchFamily="18" charset="0"/>
                <a:ea typeface="Cambria" panose="02040503050406030204" pitchFamily="18" charset="0"/>
                <a:cs typeface="Times New Roman" panose="02020603050405020304" pitchFamily="18" charset="0"/>
              </a:rPr>
              <a:t>Year 			:	</a:t>
            </a:r>
            <a:r>
              <a:rPr lang="en-GB" sz="3001" dirty="0">
                <a:latin typeface="Cambria" panose="02040503050406030204" pitchFamily="18" charset="0"/>
                <a:ea typeface="Cambria" panose="02040503050406030204" pitchFamily="18" charset="0"/>
              </a:rPr>
              <a:t>26 March 2024</a:t>
            </a:r>
          </a:p>
          <a:p>
            <a:pPr>
              <a:tabLst>
                <a:tab pos="1706674" algn="l"/>
                <a:tab pos="2060708" algn="l"/>
              </a:tabLst>
            </a:pPr>
            <a:r>
              <a:rPr lang="en-GB" sz="3001" dirty="0">
                <a:latin typeface="Cambria" panose="02040503050406030204" pitchFamily="18" charset="0"/>
                <a:ea typeface="Cambria" panose="02040503050406030204" pitchFamily="18" charset="0"/>
                <a:cs typeface="Times New Roman" panose="02020603050405020304" pitchFamily="18" charset="0"/>
              </a:rPr>
              <a:t>Location 			: 	Folkestone Warren</a:t>
            </a:r>
          </a:p>
        </p:txBody>
      </p:sp>
    </p:spTree>
    <p:extLst>
      <p:ext uri="{BB962C8B-B14F-4D97-AF65-F5344CB8AC3E}">
        <p14:creationId xmlns:p14="http://schemas.microsoft.com/office/powerpoint/2010/main" val="179420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4F10E-BD3B-7ACE-59EA-E323EDF9DBAC}"/>
              </a:ext>
            </a:extLst>
          </p:cNvPr>
          <p:cNvSpPr txBox="1"/>
          <p:nvPr/>
        </p:nvSpPr>
        <p:spPr>
          <a:xfrm>
            <a:off x="519113" y="1898817"/>
            <a:ext cx="6262687" cy="7431265"/>
          </a:xfrm>
          <a:prstGeom prst="rect">
            <a:avLst/>
          </a:prstGeom>
          <a:noFill/>
        </p:spPr>
        <p:txBody>
          <a:bodyPr wrap="square">
            <a:spAutoFit/>
          </a:bodyPr>
          <a:lstStyle/>
          <a:p>
            <a:pPr defTabSz="1051560">
              <a:lnSpc>
                <a:spcPts val="5151"/>
              </a:lnSpc>
              <a:spcAft>
                <a:spcPts val="600"/>
              </a:spcAft>
            </a:pPr>
            <a:r>
              <a:rPr lang="en-US" sz="3200" b="1" i="1" dirty="0">
                <a:latin typeface="Cambria" panose="02040503050406030204" pitchFamily="18" charset="0"/>
                <a:ea typeface="Cambria" panose="02040503050406030204" pitchFamily="18" charset="0"/>
                <a:cs typeface="Times New Roman" panose="02020603050405020304" pitchFamily="18" charset="0"/>
              </a:rPr>
              <a:t>Key Point</a:t>
            </a:r>
          </a:p>
          <a:p>
            <a:pPr defTabSz="1051560">
              <a:lnSpc>
                <a:spcPts val="5151"/>
              </a:lnSpc>
              <a:spcAft>
                <a:spcPts val="600"/>
              </a:spcAft>
            </a:pPr>
            <a:r>
              <a:rPr lang="en-GB" sz="3200" dirty="0">
                <a:latin typeface="Cambria" panose="02040503050406030204" pitchFamily="18" charset="0"/>
                <a:ea typeface="Cambria" panose="02040503050406030204" pitchFamily="18" charset="0"/>
              </a:rPr>
              <a:t>Landslide deformation was found to be closely related to the </a:t>
            </a:r>
            <a:r>
              <a:rPr lang="en-GB" sz="3200" b="1" dirty="0">
                <a:latin typeface="Cambria" panose="02040503050406030204" pitchFamily="18" charset="0"/>
                <a:ea typeface="Cambria" panose="02040503050406030204" pitchFamily="18" charset="0"/>
              </a:rPr>
              <a:t>monthly precipitation</a:t>
            </a:r>
            <a:r>
              <a:rPr lang="en-GB" sz="3200" dirty="0">
                <a:latin typeface="Cambria" panose="02040503050406030204" pitchFamily="18" charset="0"/>
                <a:ea typeface="Cambria" panose="02040503050406030204" pitchFamily="18" charset="0"/>
              </a:rPr>
              <a:t>, and it presented </a:t>
            </a:r>
            <a:r>
              <a:rPr lang="en-GB" sz="3200" b="1" dirty="0">
                <a:latin typeface="Cambria" panose="02040503050406030204" pitchFamily="18" charset="0"/>
                <a:ea typeface="Cambria" panose="02040503050406030204" pitchFamily="18" charset="0"/>
              </a:rPr>
              <a:t>obvious features of seasonality. </a:t>
            </a:r>
            <a:r>
              <a:rPr lang="en-GB" sz="3200" dirty="0">
                <a:latin typeface="Cambria" panose="02040503050406030204" pitchFamily="18" charset="0"/>
                <a:ea typeface="Cambria" panose="02040503050406030204" pitchFamily="18" charset="0"/>
              </a:rPr>
              <a:t>In particular, deformation was obviously </a:t>
            </a:r>
            <a:r>
              <a:rPr lang="en-GB" sz="3200" b="1" dirty="0">
                <a:latin typeface="Cambria" panose="02040503050406030204" pitchFamily="18" charset="0"/>
                <a:ea typeface="Cambria" panose="02040503050406030204" pitchFamily="18" charset="0"/>
              </a:rPr>
              <a:t>accelerated during the rainy season</a:t>
            </a:r>
            <a:r>
              <a:rPr lang="en-GB" sz="3200" dirty="0">
                <a:latin typeface="Cambria" panose="02040503050406030204" pitchFamily="18" charset="0"/>
                <a:ea typeface="Cambria" panose="02040503050406030204" pitchFamily="18" charset="0"/>
              </a:rPr>
              <a:t>, while it significantly declined and even </a:t>
            </a:r>
            <a:r>
              <a:rPr lang="en-GB" sz="3200" b="1" dirty="0">
                <a:latin typeface="Cambria" panose="02040503050406030204" pitchFamily="18" charset="0"/>
                <a:ea typeface="Cambria" panose="02040503050406030204" pitchFamily="18" charset="0"/>
              </a:rPr>
              <a:t>tended to stop during the dry season</a:t>
            </a:r>
            <a:r>
              <a:rPr lang="en-GB" sz="3200" dirty="0">
                <a:latin typeface="Cambria" panose="02040503050406030204" pitchFamily="18" charset="0"/>
                <a:ea typeface="Cambria" panose="02040503050406030204" pitchFamily="18" charset="0"/>
              </a:rPr>
              <a:t>.</a:t>
            </a:r>
            <a:endParaRPr lang="en-US" sz="320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CAE2A12-9C4B-A1B7-9A3A-D2B6329DE5AA}"/>
              </a:ext>
            </a:extLst>
          </p:cNvPr>
          <p:cNvPicPr>
            <a:picLocks noChangeAspect="1"/>
          </p:cNvPicPr>
          <p:nvPr/>
        </p:nvPicPr>
        <p:blipFill>
          <a:blip r:embed="rId2"/>
          <a:stretch>
            <a:fillRect/>
          </a:stretch>
        </p:blipFill>
        <p:spPr>
          <a:xfrm>
            <a:off x="6781800" y="1100341"/>
            <a:ext cx="10496550" cy="7583410"/>
          </a:xfrm>
          <a:prstGeom prst="rect">
            <a:avLst/>
          </a:prstGeom>
        </p:spPr>
      </p:pic>
      <p:sp>
        <p:nvSpPr>
          <p:cNvPr id="8" name="TextBox 7">
            <a:extLst>
              <a:ext uri="{FF2B5EF4-FFF2-40B4-BE49-F238E27FC236}">
                <a16:creationId xmlns:a16="http://schemas.microsoft.com/office/drawing/2014/main" id="{F4B0DBE8-A334-DDF6-6512-A64701DEB57D}"/>
              </a:ext>
            </a:extLst>
          </p:cNvPr>
          <p:cNvSpPr txBox="1"/>
          <p:nvPr/>
        </p:nvSpPr>
        <p:spPr>
          <a:xfrm>
            <a:off x="6781800" y="8683751"/>
            <a:ext cx="11253787" cy="830997"/>
          </a:xfrm>
          <a:prstGeom prst="rect">
            <a:avLst/>
          </a:prstGeom>
          <a:noFill/>
        </p:spPr>
        <p:txBody>
          <a:bodyPr wrap="square">
            <a:spAutoFit/>
          </a:bodyPr>
          <a:lstStyle/>
          <a:p>
            <a:r>
              <a:rPr lang="en-GB" sz="2400" dirty="0">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Source: Monthly Precipitation Observations 1991-2020 12km | Monthly Precipitation Observations 1991-2020 12km | The Met Office climate data portal</a:t>
            </a:r>
            <a:endParaRPr lang="en-GB" sz="2400" dirty="0">
              <a:latin typeface="Cambria" panose="02040503050406030204" pitchFamily="18" charset="0"/>
              <a:ea typeface="Cambria" panose="02040503050406030204" pitchFamily="18" charset="0"/>
            </a:endParaRPr>
          </a:p>
        </p:txBody>
      </p:sp>
      <p:sp>
        <p:nvSpPr>
          <p:cNvPr id="9" name="Rectangle 8">
            <a:extLst>
              <a:ext uri="{FF2B5EF4-FFF2-40B4-BE49-F238E27FC236}">
                <a16:creationId xmlns:a16="http://schemas.microsoft.com/office/drawing/2014/main" id="{0EE5666C-EF96-3C87-DB89-5FD546CEBD64}"/>
              </a:ext>
            </a:extLst>
          </p:cNvPr>
          <p:cNvSpPr/>
          <p:nvPr/>
        </p:nvSpPr>
        <p:spPr>
          <a:xfrm>
            <a:off x="10229850" y="7105650"/>
            <a:ext cx="1009650" cy="1428750"/>
          </a:xfrm>
          <a:prstGeom prst="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463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45079-BB18-1004-1BBE-F89E3A08FB74}"/>
              </a:ext>
            </a:extLst>
          </p:cNvPr>
          <p:cNvSpPr txBox="1"/>
          <p:nvPr/>
        </p:nvSpPr>
        <p:spPr>
          <a:xfrm>
            <a:off x="910596" y="2410883"/>
            <a:ext cx="16624369" cy="2932278"/>
          </a:xfrm>
          <a:prstGeom prst="rect">
            <a:avLst/>
          </a:prstGeom>
          <a:noFill/>
        </p:spPr>
        <p:txBody>
          <a:bodyPr wrap="square">
            <a:spAutoFit/>
          </a:bodyPr>
          <a:lstStyle/>
          <a:p>
            <a:pPr marL="444500" indent="-444500">
              <a:lnSpc>
                <a:spcPct val="200000"/>
              </a:lnSpc>
            </a:pPr>
            <a:r>
              <a:rPr lang="en-GB" sz="2400" b="0" i="0" dirty="0">
                <a:solidFill>
                  <a:srgbClr val="222222"/>
                </a:solidFill>
                <a:effectLst/>
                <a:latin typeface="Cambria Math" panose="02040503050406030204" pitchFamily="18" charset="0"/>
                <a:ea typeface="Cambria Math" panose="02040503050406030204" pitchFamily="18" charset="0"/>
              </a:rPr>
              <a:t>(1) Shin, Y. H., Son, K. W., &amp; Lee, D. C. (2022). Semantic segmentation and building extraction from airborne LiDAR data with multiple return using PointNet++. </a:t>
            </a:r>
            <a:r>
              <a:rPr lang="en-GB" sz="2400" b="0" i="1" dirty="0">
                <a:solidFill>
                  <a:srgbClr val="222222"/>
                </a:solidFill>
                <a:effectLst/>
                <a:latin typeface="Cambria Math" panose="02040503050406030204" pitchFamily="18" charset="0"/>
                <a:ea typeface="Cambria Math" panose="02040503050406030204" pitchFamily="18" charset="0"/>
              </a:rPr>
              <a:t>Applied Sciences</a:t>
            </a:r>
            <a:r>
              <a:rPr lang="en-GB" sz="2400" b="0" i="0" dirty="0">
                <a:solidFill>
                  <a:srgbClr val="222222"/>
                </a:solidFill>
                <a:effectLst/>
                <a:latin typeface="Cambria Math" panose="02040503050406030204" pitchFamily="18" charset="0"/>
                <a:ea typeface="Cambria Math" panose="02040503050406030204" pitchFamily="18" charset="0"/>
              </a:rPr>
              <a:t>, </a:t>
            </a:r>
            <a:r>
              <a:rPr lang="en-GB" sz="2400" b="0" i="1" dirty="0">
                <a:solidFill>
                  <a:srgbClr val="222222"/>
                </a:solidFill>
                <a:effectLst/>
                <a:latin typeface="Cambria Math" panose="02040503050406030204" pitchFamily="18" charset="0"/>
                <a:ea typeface="Cambria Math" panose="02040503050406030204" pitchFamily="18" charset="0"/>
              </a:rPr>
              <a:t>12</a:t>
            </a:r>
            <a:r>
              <a:rPr lang="en-GB" sz="2400" b="0" i="0" dirty="0">
                <a:solidFill>
                  <a:srgbClr val="222222"/>
                </a:solidFill>
                <a:effectLst/>
                <a:latin typeface="Cambria Math" panose="02040503050406030204" pitchFamily="18" charset="0"/>
                <a:ea typeface="Cambria Math" panose="02040503050406030204" pitchFamily="18" charset="0"/>
              </a:rPr>
              <a:t>(4), 1975.</a:t>
            </a:r>
          </a:p>
          <a:p>
            <a:pPr marL="444500" indent="-444500">
              <a:lnSpc>
                <a:spcPct val="200000"/>
              </a:lnSpc>
            </a:pPr>
            <a:r>
              <a:rPr lang="en-GB" sz="2400" b="0" i="0" dirty="0">
                <a:solidFill>
                  <a:srgbClr val="222222"/>
                </a:solidFill>
                <a:effectLst/>
                <a:latin typeface="Cambria Math" panose="02040503050406030204" pitchFamily="18" charset="0"/>
                <a:ea typeface="Cambria Math" panose="02040503050406030204" pitchFamily="18" charset="0"/>
              </a:rPr>
              <a:t>(2) Xu, Q., Guo, C., Dong, X., Li, W., Lu, H., Fu, H., &amp; Liu, X. (2021). Mapping and characterizing displacements of landslides with </a:t>
            </a:r>
            <a:r>
              <a:rPr lang="en-GB" sz="2400" b="0" i="0" dirty="0" err="1">
                <a:solidFill>
                  <a:srgbClr val="222222"/>
                </a:solidFill>
                <a:effectLst/>
                <a:latin typeface="Cambria Math" panose="02040503050406030204" pitchFamily="18" charset="0"/>
                <a:ea typeface="Cambria Math" panose="02040503050406030204" pitchFamily="18" charset="0"/>
              </a:rPr>
              <a:t>InSAR</a:t>
            </a:r>
            <a:r>
              <a:rPr lang="en-GB" sz="2400" b="0" i="0" dirty="0">
                <a:solidFill>
                  <a:srgbClr val="222222"/>
                </a:solidFill>
                <a:effectLst/>
                <a:latin typeface="Cambria Math" panose="02040503050406030204" pitchFamily="18" charset="0"/>
                <a:ea typeface="Cambria Math" panose="02040503050406030204" pitchFamily="18" charset="0"/>
              </a:rPr>
              <a:t> and airborne LiDAR technologies: A case study of </a:t>
            </a:r>
            <a:r>
              <a:rPr lang="en-GB" sz="2400" b="0" i="0" dirty="0" err="1">
                <a:solidFill>
                  <a:srgbClr val="222222"/>
                </a:solidFill>
                <a:effectLst/>
                <a:latin typeface="Cambria Math" panose="02040503050406030204" pitchFamily="18" charset="0"/>
                <a:ea typeface="Cambria Math" panose="02040503050406030204" pitchFamily="18" charset="0"/>
              </a:rPr>
              <a:t>danba</a:t>
            </a:r>
            <a:r>
              <a:rPr lang="en-GB" sz="2400" b="0" i="0" dirty="0">
                <a:solidFill>
                  <a:srgbClr val="222222"/>
                </a:solidFill>
                <a:effectLst/>
                <a:latin typeface="Cambria Math" panose="02040503050406030204" pitchFamily="18" charset="0"/>
                <a:ea typeface="Cambria Math" panose="02040503050406030204" pitchFamily="18" charset="0"/>
              </a:rPr>
              <a:t> county, southwest China. </a:t>
            </a:r>
            <a:r>
              <a:rPr lang="en-GB" sz="2400" b="0" i="1" dirty="0">
                <a:solidFill>
                  <a:srgbClr val="222222"/>
                </a:solidFill>
                <a:effectLst/>
                <a:latin typeface="Cambria Math" panose="02040503050406030204" pitchFamily="18" charset="0"/>
                <a:ea typeface="Cambria Math" panose="02040503050406030204" pitchFamily="18" charset="0"/>
              </a:rPr>
              <a:t>Remote Sensing</a:t>
            </a:r>
            <a:r>
              <a:rPr lang="en-GB" sz="2400" b="0" i="0" dirty="0">
                <a:solidFill>
                  <a:srgbClr val="222222"/>
                </a:solidFill>
                <a:effectLst/>
                <a:latin typeface="Cambria Math" panose="02040503050406030204" pitchFamily="18" charset="0"/>
                <a:ea typeface="Cambria Math" panose="02040503050406030204" pitchFamily="18" charset="0"/>
              </a:rPr>
              <a:t>, </a:t>
            </a:r>
            <a:r>
              <a:rPr lang="en-GB" sz="2400" b="0" i="1" dirty="0">
                <a:solidFill>
                  <a:srgbClr val="222222"/>
                </a:solidFill>
                <a:effectLst/>
                <a:latin typeface="Cambria Math" panose="02040503050406030204" pitchFamily="18" charset="0"/>
                <a:ea typeface="Cambria Math" panose="02040503050406030204" pitchFamily="18" charset="0"/>
              </a:rPr>
              <a:t>13</a:t>
            </a:r>
            <a:r>
              <a:rPr lang="en-GB" sz="2400" b="0" i="0" dirty="0">
                <a:solidFill>
                  <a:srgbClr val="222222"/>
                </a:solidFill>
                <a:effectLst/>
                <a:latin typeface="Cambria Math" panose="02040503050406030204" pitchFamily="18" charset="0"/>
                <a:ea typeface="Cambria Math" panose="02040503050406030204" pitchFamily="18" charset="0"/>
              </a:rPr>
              <a:t>(21), 4234.</a:t>
            </a:r>
            <a:endParaRPr lang="en-GB" sz="2400" dirty="0">
              <a:latin typeface="Cambria Math" panose="02040503050406030204" pitchFamily="18" charset="0"/>
              <a:ea typeface="Cambria Math" panose="02040503050406030204" pitchFamily="18" charset="0"/>
            </a:endParaRPr>
          </a:p>
        </p:txBody>
      </p:sp>
      <p:sp>
        <p:nvSpPr>
          <p:cNvPr id="4" name="Title 1">
            <a:extLst>
              <a:ext uri="{FF2B5EF4-FFF2-40B4-BE49-F238E27FC236}">
                <a16:creationId xmlns:a16="http://schemas.microsoft.com/office/drawing/2014/main" id="{7E7D7385-3E80-06CE-D44A-3F03970438BF}"/>
              </a:ext>
            </a:extLst>
          </p:cNvPr>
          <p:cNvSpPr txBox="1">
            <a:spLocks/>
          </p:cNvSpPr>
          <p:nvPr/>
        </p:nvSpPr>
        <p:spPr>
          <a:xfrm>
            <a:off x="910596" y="296636"/>
            <a:ext cx="15793939" cy="1951830"/>
          </a:xfrm>
          <a:prstGeom prst="rect">
            <a:avLst/>
          </a:prstGeom>
        </p:spPr>
        <p:txBody>
          <a:bodyPr>
            <a:normAutofit/>
          </a:bodyPr>
          <a:lstStyle>
            <a:lvl1pPr algn="l" defTabSz="1346575" rtl="0" eaLnBrk="1" latinLnBrk="0" hangingPunct="1">
              <a:lnSpc>
                <a:spcPct val="90000"/>
              </a:lnSpc>
              <a:spcBef>
                <a:spcPct val="0"/>
              </a:spcBef>
              <a:buNone/>
              <a:defRPr sz="6479" kern="1200">
                <a:solidFill>
                  <a:schemeClr val="tx1"/>
                </a:solidFill>
                <a:latin typeface="+mj-lt"/>
                <a:ea typeface="+mj-ea"/>
                <a:cs typeface="+mj-cs"/>
              </a:defRPr>
            </a:lvl1pPr>
          </a:lstStyle>
          <a:p>
            <a:r>
              <a:rPr lang="en-US" sz="5000" dirty="0">
                <a:solidFill>
                  <a:schemeClr val="accent1"/>
                </a:solidFill>
                <a:latin typeface="Cambria" panose="02040503050406030204" pitchFamily="18" charset="0"/>
                <a:ea typeface="Cambria" panose="02040503050406030204" pitchFamily="18" charset="0"/>
              </a:rPr>
              <a:t>reference</a:t>
            </a:r>
          </a:p>
        </p:txBody>
      </p:sp>
    </p:spTree>
    <p:extLst>
      <p:ext uri="{BB962C8B-B14F-4D97-AF65-F5344CB8AC3E}">
        <p14:creationId xmlns:p14="http://schemas.microsoft.com/office/powerpoint/2010/main" val="375565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84622" y="3469779"/>
            <a:ext cx="2068515" cy="1015663"/>
          </a:xfrm>
          <a:prstGeom prst="rect">
            <a:avLst/>
          </a:prstGeom>
          <a:noFill/>
        </p:spPr>
        <p:txBody>
          <a:bodyPr wrap="none" lIns="91440" tIns="45720" rIns="91440" bIns="45720">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CODE</a:t>
            </a:r>
          </a:p>
        </p:txBody>
      </p:sp>
    </p:spTree>
    <p:extLst>
      <p:ext uri="{BB962C8B-B14F-4D97-AF65-F5344CB8AC3E}">
        <p14:creationId xmlns:p14="http://schemas.microsoft.com/office/powerpoint/2010/main" val="44420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596" y="296636"/>
            <a:ext cx="15793939" cy="1951830"/>
          </a:xfrm>
        </p:spPr>
        <p:txBody>
          <a:bodyPr>
            <a:normAutofit/>
          </a:bodyPr>
          <a:lstStyle/>
          <a:p>
            <a:r>
              <a:rPr lang="en-US" sz="5000" dirty="0">
                <a:solidFill>
                  <a:schemeClr val="accent1"/>
                </a:solidFill>
                <a:latin typeface="Cambria" panose="02040503050406030204" pitchFamily="18" charset="0"/>
                <a:ea typeface="Cambria" panose="02040503050406030204" pitchFamily="18" charset="0"/>
              </a:rPr>
              <a:t>Data Preparation</a:t>
            </a:r>
          </a:p>
        </p:txBody>
      </p:sp>
      <p:sp>
        <p:nvSpPr>
          <p:cNvPr id="3" name="Content Placeholder 2"/>
          <p:cNvSpPr>
            <a:spLocks noGrp="1"/>
          </p:cNvSpPr>
          <p:nvPr>
            <p:ph idx="1"/>
          </p:nvPr>
        </p:nvSpPr>
        <p:spPr>
          <a:xfrm>
            <a:off x="1044626" y="1928812"/>
            <a:ext cx="4584649" cy="8015287"/>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Import Libraries</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import </a:t>
            </a:r>
            <a:r>
              <a:rPr lang="en-US" sz="1400" dirty="0" err="1">
                <a:latin typeface="Cambria" panose="02040503050406030204" pitchFamily="18" charset="0"/>
                <a:ea typeface="Cambria" panose="02040503050406030204" pitchFamily="18" charset="0"/>
                <a:cs typeface="Courier New" panose="02070309020205020404" pitchFamily="49" charset="0"/>
              </a:rPr>
              <a:t>os</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import </a:t>
            </a:r>
            <a:r>
              <a:rPr lang="en-US" sz="1400" dirty="0" err="1">
                <a:latin typeface="Cambria" panose="02040503050406030204" pitchFamily="18" charset="0"/>
                <a:ea typeface="Cambria" panose="02040503050406030204" pitchFamily="18" charset="0"/>
                <a:cs typeface="Courier New" panose="02070309020205020404" pitchFamily="49" charset="0"/>
              </a:rPr>
              <a:t>json</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import random</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import </a:t>
            </a:r>
            <a:r>
              <a:rPr lang="en-US" sz="1400" dirty="0" err="1">
                <a:latin typeface="Cambria" panose="02040503050406030204" pitchFamily="18" charset="0"/>
                <a:ea typeface="Cambria" panose="02040503050406030204" pitchFamily="18" charset="0"/>
                <a:cs typeface="Courier New" panose="02070309020205020404" pitchFamily="49" charset="0"/>
              </a:rPr>
              <a:t>numpy</a:t>
            </a:r>
            <a:r>
              <a:rPr lang="en-US" sz="1400" dirty="0">
                <a:latin typeface="Cambria" panose="02040503050406030204" pitchFamily="18" charset="0"/>
                <a:ea typeface="Cambria" panose="02040503050406030204" pitchFamily="18" charset="0"/>
                <a:cs typeface="Courier New" panose="02070309020205020404" pitchFamily="49" charset="0"/>
              </a:rPr>
              <a:t> as np</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import pandas as </a:t>
            </a:r>
            <a:r>
              <a:rPr lang="en-US" sz="1400" dirty="0" err="1">
                <a:latin typeface="Cambria" panose="02040503050406030204" pitchFamily="18" charset="0"/>
                <a:ea typeface="Cambria" panose="02040503050406030204" pitchFamily="18" charset="0"/>
                <a:cs typeface="Courier New" panose="02070309020205020404" pitchFamily="49" charset="0"/>
              </a:rPr>
              <a:t>pd</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from </a:t>
            </a:r>
            <a:r>
              <a:rPr lang="en-US" sz="1400" dirty="0" err="1">
                <a:latin typeface="Cambria" panose="02040503050406030204" pitchFamily="18" charset="0"/>
                <a:ea typeface="Cambria" panose="02040503050406030204" pitchFamily="18" charset="0"/>
                <a:cs typeface="Courier New" panose="02070309020205020404" pitchFamily="49" charset="0"/>
              </a:rPr>
              <a:t>tqdm</a:t>
            </a:r>
            <a:r>
              <a:rPr lang="en-US" sz="1400" dirty="0">
                <a:latin typeface="Cambria" panose="02040503050406030204" pitchFamily="18" charset="0"/>
                <a:ea typeface="Cambria" panose="02040503050406030204" pitchFamily="18" charset="0"/>
                <a:cs typeface="Courier New" panose="02070309020205020404" pitchFamily="49" charset="0"/>
              </a:rPr>
              <a:t> import </a:t>
            </a:r>
            <a:r>
              <a:rPr lang="en-US" sz="1400" dirty="0" err="1">
                <a:latin typeface="Cambria" panose="02040503050406030204" pitchFamily="18" charset="0"/>
                <a:ea typeface="Cambria" panose="02040503050406030204" pitchFamily="18" charset="0"/>
                <a:cs typeface="Courier New" panose="02070309020205020404" pitchFamily="49" charset="0"/>
              </a:rPr>
              <a:t>tqdm</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from glob import glob</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import </a:t>
            </a:r>
            <a:r>
              <a:rPr lang="en-US" sz="1400" dirty="0" err="1">
                <a:latin typeface="Cambria" panose="02040503050406030204" pitchFamily="18" charset="0"/>
                <a:ea typeface="Cambria" panose="02040503050406030204" pitchFamily="18" charset="0"/>
                <a:cs typeface="Courier New" panose="02070309020205020404" pitchFamily="49" charset="0"/>
              </a:rPr>
              <a:t>tensorflow</a:t>
            </a:r>
            <a:r>
              <a:rPr lang="en-US" sz="1400" dirty="0">
                <a:latin typeface="Cambria" panose="02040503050406030204" pitchFamily="18" charset="0"/>
                <a:ea typeface="Cambria" panose="02040503050406030204" pitchFamily="18" charset="0"/>
                <a:cs typeface="Courier New" panose="02070309020205020404" pitchFamily="49" charset="0"/>
              </a:rPr>
              <a:t> as </a:t>
            </a:r>
            <a:r>
              <a:rPr lang="en-US" sz="1400" dirty="0" err="1">
                <a:latin typeface="Cambria" panose="02040503050406030204" pitchFamily="18" charset="0"/>
                <a:ea typeface="Cambria" panose="02040503050406030204" pitchFamily="18" charset="0"/>
                <a:cs typeface="Courier New" panose="02070309020205020404" pitchFamily="49" charset="0"/>
              </a:rPr>
              <a:t>tf</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import </a:t>
            </a:r>
            <a:r>
              <a:rPr lang="en-US" sz="1400" dirty="0" err="1">
                <a:latin typeface="Cambria" panose="02040503050406030204" pitchFamily="18" charset="0"/>
                <a:ea typeface="Cambria" panose="02040503050406030204" pitchFamily="18" charset="0"/>
                <a:cs typeface="Courier New" panose="02070309020205020404" pitchFamily="49" charset="0"/>
              </a:rPr>
              <a:t>keras</a:t>
            </a: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from </a:t>
            </a:r>
            <a:r>
              <a:rPr lang="en-US" sz="1400" dirty="0" err="1">
                <a:latin typeface="Cambria" panose="02040503050406030204" pitchFamily="18" charset="0"/>
                <a:ea typeface="Cambria" panose="02040503050406030204" pitchFamily="18" charset="0"/>
                <a:cs typeface="Courier New" panose="02070309020205020404" pitchFamily="49" charset="0"/>
              </a:rPr>
              <a:t>keras</a:t>
            </a:r>
            <a:r>
              <a:rPr lang="en-US" sz="1400" dirty="0">
                <a:latin typeface="Cambria" panose="02040503050406030204" pitchFamily="18" charset="0"/>
                <a:ea typeface="Cambria" panose="02040503050406030204" pitchFamily="18" charset="0"/>
                <a:cs typeface="Courier New" panose="02070309020205020404" pitchFamily="49" charset="0"/>
              </a:rPr>
              <a:t> import layers</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import </a:t>
            </a:r>
            <a:r>
              <a:rPr lang="en-US" sz="1400" dirty="0" err="1">
                <a:latin typeface="Cambria" panose="02040503050406030204" pitchFamily="18" charset="0"/>
                <a:ea typeface="Cambria" panose="02040503050406030204" pitchFamily="18" charset="0"/>
                <a:cs typeface="Courier New" panose="02070309020205020404" pitchFamily="49" charset="0"/>
              </a:rPr>
              <a:t>matplotlib.pyplot</a:t>
            </a:r>
            <a:r>
              <a:rPr lang="en-US" sz="1400" dirty="0">
                <a:latin typeface="Cambria" panose="02040503050406030204" pitchFamily="18" charset="0"/>
                <a:ea typeface="Cambria" panose="02040503050406030204" pitchFamily="18" charset="0"/>
                <a:cs typeface="Courier New" panose="02070309020205020404" pitchFamily="49" charset="0"/>
              </a:rPr>
              <a:t> as </a:t>
            </a:r>
            <a:r>
              <a:rPr lang="en-US" sz="1400" dirty="0" err="1">
                <a:latin typeface="Cambria" panose="02040503050406030204" pitchFamily="18" charset="0"/>
                <a:ea typeface="Cambria" panose="02040503050406030204" pitchFamily="18" charset="0"/>
                <a:cs typeface="Courier New" panose="02070309020205020404" pitchFamily="49" charset="0"/>
              </a:rPr>
              <a:t>plt</a:t>
            </a:r>
            <a:endParaRPr lang="en-US" sz="1400" dirty="0">
              <a:latin typeface="Cambria" panose="02040503050406030204" pitchFamily="18" charset="0"/>
              <a:ea typeface="Cambria" panose="02040503050406030204" pitchFamily="18" charset="0"/>
              <a:cs typeface="Courier New" panose="02070309020205020404" pitchFamily="49" charset="0"/>
            </a:endParaRPr>
          </a:p>
          <a:p>
            <a:endParaRPr lang="en-US" sz="3600" dirty="0">
              <a:latin typeface="Cambria" panose="02040503050406030204" pitchFamily="18" charset="0"/>
              <a:ea typeface="Cambria" panose="02040503050406030204" pitchFamily="18" charset="0"/>
            </a:endParaRPr>
          </a:p>
        </p:txBody>
      </p:sp>
      <p:sp>
        <p:nvSpPr>
          <p:cNvPr id="6" name="Content Placeholder 2"/>
          <p:cNvSpPr txBox="1">
            <a:spLocks/>
          </p:cNvSpPr>
          <p:nvPr/>
        </p:nvSpPr>
        <p:spPr>
          <a:xfrm>
            <a:off x="6000751" y="1928813"/>
            <a:ext cx="10929938" cy="801528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36645" indent="-336645" algn="l" defTabSz="1346575" rtl="0" eaLnBrk="1" latinLnBrk="0" hangingPunct="1">
              <a:lnSpc>
                <a:spcPct val="90000"/>
              </a:lnSpc>
              <a:spcBef>
                <a:spcPts val="1472"/>
              </a:spcBef>
              <a:buFont typeface="Arial" panose="020B0604020202020204" pitchFamily="34" charset="0"/>
              <a:buChar char="•"/>
              <a:defRPr sz="4124" kern="1200">
                <a:solidFill>
                  <a:schemeClr val="dk1"/>
                </a:solidFill>
                <a:latin typeface="+mn-lt"/>
                <a:ea typeface="+mn-ea"/>
                <a:cs typeface="+mn-cs"/>
              </a:defRPr>
            </a:lvl1pPr>
            <a:lvl2pPr marL="1009931" indent="-336645" algn="l" defTabSz="1346575" rtl="0" eaLnBrk="1" latinLnBrk="0" hangingPunct="1">
              <a:lnSpc>
                <a:spcPct val="90000"/>
              </a:lnSpc>
              <a:spcBef>
                <a:spcPts val="736"/>
              </a:spcBef>
              <a:buFont typeface="Arial" panose="020B0604020202020204" pitchFamily="34" charset="0"/>
              <a:buChar char="•"/>
              <a:defRPr sz="3534" kern="1200">
                <a:solidFill>
                  <a:schemeClr val="dk1"/>
                </a:solidFill>
                <a:latin typeface="+mn-lt"/>
                <a:ea typeface="+mn-ea"/>
                <a:cs typeface="+mn-cs"/>
              </a:defRPr>
            </a:lvl2pPr>
            <a:lvl3pPr marL="1683220" indent="-336645" algn="l" defTabSz="1346575" rtl="0" eaLnBrk="1" latinLnBrk="0" hangingPunct="1">
              <a:lnSpc>
                <a:spcPct val="90000"/>
              </a:lnSpc>
              <a:spcBef>
                <a:spcPts val="736"/>
              </a:spcBef>
              <a:buFont typeface="Arial" panose="020B0604020202020204" pitchFamily="34" charset="0"/>
              <a:buChar char="•"/>
              <a:defRPr sz="2945" kern="1200">
                <a:solidFill>
                  <a:schemeClr val="dk1"/>
                </a:solidFill>
                <a:latin typeface="+mn-lt"/>
                <a:ea typeface="+mn-ea"/>
                <a:cs typeface="+mn-cs"/>
              </a:defRPr>
            </a:lvl3pPr>
            <a:lvl4pPr marL="2356508"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4pPr>
            <a:lvl5pPr marL="3029794"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5pPr>
            <a:lvl6pPr marL="3703082"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6pPr>
            <a:lvl7pPr marL="4376371"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7pPr>
            <a:lvl8pPr marL="5049657"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8pPr>
            <a:lvl9pPr marL="5722945" indent="-336645" algn="l" defTabSz="1346575" rtl="0" eaLnBrk="1" latinLnBrk="0" hangingPunct="1">
              <a:lnSpc>
                <a:spcPct val="90000"/>
              </a:lnSpc>
              <a:spcBef>
                <a:spcPts val="736"/>
              </a:spcBef>
              <a:buFont typeface="Arial" panose="020B0604020202020204" pitchFamily="34" charset="0"/>
              <a:buChar char="•"/>
              <a:defRPr sz="2651" kern="1200">
                <a:solidFill>
                  <a:schemeClr val="dk1"/>
                </a:solidFill>
                <a:latin typeface="+mn-lt"/>
                <a:ea typeface="+mn-ea"/>
                <a:cs typeface="+mn-cs"/>
              </a:defRPr>
            </a:lvl9pPr>
          </a:lstStyle>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Downloading and loading LiDAR dataset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Replace </a:t>
            </a:r>
            <a:r>
              <a:rPr lang="en-US" sz="1400" dirty="0" err="1">
                <a:latin typeface="Cambria" panose="02040503050406030204" pitchFamily="18" charset="0"/>
                <a:ea typeface="Cambria" panose="02040503050406030204" pitchFamily="18" charset="0"/>
                <a:cs typeface="Courier New" panose="02070309020205020404" pitchFamily="49" charset="0"/>
              </a:rPr>
              <a:t>dataset_url</a:t>
            </a:r>
            <a:r>
              <a:rPr lang="en-US" sz="1400" dirty="0">
                <a:latin typeface="Cambria" panose="02040503050406030204" pitchFamily="18" charset="0"/>
                <a:ea typeface="Cambria" panose="02040503050406030204" pitchFamily="18" charset="0"/>
                <a:cs typeface="Courier New" panose="02070309020205020404" pitchFamily="49" charset="0"/>
              </a:rPr>
              <a:t> with the URL to your LiDAR dataset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dataset_url</a:t>
            </a:r>
            <a:r>
              <a:rPr lang="en-US" sz="1400" dirty="0">
                <a:latin typeface="Cambria" panose="02040503050406030204" pitchFamily="18" charset="0"/>
                <a:ea typeface="Cambria" panose="02040503050406030204" pitchFamily="18" charset="0"/>
                <a:cs typeface="Courier New" panose="02070309020205020404" pitchFamily="49" charset="0"/>
              </a:rPr>
              <a:t> = "https://example.com/lidar_dataset.zip"</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Download and extract the dataset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Replace the code below with your method of downloading and extracting the LiDAR dataset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Loading the LiDAR dataset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Modify the paths to match your dataset directory structure</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dataset_dir</a:t>
            </a:r>
            <a:r>
              <a:rPr lang="en-US" sz="1400" dirty="0">
                <a:latin typeface="Cambria" panose="02040503050406030204" pitchFamily="18" charset="0"/>
                <a:ea typeface="Cambria" panose="02040503050406030204" pitchFamily="18" charset="0"/>
                <a:cs typeface="Courier New" panose="02070309020205020404" pitchFamily="49" charset="0"/>
              </a:rPr>
              <a:t> = "/path/to/</a:t>
            </a:r>
            <a:r>
              <a:rPr lang="en-US" sz="1400" dirty="0" err="1">
                <a:latin typeface="Cambria" panose="02040503050406030204" pitchFamily="18" charset="0"/>
                <a:ea typeface="Cambria" panose="02040503050406030204" pitchFamily="18" charset="0"/>
                <a:cs typeface="Courier New" panose="02070309020205020404" pitchFamily="49" charset="0"/>
              </a:rPr>
              <a:t>lidar_dataset</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metadata_file</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os.path.join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dataset_dir</a:t>
            </a:r>
            <a:r>
              <a:rPr lang="en-US" sz="1400" dirty="0">
                <a:latin typeface="Cambria" panose="02040503050406030204" pitchFamily="18" charset="0"/>
                <a:ea typeface="Cambria" panose="02040503050406030204" pitchFamily="18" charset="0"/>
                <a:cs typeface="Courier New" panose="02070309020205020404" pitchFamily="49" charset="0"/>
              </a:rPr>
              <a:t>, "</a:t>
            </a:r>
            <a:r>
              <a:rPr lang="en-US" sz="1400" dirty="0" err="1">
                <a:latin typeface="Cambria" panose="02040503050406030204" pitchFamily="18" charset="0"/>
                <a:ea typeface="Cambria" panose="02040503050406030204" pitchFamily="18" charset="0"/>
                <a:cs typeface="Courier New" panose="02070309020205020404" pitchFamily="49" charset="0"/>
              </a:rPr>
              <a:t>metadata.json</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with open(</a:t>
            </a:r>
            <a:r>
              <a:rPr lang="en-US" sz="1400" dirty="0" err="1">
                <a:latin typeface="Cambria" panose="02040503050406030204" pitchFamily="18" charset="0"/>
                <a:ea typeface="Cambria" panose="02040503050406030204" pitchFamily="18" charset="0"/>
                <a:cs typeface="Courier New" panose="02070309020205020404" pitchFamily="49" charset="0"/>
              </a:rPr>
              <a:t>metadata_file</a:t>
            </a:r>
            <a:r>
              <a:rPr lang="en-US" sz="1400" dirty="0">
                <a:latin typeface="Cambria" panose="02040503050406030204" pitchFamily="18" charset="0"/>
                <a:ea typeface="Cambria" panose="02040503050406030204" pitchFamily="18" charset="0"/>
                <a:cs typeface="Courier New" panose="02070309020205020404" pitchFamily="49" charset="0"/>
              </a:rPr>
              <a:t>) as </a:t>
            </a:r>
            <a:r>
              <a:rPr lang="en-US" sz="1400" dirty="0" err="1">
                <a:latin typeface="Cambria" panose="02040503050406030204" pitchFamily="18" charset="0"/>
                <a:ea typeface="Cambria" panose="02040503050406030204" pitchFamily="18" charset="0"/>
                <a:cs typeface="Courier New" panose="02070309020205020404" pitchFamily="49" charset="0"/>
              </a:rPr>
              <a:t>json_file</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metadata = </a:t>
            </a:r>
            <a:r>
              <a:rPr lang="en-US" sz="1400" dirty="0" err="1">
                <a:latin typeface="Cambria" panose="02040503050406030204" pitchFamily="18" charset="0"/>
                <a:ea typeface="Cambria" panose="02040503050406030204" pitchFamily="18" charset="0"/>
                <a:cs typeface="Courier New" panose="02070309020205020404" pitchFamily="49" charset="0"/>
              </a:rPr>
              <a:t>json.load</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json_file</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 Selecting the category (e.g., buildings) for building extraction</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category = "building"</a:t>
            </a:r>
          </a:p>
          <a:p>
            <a:pPr marL="0" indent="0">
              <a:buNone/>
            </a:pPr>
            <a:endParaRPr lang="en-US" sz="1400" dirty="0">
              <a:latin typeface="Cambria" panose="02040503050406030204" pitchFamily="18" charset="0"/>
              <a:ea typeface="Cambria" panose="02040503050406030204" pitchFamily="18" charset="0"/>
              <a:cs typeface="Courier New" panose="02070309020205020404" pitchFamily="49" charset="0"/>
            </a:endParaRP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points_dir</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os.path.join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dataset_dir</a:t>
            </a:r>
            <a:r>
              <a:rPr lang="en-US" sz="1400" dirty="0">
                <a:latin typeface="Cambria" panose="02040503050406030204" pitchFamily="18" charset="0"/>
                <a:ea typeface="Cambria" panose="02040503050406030204" pitchFamily="18" charset="0"/>
                <a:cs typeface="Courier New" panose="02070309020205020404" pitchFamily="49" charset="0"/>
              </a:rPr>
              <a:t>, metadata[category]["</a:t>
            </a:r>
            <a:r>
              <a:rPr lang="en-US" sz="1400" dirty="0" err="1">
                <a:latin typeface="Cambria" panose="02040503050406030204" pitchFamily="18" charset="0"/>
                <a:ea typeface="Cambria" panose="02040503050406030204" pitchFamily="18" charset="0"/>
                <a:cs typeface="Courier New" panose="02070309020205020404" pitchFamily="49" charset="0"/>
              </a:rPr>
              <a:t>points_directory</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err="1">
                <a:latin typeface="Cambria" panose="02040503050406030204" pitchFamily="18" charset="0"/>
                <a:ea typeface="Cambria" panose="02040503050406030204" pitchFamily="18" charset="0"/>
                <a:cs typeface="Courier New" panose="02070309020205020404" pitchFamily="49" charset="0"/>
              </a:rPr>
              <a:t>labels_dir</a:t>
            </a:r>
            <a:r>
              <a:rPr lang="en-US" sz="1400" dirty="0">
                <a:latin typeface="Cambria" panose="02040503050406030204" pitchFamily="18" charset="0"/>
                <a:ea typeface="Cambria" panose="02040503050406030204" pitchFamily="18" charset="0"/>
                <a:cs typeface="Courier New" panose="02070309020205020404" pitchFamily="49" charset="0"/>
              </a:rPr>
              <a:t> = </a:t>
            </a:r>
            <a:r>
              <a:rPr lang="en-US" sz="1400" dirty="0" err="1">
                <a:latin typeface="Cambria" panose="02040503050406030204" pitchFamily="18" charset="0"/>
                <a:ea typeface="Cambria" panose="02040503050406030204" pitchFamily="18" charset="0"/>
                <a:cs typeface="Courier New" panose="02070309020205020404" pitchFamily="49" charset="0"/>
              </a:rPr>
              <a:t>os.path.join</a:t>
            </a:r>
            <a:r>
              <a:rPr lang="en-US" sz="1400" dirty="0">
                <a:latin typeface="Cambria" panose="02040503050406030204" pitchFamily="18" charset="0"/>
                <a:ea typeface="Cambria" panose="02040503050406030204" pitchFamily="18" charset="0"/>
                <a:cs typeface="Courier New" panose="02070309020205020404" pitchFamily="49" charset="0"/>
              </a:rPr>
              <a:t>(</a:t>
            </a:r>
            <a:r>
              <a:rPr lang="en-US" sz="1400" dirty="0" err="1">
                <a:latin typeface="Cambria" panose="02040503050406030204" pitchFamily="18" charset="0"/>
                <a:ea typeface="Cambria" panose="02040503050406030204" pitchFamily="18" charset="0"/>
                <a:cs typeface="Courier New" panose="02070309020205020404" pitchFamily="49" charset="0"/>
              </a:rPr>
              <a:t>dataset_dir</a:t>
            </a:r>
            <a:r>
              <a:rPr lang="en-US" sz="1400" dirty="0">
                <a:latin typeface="Cambria" panose="02040503050406030204" pitchFamily="18" charset="0"/>
                <a:ea typeface="Cambria" panose="02040503050406030204" pitchFamily="18" charset="0"/>
                <a:cs typeface="Courier New" panose="02070309020205020404" pitchFamily="49" charset="0"/>
              </a:rPr>
              <a:t>, metadata[category]["</a:t>
            </a:r>
            <a:r>
              <a:rPr lang="en-US" sz="1400" dirty="0" err="1">
                <a:latin typeface="Cambria" panose="02040503050406030204" pitchFamily="18" charset="0"/>
                <a:ea typeface="Cambria" panose="02040503050406030204" pitchFamily="18" charset="0"/>
                <a:cs typeface="Courier New" panose="02070309020205020404" pitchFamily="49" charset="0"/>
              </a:rPr>
              <a:t>labels_directory</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NUM_CLASSES = metadata[category]["</a:t>
            </a:r>
            <a:r>
              <a:rPr lang="en-US" sz="1400" dirty="0" err="1">
                <a:latin typeface="Cambria" panose="02040503050406030204" pitchFamily="18" charset="0"/>
                <a:ea typeface="Cambria" panose="02040503050406030204" pitchFamily="18" charset="0"/>
                <a:cs typeface="Courier New" panose="02070309020205020404" pitchFamily="49" charset="0"/>
              </a:rPr>
              <a:t>num_classes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r>
              <a:rPr lang="en-US" sz="1400" dirty="0">
                <a:latin typeface="Cambria" panose="02040503050406030204" pitchFamily="18" charset="0"/>
                <a:ea typeface="Cambria" panose="02040503050406030204" pitchFamily="18" charset="0"/>
                <a:cs typeface="Courier New" panose="02070309020205020404" pitchFamily="49" charset="0"/>
              </a:rPr>
              <a:t>NUM_RETURN_TYPES = metadata[category]["</a:t>
            </a:r>
            <a:r>
              <a:rPr lang="en-US" sz="1400" dirty="0" err="1">
                <a:latin typeface="Cambria" panose="02040503050406030204" pitchFamily="18" charset="0"/>
                <a:ea typeface="Cambria" panose="02040503050406030204" pitchFamily="18" charset="0"/>
                <a:cs typeface="Courier New" panose="02070309020205020404" pitchFamily="49" charset="0"/>
              </a:rPr>
              <a:t>num_return_types</a:t>
            </a:r>
            <a:r>
              <a:rPr lang="en-US" sz="1400" dirty="0">
                <a:latin typeface="Cambria" panose="02040503050406030204" pitchFamily="18" charset="0"/>
                <a:ea typeface="Cambria" panose="02040503050406030204" pitchFamily="18" charset="0"/>
                <a:cs typeface="Courier New" panose="02070309020205020404" pitchFamily="49" charset="0"/>
              </a:rPr>
              <a:t>"]</a:t>
            </a:r>
          </a:p>
          <a:p>
            <a:pPr marL="0" indent="0">
              <a:buNone/>
            </a:pPr>
            <a:endParaRPr lang="en-US"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946404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333</TotalTime>
  <Words>3402</Words>
  <Application>Microsoft Office PowerPoint</Application>
  <PresentationFormat>Custom</PresentationFormat>
  <Paragraphs>322</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vt:lpstr>
      <vt:lpstr>Cambria Math</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Preparation</vt:lpstr>
      <vt:lpstr>Data Preprocessing</vt:lpstr>
      <vt:lpstr>Data Generator</vt:lpstr>
      <vt:lpstr>Data Splitting</vt:lpstr>
      <vt:lpstr>Modeling</vt:lpstr>
      <vt:lpstr>Modeling (2)</vt:lpstr>
      <vt:lpstr>Training Preparation</vt:lpstr>
      <vt:lpstr>Training Validation</vt:lpstr>
      <vt:lpstr>Inference Testing</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Widodo, Agus A</dc:creator>
  <cp:lastModifiedBy>Widodo, Agus A</cp:lastModifiedBy>
  <cp:revision>1</cp:revision>
  <dcterms:created xsi:type="dcterms:W3CDTF">2024-04-02T10:41:48Z</dcterms:created>
  <dcterms:modified xsi:type="dcterms:W3CDTF">2024-04-02T18:04:07Z</dcterms:modified>
</cp:coreProperties>
</file>