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347" r:id="rId2"/>
    <p:sldId id="348" r:id="rId3"/>
    <p:sldId id="349" r:id="rId4"/>
    <p:sldId id="350" r:id="rId5"/>
    <p:sldId id="351" r:id="rId6"/>
    <p:sldId id="367" r:id="rId7"/>
    <p:sldId id="366" r:id="rId8"/>
    <p:sldId id="368" r:id="rId9"/>
    <p:sldId id="352" r:id="rId10"/>
    <p:sldId id="353" r:id="rId11"/>
    <p:sldId id="354" r:id="rId12"/>
    <p:sldId id="355" r:id="rId13"/>
    <p:sldId id="357" r:id="rId14"/>
    <p:sldId id="358" r:id="rId15"/>
    <p:sldId id="359" r:id="rId16"/>
    <p:sldId id="360" r:id="rId17"/>
    <p:sldId id="356" r:id="rId18"/>
    <p:sldId id="361" r:id="rId19"/>
    <p:sldId id="362" r:id="rId20"/>
    <p:sldId id="363" r:id="rId21"/>
    <p:sldId id="364" r:id="rId22"/>
    <p:sldId id="365" r:id="rId23"/>
  </p:sldIdLst>
  <p:sldSz cx="18311813" cy="1009808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7FFD09-A4BE-4727-98DD-D353AEB9D465}" v="203" dt="2024-04-11T13:19:20.42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33" d="100"/>
          <a:sy n="33" d="100"/>
        </p:scale>
        <p:origin x="906" y="7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idodo, Agus A" userId="7e0b41b2-95c0-44fb-a591-8707edf6eef7" providerId="ADAL" clId="{6C7FFD09-A4BE-4727-98DD-D353AEB9D465}"/>
    <pc:docChg chg="undo custSel addSld delSld modSld sldOrd">
      <pc:chgData name="Widodo, Agus A" userId="7e0b41b2-95c0-44fb-a591-8707edf6eef7" providerId="ADAL" clId="{6C7FFD09-A4BE-4727-98DD-D353AEB9D465}" dt="2024-04-11T13:20:40.883" v="2976" actId="1076"/>
      <pc:docMkLst>
        <pc:docMk/>
      </pc:docMkLst>
      <pc:sldChg chg="del">
        <pc:chgData name="Widodo, Agus A" userId="7e0b41b2-95c0-44fb-a591-8707edf6eef7" providerId="ADAL" clId="{6C7FFD09-A4BE-4727-98DD-D353AEB9D465}" dt="2024-04-09T11:39:35.792" v="112" actId="47"/>
        <pc:sldMkLst>
          <pc:docMk/>
          <pc:sldMk cId="88063383" sldId="346"/>
        </pc:sldMkLst>
      </pc:sldChg>
      <pc:sldChg chg="modSp mod">
        <pc:chgData name="Widodo, Agus A" userId="7e0b41b2-95c0-44fb-a591-8707edf6eef7" providerId="ADAL" clId="{6C7FFD09-A4BE-4727-98DD-D353AEB9D465}" dt="2024-04-09T10:57:22.135" v="22" actId="20577"/>
        <pc:sldMkLst>
          <pc:docMk/>
          <pc:sldMk cId="0" sldId="347"/>
        </pc:sldMkLst>
        <pc:spChg chg="mod">
          <ac:chgData name="Widodo, Agus A" userId="7e0b41b2-95c0-44fb-a591-8707edf6eef7" providerId="ADAL" clId="{6C7FFD09-A4BE-4727-98DD-D353AEB9D465}" dt="2024-04-09T10:57:22.135" v="22" actId="20577"/>
          <ac:spMkLst>
            <pc:docMk/>
            <pc:sldMk cId="0" sldId="347"/>
            <ac:spMk id="2" creationId="{5A1EF13D-0CA6-D627-879C-E86761599B6F}"/>
          </ac:spMkLst>
        </pc:spChg>
      </pc:sldChg>
      <pc:sldChg chg="modSp mod">
        <pc:chgData name="Widodo, Agus A" userId="7e0b41b2-95c0-44fb-a591-8707edf6eef7" providerId="ADAL" clId="{6C7FFD09-A4BE-4727-98DD-D353AEB9D465}" dt="2024-04-09T10:58:00.115" v="110" actId="20577"/>
        <pc:sldMkLst>
          <pc:docMk/>
          <pc:sldMk cId="2642877747" sldId="348"/>
        </pc:sldMkLst>
        <pc:spChg chg="mod">
          <ac:chgData name="Widodo, Agus A" userId="7e0b41b2-95c0-44fb-a591-8707edf6eef7" providerId="ADAL" clId="{6C7FFD09-A4BE-4727-98DD-D353AEB9D465}" dt="2024-04-09T10:58:00.115" v="110" actId="20577"/>
          <ac:spMkLst>
            <pc:docMk/>
            <pc:sldMk cId="2642877747" sldId="348"/>
            <ac:spMk id="3" creationId="{4E097CC4-63EC-1D17-B73E-1DFC2046AF6F}"/>
          </ac:spMkLst>
        </pc:spChg>
      </pc:sldChg>
      <pc:sldChg chg="addSp delSp modSp add mod">
        <pc:chgData name="Widodo, Agus A" userId="7e0b41b2-95c0-44fb-a591-8707edf6eef7" providerId="ADAL" clId="{6C7FFD09-A4BE-4727-98DD-D353AEB9D465}" dt="2024-04-09T11:44:16.682" v="222" actId="121"/>
        <pc:sldMkLst>
          <pc:docMk/>
          <pc:sldMk cId="4202775651" sldId="349"/>
        </pc:sldMkLst>
        <pc:spChg chg="mod">
          <ac:chgData name="Widodo, Agus A" userId="7e0b41b2-95c0-44fb-a591-8707edf6eef7" providerId="ADAL" clId="{6C7FFD09-A4BE-4727-98DD-D353AEB9D465}" dt="2024-04-09T11:39:59.491" v="147" actId="20577"/>
          <ac:spMkLst>
            <pc:docMk/>
            <pc:sldMk cId="4202775651" sldId="349"/>
            <ac:spMk id="2" creationId="{E517A0C6-0EC7-CE9D-3A5D-7E80A3A212B8}"/>
          </ac:spMkLst>
        </pc:spChg>
        <pc:spChg chg="del">
          <ac:chgData name="Widodo, Agus A" userId="7e0b41b2-95c0-44fb-a591-8707edf6eef7" providerId="ADAL" clId="{6C7FFD09-A4BE-4727-98DD-D353AEB9D465}" dt="2024-04-09T11:39:44.340" v="114" actId="478"/>
          <ac:spMkLst>
            <pc:docMk/>
            <pc:sldMk cId="4202775651" sldId="349"/>
            <ac:spMk id="3" creationId="{4E097CC4-63EC-1D17-B73E-1DFC2046AF6F}"/>
          </ac:spMkLst>
        </pc:spChg>
        <pc:spChg chg="add mod">
          <ac:chgData name="Widodo, Agus A" userId="7e0b41b2-95c0-44fb-a591-8707edf6eef7" providerId="ADAL" clId="{6C7FFD09-A4BE-4727-98DD-D353AEB9D465}" dt="2024-04-09T11:44:16.682" v="222" actId="121"/>
          <ac:spMkLst>
            <pc:docMk/>
            <pc:sldMk cId="4202775651" sldId="349"/>
            <ac:spMk id="7" creationId="{A85BAB3F-3ABE-BB3C-D15E-B706BA1B8D39}"/>
          </ac:spMkLst>
        </pc:spChg>
        <pc:picChg chg="add mod">
          <ac:chgData name="Widodo, Agus A" userId="7e0b41b2-95c0-44fb-a591-8707edf6eef7" providerId="ADAL" clId="{6C7FFD09-A4BE-4727-98DD-D353AEB9D465}" dt="2024-04-09T11:43:22.832" v="174" actId="1076"/>
          <ac:picMkLst>
            <pc:docMk/>
            <pc:sldMk cId="4202775651" sldId="349"/>
            <ac:picMk id="5" creationId="{46885B4C-C425-3C31-FC20-62DD7000A83E}"/>
          </ac:picMkLst>
        </pc:picChg>
        <pc:picChg chg="add mod">
          <ac:chgData name="Widodo, Agus A" userId="7e0b41b2-95c0-44fb-a591-8707edf6eef7" providerId="ADAL" clId="{6C7FFD09-A4BE-4727-98DD-D353AEB9D465}" dt="2024-04-09T11:43:26.464" v="176" actId="14100"/>
          <ac:picMkLst>
            <pc:docMk/>
            <pc:sldMk cId="4202775651" sldId="349"/>
            <ac:picMk id="6" creationId="{1D50D0A4-5D7E-37F9-EB34-E1F9C9B76126}"/>
          </ac:picMkLst>
        </pc:picChg>
      </pc:sldChg>
      <pc:sldChg chg="addSp delSp modSp add del mod">
        <pc:chgData name="Widodo, Agus A" userId="7e0b41b2-95c0-44fb-a591-8707edf6eef7" providerId="ADAL" clId="{6C7FFD09-A4BE-4727-98DD-D353AEB9D465}" dt="2024-04-09T11:44:24.972" v="223" actId="2696"/>
        <pc:sldMkLst>
          <pc:docMk/>
          <pc:sldMk cId="196652407" sldId="350"/>
        </pc:sldMkLst>
        <pc:picChg chg="add del mod">
          <ac:chgData name="Widodo, Agus A" userId="7e0b41b2-95c0-44fb-a591-8707edf6eef7" providerId="ADAL" clId="{6C7FFD09-A4BE-4727-98DD-D353AEB9D465}" dt="2024-04-09T11:42:51.728" v="161" actId="21"/>
          <ac:picMkLst>
            <pc:docMk/>
            <pc:sldMk cId="196652407" sldId="350"/>
            <ac:picMk id="4" creationId="{BA749A0C-3A5C-05FB-FB99-D9CA36893CBF}"/>
          </ac:picMkLst>
        </pc:picChg>
        <pc:picChg chg="del">
          <ac:chgData name="Widodo, Agus A" userId="7e0b41b2-95c0-44fb-a591-8707edf6eef7" providerId="ADAL" clId="{6C7FFD09-A4BE-4727-98DD-D353AEB9D465}" dt="2024-04-09T11:42:33.027" v="153" actId="478"/>
          <ac:picMkLst>
            <pc:docMk/>
            <pc:sldMk cId="196652407" sldId="350"/>
            <ac:picMk id="5" creationId="{46885B4C-C425-3C31-FC20-62DD7000A83E}"/>
          </ac:picMkLst>
        </pc:picChg>
      </pc:sldChg>
      <pc:sldChg chg="addSp delSp modSp add mod">
        <pc:chgData name="Widodo, Agus A" userId="7e0b41b2-95c0-44fb-a591-8707edf6eef7" providerId="ADAL" clId="{6C7FFD09-A4BE-4727-98DD-D353AEB9D465}" dt="2024-04-09T11:46:28.903" v="232" actId="14100"/>
        <pc:sldMkLst>
          <pc:docMk/>
          <pc:sldMk cId="2843566591" sldId="350"/>
        </pc:sldMkLst>
        <pc:spChg chg="mod">
          <ac:chgData name="Widodo, Agus A" userId="7e0b41b2-95c0-44fb-a591-8707edf6eef7" providerId="ADAL" clId="{6C7FFD09-A4BE-4727-98DD-D353AEB9D465}" dt="2024-04-09T11:46:23.726" v="228" actId="1076"/>
          <ac:spMkLst>
            <pc:docMk/>
            <pc:sldMk cId="2843566591" sldId="350"/>
            <ac:spMk id="7" creationId="{A85BAB3F-3ABE-BB3C-D15E-B706BA1B8D39}"/>
          </ac:spMkLst>
        </pc:spChg>
        <pc:picChg chg="add mod">
          <ac:chgData name="Widodo, Agus A" userId="7e0b41b2-95c0-44fb-a591-8707edf6eef7" providerId="ADAL" clId="{6C7FFD09-A4BE-4727-98DD-D353AEB9D465}" dt="2024-04-09T11:46:28.903" v="232" actId="14100"/>
          <ac:picMkLst>
            <pc:docMk/>
            <pc:sldMk cId="2843566591" sldId="350"/>
            <ac:picMk id="4" creationId="{314317AE-F82F-0110-0845-0FFBF81AB01B}"/>
          </ac:picMkLst>
        </pc:picChg>
        <pc:picChg chg="del mod">
          <ac:chgData name="Widodo, Agus A" userId="7e0b41b2-95c0-44fb-a591-8707edf6eef7" providerId="ADAL" clId="{6C7FFD09-A4BE-4727-98DD-D353AEB9D465}" dt="2024-04-09T11:46:18.660" v="226" actId="478"/>
          <ac:picMkLst>
            <pc:docMk/>
            <pc:sldMk cId="2843566591" sldId="350"/>
            <ac:picMk id="5" creationId="{46885B4C-C425-3C31-FC20-62DD7000A83E}"/>
          </ac:picMkLst>
        </pc:picChg>
        <pc:picChg chg="del">
          <ac:chgData name="Widodo, Agus A" userId="7e0b41b2-95c0-44fb-a591-8707edf6eef7" providerId="ADAL" clId="{6C7FFD09-A4BE-4727-98DD-D353AEB9D465}" dt="2024-04-09T11:46:19.250" v="227" actId="478"/>
          <ac:picMkLst>
            <pc:docMk/>
            <pc:sldMk cId="2843566591" sldId="350"/>
            <ac:picMk id="6" creationId="{1D50D0A4-5D7E-37F9-EB34-E1F9C9B76126}"/>
          </ac:picMkLst>
        </pc:picChg>
      </pc:sldChg>
      <pc:sldChg chg="addSp delSp modSp add mod">
        <pc:chgData name="Widodo, Agus A" userId="7e0b41b2-95c0-44fb-a591-8707edf6eef7" providerId="ADAL" clId="{6C7FFD09-A4BE-4727-98DD-D353AEB9D465}" dt="2024-04-09T11:47:45.542" v="237" actId="1076"/>
        <pc:sldMkLst>
          <pc:docMk/>
          <pc:sldMk cId="2012868892" sldId="351"/>
        </pc:sldMkLst>
        <pc:picChg chg="del">
          <ac:chgData name="Widodo, Agus A" userId="7e0b41b2-95c0-44fb-a591-8707edf6eef7" providerId="ADAL" clId="{6C7FFD09-A4BE-4727-98DD-D353AEB9D465}" dt="2024-04-09T11:47:41.441" v="234" actId="478"/>
          <ac:picMkLst>
            <pc:docMk/>
            <pc:sldMk cId="2012868892" sldId="351"/>
            <ac:picMk id="4" creationId="{314317AE-F82F-0110-0845-0FFBF81AB01B}"/>
          </ac:picMkLst>
        </pc:picChg>
        <pc:picChg chg="add mod">
          <ac:chgData name="Widodo, Agus A" userId="7e0b41b2-95c0-44fb-a591-8707edf6eef7" providerId="ADAL" clId="{6C7FFD09-A4BE-4727-98DD-D353AEB9D465}" dt="2024-04-09T11:47:45.542" v="237" actId="1076"/>
          <ac:picMkLst>
            <pc:docMk/>
            <pc:sldMk cId="2012868892" sldId="351"/>
            <ac:picMk id="5" creationId="{28D82F6F-B3DA-9530-1639-3E531A840696}"/>
          </ac:picMkLst>
        </pc:picChg>
      </pc:sldChg>
      <pc:sldChg chg="new del">
        <pc:chgData name="Widodo, Agus A" userId="7e0b41b2-95c0-44fb-a591-8707edf6eef7" providerId="ADAL" clId="{6C7FFD09-A4BE-4727-98DD-D353AEB9D465}" dt="2024-04-09T11:47:58.779" v="239" actId="47"/>
        <pc:sldMkLst>
          <pc:docMk/>
          <pc:sldMk cId="2432960752" sldId="352"/>
        </pc:sldMkLst>
      </pc:sldChg>
      <pc:sldChg chg="modSp add mod ord">
        <pc:chgData name="Widodo, Agus A" userId="7e0b41b2-95c0-44fb-a591-8707edf6eef7" providerId="ADAL" clId="{6C7FFD09-A4BE-4727-98DD-D353AEB9D465}" dt="2024-04-11T08:07:04.010" v="2635" actId="21"/>
        <pc:sldMkLst>
          <pc:docMk/>
          <pc:sldMk cId="3773085088" sldId="352"/>
        </pc:sldMkLst>
        <pc:spChg chg="mod">
          <ac:chgData name="Widodo, Agus A" userId="7e0b41b2-95c0-44fb-a591-8707edf6eef7" providerId="ADAL" clId="{6C7FFD09-A4BE-4727-98DD-D353AEB9D465}" dt="2024-04-09T11:51:27.925" v="580" actId="1076"/>
          <ac:spMkLst>
            <pc:docMk/>
            <pc:sldMk cId="3773085088" sldId="352"/>
            <ac:spMk id="2" creationId="{E517A0C6-0EC7-CE9D-3A5D-7E80A3A212B8}"/>
          </ac:spMkLst>
        </pc:spChg>
        <pc:spChg chg="mod">
          <ac:chgData name="Widodo, Agus A" userId="7e0b41b2-95c0-44fb-a591-8707edf6eef7" providerId="ADAL" clId="{6C7FFD09-A4BE-4727-98DD-D353AEB9D465}" dt="2024-04-11T08:07:04.010" v="2635" actId="21"/>
          <ac:spMkLst>
            <pc:docMk/>
            <pc:sldMk cId="3773085088" sldId="352"/>
            <ac:spMk id="3" creationId="{4E097CC4-63EC-1D17-B73E-1DFC2046AF6F}"/>
          </ac:spMkLst>
        </pc:spChg>
      </pc:sldChg>
      <pc:sldChg chg="del">
        <pc:chgData name="Widodo, Agus A" userId="7e0b41b2-95c0-44fb-a591-8707edf6eef7" providerId="ADAL" clId="{6C7FFD09-A4BE-4727-98DD-D353AEB9D465}" dt="2024-04-09T11:39:33.848" v="111" actId="47"/>
        <pc:sldMkLst>
          <pc:docMk/>
          <pc:sldMk cId="1794203051" sldId="353"/>
        </pc:sldMkLst>
      </pc:sldChg>
      <pc:sldChg chg="addSp delSp modSp add mod">
        <pc:chgData name="Widodo, Agus A" userId="7e0b41b2-95c0-44fb-a591-8707edf6eef7" providerId="ADAL" clId="{6C7FFD09-A4BE-4727-98DD-D353AEB9D465}" dt="2024-04-09T16:15:42.244" v="2287" actId="255"/>
        <pc:sldMkLst>
          <pc:docMk/>
          <pc:sldMk cId="3749698929" sldId="353"/>
        </pc:sldMkLst>
        <pc:spChg chg="mod">
          <ac:chgData name="Widodo, Agus A" userId="7e0b41b2-95c0-44fb-a591-8707edf6eef7" providerId="ADAL" clId="{6C7FFD09-A4BE-4727-98DD-D353AEB9D465}" dt="2024-04-09T16:15:42.244" v="2287" actId="255"/>
          <ac:spMkLst>
            <pc:docMk/>
            <pc:sldMk cId="3749698929" sldId="353"/>
            <ac:spMk id="2" creationId="{E517A0C6-0EC7-CE9D-3A5D-7E80A3A212B8}"/>
          </ac:spMkLst>
        </pc:spChg>
        <pc:spChg chg="del">
          <ac:chgData name="Widodo, Agus A" userId="7e0b41b2-95c0-44fb-a591-8707edf6eef7" providerId="ADAL" clId="{6C7FFD09-A4BE-4727-98DD-D353AEB9D465}" dt="2024-04-09T12:06:49.976" v="604" actId="478"/>
          <ac:spMkLst>
            <pc:docMk/>
            <pc:sldMk cId="3749698929" sldId="353"/>
            <ac:spMk id="3" creationId="{4E097CC4-63EC-1D17-B73E-1DFC2046AF6F}"/>
          </ac:spMkLst>
        </pc:spChg>
        <pc:spChg chg="add del mod">
          <ac:chgData name="Widodo, Agus A" userId="7e0b41b2-95c0-44fb-a591-8707edf6eef7" providerId="ADAL" clId="{6C7FFD09-A4BE-4727-98DD-D353AEB9D465}" dt="2024-04-09T13:01:27.925" v="814"/>
          <ac:spMkLst>
            <pc:docMk/>
            <pc:sldMk cId="3749698929" sldId="353"/>
            <ac:spMk id="5" creationId="{C853105E-2682-6EC8-6350-CC57C627AF1C}"/>
          </ac:spMkLst>
        </pc:spChg>
        <pc:graphicFrameChg chg="add mod modGraphic">
          <ac:chgData name="Widodo, Agus A" userId="7e0b41b2-95c0-44fb-a591-8707edf6eef7" providerId="ADAL" clId="{6C7FFD09-A4BE-4727-98DD-D353AEB9D465}" dt="2024-04-09T15:22:03.245" v="1946" actId="798"/>
          <ac:graphicFrameMkLst>
            <pc:docMk/>
            <pc:sldMk cId="3749698929" sldId="353"/>
            <ac:graphicFrameMk id="4" creationId="{C505C98A-63F9-D5D9-0A37-FA50068267B8}"/>
          </ac:graphicFrameMkLst>
        </pc:graphicFrameChg>
        <pc:graphicFrameChg chg="add del mod">
          <ac:chgData name="Widodo, Agus A" userId="7e0b41b2-95c0-44fb-a591-8707edf6eef7" providerId="ADAL" clId="{6C7FFD09-A4BE-4727-98DD-D353AEB9D465}" dt="2024-04-09T13:18:49.899" v="879"/>
          <ac:graphicFrameMkLst>
            <pc:docMk/>
            <pc:sldMk cId="3749698929" sldId="353"/>
            <ac:graphicFrameMk id="6" creationId="{F0717FA4-34B9-E733-3287-702458589C94}"/>
          </ac:graphicFrameMkLst>
        </pc:graphicFrameChg>
        <pc:picChg chg="add del mod">
          <ac:chgData name="Widodo, Agus A" userId="7e0b41b2-95c0-44fb-a591-8707edf6eef7" providerId="ADAL" clId="{6C7FFD09-A4BE-4727-98DD-D353AEB9D465}" dt="2024-04-09T13:45:24.007" v="1392" actId="478"/>
          <ac:picMkLst>
            <pc:docMk/>
            <pc:sldMk cId="3749698929" sldId="353"/>
            <ac:picMk id="8" creationId="{E35F9976-950B-4001-69F8-0124248F00EA}"/>
          </ac:picMkLst>
        </pc:picChg>
        <pc:picChg chg="add mod">
          <ac:chgData name="Widodo, Agus A" userId="7e0b41b2-95c0-44fb-a591-8707edf6eef7" providerId="ADAL" clId="{6C7FFD09-A4BE-4727-98DD-D353AEB9D465}" dt="2024-04-09T15:21:47.387" v="1944" actId="1076"/>
          <ac:picMkLst>
            <pc:docMk/>
            <pc:sldMk cId="3749698929" sldId="353"/>
            <ac:picMk id="10" creationId="{9B1FBBB7-43F1-62B8-3569-F9293759B4E0}"/>
          </ac:picMkLst>
        </pc:picChg>
      </pc:sldChg>
      <pc:sldChg chg="addSp delSp modSp new mod">
        <pc:chgData name="Widodo, Agus A" userId="7e0b41b2-95c0-44fb-a591-8707edf6eef7" providerId="ADAL" clId="{6C7FFD09-A4BE-4727-98DD-D353AEB9D465}" dt="2024-04-09T16:15:32.866" v="2286" actId="255"/>
        <pc:sldMkLst>
          <pc:docMk/>
          <pc:sldMk cId="2438299705" sldId="354"/>
        </pc:sldMkLst>
        <pc:spChg chg="add mod">
          <ac:chgData name="Widodo, Agus A" userId="7e0b41b2-95c0-44fb-a591-8707edf6eef7" providerId="ADAL" clId="{6C7FFD09-A4BE-4727-98DD-D353AEB9D465}" dt="2024-04-09T16:15:32.866" v="2286" actId="255"/>
          <ac:spMkLst>
            <pc:docMk/>
            <pc:sldMk cId="2438299705" sldId="354"/>
            <ac:spMk id="5" creationId="{B82BCC62-13B1-03F9-A54D-B4EDE85C5B42}"/>
          </ac:spMkLst>
        </pc:spChg>
        <pc:spChg chg="add mod">
          <ac:chgData name="Widodo, Agus A" userId="7e0b41b2-95c0-44fb-a591-8707edf6eef7" providerId="ADAL" clId="{6C7FFD09-A4BE-4727-98DD-D353AEB9D465}" dt="2024-04-09T15:08:11.059" v="1902" actId="2711"/>
          <ac:spMkLst>
            <pc:docMk/>
            <pc:sldMk cId="2438299705" sldId="354"/>
            <ac:spMk id="14" creationId="{BEE40D70-F5BB-F2FB-627E-8CB656A79BDB}"/>
          </ac:spMkLst>
        </pc:spChg>
        <pc:graphicFrameChg chg="add del mod modGraphic">
          <ac:chgData name="Widodo, Agus A" userId="7e0b41b2-95c0-44fb-a591-8707edf6eef7" providerId="ADAL" clId="{6C7FFD09-A4BE-4727-98DD-D353AEB9D465}" dt="2024-04-09T13:00:29.178" v="801" actId="478"/>
          <ac:graphicFrameMkLst>
            <pc:docMk/>
            <pc:sldMk cId="2438299705" sldId="354"/>
            <ac:graphicFrameMk id="2" creationId="{9C813155-DFE4-65AA-5F34-A2CC4A093116}"/>
          </ac:graphicFrameMkLst>
        </pc:graphicFrameChg>
        <pc:graphicFrameChg chg="add del mod">
          <ac:chgData name="Widodo, Agus A" userId="7e0b41b2-95c0-44fb-a591-8707edf6eef7" providerId="ADAL" clId="{6C7FFD09-A4BE-4727-98DD-D353AEB9D465}" dt="2024-04-09T13:00:19.889" v="799"/>
          <ac:graphicFrameMkLst>
            <pc:docMk/>
            <pc:sldMk cId="2438299705" sldId="354"/>
            <ac:graphicFrameMk id="3" creationId="{D95E355A-D411-AEE5-FD04-DDB233B88D53}"/>
          </ac:graphicFrameMkLst>
        </pc:graphicFrameChg>
        <pc:graphicFrameChg chg="add del mod modGraphic">
          <ac:chgData name="Widodo, Agus A" userId="7e0b41b2-95c0-44fb-a591-8707edf6eef7" providerId="ADAL" clId="{6C7FFD09-A4BE-4727-98DD-D353AEB9D465}" dt="2024-04-09T13:40:32.426" v="1365" actId="478"/>
          <ac:graphicFrameMkLst>
            <pc:docMk/>
            <pc:sldMk cId="2438299705" sldId="354"/>
            <ac:graphicFrameMk id="4" creationId="{699D3E82-80CD-27F8-10D4-D72104C764FF}"/>
          </ac:graphicFrameMkLst>
        </pc:graphicFrameChg>
        <pc:graphicFrameChg chg="add mod modGraphic">
          <ac:chgData name="Widodo, Agus A" userId="7e0b41b2-95c0-44fb-a591-8707edf6eef7" providerId="ADAL" clId="{6C7FFD09-A4BE-4727-98DD-D353AEB9D465}" dt="2024-04-09T13:57:20.289" v="1454" actId="1076"/>
          <ac:graphicFrameMkLst>
            <pc:docMk/>
            <pc:sldMk cId="2438299705" sldId="354"/>
            <ac:graphicFrameMk id="6" creationId="{C8139CC1-6290-7751-DD39-97F08EF20B67}"/>
          </ac:graphicFrameMkLst>
        </pc:graphicFrameChg>
        <pc:picChg chg="add mod">
          <ac:chgData name="Widodo, Agus A" userId="7e0b41b2-95c0-44fb-a591-8707edf6eef7" providerId="ADAL" clId="{6C7FFD09-A4BE-4727-98DD-D353AEB9D465}" dt="2024-04-09T14:04:44.607" v="1623" actId="14100"/>
          <ac:picMkLst>
            <pc:docMk/>
            <pc:sldMk cId="2438299705" sldId="354"/>
            <ac:picMk id="7" creationId="{18DE0065-B1B7-7CE5-A5F7-E8AD731A2172}"/>
          </ac:picMkLst>
        </pc:picChg>
        <pc:picChg chg="add del mod">
          <ac:chgData name="Widodo, Agus A" userId="7e0b41b2-95c0-44fb-a591-8707edf6eef7" providerId="ADAL" clId="{6C7FFD09-A4BE-4727-98DD-D353AEB9D465}" dt="2024-04-09T13:59:41.330" v="1469" actId="478"/>
          <ac:picMkLst>
            <pc:docMk/>
            <pc:sldMk cId="2438299705" sldId="354"/>
            <ac:picMk id="9" creationId="{63AA6821-CD0A-6F89-C28D-BF4965767F5E}"/>
          </ac:picMkLst>
        </pc:picChg>
        <pc:picChg chg="add del mod">
          <ac:chgData name="Widodo, Agus A" userId="7e0b41b2-95c0-44fb-a591-8707edf6eef7" providerId="ADAL" clId="{6C7FFD09-A4BE-4727-98DD-D353AEB9D465}" dt="2024-04-09T13:59:36.323" v="1467" actId="478"/>
          <ac:picMkLst>
            <pc:docMk/>
            <pc:sldMk cId="2438299705" sldId="354"/>
            <ac:picMk id="11" creationId="{DA25FC0E-B625-7334-141D-FD9EEC9BF1C7}"/>
          </ac:picMkLst>
        </pc:picChg>
        <pc:picChg chg="add del mod">
          <ac:chgData name="Widodo, Agus A" userId="7e0b41b2-95c0-44fb-a591-8707edf6eef7" providerId="ADAL" clId="{6C7FFD09-A4BE-4727-98DD-D353AEB9D465}" dt="2024-04-09T13:59:38.564" v="1468" actId="478"/>
          <ac:picMkLst>
            <pc:docMk/>
            <pc:sldMk cId="2438299705" sldId="354"/>
            <ac:picMk id="13" creationId="{F7A57F8A-6921-C8ED-6201-491428936F15}"/>
          </ac:picMkLst>
        </pc:picChg>
      </pc:sldChg>
      <pc:sldChg chg="addSp delSp modSp add mod">
        <pc:chgData name="Widodo, Agus A" userId="7e0b41b2-95c0-44fb-a591-8707edf6eef7" providerId="ADAL" clId="{6C7FFD09-A4BE-4727-98DD-D353AEB9D465}" dt="2024-04-09T16:15:49.909" v="2288" actId="255"/>
        <pc:sldMkLst>
          <pc:docMk/>
          <pc:sldMk cId="3377041496" sldId="355"/>
        </pc:sldMkLst>
        <pc:spChg chg="mod">
          <ac:chgData name="Widodo, Agus A" userId="7e0b41b2-95c0-44fb-a591-8707edf6eef7" providerId="ADAL" clId="{6C7FFD09-A4BE-4727-98DD-D353AEB9D465}" dt="2024-04-09T16:15:49.909" v="2288" actId="255"/>
          <ac:spMkLst>
            <pc:docMk/>
            <pc:sldMk cId="3377041496" sldId="355"/>
            <ac:spMk id="5" creationId="{B82BCC62-13B1-03F9-A54D-B4EDE85C5B42}"/>
          </ac:spMkLst>
        </pc:spChg>
        <pc:spChg chg="add mod">
          <ac:chgData name="Widodo, Agus A" userId="7e0b41b2-95c0-44fb-a591-8707edf6eef7" providerId="ADAL" clId="{6C7FFD09-A4BE-4727-98DD-D353AEB9D465}" dt="2024-04-09T15:35:27.988" v="2166" actId="20577"/>
          <ac:spMkLst>
            <pc:docMk/>
            <pc:sldMk cId="3377041496" sldId="355"/>
            <ac:spMk id="10" creationId="{50A3E5FF-36B1-F6FA-BF72-A9471D4996C5}"/>
          </ac:spMkLst>
        </pc:spChg>
        <pc:spChg chg="add mod">
          <ac:chgData name="Widodo, Agus A" userId="7e0b41b2-95c0-44fb-a591-8707edf6eef7" providerId="ADAL" clId="{6C7FFD09-A4BE-4727-98DD-D353AEB9D465}" dt="2024-04-09T15:33:56.936" v="2108" actId="20577"/>
          <ac:spMkLst>
            <pc:docMk/>
            <pc:sldMk cId="3377041496" sldId="355"/>
            <ac:spMk id="15" creationId="{4C022252-6839-29B1-3E19-F1A683FBCAA6}"/>
          </ac:spMkLst>
        </pc:spChg>
        <pc:spChg chg="add mod ord">
          <ac:chgData name="Widodo, Agus A" userId="7e0b41b2-95c0-44fb-a591-8707edf6eef7" providerId="ADAL" clId="{6C7FFD09-A4BE-4727-98DD-D353AEB9D465}" dt="2024-04-09T15:34:27.628" v="2113" actId="2085"/>
          <ac:spMkLst>
            <pc:docMk/>
            <pc:sldMk cId="3377041496" sldId="355"/>
            <ac:spMk id="16" creationId="{642DBC9A-B81D-9961-6C20-C163D6A163FA}"/>
          </ac:spMkLst>
        </pc:spChg>
        <pc:graphicFrameChg chg="add del mod modGraphic">
          <ac:chgData name="Widodo, Agus A" userId="7e0b41b2-95c0-44fb-a591-8707edf6eef7" providerId="ADAL" clId="{6C7FFD09-A4BE-4727-98DD-D353AEB9D465}" dt="2024-04-09T15:56:32.778" v="2284" actId="1076"/>
          <ac:graphicFrameMkLst>
            <pc:docMk/>
            <pc:sldMk cId="3377041496" sldId="355"/>
            <ac:graphicFrameMk id="4" creationId="{699D3E82-80CD-27F8-10D4-D72104C764FF}"/>
          </ac:graphicFrameMkLst>
        </pc:graphicFrameChg>
        <pc:picChg chg="add mod">
          <ac:chgData name="Widodo, Agus A" userId="7e0b41b2-95c0-44fb-a591-8707edf6eef7" providerId="ADAL" clId="{6C7FFD09-A4BE-4727-98DD-D353AEB9D465}" dt="2024-04-09T15:31:06.049" v="2078" actId="1076"/>
          <ac:picMkLst>
            <pc:docMk/>
            <pc:sldMk cId="3377041496" sldId="355"/>
            <ac:picMk id="3" creationId="{BF412762-F800-DEF1-0E96-0A41B1DCFE48}"/>
          </ac:picMkLst>
        </pc:picChg>
        <pc:picChg chg="add mod">
          <ac:chgData name="Widodo, Agus A" userId="7e0b41b2-95c0-44fb-a591-8707edf6eef7" providerId="ADAL" clId="{6C7FFD09-A4BE-4727-98DD-D353AEB9D465}" dt="2024-04-09T15:31:11.065" v="2080" actId="14100"/>
          <ac:picMkLst>
            <pc:docMk/>
            <pc:sldMk cId="3377041496" sldId="355"/>
            <ac:picMk id="7" creationId="{25C44841-58D9-A3F7-38E9-6B9E3309B61E}"/>
          </ac:picMkLst>
        </pc:picChg>
        <pc:picChg chg="add mod">
          <ac:chgData name="Widodo, Agus A" userId="7e0b41b2-95c0-44fb-a591-8707edf6eef7" providerId="ADAL" clId="{6C7FFD09-A4BE-4727-98DD-D353AEB9D465}" dt="2024-04-09T15:31:12.905" v="2081" actId="1076"/>
          <ac:picMkLst>
            <pc:docMk/>
            <pc:sldMk cId="3377041496" sldId="355"/>
            <ac:picMk id="9" creationId="{775CA840-2077-5F70-E6D0-1B9B74331E33}"/>
          </ac:picMkLst>
        </pc:picChg>
        <pc:picChg chg="add mod">
          <ac:chgData name="Widodo, Agus A" userId="7e0b41b2-95c0-44fb-a591-8707edf6eef7" providerId="ADAL" clId="{6C7FFD09-A4BE-4727-98DD-D353AEB9D465}" dt="2024-04-09T15:34:18.608" v="2112" actId="14100"/>
          <ac:picMkLst>
            <pc:docMk/>
            <pc:sldMk cId="3377041496" sldId="355"/>
            <ac:picMk id="12" creationId="{9A183DD0-383A-C42C-5E13-61F8BAE80500}"/>
          </ac:picMkLst>
        </pc:picChg>
        <pc:picChg chg="add mod">
          <ac:chgData name="Widodo, Agus A" userId="7e0b41b2-95c0-44fb-a591-8707edf6eef7" providerId="ADAL" clId="{6C7FFD09-A4BE-4727-98DD-D353AEB9D465}" dt="2024-04-09T15:33:17.729" v="2095" actId="1076"/>
          <ac:picMkLst>
            <pc:docMk/>
            <pc:sldMk cId="3377041496" sldId="355"/>
            <ac:picMk id="14" creationId="{0D5917FE-B442-CC85-D55F-1321EE94D368}"/>
          </ac:picMkLst>
        </pc:picChg>
      </pc:sldChg>
      <pc:sldChg chg="new del">
        <pc:chgData name="Widodo, Agus A" userId="7e0b41b2-95c0-44fb-a591-8707edf6eef7" providerId="ADAL" clId="{6C7FFD09-A4BE-4727-98DD-D353AEB9D465}" dt="2024-04-09T13:06:58.906" v="841" actId="47"/>
        <pc:sldMkLst>
          <pc:docMk/>
          <pc:sldMk cId="3621724073" sldId="355"/>
        </pc:sldMkLst>
      </pc:sldChg>
      <pc:sldChg chg="new del">
        <pc:chgData name="Widodo, Agus A" userId="7e0b41b2-95c0-44fb-a591-8707edf6eef7" providerId="ADAL" clId="{6C7FFD09-A4BE-4727-98DD-D353AEB9D465}" dt="2024-04-09T13:06:58.906" v="841" actId="47"/>
        <pc:sldMkLst>
          <pc:docMk/>
          <pc:sldMk cId="863215142" sldId="356"/>
        </pc:sldMkLst>
      </pc:sldChg>
      <pc:sldChg chg="modSp add mod modShow">
        <pc:chgData name="Widodo, Agus A" userId="7e0b41b2-95c0-44fb-a591-8707edf6eef7" providerId="ADAL" clId="{6C7FFD09-A4BE-4727-98DD-D353AEB9D465}" dt="2024-04-11T08:07:18.470" v="2636" actId="729"/>
        <pc:sldMkLst>
          <pc:docMk/>
          <pc:sldMk cId="4040316133" sldId="356"/>
        </pc:sldMkLst>
        <pc:spChg chg="mod">
          <ac:chgData name="Widodo, Agus A" userId="7e0b41b2-95c0-44fb-a591-8707edf6eef7" providerId="ADAL" clId="{6C7FFD09-A4BE-4727-98DD-D353AEB9D465}" dt="2024-04-09T13:08:40.797" v="848" actId="2711"/>
          <ac:spMkLst>
            <pc:docMk/>
            <pc:sldMk cId="4040316133" sldId="356"/>
            <ac:spMk id="5" creationId="{B82BCC62-13B1-03F9-A54D-B4EDE85C5B42}"/>
          </ac:spMkLst>
        </pc:spChg>
      </pc:sldChg>
      <pc:sldChg chg="new del">
        <pc:chgData name="Widodo, Agus A" userId="7e0b41b2-95c0-44fb-a591-8707edf6eef7" providerId="ADAL" clId="{6C7FFD09-A4BE-4727-98DD-D353AEB9D465}" dt="2024-04-09T13:06:58.906" v="841" actId="47"/>
        <pc:sldMkLst>
          <pc:docMk/>
          <pc:sldMk cId="3123871006" sldId="357"/>
        </pc:sldMkLst>
      </pc:sldChg>
      <pc:sldChg chg="addSp delSp modSp add mod">
        <pc:chgData name="Widodo, Agus A" userId="7e0b41b2-95c0-44fb-a591-8707edf6eef7" providerId="ADAL" clId="{6C7FFD09-A4BE-4727-98DD-D353AEB9D465}" dt="2024-04-09T15:56:09.359" v="2278"/>
        <pc:sldMkLst>
          <pc:docMk/>
          <pc:sldMk cId="3964436718" sldId="357"/>
        </pc:sldMkLst>
        <pc:spChg chg="mod">
          <ac:chgData name="Widodo, Agus A" userId="7e0b41b2-95c0-44fb-a591-8707edf6eef7" providerId="ADAL" clId="{6C7FFD09-A4BE-4727-98DD-D353AEB9D465}" dt="2024-04-09T15:46:28.669" v="2224" actId="255"/>
          <ac:spMkLst>
            <pc:docMk/>
            <pc:sldMk cId="3964436718" sldId="357"/>
            <ac:spMk id="5" creationId="{B82BCC62-13B1-03F9-A54D-B4EDE85C5B42}"/>
          </ac:spMkLst>
        </pc:spChg>
        <pc:spChg chg="add mod">
          <ac:chgData name="Widodo, Agus A" userId="7e0b41b2-95c0-44fb-a591-8707edf6eef7" providerId="ADAL" clId="{6C7FFD09-A4BE-4727-98DD-D353AEB9D465}" dt="2024-04-09T15:55:23.027" v="2269" actId="1076"/>
          <ac:spMkLst>
            <pc:docMk/>
            <pc:sldMk cId="3964436718" sldId="357"/>
            <ac:spMk id="8" creationId="{725E1C9F-5F1C-F2DF-63B6-7C8A9FF57EF6}"/>
          </ac:spMkLst>
        </pc:spChg>
        <pc:spChg chg="add mod">
          <ac:chgData name="Widodo, Agus A" userId="7e0b41b2-95c0-44fb-a591-8707edf6eef7" providerId="ADAL" clId="{6C7FFD09-A4BE-4727-98DD-D353AEB9D465}" dt="2024-04-09T15:55:36.292" v="2277" actId="20577"/>
          <ac:spMkLst>
            <pc:docMk/>
            <pc:sldMk cId="3964436718" sldId="357"/>
            <ac:spMk id="9" creationId="{AB9CDF4F-11F6-64AE-7DF4-71871BC9D3EC}"/>
          </ac:spMkLst>
        </pc:spChg>
        <pc:graphicFrameChg chg="add del mod modGraphic">
          <ac:chgData name="Widodo, Agus A" userId="7e0b41b2-95c0-44fb-a591-8707edf6eef7" providerId="ADAL" clId="{6C7FFD09-A4BE-4727-98DD-D353AEB9D465}" dt="2024-04-09T15:56:09.359" v="2278"/>
          <ac:graphicFrameMkLst>
            <pc:docMk/>
            <pc:sldMk cId="3964436718" sldId="357"/>
            <ac:graphicFrameMk id="4" creationId="{699D3E82-80CD-27F8-10D4-D72104C764FF}"/>
          </ac:graphicFrameMkLst>
        </pc:graphicFrameChg>
        <pc:picChg chg="add mod">
          <ac:chgData name="Widodo, Agus A" userId="7e0b41b2-95c0-44fb-a591-8707edf6eef7" providerId="ADAL" clId="{6C7FFD09-A4BE-4727-98DD-D353AEB9D465}" dt="2024-04-09T15:55:17.890" v="2267" actId="1076"/>
          <ac:picMkLst>
            <pc:docMk/>
            <pc:sldMk cId="3964436718" sldId="357"/>
            <ac:picMk id="3" creationId="{E8E68ECC-C63F-6A4A-57E2-6237850C814C}"/>
          </ac:picMkLst>
        </pc:picChg>
        <pc:picChg chg="add mod">
          <ac:chgData name="Widodo, Agus A" userId="7e0b41b2-95c0-44fb-a591-8707edf6eef7" providerId="ADAL" clId="{6C7FFD09-A4BE-4727-98DD-D353AEB9D465}" dt="2024-04-09T15:54:37.331" v="2247" actId="1076"/>
          <ac:picMkLst>
            <pc:docMk/>
            <pc:sldMk cId="3964436718" sldId="357"/>
            <ac:picMk id="7" creationId="{AAA2E949-77BF-5FBD-C455-C8C4520CED95}"/>
          </ac:picMkLst>
        </pc:picChg>
      </pc:sldChg>
      <pc:sldChg chg="del">
        <pc:chgData name="Widodo, Agus A" userId="7e0b41b2-95c0-44fb-a591-8707edf6eef7" providerId="ADAL" clId="{6C7FFD09-A4BE-4727-98DD-D353AEB9D465}" dt="2024-04-09T11:39:33.848" v="111" actId="47"/>
        <pc:sldMkLst>
          <pc:docMk/>
          <pc:sldMk cId="1424633630" sldId="358"/>
        </pc:sldMkLst>
      </pc:sldChg>
      <pc:sldChg chg="new del">
        <pc:chgData name="Widodo, Agus A" userId="7e0b41b2-95c0-44fb-a591-8707edf6eef7" providerId="ADAL" clId="{6C7FFD09-A4BE-4727-98DD-D353AEB9D465}" dt="2024-04-09T13:06:58.906" v="841" actId="47"/>
        <pc:sldMkLst>
          <pc:docMk/>
          <pc:sldMk cId="1661791964" sldId="358"/>
        </pc:sldMkLst>
      </pc:sldChg>
      <pc:sldChg chg="addSp delSp modSp add mod">
        <pc:chgData name="Widodo, Agus A" userId="7e0b41b2-95c0-44fb-a591-8707edf6eef7" providerId="ADAL" clId="{6C7FFD09-A4BE-4727-98DD-D353AEB9D465}" dt="2024-04-09T16:22:20.800" v="2583" actId="20577"/>
        <pc:sldMkLst>
          <pc:docMk/>
          <pc:sldMk cId="2651649286" sldId="358"/>
        </pc:sldMkLst>
        <pc:spChg chg="mod">
          <ac:chgData name="Widodo, Agus A" userId="7e0b41b2-95c0-44fb-a591-8707edf6eef7" providerId="ADAL" clId="{6C7FFD09-A4BE-4727-98DD-D353AEB9D465}" dt="2024-04-09T16:15:57.685" v="2289" actId="255"/>
          <ac:spMkLst>
            <pc:docMk/>
            <pc:sldMk cId="2651649286" sldId="358"/>
            <ac:spMk id="5" creationId="{B82BCC62-13B1-03F9-A54D-B4EDE85C5B42}"/>
          </ac:spMkLst>
        </pc:spChg>
        <pc:spChg chg="add mod">
          <ac:chgData name="Widodo, Agus A" userId="7e0b41b2-95c0-44fb-a591-8707edf6eef7" providerId="ADAL" clId="{6C7FFD09-A4BE-4727-98DD-D353AEB9D465}" dt="2024-04-09T16:19:12.095" v="2376" actId="1076"/>
          <ac:spMkLst>
            <pc:docMk/>
            <pc:sldMk cId="2651649286" sldId="358"/>
            <ac:spMk id="9" creationId="{5611DA9E-735A-6908-280A-13E2CC5EEC2B}"/>
          </ac:spMkLst>
        </pc:spChg>
        <pc:spChg chg="add mod">
          <ac:chgData name="Widodo, Agus A" userId="7e0b41b2-95c0-44fb-a591-8707edf6eef7" providerId="ADAL" clId="{6C7FFD09-A4BE-4727-98DD-D353AEB9D465}" dt="2024-04-09T16:19:20.163" v="2384" actId="20577"/>
          <ac:spMkLst>
            <pc:docMk/>
            <pc:sldMk cId="2651649286" sldId="358"/>
            <ac:spMk id="10" creationId="{4E8F19AD-028E-F8F7-F266-F37C727E0859}"/>
          </ac:spMkLst>
        </pc:spChg>
        <pc:spChg chg="add mod">
          <ac:chgData name="Widodo, Agus A" userId="7e0b41b2-95c0-44fb-a591-8707edf6eef7" providerId="ADAL" clId="{6C7FFD09-A4BE-4727-98DD-D353AEB9D465}" dt="2024-04-09T16:22:20.800" v="2583" actId="20577"/>
          <ac:spMkLst>
            <pc:docMk/>
            <pc:sldMk cId="2651649286" sldId="358"/>
            <ac:spMk id="11" creationId="{E5B674B5-08BF-B8D3-AC5A-5418114523F2}"/>
          </ac:spMkLst>
        </pc:spChg>
        <pc:graphicFrameChg chg="add mod modGraphic">
          <ac:chgData name="Widodo, Agus A" userId="7e0b41b2-95c0-44fb-a591-8707edf6eef7" providerId="ADAL" clId="{6C7FFD09-A4BE-4727-98DD-D353AEB9D465}" dt="2024-04-09T16:22:11.249" v="2574" actId="113"/>
          <ac:graphicFrameMkLst>
            <pc:docMk/>
            <pc:sldMk cId="2651649286" sldId="358"/>
            <ac:graphicFrameMk id="2" creationId="{743B021F-512C-16FE-DCAD-EF78F8A392EC}"/>
          </ac:graphicFrameMkLst>
        </pc:graphicFrameChg>
        <pc:graphicFrameChg chg="del">
          <ac:chgData name="Widodo, Agus A" userId="7e0b41b2-95c0-44fb-a591-8707edf6eef7" providerId="ADAL" clId="{6C7FFD09-A4BE-4727-98DD-D353AEB9D465}" dt="2024-04-09T16:16:01.941" v="2290" actId="478"/>
          <ac:graphicFrameMkLst>
            <pc:docMk/>
            <pc:sldMk cId="2651649286" sldId="358"/>
            <ac:graphicFrameMk id="4" creationId="{699D3E82-80CD-27F8-10D4-D72104C764FF}"/>
          </ac:graphicFrameMkLst>
        </pc:graphicFrameChg>
        <pc:picChg chg="add mod">
          <ac:chgData name="Widodo, Agus A" userId="7e0b41b2-95c0-44fb-a591-8707edf6eef7" providerId="ADAL" clId="{6C7FFD09-A4BE-4727-98DD-D353AEB9D465}" dt="2024-04-09T16:18:55.223" v="2374" actId="1076"/>
          <ac:picMkLst>
            <pc:docMk/>
            <pc:sldMk cId="2651649286" sldId="358"/>
            <ac:picMk id="6" creationId="{FD1C080C-7CD5-778B-56E8-BC9E6B6B3A58}"/>
          </ac:picMkLst>
        </pc:picChg>
        <pc:picChg chg="add mod">
          <ac:chgData name="Widodo, Agus A" userId="7e0b41b2-95c0-44fb-a591-8707edf6eef7" providerId="ADAL" clId="{6C7FFD09-A4BE-4727-98DD-D353AEB9D465}" dt="2024-04-09T16:18:47.551" v="2371" actId="1076"/>
          <ac:picMkLst>
            <pc:docMk/>
            <pc:sldMk cId="2651649286" sldId="358"/>
            <ac:picMk id="8" creationId="{E69D1ACC-C485-DBB6-44B3-CA137EEB9A3A}"/>
          </ac:picMkLst>
        </pc:picChg>
      </pc:sldChg>
      <pc:sldChg chg="addSp delSp modSp add mod">
        <pc:chgData name="Widodo, Agus A" userId="7e0b41b2-95c0-44fb-a591-8707edf6eef7" providerId="ADAL" clId="{6C7FFD09-A4BE-4727-98DD-D353AEB9D465}" dt="2024-04-09T16:56:04.538" v="2634" actId="14100"/>
        <pc:sldMkLst>
          <pc:docMk/>
          <pc:sldMk cId="3437898002" sldId="359"/>
        </pc:sldMkLst>
        <pc:spChg chg="mod">
          <ac:chgData name="Widodo, Agus A" userId="7e0b41b2-95c0-44fb-a591-8707edf6eef7" providerId="ADAL" clId="{6C7FFD09-A4BE-4727-98DD-D353AEB9D465}" dt="2024-04-09T16:54:38.887" v="2615" actId="2711"/>
          <ac:spMkLst>
            <pc:docMk/>
            <pc:sldMk cId="3437898002" sldId="359"/>
            <ac:spMk id="5" creationId="{B82BCC62-13B1-03F9-A54D-B4EDE85C5B42}"/>
          </ac:spMkLst>
        </pc:spChg>
        <pc:spChg chg="add mod">
          <ac:chgData name="Widodo, Agus A" userId="7e0b41b2-95c0-44fb-a591-8707edf6eef7" providerId="ADAL" clId="{6C7FFD09-A4BE-4727-98DD-D353AEB9D465}" dt="2024-04-09T16:55:12.490" v="2621" actId="1076"/>
          <ac:spMkLst>
            <pc:docMk/>
            <pc:sldMk cId="3437898002" sldId="359"/>
            <ac:spMk id="7" creationId="{7A14D57E-6FDC-A1F7-0038-F384B0E9B310}"/>
          </ac:spMkLst>
        </pc:spChg>
        <pc:spChg chg="add mod">
          <ac:chgData name="Widodo, Agus A" userId="7e0b41b2-95c0-44fb-a591-8707edf6eef7" providerId="ADAL" clId="{6C7FFD09-A4BE-4727-98DD-D353AEB9D465}" dt="2024-04-09T16:55:37.177" v="2627" actId="1076"/>
          <ac:spMkLst>
            <pc:docMk/>
            <pc:sldMk cId="3437898002" sldId="359"/>
            <ac:spMk id="8" creationId="{693C336F-EB5C-81FD-A9AA-B79849172715}"/>
          </ac:spMkLst>
        </pc:spChg>
        <pc:spChg chg="add mod">
          <ac:chgData name="Widodo, Agus A" userId="7e0b41b2-95c0-44fb-a591-8707edf6eef7" providerId="ADAL" clId="{6C7FFD09-A4BE-4727-98DD-D353AEB9D465}" dt="2024-04-09T16:55:01.243" v="2618" actId="1076"/>
          <ac:spMkLst>
            <pc:docMk/>
            <pc:sldMk cId="3437898002" sldId="359"/>
            <ac:spMk id="9" creationId="{6AB06C4F-BF0B-419E-BB8D-51EB9B9DD240}"/>
          </ac:spMkLst>
        </pc:spChg>
        <pc:graphicFrameChg chg="add mod modGraphic">
          <ac:chgData name="Widodo, Agus A" userId="7e0b41b2-95c0-44fb-a591-8707edf6eef7" providerId="ADAL" clId="{6C7FFD09-A4BE-4727-98DD-D353AEB9D465}" dt="2024-04-09T16:55:19.722" v="2623" actId="1076"/>
          <ac:graphicFrameMkLst>
            <pc:docMk/>
            <pc:sldMk cId="3437898002" sldId="359"/>
            <ac:graphicFrameMk id="2" creationId="{ED693496-D0E3-F9F3-6C2B-8AF768722C91}"/>
          </ac:graphicFrameMkLst>
        </pc:graphicFrameChg>
        <pc:graphicFrameChg chg="del">
          <ac:chgData name="Widodo, Agus A" userId="7e0b41b2-95c0-44fb-a591-8707edf6eef7" providerId="ADAL" clId="{6C7FFD09-A4BE-4727-98DD-D353AEB9D465}" dt="2024-04-09T16:39:53.808" v="2584" actId="478"/>
          <ac:graphicFrameMkLst>
            <pc:docMk/>
            <pc:sldMk cId="3437898002" sldId="359"/>
            <ac:graphicFrameMk id="4" creationId="{699D3E82-80CD-27F8-10D4-D72104C764FF}"/>
          </ac:graphicFrameMkLst>
        </pc:graphicFrameChg>
        <pc:picChg chg="add del mod">
          <ac:chgData name="Widodo, Agus A" userId="7e0b41b2-95c0-44fb-a591-8707edf6eef7" providerId="ADAL" clId="{6C7FFD09-A4BE-4727-98DD-D353AEB9D465}" dt="2024-04-09T16:42:19.807" v="2592" actId="478"/>
          <ac:picMkLst>
            <pc:docMk/>
            <pc:sldMk cId="3437898002" sldId="359"/>
            <ac:picMk id="3" creationId="{2BD6423D-C544-630B-5A7A-0E3914BF3637}"/>
          </ac:picMkLst>
        </pc:picChg>
        <pc:picChg chg="add del mod">
          <ac:chgData name="Widodo, Agus A" userId="7e0b41b2-95c0-44fb-a591-8707edf6eef7" providerId="ADAL" clId="{6C7FFD09-A4BE-4727-98DD-D353AEB9D465}" dt="2024-04-09T16:42:20.367" v="2593" actId="478"/>
          <ac:picMkLst>
            <pc:docMk/>
            <pc:sldMk cId="3437898002" sldId="359"/>
            <ac:picMk id="6" creationId="{809D76C2-6157-CDDA-36A9-B4EB4CE90A4D}"/>
          </ac:picMkLst>
        </pc:picChg>
        <pc:picChg chg="add mod">
          <ac:chgData name="Widodo, Agus A" userId="7e0b41b2-95c0-44fb-a591-8707edf6eef7" providerId="ADAL" clId="{6C7FFD09-A4BE-4727-98DD-D353AEB9D465}" dt="2024-04-09T16:56:04.538" v="2634" actId="14100"/>
          <ac:picMkLst>
            <pc:docMk/>
            <pc:sldMk cId="3437898002" sldId="359"/>
            <ac:picMk id="11" creationId="{97FBE62F-1A22-6265-25F2-070DE0FDEC56}"/>
          </ac:picMkLst>
        </pc:picChg>
        <pc:picChg chg="add mod modCrop">
          <ac:chgData name="Widodo, Agus A" userId="7e0b41b2-95c0-44fb-a591-8707edf6eef7" providerId="ADAL" clId="{6C7FFD09-A4BE-4727-98DD-D353AEB9D465}" dt="2024-04-09T16:56:00.018" v="2633" actId="14100"/>
          <ac:picMkLst>
            <pc:docMk/>
            <pc:sldMk cId="3437898002" sldId="359"/>
            <ac:picMk id="13" creationId="{C3853E55-AA0C-2365-B7F1-23EAD2F4990B}"/>
          </ac:picMkLst>
        </pc:picChg>
      </pc:sldChg>
      <pc:sldChg chg="new del">
        <pc:chgData name="Widodo, Agus A" userId="7e0b41b2-95c0-44fb-a591-8707edf6eef7" providerId="ADAL" clId="{6C7FFD09-A4BE-4727-98DD-D353AEB9D465}" dt="2024-04-09T13:06:58.906" v="841" actId="47"/>
        <pc:sldMkLst>
          <pc:docMk/>
          <pc:sldMk cId="3695866041" sldId="359"/>
        </pc:sldMkLst>
      </pc:sldChg>
      <pc:sldChg chg="new del">
        <pc:chgData name="Widodo, Agus A" userId="7e0b41b2-95c0-44fb-a591-8707edf6eef7" providerId="ADAL" clId="{6C7FFD09-A4BE-4727-98DD-D353AEB9D465}" dt="2024-04-09T13:06:58.906" v="841" actId="47"/>
        <pc:sldMkLst>
          <pc:docMk/>
          <pc:sldMk cId="2464971107" sldId="360"/>
        </pc:sldMkLst>
      </pc:sldChg>
      <pc:sldChg chg="modSp add mod modShow">
        <pc:chgData name="Widodo, Agus A" userId="7e0b41b2-95c0-44fb-a591-8707edf6eef7" providerId="ADAL" clId="{6C7FFD09-A4BE-4727-98DD-D353AEB9D465}" dt="2024-04-11T08:07:18.470" v="2636" actId="729"/>
        <pc:sldMkLst>
          <pc:docMk/>
          <pc:sldMk cId="3939030242" sldId="360"/>
        </pc:sldMkLst>
        <pc:spChg chg="mod">
          <ac:chgData name="Widodo, Agus A" userId="7e0b41b2-95c0-44fb-a591-8707edf6eef7" providerId="ADAL" clId="{6C7FFD09-A4BE-4727-98DD-D353AEB9D465}" dt="2024-04-09T13:11:38.476" v="860" actId="2711"/>
          <ac:spMkLst>
            <pc:docMk/>
            <pc:sldMk cId="3939030242" sldId="360"/>
            <ac:spMk id="5" creationId="{B82BCC62-13B1-03F9-A54D-B4EDE85C5B42}"/>
          </ac:spMkLst>
        </pc:spChg>
      </pc:sldChg>
      <pc:sldChg chg="del">
        <pc:chgData name="Widodo, Agus A" userId="7e0b41b2-95c0-44fb-a591-8707edf6eef7" providerId="ADAL" clId="{6C7FFD09-A4BE-4727-98DD-D353AEB9D465}" dt="2024-04-09T11:39:33.848" v="111" actId="47"/>
        <pc:sldMkLst>
          <pc:docMk/>
          <pc:sldMk cId="839097376" sldId="361"/>
        </pc:sldMkLst>
      </pc:sldChg>
      <pc:sldChg chg="modSp add mod modShow">
        <pc:chgData name="Widodo, Agus A" userId="7e0b41b2-95c0-44fb-a591-8707edf6eef7" providerId="ADAL" clId="{6C7FFD09-A4BE-4727-98DD-D353AEB9D465}" dt="2024-04-11T08:07:18.470" v="2636" actId="729"/>
        <pc:sldMkLst>
          <pc:docMk/>
          <pc:sldMk cId="2274384421" sldId="361"/>
        </pc:sldMkLst>
        <pc:spChg chg="mod">
          <ac:chgData name="Widodo, Agus A" userId="7e0b41b2-95c0-44fb-a591-8707edf6eef7" providerId="ADAL" clId="{6C7FFD09-A4BE-4727-98DD-D353AEB9D465}" dt="2024-04-09T13:14:29.466" v="863" actId="2711"/>
          <ac:spMkLst>
            <pc:docMk/>
            <pc:sldMk cId="2274384421" sldId="361"/>
            <ac:spMk id="5" creationId="{B82BCC62-13B1-03F9-A54D-B4EDE85C5B42}"/>
          </ac:spMkLst>
        </pc:spChg>
      </pc:sldChg>
      <pc:sldChg chg="new del">
        <pc:chgData name="Widodo, Agus A" userId="7e0b41b2-95c0-44fb-a591-8707edf6eef7" providerId="ADAL" clId="{6C7FFD09-A4BE-4727-98DD-D353AEB9D465}" dt="2024-04-09T13:06:58.906" v="841" actId="47"/>
        <pc:sldMkLst>
          <pc:docMk/>
          <pc:sldMk cId="3339206510" sldId="361"/>
        </pc:sldMkLst>
      </pc:sldChg>
      <pc:sldChg chg="modSp add mod modShow">
        <pc:chgData name="Widodo, Agus A" userId="7e0b41b2-95c0-44fb-a591-8707edf6eef7" providerId="ADAL" clId="{6C7FFD09-A4BE-4727-98DD-D353AEB9D465}" dt="2024-04-11T08:07:18.470" v="2636" actId="729"/>
        <pc:sldMkLst>
          <pc:docMk/>
          <pc:sldMk cId="1171206793" sldId="362"/>
        </pc:sldMkLst>
        <pc:spChg chg="mod">
          <ac:chgData name="Widodo, Agus A" userId="7e0b41b2-95c0-44fb-a591-8707edf6eef7" providerId="ADAL" clId="{6C7FFD09-A4BE-4727-98DD-D353AEB9D465}" dt="2024-04-09T13:15:00.219" v="866" actId="2711"/>
          <ac:spMkLst>
            <pc:docMk/>
            <pc:sldMk cId="1171206793" sldId="362"/>
            <ac:spMk id="5" creationId="{B82BCC62-13B1-03F9-A54D-B4EDE85C5B42}"/>
          </ac:spMkLst>
        </pc:spChg>
      </pc:sldChg>
      <pc:sldChg chg="del">
        <pc:chgData name="Widodo, Agus A" userId="7e0b41b2-95c0-44fb-a591-8707edf6eef7" providerId="ADAL" clId="{6C7FFD09-A4BE-4727-98DD-D353AEB9D465}" dt="2024-04-09T11:39:33.848" v="111" actId="47"/>
        <pc:sldMkLst>
          <pc:docMk/>
          <pc:sldMk cId="3727697697" sldId="362"/>
        </pc:sldMkLst>
      </pc:sldChg>
      <pc:sldChg chg="del">
        <pc:chgData name="Widodo, Agus A" userId="7e0b41b2-95c0-44fb-a591-8707edf6eef7" providerId="ADAL" clId="{6C7FFD09-A4BE-4727-98DD-D353AEB9D465}" dt="2024-04-09T11:39:33.848" v="111" actId="47"/>
        <pc:sldMkLst>
          <pc:docMk/>
          <pc:sldMk cId="997435432" sldId="363"/>
        </pc:sldMkLst>
      </pc:sldChg>
      <pc:sldChg chg="modSp add mod modShow">
        <pc:chgData name="Widodo, Agus A" userId="7e0b41b2-95c0-44fb-a591-8707edf6eef7" providerId="ADAL" clId="{6C7FFD09-A4BE-4727-98DD-D353AEB9D465}" dt="2024-04-11T08:07:18.470" v="2636" actId="729"/>
        <pc:sldMkLst>
          <pc:docMk/>
          <pc:sldMk cId="3326544929" sldId="363"/>
        </pc:sldMkLst>
        <pc:spChg chg="mod">
          <ac:chgData name="Widodo, Agus A" userId="7e0b41b2-95c0-44fb-a591-8707edf6eef7" providerId="ADAL" clId="{6C7FFD09-A4BE-4727-98DD-D353AEB9D465}" dt="2024-04-09T13:15:36.219" v="869" actId="2711"/>
          <ac:spMkLst>
            <pc:docMk/>
            <pc:sldMk cId="3326544929" sldId="363"/>
            <ac:spMk id="5" creationId="{B82BCC62-13B1-03F9-A54D-B4EDE85C5B42}"/>
          </ac:spMkLst>
        </pc:spChg>
      </pc:sldChg>
      <pc:sldChg chg="del">
        <pc:chgData name="Widodo, Agus A" userId="7e0b41b2-95c0-44fb-a591-8707edf6eef7" providerId="ADAL" clId="{6C7FFD09-A4BE-4727-98DD-D353AEB9D465}" dt="2024-04-09T11:39:33.848" v="111" actId="47"/>
        <pc:sldMkLst>
          <pc:docMk/>
          <pc:sldMk cId="6272461" sldId="364"/>
        </pc:sldMkLst>
      </pc:sldChg>
      <pc:sldChg chg="modSp add mod modShow">
        <pc:chgData name="Widodo, Agus A" userId="7e0b41b2-95c0-44fb-a591-8707edf6eef7" providerId="ADAL" clId="{6C7FFD09-A4BE-4727-98DD-D353AEB9D465}" dt="2024-04-11T08:07:18.470" v="2636" actId="729"/>
        <pc:sldMkLst>
          <pc:docMk/>
          <pc:sldMk cId="1292597290" sldId="364"/>
        </pc:sldMkLst>
        <pc:spChg chg="mod">
          <ac:chgData name="Widodo, Agus A" userId="7e0b41b2-95c0-44fb-a591-8707edf6eef7" providerId="ADAL" clId="{6C7FFD09-A4BE-4727-98DD-D353AEB9D465}" dt="2024-04-09T13:16:07.482" v="872" actId="2711"/>
          <ac:spMkLst>
            <pc:docMk/>
            <pc:sldMk cId="1292597290" sldId="364"/>
            <ac:spMk id="5" creationId="{B82BCC62-13B1-03F9-A54D-B4EDE85C5B42}"/>
          </ac:spMkLst>
        </pc:spChg>
      </pc:sldChg>
      <pc:sldChg chg="del">
        <pc:chgData name="Widodo, Agus A" userId="7e0b41b2-95c0-44fb-a591-8707edf6eef7" providerId="ADAL" clId="{6C7FFD09-A4BE-4727-98DD-D353AEB9D465}" dt="2024-04-09T11:39:33.848" v="111" actId="47"/>
        <pc:sldMkLst>
          <pc:docMk/>
          <pc:sldMk cId="874423282" sldId="365"/>
        </pc:sldMkLst>
      </pc:sldChg>
      <pc:sldChg chg="addSp new mod modShow">
        <pc:chgData name="Widodo, Agus A" userId="7e0b41b2-95c0-44fb-a591-8707edf6eef7" providerId="ADAL" clId="{6C7FFD09-A4BE-4727-98DD-D353AEB9D465}" dt="2024-04-11T08:07:26.368" v="2639" actId="729"/>
        <pc:sldMkLst>
          <pc:docMk/>
          <pc:sldMk cId="3035144720" sldId="365"/>
        </pc:sldMkLst>
        <pc:spChg chg="add">
          <ac:chgData name="Widodo, Agus A" userId="7e0b41b2-95c0-44fb-a591-8707edf6eef7" providerId="ADAL" clId="{6C7FFD09-A4BE-4727-98DD-D353AEB9D465}" dt="2024-04-11T08:07:22.961" v="2638" actId="22"/>
          <ac:spMkLst>
            <pc:docMk/>
            <pc:sldMk cId="3035144720" sldId="365"/>
            <ac:spMk id="3" creationId="{209D1799-64CB-6B3C-6C6B-1503B50B6AA6}"/>
          </ac:spMkLst>
        </pc:spChg>
      </pc:sldChg>
      <pc:sldChg chg="addSp delSp modSp add mod ord">
        <pc:chgData name="Widodo, Agus A" userId="7e0b41b2-95c0-44fb-a591-8707edf6eef7" providerId="ADAL" clId="{6C7FFD09-A4BE-4727-98DD-D353AEB9D465}" dt="2024-04-11T13:20:40.883" v="2976" actId="1076"/>
        <pc:sldMkLst>
          <pc:docMk/>
          <pc:sldMk cId="2243806572" sldId="366"/>
        </pc:sldMkLst>
        <pc:spChg chg="mod">
          <ac:chgData name="Widodo, Agus A" userId="7e0b41b2-95c0-44fb-a591-8707edf6eef7" providerId="ADAL" clId="{6C7FFD09-A4BE-4727-98DD-D353AEB9D465}" dt="2024-04-11T08:08:16.524" v="2655" actId="1076"/>
          <ac:spMkLst>
            <pc:docMk/>
            <pc:sldMk cId="2243806572" sldId="366"/>
            <ac:spMk id="2" creationId="{E517A0C6-0EC7-CE9D-3A5D-7E80A3A212B8}"/>
          </ac:spMkLst>
        </pc:spChg>
        <pc:spChg chg="add del mod">
          <ac:chgData name="Widodo, Agus A" userId="7e0b41b2-95c0-44fb-a591-8707edf6eef7" providerId="ADAL" clId="{6C7FFD09-A4BE-4727-98DD-D353AEB9D465}" dt="2024-04-11T09:44:09.336" v="2742" actId="478"/>
          <ac:spMkLst>
            <pc:docMk/>
            <pc:sldMk cId="2243806572" sldId="366"/>
            <ac:spMk id="4" creationId="{5337889E-D371-2AED-513B-E1622EDC4B0B}"/>
          </ac:spMkLst>
        </pc:spChg>
        <pc:spChg chg="add del mod">
          <ac:chgData name="Widodo, Agus A" userId="7e0b41b2-95c0-44fb-a591-8707edf6eef7" providerId="ADAL" clId="{6C7FFD09-A4BE-4727-98DD-D353AEB9D465}" dt="2024-04-11T09:44:06.904" v="2739" actId="478"/>
          <ac:spMkLst>
            <pc:docMk/>
            <pc:sldMk cId="2243806572" sldId="366"/>
            <ac:spMk id="6" creationId="{30AD1027-2905-71F7-51F1-F7C64144D1FD}"/>
          </ac:spMkLst>
        </pc:spChg>
        <pc:spChg chg="add mod">
          <ac:chgData name="Widodo, Agus A" userId="7e0b41b2-95c0-44fb-a591-8707edf6eef7" providerId="ADAL" clId="{6C7FFD09-A4BE-4727-98DD-D353AEB9D465}" dt="2024-04-11T13:19:17.606" v="2869" actId="1076"/>
          <ac:spMkLst>
            <pc:docMk/>
            <pc:sldMk cId="2243806572" sldId="366"/>
            <ac:spMk id="7" creationId="{5CD89224-CC0D-F5E6-6F6E-F542CDEC028E}"/>
          </ac:spMkLst>
        </pc:spChg>
        <pc:spChg chg="del">
          <ac:chgData name="Widodo, Agus A" userId="7e0b41b2-95c0-44fb-a591-8707edf6eef7" providerId="ADAL" clId="{6C7FFD09-A4BE-4727-98DD-D353AEB9D465}" dt="2024-04-11T08:08:10.959" v="2654" actId="478"/>
          <ac:spMkLst>
            <pc:docMk/>
            <pc:sldMk cId="2243806572" sldId="366"/>
            <ac:spMk id="7" creationId="{A85BAB3F-3ABE-BB3C-D15E-B706BA1B8D39}"/>
          </ac:spMkLst>
        </pc:spChg>
        <pc:spChg chg="add mod">
          <ac:chgData name="Widodo, Agus A" userId="7e0b41b2-95c0-44fb-a591-8707edf6eef7" providerId="ADAL" clId="{6C7FFD09-A4BE-4727-98DD-D353AEB9D465}" dt="2024-04-11T13:19:17.606" v="2869" actId="1076"/>
          <ac:spMkLst>
            <pc:docMk/>
            <pc:sldMk cId="2243806572" sldId="366"/>
            <ac:spMk id="8" creationId="{A9DF4CDA-DB4B-C7F9-1CFD-C34B3CD040C7}"/>
          </ac:spMkLst>
        </pc:spChg>
        <pc:spChg chg="add mod">
          <ac:chgData name="Widodo, Agus A" userId="7e0b41b2-95c0-44fb-a591-8707edf6eef7" providerId="ADAL" clId="{6C7FFD09-A4BE-4727-98DD-D353AEB9D465}" dt="2024-04-11T13:20:40.883" v="2976" actId="1076"/>
          <ac:spMkLst>
            <pc:docMk/>
            <pc:sldMk cId="2243806572" sldId="366"/>
            <ac:spMk id="9" creationId="{2F226028-A696-3D63-E637-82CF91080F4D}"/>
          </ac:spMkLst>
        </pc:spChg>
        <pc:spChg chg="add del mod">
          <ac:chgData name="Widodo, Agus A" userId="7e0b41b2-95c0-44fb-a591-8707edf6eef7" providerId="ADAL" clId="{6C7FFD09-A4BE-4727-98DD-D353AEB9D465}" dt="2024-04-11T09:44:08.089" v="2740" actId="478"/>
          <ac:spMkLst>
            <pc:docMk/>
            <pc:sldMk cId="2243806572" sldId="366"/>
            <ac:spMk id="9" creationId="{4240EDDC-2CDA-AF49-4BA4-7A5B59C90291}"/>
          </ac:spMkLst>
        </pc:spChg>
        <pc:spChg chg="add del mod">
          <ac:chgData name="Widodo, Agus A" userId="7e0b41b2-95c0-44fb-a591-8707edf6eef7" providerId="ADAL" clId="{6C7FFD09-A4BE-4727-98DD-D353AEB9D465}" dt="2024-04-11T09:38:21.865" v="2706" actId="478"/>
          <ac:spMkLst>
            <pc:docMk/>
            <pc:sldMk cId="2243806572" sldId="366"/>
            <ac:spMk id="10" creationId="{A4490BFC-517F-7BCE-DD23-F8B414B4FC70}"/>
          </ac:spMkLst>
        </pc:spChg>
        <pc:picChg chg="add mod">
          <ac:chgData name="Widodo, Agus A" userId="7e0b41b2-95c0-44fb-a591-8707edf6eef7" providerId="ADAL" clId="{6C7FFD09-A4BE-4727-98DD-D353AEB9D465}" dt="2024-04-11T13:19:17.606" v="2869" actId="1076"/>
          <ac:picMkLst>
            <pc:docMk/>
            <pc:sldMk cId="2243806572" sldId="366"/>
            <ac:picMk id="4" creationId="{74961B81-64BD-499D-83EF-FAFF69C8FA9E}"/>
          </ac:picMkLst>
        </pc:picChg>
        <pc:picChg chg="del">
          <ac:chgData name="Widodo, Agus A" userId="7e0b41b2-95c0-44fb-a591-8707edf6eef7" providerId="ADAL" clId="{6C7FFD09-A4BE-4727-98DD-D353AEB9D465}" dt="2024-04-11T08:08:08.306" v="2653" actId="478"/>
          <ac:picMkLst>
            <pc:docMk/>
            <pc:sldMk cId="2243806572" sldId="366"/>
            <ac:picMk id="5" creationId="{28D82F6F-B3DA-9530-1639-3E531A840696}"/>
          </ac:picMkLst>
        </pc:picChg>
        <pc:picChg chg="add mod">
          <ac:chgData name="Widodo, Agus A" userId="7e0b41b2-95c0-44fb-a591-8707edf6eef7" providerId="ADAL" clId="{6C7FFD09-A4BE-4727-98DD-D353AEB9D465}" dt="2024-04-11T13:19:17.606" v="2869" actId="1076"/>
          <ac:picMkLst>
            <pc:docMk/>
            <pc:sldMk cId="2243806572" sldId="366"/>
            <ac:picMk id="6" creationId="{DC4C69B3-6165-A361-5B5A-319765DDCC9D}"/>
          </ac:picMkLst>
        </pc:picChg>
        <pc:picChg chg="add del mod">
          <ac:chgData name="Widodo, Agus A" userId="7e0b41b2-95c0-44fb-a591-8707edf6eef7" providerId="ADAL" clId="{6C7FFD09-A4BE-4727-98DD-D353AEB9D465}" dt="2024-04-11T09:44:08.628" v="2741" actId="478"/>
          <ac:picMkLst>
            <pc:docMk/>
            <pc:sldMk cId="2243806572" sldId="366"/>
            <ac:picMk id="1026" creationId="{C829BB7D-AE9A-998A-6F59-167D60EF6417}"/>
          </ac:picMkLst>
        </pc:picChg>
      </pc:sldChg>
      <pc:sldChg chg="del">
        <pc:chgData name="Widodo, Agus A" userId="7e0b41b2-95c0-44fb-a591-8707edf6eef7" providerId="ADAL" clId="{6C7FFD09-A4BE-4727-98DD-D353AEB9D465}" dt="2024-04-09T11:39:33.848" v="111" actId="47"/>
        <pc:sldMkLst>
          <pc:docMk/>
          <pc:sldMk cId="3736966717" sldId="366"/>
        </pc:sldMkLst>
      </pc:sldChg>
      <pc:sldChg chg="modSp add mod ord">
        <pc:chgData name="Widodo, Agus A" userId="7e0b41b2-95c0-44fb-a591-8707edf6eef7" providerId="ADAL" clId="{6C7FFD09-A4BE-4727-98DD-D353AEB9D465}" dt="2024-04-11T11:15:13.219" v="2755" actId="1076"/>
        <pc:sldMkLst>
          <pc:docMk/>
          <pc:sldMk cId="3519247411" sldId="367"/>
        </pc:sldMkLst>
        <pc:spChg chg="mod">
          <ac:chgData name="Widodo, Agus A" userId="7e0b41b2-95c0-44fb-a591-8707edf6eef7" providerId="ADAL" clId="{6C7FFD09-A4BE-4727-98DD-D353AEB9D465}" dt="2024-04-11T11:15:00.913" v="2752" actId="1076"/>
          <ac:spMkLst>
            <pc:docMk/>
            <pc:sldMk cId="3519247411" sldId="367"/>
            <ac:spMk id="6" creationId="{30AD1027-2905-71F7-51F1-F7C64144D1FD}"/>
          </ac:spMkLst>
        </pc:spChg>
        <pc:spChg chg="mod">
          <ac:chgData name="Widodo, Agus A" userId="7e0b41b2-95c0-44fb-a591-8707edf6eef7" providerId="ADAL" clId="{6C7FFD09-A4BE-4727-98DD-D353AEB9D465}" dt="2024-04-11T11:15:13.219" v="2755" actId="1076"/>
          <ac:spMkLst>
            <pc:docMk/>
            <pc:sldMk cId="3519247411" sldId="367"/>
            <ac:spMk id="9" creationId="{4240EDDC-2CDA-AF49-4BA4-7A5B59C90291}"/>
          </ac:spMkLst>
        </pc:spChg>
      </pc:sldChg>
      <pc:sldChg chg="del">
        <pc:chgData name="Widodo, Agus A" userId="7e0b41b2-95c0-44fb-a591-8707edf6eef7" providerId="ADAL" clId="{6C7FFD09-A4BE-4727-98DD-D353AEB9D465}" dt="2024-04-09T11:39:33.848" v="111" actId="47"/>
        <pc:sldMkLst>
          <pc:docMk/>
          <pc:sldMk cId="4176059727" sldId="367"/>
        </pc:sldMkLst>
      </pc:sldChg>
      <pc:sldChg chg="addSp delSp modSp add mod">
        <pc:chgData name="Widodo, Agus A" userId="7e0b41b2-95c0-44fb-a591-8707edf6eef7" providerId="ADAL" clId="{6C7FFD09-A4BE-4727-98DD-D353AEB9D465}" dt="2024-04-11T13:19:01.005" v="2868" actId="14100"/>
        <pc:sldMkLst>
          <pc:docMk/>
          <pc:sldMk cId="1276477086" sldId="368"/>
        </pc:sldMkLst>
        <pc:spChg chg="add mod">
          <ac:chgData name="Widodo, Agus A" userId="7e0b41b2-95c0-44fb-a591-8707edf6eef7" providerId="ADAL" clId="{6C7FFD09-A4BE-4727-98DD-D353AEB9D465}" dt="2024-04-11T13:18:46.437" v="2854" actId="20577"/>
          <ac:spMkLst>
            <pc:docMk/>
            <pc:sldMk cId="1276477086" sldId="368"/>
            <ac:spMk id="12" creationId="{7D7876CD-10D6-B443-BD65-B8C6BF3802A0}"/>
          </ac:spMkLst>
        </pc:spChg>
        <pc:spChg chg="add mod">
          <ac:chgData name="Widodo, Agus A" userId="7e0b41b2-95c0-44fb-a591-8707edf6eef7" providerId="ADAL" clId="{6C7FFD09-A4BE-4727-98DD-D353AEB9D465}" dt="2024-04-11T13:19:01.005" v="2868" actId="14100"/>
          <ac:spMkLst>
            <pc:docMk/>
            <pc:sldMk cId="1276477086" sldId="368"/>
            <ac:spMk id="13" creationId="{96FE96DB-BBFD-361E-9038-425E380B2970}"/>
          </ac:spMkLst>
        </pc:spChg>
        <pc:picChg chg="del">
          <ac:chgData name="Widodo, Agus A" userId="7e0b41b2-95c0-44fb-a591-8707edf6eef7" providerId="ADAL" clId="{6C7FFD09-A4BE-4727-98DD-D353AEB9D465}" dt="2024-04-11T13:05:11.015" v="2770" actId="478"/>
          <ac:picMkLst>
            <pc:docMk/>
            <pc:sldMk cId="1276477086" sldId="368"/>
            <ac:picMk id="4" creationId="{74961B81-64BD-499D-83EF-FAFF69C8FA9E}"/>
          </ac:picMkLst>
        </pc:picChg>
        <pc:picChg chg="add del mod">
          <ac:chgData name="Widodo, Agus A" userId="7e0b41b2-95c0-44fb-a591-8707edf6eef7" providerId="ADAL" clId="{6C7FFD09-A4BE-4727-98DD-D353AEB9D465}" dt="2024-04-11T13:06:08.879" v="2774" actId="478"/>
          <ac:picMkLst>
            <pc:docMk/>
            <pc:sldMk cId="1276477086" sldId="368"/>
            <ac:picMk id="5" creationId="{05880772-DF88-7FD7-FEEF-56E43EFC0E27}"/>
          </ac:picMkLst>
        </pc:picChg>
        <pc:picChg chg="del">
          <ac:chgData name="Widodo, Agus A" userId="7e0b41b2-95c0-44fb-a591-8707edf6eef7" providerId="ADAL" clId="{6C7FFD09-A4BE-4727-98DD-D353AEB9D465}" dt="2024-04-11T13:05:11.399" v="2771" actId="478"/>
          <ac:picMkLst>
            <pc:docMk/>
            <pc:sldMk cId="1276477086" sldId="368"/>
            <ac:picMk id="6" creationId="{DC4C69B3-6165-A361-5B5A-319765DDCC9D}"/>
          </ac:picMkLst>
        </pc:picChg>
        <pc:picChg chg="add mod">
          <ac:chgData name="Widodo, Agus A" userId="7e0b41b2-95c0-44fb-a591-8707edf6eef7" providerId="ADAL" clId="{6C7FFD09-A4BE-4727-98DD-D353AEB9D465}" dt="2024-04-11T13:17:30.668" v="2788" actId="1076"/>
          <ac:picMkLst>
            <pc:docMk/>
            <pc:sldMk cId="1276477086" sldId="368"/>
            <ac:picMk id="8" creationId="{8D7EEE2A-A29E-2AB2-5E37-07974687C7E3}"/>
          </ac:picMkLst>
        </pc:picChg>
        <pc:picChg chg="add mod modCrop">
          <ac:chgData name="Widodo, Agus A" userId="7e0b41b2-95c0-44fb-a591-8707edf6eef7" providerId="ADAL" clId="{6C7FFD09-A4BE-4727-98DD-D353AEB9D465}" dt="2024-04-11T13:17:29.428" v="2787" actId="1076"/>
          <ac:picMkLst>
            <pc:docMk/>
            <pc:sldMk cId="1276477086" sldId="368"/>
            <ac:picMk id="10" creationId="{C70D96F8-5391-B9B8-70C1-9EF7A90AEF64}"/>
          </ac:picMkLst>
        </pc:picChg>
        <pc:picChg chg="add del mod">
          <ac:chgData name="Widodo, Agus A" userId="7e0b41b2-95c0-44fb-a591-8707edf6eef7" providerId="ADAL" clId="{6C7FFD09-A4BE-4727-98DD-D353AEB9D465}" dt="2024-04-11T13:17:25.670" v="2785" actId="478"/>
          <ac:picMkLst>
            <pc:docMk/>
            <pc:sldMk cId="1276477086" sldId="368"/>
            <ac:picMk id="11" creationId="{DA8F42F1-B7B8-7B9E-8052-8A54D9F3496C}"/>
          </ac:picMkLst>
        </pc:picChg>
      </pc:sldChg>
      <pc:sldChg chg="del">
        <pc:chgData name="Widodo, Agus A" userId="7e0b41b2-95c0-44fb-a591-8707edf6eef7" providerId="ADAL" clId="{6C7FFD09-A4BE-4727-98DD-D353AEB9D465}" dt="2024-04-09T11:39:33.848" v="111" actId="47"/>
        <pc:sldMkLst>
          <pc:docMk/>
          <pc:sldMk cId="3425930255" sldId="368"/>
        </pc:sldMkLst>
      </pc:sldChg>
      <pc:sldChg chg="del">
        <pc:chgData name="Widodo, Agus A" userId="7e0b41b2-95c0-44fb-a591-8707edf6eef7" providerId="ADAL" clId="{6C7FFD09-A4BE-4727-98DD-D353AEB9D465}" dt="2024-04-09T11:39:33.848" v="111" actId="47"/>
        <pc:sldMkLst>
          <pc:docMk/>
          <pc:sldMk cId="444200484" sldId="369"/>
        </pc:sldMkLst>
      </pc:sldChg>
      <pc:sldChg chg="del">
        <pc:chgData name="Widodo, Agus A" userId="7e0b41b2-95c0-44fb-a591-8707edf6eef7" providerId="ADAL" clId="{6C7FFD09-A4BE-4727-98DD-D353AEB9D465}" dt="2024-04-09T11:39:33.848" v="111" actId="47"/>
        <pc:sldMkLst>
          <pc:docMk/>
          <pc:sldMk cId="494640419" sldId="370"/>
        </pc:sldMkLst>
      </pc:sldChg>
      <pc:sldChg chg="del">
        <pc:chgData name="Widodo, Agus A" userId="7e0b41b2-95c0-44fb-a591-8707edf6eef7" providerId="ADAL" clId="{6C7FFD09-A4BE-4727-98DD-D353AEB9D465}" dt="2024-04-09T11:39:33.848" v="111" actId="47"/>
        <pc:sldMkLst>
          <pc:docMk/>
          <pc:sldMk cId="3548357901" sldId="371"/>
        </pc:sldMkLst>
      </pc:sldChg>
      <pc:sldChg chg="del">
        <pc:chgData name="Widodo, Agus A" userId="7e0b41b2-95c0-44fb-a591-8707edf6eef7" providerId="ADAL" clId="{6C7FFD09-A4BE-4727-98DD-D353AEB9D465}" dt="2024-04-09T11:39:33.848" v="111" actId="47"/>
        <pc:sldMkLst>
          <pc:docMk/>
          <pc:sldMk cId="3755657161" sldId="37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44897B-4CA6-4158-8DFB-EA22C61F46F0}" type="datetimeFigureOut">
              <a:rPr lang="en-GB" smtClean="0"/>
              <a:t>11/04/2024</a:t>
            </a:fld>
            <a:endParaRPr lang="en-GB"/>
          </a:p>
        </p:txBody>
      </p:sp>
      <p:sp>
        <p:nvSpPr>
          <p:cNvPr id="4" name="Slide Image Placeholder 3"/>
          <p:cNvSpPr>
            <a:spLocks noGrp="1" noRot="1" noChangeAspect="1"/>
          </p:cNvSpPr>
          <p:nvPr>
            <p:ph type="sldImg" idx="2"/>
          </p:nvPr>
        </p:nvSpPr>
        <p:spPr>
          <a:xfrm>
            <a:off x="631825" y="1143000"/>
            <a:ext cx="559435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70E001-0205-424F-B78D-969AA1B5B630}" type="slidenum">
              <a:rPr lang="en-GB" smtClean="0"/>
              <a:t>‹#›</a:t>
            </a:fld>
            <a:endParaRPr lang="en-GB"/>
          </a:p>
        </p:txBody>
      </p:sp>
    </p:spTree>
    <p:extLst>
      <p:ext uri="{BB962C8B-B14F-4D97-AF65-F5344CB8AC3E}">
        <p14:creationId xmlns:p14="http://schemas.microsoft.com/office/powerpoint/2010/main" val="2773583118"/>
      </p:ext>
    </p:extLst>
  </p:cSld>
  <p:clrMap bg1="lt1" tx1="dk1" bg2="lt2" tx2="dk2" accent1="accent1" accent2="accent2" accent3="accent3" accent4="accent4" accent5="accent5" accent6="accent6" hlink="hlink" folHlink="folHlink"/>
  <p:notesStyle>
    <a:lvl1pPr marL="0" algn="l" defTabSz="1363531" rtl="0" eaLnBrk="1" latinLnBrk="0" hangingPunct="1">
      <a:defRPr sz="1790" kern="1200">
        <a:solidFill>
          <a:schemeClr val="tx1"/>
        </a:solidFill>
        <a:latin typeface="+mn-lt"/>
        <a:ea typeface="+mn-ea"/>
        <a:cs typeface="+mn-cs"/>
      </a:defRPr>
    </a:lvl1pPr>
    <a:lvl2pPr marL="681766" algn="l" defTabSz="1363531" rtl="0" eaLnBrk="1" latinLnBrk="0" hangingPunct="1">
      <a:defRPr sz="1790" kern="1200">
        <a:solidFill>
          <a:schemeClr val="tx1"/>
        </a:solidFill>
        <a:latin typeface="+mn-lt"/>
        <a:ea typeface="+mn-ea"/>
        <a:cs typeface="+mn-cs"/>
      </a:defRPr>
    </a:lvl2pPr>
    <a:lvl3pPr marL="1363531" algn="l" defTabSz="1363531" rtl="0" eaLnBrk="1" latinLnBrk="0" hangingPunct="1">
      <a:defRPr sz="1790" kern="1200">
        <a:solidFill>
          <a:schemeClr val="tx1"/>
        </a:solidFill>
        <a:latin typeface="+mn-lt"/>
        <a:ea typeface="+mn-ea"/>
        <a:cs typeface="+mn-cs"/>
      </a:defRPr>
    </a:lvl3pPr>
    <a:lvl4pPr marL="2045297" algn="l" defTabSz="1363531" rtl="0" eaLnBrk="1" latinLnBrk="0" hangingPunct="1">
      <a:defRPr sz="1790" kern="1200">
        <a:solidFill>
          <a:schemeClr val="tx1"/>
        </a:solidFill>
        <a:latin typeface="+mn-lt"/>
        <a:ea typeface="+mn-ea"/>
        <a:cs typeface="+mn-cs"/>
      </a:defRPr>
    </a:lvl4pPr>
    <a:lvl5pPr marL="2727061" algn="l" defTabSz="1363531" rtl="0" eaLnBrk="1" latinLnBrk="0" hangingPunct="1">
      <a:defRPr sz="1790" kern="1200">
        <a:solidFill>
          <a:schemeClr val="tx1"/>
        </a:solidFill>
        <a:latin typeface="+mn-lt"/>
        <a:ea typeface="+mn-ea"/>
        <a:cs typeface="+mn-cs"/>
      </a:defRPr>
    </a:lvl5pPr>
    <a:lvl6pPr marL="3408828" algn="l" defTabSz="1363531" rtl="0" eaLnBrk="1" latinLnBrk="0" hangingPunct="1">
      <a:defRPr sz="1790" kern="1200">
        <a:solidFill>
          <a:schemeClr val="tx1"/>
        </a:solidFill>
        <a:latin typeface="+mn-lt"/>
        <a:ea typeface="+mn-ea"/>
        <a:cs typeface="+mn-cs"/>
      </a:defRPr>
    </a:lvl6pPr>
    <a:lvl7pPr marL="4090593" algn="l" defTabSz="1363531" rtl="0" eaLnBrk="1" latinLnBrk="0" hangingPunct="1">
      <a:defRPr sz="1790" kern="1200">
        <a:solidFill>
          <a:schemeClr val="tx1"/>
        </a:solidFill>
        <a:latin typeface="+mn-lt"/>
        <a:ea typeface="+mn-ea"/>
        <a:cs typeface="+mn-cs"/>
      </a:defRPr>
    </a:lvl7pPr>
    <a:lvl8pPr marL="4772360" algn="l" defTabSz="1363531" rtl="0" eaLnBrk="1" latinLnBrk="0" hangingPunct="1">
      <a:defRPr sz="1790" kern="1200">
        <a:solidFill>
          <a:schemeClr val="tx1"/>
        </a:solidFill>
        <a:latin typeface="+mn-lt"/>
        <a:ea typeface="+mn-ea"/>
        <a:cs typeface="+mn-cs"/>
      </a:defRPr>
    </a:lvl8pPr>
    <a:lvl9pPr marL="5454124" algn="l" defTabSz="1363531" rtl="0" eaLnBrk="1" latinLnBrk="0" hangingPunct="1">
      <a:defRPr sz="179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31825" y="1143000"/>
            <a:ext cx="559435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C88117F-C338-49CB-987F-EA85EA8A775F}" type="slidenum">
              <a:rPr lang="en-GB" smtClean="0"/>
              <a:t>1</a:t>
            </a:fld>
            <a:endParaRPr lang="en-GB"/>
          </a:p>
        </p:txBody>
      </p:sp>
    </p:spTree>
    <p:extLst>
      <p:ext uri="{BB962C8B-B14F-4D97-AF65-F5344CB8AC3E}">
        <p14:creationId xmlns:p14="http://schemas.microsoft.com/office/powerpoint/2010/main" val="7456442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B70E001-0205-424F-B78D-969AA1B5B630}" type="slidenum">
              <a:rPr lang="en-GB" smtClean="0"/>
              <a:t>10</a:t>
            </a:fld>
            <a:endParaRPr lang="en-GB"/>
          </a:p>
        </p:txBody>
      </p:sp>
    </p:spTree>
    <p:extLst>
      <p:ext uri="{BB962C8B-B14F-4D97-AF65-F5344CB8AC3E}">
        <p14:creationId xmlns:p14="http://schemas.microsoft.com/office/powerpoint/2010/main" val="3298973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88977" y="1652627"/>
            <a:ext cx="13733860" cy="3515631"/>
          </a:xfrm>
        </p:spPr>
        <p:txBody>
          <a:bodyPr anchor="b"/>
          <a:lstStyle>
            <a:lvl1pPr algn="ctr">
              <a:defRPr sz="8837"/>
            </a:lvl1pPr>
          </a:lstStyle>
          <a:p>
            <a:r>
              <a:rPr lang="en-GB"/>
              <a:t>Click to edit Master title style</a:t>
            </a:r>
            <a:endParaRPr lang="en-US" dirty="0"/>
          </a:p>
        </p:txBody>
      </p:sp>
      <p:sp>
        <p:nvSpPr>
          <p:cNvPr id="3" name="Subtitle 2"/>
          <p:cNvSpPr>
            <a:spLocks noGrp="1"/>
          </p:cNvSpPr>
          <p:nvPr>
            <p:ph type="subTitle" idx="1"/>
          </p:nvPr>
        </p:nvSpPr>
        <p:spPr>
          <a:xfrm>
            <a:off x="2288977" y="5303835"/>
            <a:ext cx="13733860" cy="2438033"/>
          </a:xfrm>
        </p:spPr>
        <p:txBody>
          <a:bodyPr/>
          <a:lstStyle>
            <a:lvl1pPr marL="0" indent="0" algn="ctr">
              <a:buNone/>
              <a:defRPr sz="3534"/>
            </a:lvl1pPr>
            <a:lvl2pPr marL="673288" indent="0" algn="ctr">
              <a:buNone/>
              <a:defRPr sz="2945"/>
            </a:lvl2pPr>
            <a:lvl3pPr marL="1346575" indent="0" algn="ctr">
              <a:buNone/>
              <a:defRPr sz="2651"/>
            </a:lvl3pPr>
            <a:lvl4pPr marL="2019863" indent="0" algn="ctr">
              <a:buNone/>
              <a:defRPr sz="2356"/>
            </a:lvl4pPr>
            <a:lvl5pPr marL="2693151" indent="0" algn="ctr">
              <a:buNone/>
              <a:defRPr sz="2356"/>
            </a:lvl5pPr>
            <a:lvl6pPr marL="3366437" indent="0" algn="ctr">
              <a:buNone/>
              <a:defRPr sz="2356"/>
            </a:lvl6pPr>
            <a:lvl7pPr marL="4039726" indent="0" algn="ctr">
              <a:buNone/>
              <a:defRPr sz="2356"/>
            </a:lvl7pPr>
            <a:lvl8pPr marL="4713014" indent="0" algn="ctr">
              <a:buNone/>
              <a:defRPr sz="2356"/>
            </a:lvl8pPr>
            <a:lvl9pPr marL="5386302" indent="0" algn="ctr">
              <a:buNone/>
              <a:defRPr sz="2356"/>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1E2713F6-3B96-4B1A-AFFA-9D034698E6FC}" type="datetimeFigureOut">
              <a:rPr lang="en-GB" smtClean="0"/>
              <a:t>11/04/2024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96CCCDE-5CC2-457F-907E-7303ADC79EC9}" type="slidenum">
              <a:rPr lang="en-GB" smtClean="0"/>
              <a:t>‹#›</a:t>
            </a:fld>
            <a:endParaRPr lang="en-GB"/>
          </a:p>
        </p:txBody>
      </p:sp>
    </p:spTree>
    <p:extLst>
      <p:ext uri="{BB962C8B-B14F-4D97-AF65-F5344CB8AC3E}">
        <p14:creationId xmlns:p14="http://schemas.microsoft.com/office/powerpoint/2010/main" val="1339070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E2713F6-3B96-4B1A-AFFA-9D034698E6FC}" type="datetimeFigureOut">
              <a:rPr lang="en-GB" smtClean="0"/>
              <a:t>11/04/2024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96CCCDE-5CC2-457F-907E-7303ADC79EC9}" type="slidenum">
              <a:rPr lang="en-GB" smtClean="0"/>
              <a:t>‹#›</a:t>
            </a:fld>
            <a:endParaRPr lang="en-GB"/>
          </a:p>
        </p:txBody>
      </p:sp>
    </p:spTree>
    <p:extLst>
      <p:ext uri="{BB962C8B-B14F-4D97-AF65-F5344CB8AC3E}">
        <p14:creationId xmlns:p14="http://schemas.microsoft.com/office/powerpoint/2010/main" val="3417928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104393" y="537631"/>
            <a:ext cx="3948484" cy="8557663"/>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258938" y="537631"/>
            <a:ext cx="11616555" cy="8557663"/>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E2713F6-3B96-4B1A-AFFA-9D034698E6FC}" type="datetimeFigureOut">
              <a:rPr lang="en-GB" smtClean="0"/>
              <a:t>11/04/2024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96CCCDE-5CC2-457F-907E-7303ADC79EC9}" type="slidenum">
              <a:rPr lang="en-GB" smtClean="0"/>
              <a:t>‹#›</a:t>
            </a:fld>
            <a:endParaRPr lang="en-GB"/>
          </a:p>
        </p:txBody>
      </p:sp>
    </p:spTree>
    <p:extLst>
      <p:ext uri="{BB962C8B-B14F-4D97-AF65-F5344CB8AC3E}">
        <p14:creationId xmlns:p14="http://schemas.microsoft.com/office/powerpoint/2010/main" val="1308494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E2713F6-3B96-4B1A-AFFA-9D034698E6FC}" type="datetimeFigureOut">
              <a:rPr lang="en-GB" smtClean="0"/>
              <a:t>11/04/2024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96CCCDE-5CC2-457F-907E-7303ADC79EC9}" type="slidenum">
              <a:rPr lang="en-GB" smtClean="0"/>
              <a:t>‹#›</a:t>
            </a:fld>
            <a:endParaRPr lang="en-GB"/>
          </a:p>
        </p:txBody>
      </p:sp>
    </p:spTree>
    <p:extLst>
      <p:ext uri="{BB962C8B-B14F-4D97-AF65-F5344CB8AC3E}">
        <p14:creationId xmlns:p14="http://schemas.microsoft.com/office/powerpoint/2010/main" val="1763909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49402" y="2517511"/>
            <a:ext cx="15793939" cy="4200523"/>
          </a:xfrm>
        </p:spPr>
        <p:txBody>
          <a:bodyPr anchor="b"/>
          <a:lstStyle>
            <a:lvl1pPr>
              <a:defRPr sz="8837"/>
            </a:lvl1pPr>
          </a:lstStyle>
          <a:p>
            <a:r>
              <a:rPr lang="en-GB"/>
              <a:t>Click to edit Master title style</a:t>
            </a:r>
            <a:endParaRPr lang="en-US" dirty="0"/>
          </a:p>
        </p:txBody>
      </p:sp>
      <p:sp>
        <p:nvSpPr>
          <p:cNvPr id="3" name="Text Placeholder 2"/>
          <p:cNvSpPr>
            <a:spLocks noGrp="1"/>
          </p:cNvSpPr>
          <p:nvPr>
            <p:ph type="body" idx="1"/>
          </p:nvPr>
        </p:nvSpPr>
        <p:spPr>
          <a:xfrm>
            <a:off x="1249402" y="6757773"/>
            <a:ext cx="15793939" cy="2208956"/>
          </a:xfrm>
        </p:spPr>
        <p:txBody>
          <a:bodyPr/>
          <a:lstStyle>
            <a:lvl1pPr marL="0" indent="0">
              <a:buNone/>
              <a:defRPr sz="3534">
                <a:solidFill>
                  <a:schemeClr val="tx1">
                    <a:tint val="75000"/>
                  </a:schemeClr>
                </a:solidFill>
              </a:defRPr>
            </a:lvl1pPr>
            <a:lvl2pPr marL="673288" indent="0">
              <a:buNone/>
              <a:defRPr sz="2945">
                <a:solidFill>
                  <a:schemeClr val="tx1">
                    <a:tint val="75000"/>
                  </a:schemeClr>
                </a:solidFill>
              </a:defRPr>
            </a:lvl2pPr>
            <a:lvl3pPr marL="1346575" indent="0">
              <a:buNone/>
              <a:defRPr sz="2651">
                <a:solidFill>
                  <a:schemeClr val="tx1">
                    <a:tint val="75000"/>
                  </a:schemeClr>
                </a:solidFill>
              </a:defRPr>
            </a:lvl3pPr>
            <a:lvl4pPr marL="2019863" indent="0">
              <a:buNone/>
              <a:defRPr sz="2356">
                <a:solidFill>
                  <a:schemeClr val="tx1">
                    <a:tint val="75000"/>
                  </a:schemeClr>
                </a:solidFill>
              </a:defRPr>
            </a:lvl4pPr>
            <a:lvl5pPr marL="2693151" indent="0">
              <a:buNone/>
              <a:defRPr sz="2356">
                <a:solidFill>
                  <a:schemeClr val="tx1">
                    <a:tint val="75000"/>
                  </a:schemeClr>
                </a:solidFill>
              </a:defRPr>
            </a:lvl5pPr>
            <a:lvl6pPr marL="3366437" indent="0">
              <a:buNone/>
              <a:defRPr sz="2356">
                <a:solidFill>
                  <a:schemeClr val="tx1">
                    <a:tint val="75000"/>
                  </a:schemeClr>
                </a:solidFill>
              </a:defRPr>
            </a:lvl6pPr>
            <a:lvl7pPr marL="4039726" indent="0">
              <a:buNone/>
              <a:defRPr sz="2356">
                <a:solidFill>
                  <a:schemeClr val="tx1">
                    <a:tint val="75000"/>
                  </a:schemeClr>
                </a:solidFill>
              </a:defRPr>
            </a:lvl7pPr>
            <a:lvl8pPr marL="4713014" indent="0">
              <a:buNone/>
              <a:defRPr sz="2356">
                <a:solidFill>
                  <a:schemeClr val="tx1">
                    <a:tint val="75000"/>
                  </a:schemeClr>
                </a:solidFill>
              </a:defRPr>
            </a:lvl8pPr>
            <a:lvl9pPr marL="5386302" indent="0">
              <a:buNone/>
              <a:defRPr sz="2356">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E2713F6-3B96-4B1A-AFFA-9D034698E6FC}" type="datetimeFigureOut">
              <a:rPr lang="en-GB" smtClean="0"/>
              <a:t>11/04/2024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96CCCDE-5CC2-457F-907E-7303ADC79EC9}" type="slidenum">
              <a:rPr lang="en-GB" smtClean="0"/>
              <a:t>‹#›</a:t>
            </a:fld>
            <a:endParaRPr lang="en-GB"/>
          </a:p>
        </p:txBody>
      </p:sp>
    </p:spTree>
    <p:extLst>
      <p:ext uri="{BB962C8B-B14F-4D97-AF65-F5344CB8AC3E}">
        <p14:creationId xmlns:p14="http://schemas.microsoft.com/office/powerpoint/2010/main" val="1398677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258938" y="2688148"/>
            <a:ext cx="7782522" cy="640714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9270355" y="2688148"/>
            <a:ext cx="7782522" cy="640714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1E2713F6-3B96-4B1A-AFFA-9D034698E6FC}" type="datetimeFigureOut">
              <a:rPr lang="en-GB" smtClean="0"/>
              <a:t>11/04/2024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96CCCDE-5CC2-457F-907E-7303ADC79EC9}" type="slidenum">
              <a:rPr lang="en-GB" smtClean="0"/>
              <a:t>‹#›</a:t>
            </a:fld>
            <a:endParaRPr lang="en-GB"/>
          </a:p>
        </p:txBody>
      </p:sp>
    </p:spTree>
    <p:extLst>
      <p:ext uri="{BB962C8B-B14F-4D97-AF65-F5344CB8AC3E}">
        <p14:creationId xmlns:p14="http://schemas.microsoft.com/office/powerpoint/2010/main" val="2608522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61323" y="537631"/>
            <a:ext cx="15793939" cy="1951830"/>
          </a:xfrm>
        </p:spPr>
        <p:txBody>
          <a:bodyPr/>
          <a:lstStyle/>
          <a:p>
            <a:r>
              <a:rPr lang="en-GB"/>
              <a:t>Click to edit Master title style</a:t>
            </a:r>
            <a:endParaRPr lang="en-US" dirty="0"/>
          </a:p>
        </p:txBody>
      </p:sp>
      <p:sp>
        <p:nvSpPr>
          <p:cNvPr id="3" name="Text Placeholder 2"/>
          <p:cNvSpPr>
            <a:spLocks noGrp="1"/>
          </p:cNvSpPr>
          <p:nvPr>
            <p:ph type="body" idx="1"/>
          </p:nvPr>
        </p:nvSpPr>
        <p:spPr>
          <a:xfrm>
            <a:off x="1261325" y="2475435"/>
            <a:ext cx="7746754" cy="1213172"/>
          </a:xfrm>
        </p:spPr>
        <p:txBody>
          <a:bodyPr anchor="b"/>
          <a:lstStyle>
            <a:lvl1pPr marL="0" indent="0">
              <a:buNone/>
              <a:defRPr sz="3534" b="1"/>
            </a:lvl1pPr>
            <a:lvl2pPr marL="673288" indent="0">
              <a:buNone/>
              <a:defRPr sz="2945" b="1"/>
            </a:lvl2pPr>
            <a:lvl3pPr marL="1346575" indent="0">
              <a:buNone/>
              <a:defRPr sz="2651" b="1"/>
            </a:lvl3pPr>
            <a:lvl4pPr marL="2019863" indent="0">
              <a:buNone/>
              <a:defRPr sz="2356" b="1"/>
            </a:lvl4pPr>
            <a:lvl5pPr marL="2693151" indent="0">
              <a:buNone/>
              <a:defRPr sz="2356" b="1"/>
            </a:lvl5pPr>
            <a:lvl6pPr marL="3366437" indent="0">
              <a:buNone/>
              <a:defRPr sz="2356" b="1"/>
            </a:lvl6pPr>
            <a:lvl7pPr marL="4039726" indent="0">
              <a:buNone/>
              <a:defRPr sz="2356" b="1"/>
            </a:lvl7pPr>
            <a:lvl8pPr marL="4713014" indent="0">
              <a:buNone/>
              <a:defRPr sz="2356" b="1"/>
            </a:lvl8pPr>
            <a:lvl9pPr marL="5386302" indent="0">
              <a:buNone/>
              <a:defRPr sz="2356" b="1"/>
            </a:lvl9pPr>
          </a:lstStyle>
          <a:p>
            <a:pPr lvl="0"/>
            <a:r>
              <a:rPr lang="en-GB"/>
              <a:t>Click to edit Master text styles</a:t>
            </a:r>
          </a:p>
        </p:txBody>
      </p:sp>
      <p:sp>
        <p:nvSpPr>
          <p:cNvPr id="4" name="Content Placeholder 3"/>
          <p:cNvSpPr>
            <a:spLocks noGrp="1"/>
          </p:cNvSpPr>
          <p:nvPr>
            <p:ph sz="half" idx="2"/>
          </p:nvPr>
        </p:nvSpPr>
        <p:spPr>
          <a:xfrm>
            <a:off x="1261325" y="3688607"/>
            <a:ext cx="7746754" cy="542538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9270356" y="2475435"/>
            <a:ext cx="7784906" cy="1213172"/>
          </a:xfrm>
        </p:spPr>
        <p:txBody>
          <a:bodyPr anchor="b"/>
          <a:lstStyle>
            <a:lvl1pPr marL="0" indent="0">
              <a:buNone/>
              <a:defRPr sz="3534" b="1"/>
            </a:lvl1pPr>
            <a:lvl2pPr marL="673288" indent="0">
              <a:buNone/>
              <a:defRPr sz="2945" b="1"/>
            </a:lvl2pPr>
            <a:lvl3pPr marL="1346575" indent="0">
              <a:buNone/>
              <a:defRPr sz="2651" b="1"/>
            </a:lvl3pPr>
            <a:lvl4pPr marL="2019863" indent="0">
              <a:buNone/>
              <a:defRPr sz="2356" b="1"/>
            </a:lvl4pPr>
            <a:lvl5pPr marL="2693151" indent="0">
              <a:buNone/>
              <a:defRPr sz="2356" b="1"/>
            </a:lvl5pPr>
            <a:lvl6pPr marL="3366437" indent="0">
              <a:buNone/>
              <a:defRPr sz="2356" b="1"/>
            </a:lvl6pPr>
            <a:lvl7pPr marL="4039726" indent="0">
              <a:buNone/>
              <a:defRPr sz="2356" b="1"/>
            </a:lvl7pPr>
            <a:lvl8pPr marL="4713014" indent="0">
              <a:buNone/>
              <a:defRPr sz="2356" b="1"/>
            </a:lvl8pPr>
            <a:lvl9pPr marL="5386302" indent="0">
              <a:buNone/>
              <a:defRPr sz="2356" b="1"/>
            </a:lvl9pPr>
          </a:lstStyle>
          <a:p>
            <a:pPr lvl="0"/>
            <a:r>
              <a:rPr lang="en-GB"/>
              <a:t>Click to edit Master text styles</a:t>
            </a:r>
          </a:p>
        </p:txBody>
      </p:sp>
      <p:sp>
        <p:nvSpPr>
          <p:cNvPr id="6" name="Content Placeholder 5"/>
          <p:cNvSpPr>
            <a:spLocks noGrp="1"/>
          </p:cNvSpPr>
          <p:nvPr>
            <p:ph sz="quarter" idx="4"/>
          </p:nvPr>
        </p:nvSpPr>
        <p:spPr>
          <a:xfrm>
            <a:off x="9270356" y="3688607"/>
            <a:ext cx="7784906" cy="542538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1E2713F6-3B96-4B1A-AFFA-9D034698E6FC}" type="datetimeFigureOut">
              <a:rPr lang="en-GB" smtClean="0"/>
              <a:t>11/04/2024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96CCCDE-5CC2-457F-907E-7303ADC79EC9}" type="slidenum">
              <a:rPr lang="en-GB" smtClean="0"/>
              <a:t>‹#›</a:t>
            </a:fld>
            <a:endParaRPr lang="en-GB"/>
          </a:p>
        </p:txBody>
      </p:sp>
    </p:spTree>
    <p:extLst>
      <p:ext uri="{BB962C8B-B14F-4D97-AF65-F5344CB8AC3E}">
        <p14:creationId xmlns:p14="http://schemas.microsoft.com/office/powerpoint/2010/main" val="3230853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1E2713F6-3B96-4B1A-AFFA-9D034698E6FC}" type="datetimeFigureOut">
              <a:rPr lang="en-GB" smtClean="0"/>
              <a:t>11/04/2024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96CCCDE-5CC2-457F-907E-7303ADC79EC9}" type="slidenum">
              <a:rPr lang="en-GB" smtClean="0"/>
              <a:t>‹#›</a:t>
            </a:fld>
            <a:endParaRPr lang="en-GB"/>
          </a:p>
        </p:txBody>
      </p:sp>
    </p:spTree>
    <p:extLst>
      <p:ext uri="{BB962C8B-B14F-4D97-AF65-F5344CB8AC3E}">
        <p14:creationId xmlns:p14="http://schemas.microsoft.com/office/powerpoint/2010/main" val="1759245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2713F6-3B96-4B1A-AFFA-9D034698E6FC}" type="datetimeFigureOut">
              <a:rPr lang="en-GB" smtClean="0"/>
              <a:t>11/04/2024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96CCCDE-5CC2-457F-907E-7303ADC79EC9}" type="slidenum">
              <a:rPr lang="en-GB" smtClean="0"/>
              <a:t>‹#›</a:t>
            </a:fld>
            <a:endParaRPr lang="en-GB"/>
          </a:p>
        </p:txBody>
      </p:sp>
    </p:spTree>
    <p:extLst>
      <p:ext uri="{BB962C8B-B14F-4D97-AF65-F5344CB8AC3E}">
        <p14:creationId xmlns:p14="http://schemas.microsoft.com/office/powerpoint/2010/main" val="1468056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61323" y="673207"/>
            <a:ext cx="5906036" cy="2356221"/>
          </a:xfrm>
        </p:spPr>
        <p:txBody>
          <a:bodyPr anchor="b"/>
          <a:lstStyle>
            <a:lvl1pPr>
              <a:defRPr sz="4713"/>
            </a:lvl1pPr>
          </a:lstStyle>
          <a:p>
            <a:r>
              <a:rPr lang="en-GB"/>
              <a:t>Click to edit Master title style</a:t>
            </a:r>
            <a:endParaRPr lang="en-US" dirty="0"/>
          </a:p>
        </p:txBody>
      </p:sp>
      <p:sp>
        <p:nvSpPr>
          <p:cNvPr id="3" name="Content Placeholder 2"/>
          <p:cNvSpPr>
            <a:spLocks noGrp="1"/>
          </p:cNvSpPr>
          <p:nvPr>
            <p:ph idx="1"/>
          </p:nvPr>
        </p:nvSpPr>
        <p:spPr>
          <a:xfrm>
            <a:off x="7784907" y="1453938"/>
            <a:ext cx="9270355" cy="7176188"/>
          </a:xfrm>
        </p:spPr>
        <p:txBody>
          <a:bodyPr/>
          <a:lstStyle>
            <a:lvl1pPr>
              <a:defRPr sz="4713"/>
            </a:lvl1pPr>
            <a:lvl2pPr>
              <a:defRPr sz="4124"/>
            </a:lvl2pPr>
            <a:lvl3pPr>
              <a:defRPr sz="3534"/>
            </a:lvl3pPr>
            <a:lvl4pPr>
              <a:defRPr sz="2945"/>
            </a:lvl4pPr>
            <a:lvl5pPr>
              <a:defRPr sz="2945"/>
            </a:lvl5pPr>
            <a:lvl6pPr>
              <a:defRPr sz="2945"/>
            </a:lvl6pPr>
            <a:lvl7pPr>
              <a:defRPr sz="2945"/>
            </a:lvl7pPr>
            <a:lvl8pPr>
              <a:defRPr sz="2945"/>
            </a:lvl8pPr>
            <a:lvl9pPr>
              <a:defRPr sz="2945"/>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261323" y="3029427"/>
            <a:ext cx="5906036" cy="5612387"/>
          </a:xfrm>
        </p:spPr>
        <p:txBody>
          <a:bodyPr/>
          <a:lstStyle>
            <a:lvl1pPr marL="0" indent="0">
              <a:buNone/>
              <a:defRPr sz="2356"/>
            </a:lvl1pPr>
            <a:lvl2pPr marL="673288" indent="0">
              <a:buNone/>
              <a:defRPr sz="2062"/>
            </a:lvl2pPr>
            <a:lvl3pPr marL="1346575" indent="0">
              <a:buNone/>
              <a:defRPr sz="1768"/>
            </a:lvl3pPr>
            <a:lvl4pPr marL="2019863" indent="0">
              <a:buNone/>
              <a:defRPr sz="1472"/>
            </a:lvl4pPr>
            <a:lvl5pPr marL="2693151" indent="0">
              <a:buNone/>
              <a:defRPr sz="1472"/>
            </a:lvl5pPr>
            <a:lvl6pPr marL="3366437" indent="0">
              <a:buNone/>
              <a:defRPr sz="1472"/>
            </a:lvl6pPr>
            <a:lvl7pPr marL="4039726" indent="0">
              <a:buNone/>
              <a:defRPr sz="1472"/>
            </a:lvl7pPr>
            <a:lvl8pPr marL="4713014" indent="0">
              <a:buNone/>
              <a:defRPr sz="1472"/>
            </a:lvl8pPr>
            <a:lvl9pPr marL="5386302" indent="0">
              <a:buNone/>
              <a:defRPr sz="1472"/>
            </a:lvl9pPr>
          </a:lstStyle>
          <a:p>
            <a:pPr lvl="0"/>
            <a:r>
              <a:rPr lang="en-GB"/>
              <a:t>Click to edit Master text styles</a:t>
            </a:r>
          </a:p>
        </p:txBody>
      </p:sp>
      <p:sp>
        <p:nvSpPr>
          <p:cNvPr id="5" name="Date Placeholder 4"/>
          <p:cNvSpPr>
            <a:spLocks noGrp="1"/>
          </p:cNvSpPr>
          <p:nvPr>
            <p:ph type="dt" sz="half" idx="10"/>
          </p:nvPr>
        </p:nvSpPr>
        <p:spPr/>
        <p:txBody>
          <a:bodyPr/>
          <a:lstStyle/>
          <a:p>
            <a:fld id="{1E2713F6-3B96-4B1A-AFFA-9D034698E6FC}" type="datetimeFigureOut">
              <a:rPr lang="en-GB" smtClean="0"/>
              <a:t>11/04/2024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96CCCDE-5CC2-457F-907E-7303ADC79EC9}" type="slidenum">
              <a:rPr lang="en-GB" smtClean="0"/>
              <a:t>‹#›</a:t>
            </a:fld>
            <a:endParaRPr lang="en-GB"/>
          </a:p>
        </p:txBody>
      </p:sp>
    </p:spTree>
    <p:extLst>
      <p:ext uri="{BB962C8B-B14F-4D97-AF65-F5344CB8AC3E}">
        <p14:creationId xmlns:p14="http://schemas.microsoft.com/office/powerpoint/2010/main" val="1486505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61323" y="673207"/>
            <a:ext cx="5906036" cy="2356221"/>
          </a:xfrm>
        </p:spPr>
        <p:txBody>
          <a:bodyPr anchor="b"/>
          <a:lstStyle>
            <a:lvl1pPr>
              <a:defRPr sz="4713"/>
            </a:lvl1pPr>
          </a:lstStyle>
          <a:p>
            <a:r>
              <a:rPr lang="en-GB"/>
              <a:t>Click to edit Master title style</a:t>
            </a:r>
            <a:endParaRPr lang="en-US" dirty="0"/>
          </a:p>
        </p:txBody>
      </p:sp>
      <p:sp>
        <p:nvSpPr>
          <p:cNvPr id="3" name="Picture Placeholder 2"/>
          <p:cNvSpPr>
            <a:spLocks noGrp="1" noChangeAspect="1"/>
          </p:cNvSpPr>
          <p:nvPr>
            <p:ph type="pic" idx="1"/>
          </p:nvPr>
        </p:nvSpPr>
        <p:spPr>
          <a:xfrm>
            <a:off x="7784907" y="1453938"/>
            <a:ext cx="9270355" cy="7176188"/>
          </a:xfrm>
        </p:spPr>
        <p:txBody>
          <a:bodyPr anchor="t"/>
          <a:lstStyle>
            <a:lvl1pPr marL="0" indent="0">
              <a:buNone/>
              <a:defRPr sz="4713"/>
            </a:lvl1pPr>
            <a:lvl2pPr marL="673288" indent="0">
              <a:buNone/>
              <a:defRPr sz="4124"/>
            </a:lvl2pPr>
            <a:lvl3pPr marL="1346575" indent="0">
              <a:buNone/>
              <a:defRPr sz="3534"/>
            </a:lvl3pPr>
            <a:lvl4pPr marL="2019863" indent="0">
              <a:buNone/>
              <a:defRPr sz="2945"/>
            </a:lvl4pPr>
            <a:lvl5pPr marL="2693151" indent="0">
              <a:buNone/>
              <a:defRPr sz="2945"/>
            </a:lvl5pPr>
            <a:lvl6pPr marL="3366437" indent="0">
              <a:buNone/>
              <a:defRPr sz="2945"/>
            </a:lvl6pPr>
            <a:lvl7pPr marL="4039726" indent="0">
              <a:buNone/>
              <a:defRPr sz="2945"/>
            </a:lvl7pPr>
            <a:lvl8pPr marL="4713014" indent="0">
              <a:buNone/>
              <a:defRPr sz="2945"/>
            </a:lvl8pPr>
            <a:lvl9pPr marL="5386302" indent="0">
              <a:buNone/>
              <a:defRPr sz="2945"/>
            </a:lvl9pPr>
          </a:lstStyle>
          <a:p>
            <a:r>
              <a:rPr lang="en-GB"/>
              <a:t>Click icon to add picture</a:t>
            </a:r>
            <a:endParaRPr lang="en-US" dirty="0"/>
          </a:p>
        </p:txBody>
      </p:sp>
      <p:sp>
        <p:nvSpPr>
          <p:cNvPr id="4" name="Text Placeholder 3"/>
          <p:cNvSpPr>
            <a:spLocks noGrp="1"/>
          </p:cNvSpPr>
          <p:nvPr>
            <p:ph type="body" sz="half" idx="2"/>
          </p:nvPr>
        </p:nvSpPr>
        <p:spPr>
          <a:xfrm>
            <a:off x="1261323" y="3029427"/>
            <a:ext cx="5906036" cy="5612387"/>
          </a:xfrm>
        </p:spPr>
        <p:txBody>
          <a:bodyPr/>
          <a:lstStyle>
            <a:lvl1pPr marL="0" indent="0">
              <a:buNone/>
              <a:defRPr sz="2356"/>
            </a:lvl1pPr>
            <a:lvl2pPr marL="673288" indent="0">
              <a:buNone/>
              <a:defRPr sz="2062"/>
            </a:lvl2pPr>
            <a:lvl3pPr marL="1346575" indent="0">
              <a:buNone/>
              <a:defRPr sz="1768"/>
            </a:lvl3pPr>
            <a:lvl4pPr marL="2019863" indent="0">
              <a:buNone/>
              <a:defRPr sz="1472"/>
            </a:lvl4pPr>
            <a:lvl5pPr marL="2693151" indent="0">
              <a:buNone/>
              <a:defRPr sz="1472"/>
            </a:lvl5pPr>
            <a:lvl6pPr marL="3366437" indent="0">
              <a:buNone/>
              <a:defRPr sz="1472"/>
            </a:lvl6pPr>
            <a:lvl7pPr marL="4039726" indent="0">
              <a:buNone/>
              <a:defRPr sz="1472"/>
            </a:lvl7pPr>
            <a:lvl8pPr marL="4713014" indent="0">
              <a:buNone/>
              <a:defRPr sz="1472"/>
            </a:lvl8pPr>
            <a:lvl9pPr marL="5386302" indent="0">
              <a:buNone/>
              <a:defRPr sz="1472"/>
            </a:lvl9pPr>
          </a:lstStyle>
          <a:p>
            <a:pPr lvl="0"/>
            <a:r>
              <a:rPr lang="en-GB"/>
              <a:t>Click to edit Master text styles</a:t>
            </a:r>
          </a:p>
        </p:txBody>
      </p:sp>
      <p:sp>
        <p:nvSpPr>
          <p:cNvPr id="5" name="Date Placeholder 4"/>
          <p:cNvSpPr>
            <a:spLocks noGrp="1"/>
          </p:cNvSpPr>
          <p:nvPr>
            <p:ph type="dt" sz="half" idx="10"/>
          </p:nvPr>
        </p:nvSpPr>
        <p:spPr/>
        <p:txBody>
          <a:bodyPr/>
          <a:lstStyle/>
          <a:p>
            <a:fld id="{1E2713F6-3B96-4B1A-AFFA-9D034698E6FC}" type="datetimeFigureOut">
              <a:rPr lang="en-GB" smtClean="0"/>
              <a:t>11/04/2024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96CCCDE-5CC2-457F-907E-7303ADC79EC9}" type="slidenum">
              <a:rPr lang="en-GB" smtClean="0"/>
              <a:t>‹#›</a:t>
            </a:fld>
            <a:endParaRPr lang="en-GB"/>
          </a:p>
        </p:txBody>
      </p:sp>
    </p:spTree>
    <p:extLst>
      <p:ext uri="{BB962C8B-B14F-4D97-AF65-F5344CB8AC3E}">
        <p14:creationId xmlns:p14="http://schemas.microsoft.com/office/powerpoint/2010/main" val="721369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8939" y="537631"/>
            <a:ext cx="15793939" cy="1951830"/>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258939" y="2688148"/>
            <a:ext cx="15793939" cy="640714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258936" y="9359432"/>
            <a:ext cx="4120158" cy="537630"/>
          </a:xfrm>
          <a:prstGeom prst="rect">
            <a:avLst/>
          </a:prstGeom>
        </p:spPr>
        <p:txBody>
          <a:bodyPr vert="horz" lIns="91440" tIns="45720" rIns="91440" bIns="45720" rtlCol="0" anchor="ctr"/>
          <a:lstStyle>
            <a:lvl1pPr algn="l">
              <a:defRPr sz="1768">
                <a:solidFill>
                  <a:schemeClr val="tx1">
                    <a:tint val="75000"/>
                  </a:schemeClr>
                </a:solidFill>
              </a:defRPr>
            </a:lvl1pPr>
          </a:lstStyle>
          <a:p>
            <a:fld id="{1E2713F6-3B96-4B1A-AFFA-9D034698E6FC}" type="datetimeFigureOut">
              <a:rPr lang="en-GB" smtClean="0"/>
              <a:t>11/04/2024</a:t>
            </a:fld>
            <a:endParaRPr lang="en-GB"/>
          </a:p>
        </p:txBody>
      </p:sp>
      <p:sp>
        <p:nvSpPr>
          <p:cNvPr id="5" name="Footer Placeholder 4"/>
          <p:cNvSpPr>
            <a:spLocks noGrp="1"/>
          </p:cNvSpPr>
          <p:nvPr>
            <p:ph type="ftr" sz="quarter" idx="3"/>
          </p:nvPr>
        </p:nvSpPr>
        <p:spPr>
          <a:xfrm>
            <a:off x="6065790" y="9359432"/>
            <a:ext cx="6180237" cy="537630"/>
          </a:xfrm>
          <a:prstGeom prst="rect">
            <a:avLst/>
          </a:prstGeom>
        </p:spPr>
        <p:txBody>
          <a:bodyPr vert="horz" lIns="91440" tIns="45720" rIns="91440" bIns="45720" rtlCol="0" anchor="ctr"/>
          <a:lstStyle>
            <a:lvl1pPr algn="ctr">
              <a:defRPr sz="1768">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2932719" y="9359432"/>
            <a:ext cx="4120158" cy="537630"/>
          </a:xfrm>
          <a:prstGeom prst="rect">
            <a:avLst/>
          </a:prstGeom>
        </p:spPr>
        <p:txBody>
          <a:bodyPr vert="horz" lIns="91440" tIns="45720" rIns="91440" bIns="45720" rtlCol="0" anchor="ctr"/>
          <a:lstStyle>
            <a:lvl1pPr algn="r">
              <a:defRPr sz="1768">
                <a:solidFill>
                  <a:schemeClr val="tx1">
                    <a:tint val="75000"/>
                  </a:schemeClr>
                </a:solidFill>
              </a:defRPr>
            </a:lvl1pPr>
          </a:lstStyle>
          <a:p>
            <a:fld id="{496CCCDE-5CC2-457F-907E-7303ADC79EC9}" type="slidenum">
              <a:rPr lang="en-GB" smtClean="0"/>
              <a:t>‹#›</a:t>
            </a:fld>
            <a:endParaRPr lang="en-GB"/>
          </a:p>
        </p:txBody>
      </p:sp>
    </p:spTree>
    <p:extLst>
      <p:ext uri="{BB962C8B-B14F-4D97-AF65-F5344CB8AC3E}">
        <p14:creationId xmlns:p14="http://schemas.microsoft.com/office/powerpoint/2010/main" val="13367652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346575" rtl="0" eaLnBrk="1" latinLnBrk="0" hangingPunct="1">
        <a:lnSpc>
          <a:spcPct val="90000"/>
        </a:lnSpc>
        <a:spcBef>
          <a:spcPct val="0"/>
        </a:spcBef>
        <a:buNone/>
        <a:defRPr sz="6479" kern="1200">
          <a:solidFill>
            <a:schemeClr val="tx1"/>
          </a:solidFill>
          <a:latin typeface="+mj-lt"/>
          <a:ea typeface="+mj-ea"/>
          <a:cs typeface="+mj-cs"/>
        </a:defRPr>
      </a:lvl1pPr>
    </p:titleStyle>
    <p:bodyStyle>
      <a:lvl1pPr marL="336645" indent="-336645" algn="l" defTabSz="1346575" rtl="0" eaLnBrk="1" latinLnBrk="0" hangingPunct="1">
        <a:lnSpc>
          <a:spcPct val="90000"/>
        </a:lnSpc>
        <a:spcBef>
          <a:spcPts val="1472"/>
        </a:spcBef>
        <a:buFont typeface="Arial" panose="020B0604020202020204" pitchFamily="34" charset="0"/>
        <a:buChar char="•"/>
        <a:defRPr sz="4124" kern="1200">
          <a:solidFill>
            <a:schemeClr val="tx1"/>
          </a:solidFill>
          <a:latin typeface="+mn-lt"/>
          <a:ea typeface="+mn-ea"/>
          <a:cs typeface="+mn-cs"/>
        </a:defRPr>
      </a:lvl1pPr>
      <a:lvl2pPr marL="1009931" indent="-336645" algn="l" defTabSz="1346575" rtl="0" eaLnBrk="1" latinLnBrk="0" hangingPunct="1">
        <a:lnSpc>
          <a:spcPct val="90000"/>
        </a:lnSpc>
        <a:spcBef>
          <a:spcPts val="736"/>
        </a:spcBef>
        <a:buFont typeface="Arial" panose="020B0604020202020204" pitchFamily="34" charset="0"/>
        <a:buChar char="•"/>
        <a:defRPr sz="3534" kern="1200">
          <a:solidFill>
            <a:schemeClr val="tx1"/>
          </a:solidFill>
          <a:latin typeface="+mn-lt"/>
          <a:ea typeface="+mn-ea"/>
          <a:cs typeface="+mn-cs"/>
        </a:defRPr>
      </a:lvl2pPr>
      <a:lvl3pPr marL="1683220" indent="-336645" algn="l" defTabSz="1346575" rtl="0" eaLnBrk="1" latinLnBrk="0" hangingPunct="1">
        <a:lnSpc>
          <a:spcPct val="90000"/>
        </a:lnSpc>
        <a:spcBef>
          <a:spcPts val="736"/>
        </a:spcBef>
        <a:buFont typeface="Arial" panose="020B0604020202020204" pitchFamily="34" charset="0"/>
        <a:buChar char="•"/>
        <a:defRPr sz="2945" kern="1200">
          <a:solidFill>
            <a:schemeClr val="tx1"/>
          </a:solidFill>
          <a:latin typeface="+mn-lt"/>
          <a:ea typeface="+mn-ea"/>
          <a:cs typeface="+mn-cs"/>
        </a:defRPr>
      </a:lvl3pPr>
      <a:lvl4pPr marL="2356508" indent="-336645" algn="l" defTabSz="1346575" rtl="0" eaLnBrk="1" latinLnBrk="0" hangingPunct="1">
        <a:lnSpc>
          <a:spcPct val="90000"/>
        </a:lnSpc>
        <a:spcBef>
          <a:spcPts val="736"/>
        </a:spcBef>
        <a:buFont typeface="Arial" panose="020B0604020202020204" pitchFamily="34" charset="0"/>
        <a:buChar char="•"/>
        <a:defRPr sz="2651" kern="1200">
          <a:solidFill>
            <a:schemeClr val="tx1"/>
          </a:solidFill>
          <a:latin typeface="+mn-lt"/>
          <a:ea typeface="+mn-ea"/>
          <a:cs typeface="+mn-cs"/>
        </a:defRPr>
      </a:lvl4pPr>
      <a:lvl5pPr marL="3029794" indent="-336645" algn="l" defTabSz="1346575" rtl="0" eaLnBrk="1" latinLnBrk="0" hangingPunct="1">
        <a:lnSpc>
          <a:spcPct val="90000"/>
        </a:lnSpc>
        <a:spcBef>
          <a:spcPts val="736"/>
        </a:spcBef>
        <a:buFont typeface="Arial" panose="020B0604020202020204" pitchFamily="34" charset="0"/>
        <a:buChar char="•"/>
        <a:defRPr sz="2651" kern="1200">
          <a:solidFill>
            <a:schemeClr val="tx1"/>
          </a:solidFill>
          <a:latin typeface="+mn-lt"/>
          <a:ea typeface="+mn-ea"/>
          <a:cs typeface="+mn-cs"/>
        </a:defRPr>
      </a:lvl5pPr>
      <a:lvl6pPr marL="3703082" indent="-336645" algn="l" defTabSz="1346575" rtl="0" eaLnBrk="1" latinLnBrk="0" hangingPunct="1">
        <a:lnSpc>
          <a:spcPct val="90000"/>
        </a:lnSpc>
        <a:spcBef>
          <a:spcPts val="736"/>
        </a:spcBef>
        <a:buFont typeface="Arial" panose="020B0604020202020204" pitchFamily="34" charset="0"/>
        <a:buChar char="•"/>
        <a:defRPr sz="2651" kern="1200">
          <a:solidFill>
            <a:schemeClr val="tx1"/>
          </a:solidFill>
          <a:latin typeface="+mn-lt"/>
          <a:ea typeface="+mn-ea"/>
          <a:cs typeface="+mn-cs"/>
        </a:defRPr>
      </a:lvl6pPr>
      <a:lvl7pPr marL="4376371" indent="-336645" algn="l" defTabSz="1346575" rtl="0" eaLnBrk="1" latinLnBrk="0" hangingPunct="1">
        <a:lnSpc>
          <a:spcPct val="90000"/>
        </a:lnSpc>
        <a:spcBef>
          <a:spcPts val="736"/>
        </a:spcBef>
        <a:buFont typeface="Arial" panose="020B0604020202020204" pitchFamily="34" charset="0"/>
        <a:buChar char="•"/>
        <a:defRPr sz="2651" kern="1200">
          <a:solidFill>
            <a:schemeClr val="tx1"/>
          </a:solidFill>
          <a:latin typeface="+mn-lt"/>
          <a:ea typeface="+mn-ea"/>
          <a:cs typeface="+mn-cs"/>
        </a:defRPr>
      </a:lvl7pPr>
      <a:lvl8pPr marL="5049657" indent="-336645" algn="l" defTabSz="1346575" rtl="0" eaLnBrk="1" latinLnBrk="0" hangingPunct="1">
        <a:lnSpc>
          <a:spcPct val="90000"/>
        </a:lnSpc>
        <a:spcBef>
          <a:spcPts val="736"/>
        </a:spcBef>
        <a:buFont typeface="Arial" panose="020B0604020202020204" pitchFamily="34" charset="0"/>
        <a:buChar char="•"/>
        <a:defRPr sz="2651" kern="1200">
          <a:solidFill>
            <a:schemeClr val="tx1"/>
          </a:solidFill>
          <a:latin typeface="+mn-lt"/>
          <a:ea typeface="+mn-ea"/>
          <a:cs typeface="+mn-cs"/>
        </a:defRPr>
      </a:lvl8pPr>
      <a:lvl9pPr marL="5722945" indent="-336645" algn="l" defTabSz="1346575" rtl="0" eaLnBrk="1" latinLnBrk="0" hangingPunct="1">
        <a:lnSpc>
          <a:spcPct val="90000"/>
        </a:lnSpc>
        <a:spcBef>
          <a:spcPts val="736"/>
        </a:spcBef>
        <a:buFont typeface="Arial" panose="020B0604020202020204" pitchFamily="34" charset="0"/>
        <a:buChar char="•"/>
        <a:defRPr sz="2651" kern="1200">
          <a:solidFill>
            <a:schemeClr val="tx1"/>
          </a:solidFill>
          <a:latin typeface="+mn-lt"/>
          <a:ea typeface="+mn-ea"/>
          <a:cs typeface="+mn-cs"/>
        </a:defRPr>
      </a:lvl9pPr>
    </p:bodyStyle>
    <p:otherStyle>
      <a:defPPr>
        <a:defRPr lang="en-US"/>
      </a:defPPr>
      <a:lvl1pPr marL="0" algn="l" defTabSz="1346575" rtl="0" eaLnBrk="1" latinLnBrk="0" hangingPunct="1">
        <a:defRPr sz="2651" kern="1200">
          <a:solidFill>
            <a:schemeClr val="tx1"/>
          </a:solidFill>
          <a:latin typeface="+mn-lt"/>
          <a:ea typeface="+mn-ea"/>
          <a:cs typeface="+mn-cs"/>
        </a:defRPr>
      </a:lvl1pPr>
      <a:lvl2pPr marL="673288" algn="l" defTabSz="1346575" rtl="0" eaLnBrk="1" latinLnBrk="0" hangingPunct="1">
        <a:defRPr sz="2651" kern="1200">
          <a:solidFill>
            <a:schemeClr val="tx1"/>
          </a:solidFill>
          <a:latin typeface="+mn-lt"/>
          <a:ea typeface="+mn-ea"/>
          <a:cs typeface="+mn-cs"/>
        </a:defRPr>
      </a:lvl2pPr>
      <a:lvl3pPr marL="1346575" algn="l" defTabSz="1346575" rtl="0" eaLnBrk="1" latinLnBrk="0" hangingPunct="1">
        <a:defRPr sz="2651" kern="1200">
          <a:solidFill>
            <a:schemeClr val="tx1"/>
          </a:solidFill>
          <a:latin typeface="+mn-lt"/>
          <a:ea typeface="+mn-ea"/>
          <a:cs typeface="+mn-cs"/>
        </a:defRPr>
      </a:lvl3pPr>
      <a:lvl4pPr marL="2019863" algn="l" defTabSz="1346575" rtl="0" eaLnBrk="1" latinLnBrk="0" hangingPunct="1">
        <a:defRPr sz="2651" kern="1200">
          <a:solidFill>
            <a:schemeClr val="tx1"/>
          </a:solidFill>
          <a:latin typeface="+mn-lt"/>
          <a:ea typeface="+mn-ea"/>
          <a:cs typeface="+mn-cs"/>
        </a:defRPr>
      </a:lvl4pPr>
      <a:lvl5pPr marL="2693151" algn="l" defTabSz="1346575" rtl="0" eaLnBrk="1" latinLnBrk="0" hangingPunct="1">
        <a:defRPr sz="2651" kern="1200">
          <a:solidFill>
            <a:schemeClr val="tx1"/>
          </a:solidFill>
          <a:latin typeface="+mn-lt"/>
          <a:ea typeface="+mn-ea"/>
          <a:cs typeface="+mn-cs"/>
        </a:defRPr>
      </a:lvl5pPr>
      <a:lvl6pPr marL="3366437" algn="l" defTabSz="1346575" rtl="0" eaLnBrk="1" latinLnBrk="0" hangingPunct="1">
        <a:defRPr sz="2651" kern="1200">
          <a:solidFill>
            <a:schemeClr val="tx1"/>
          </a:solidFill>
          <a:latin typeface="+mn-lt"/>
          <a:ea typeface="+mn-ea"/>
          <a:cs typeface="+mn-cs"/>
        </a:defRPr>
      </a:lvl6pPr>
      <a:lvl7pPr marL="4039726" algn="l" defTabSz="1346575" rtl="0" eaLnBrk="1" latinLnBrk="0" hangingPunct="1">
        <a:defRPr sz="2651" kern="1200">
          <a:solidFill>
            <a:schemeClr val="tx1"/>
          </a:solidFill>
          <a:latin typeface="+mn-lt"/>
          <a:ea typeface="+mn-ea"/>
          <a:cs typeface="+mn-cs"/>
        </a:defRPr>
      </a:lvl7pPr>
      <a:lvl8pPr marL="4713014" algn="l" defTabSz="1346575" rtl="0" eaLnBrk="1" latinLnBrk="0" hangingPunct="1">
        <a:defRPr sz="2651" kern="1200">
          <a:solidFill>
            <a:schemeClr val="tx1"/>
          </a:solidFill>
          <a:latin typeface="+mn-lt"/>
          <a:ea typeface="+mn-ea"/>
          <a:cs typeface="+mn-cs"/>
        </a:defRPr>
      </a:lvl8pPr>
      <a:lvl9pPr marL="5386302" algn="l" defTabSz="1346575" rtl="0" eaLnBrk="1" latinLnBrk="0" hangingPunct="1">
        <a:defRPr sz="265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hyperlink" Target="https://www.teledyneoptech.com/en/products/airborne-survey/galaxy/"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teledyneoptech.com/en/products/airborne-survey/galaxy/"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teledyneoptech.com/en/products/airborne-survey/galaxy/"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5A1EF13D-0CA6-D627-879C-E86761599B6F}"/>
              </a:ext>
            </a:extLst>
          </p:cNvPr>
          <p:cNvSpPr txBox="1"/>
          <p:nvPr/>
        </p:nvSpPr>
        <p:spPr>
          <a:xfrm>
            <a:off x="1095232" y="2437341"/>
            <a:ext cx="15773401" cy="1700539"/>
          </a:xfrm>
          <a:prstGeom prst="rect">
            <a:avLst/>
          </a:prstGeom>
        </p:spPr>
        <p:txBody>
          <a:bodyPr vert="horz" lIns="91440" tIns="45719" rIns="91440" bIns="45719" rtlCol="0" anchor="ctr">
            <a:normAutofit/>
          </a:bodyPr>
          <a:lstStyle/>
          <a:p>
            <a:pPr defTabSz="914483">
              <a:lnSpc>
                <a:spcPct val="90000"/>
              </a:lnSpc>
              <a:spcBef>
                <a:spcPct val="0"/>
              </a:spcBef>
              <a:spcAft>
                <a:spcPts val="600"/>
              </a:spcAft>
            </a:pPr>
            <a:r>
              <a:rPr lang="en-US" sz="5500" b="1" dirty="0">
                <a:solidFill>
                  <a:schemeClr val="accent1">
                    <a:lumMod val="75000"/>
                  </a:schemeClr>
                </a:solidFill>
                <a:latin typeface="Cambria" panose="02040503050406030204" pitchFamily="18" charset="0"/>
                <a:ea typeface="Cambria" panose="02040503050406030204" pitchFamily="18" charset="0"/>
                <a:cs typeface="Times New Roman" panose="02020603050405020304" pitchFamily="18" charset="0"/>
              </a:rPr>
              <a:t>Weekly Update : Week 19</a:t>
            </a:r>
          </a:p>
        </p:txBody>
      </p:sp>
      <p:sp>
        <p:nvSpPr>
          <p:cNvPr id="5" name="TextBox 4">
            <a:extLst>
              <a:ext uri="{FF2B5EF4-FFF2-40B4-BE49-F238E27FC236}">
                <a16:creationId xmlns:a16="http://schemas.microsoft.com/office/drawing/2014/main" id="{8C030766-68A7-A37A-C4C8-0E2E7743BCD0}"/>
              </a:ext>
            </a:extLst>
          </p:cNvPr>
          <p:cNvSpPr txBox="1"/>
          <p:nvPr/>
        </p:nvSpPr>
        <p:spPr>
          <a:xfrm>
            <a:off x="1257301" y="4991102"/>
            <a:ext cx="8337270" cy="1234440"/>
          </a:xfrm>
          <a:prstGeom prst="rect">
            <a:avLst/>
          </a:prstGeom>
        </p:spPr>
        <p:txBody>
          <a:bodyPr wrap="square" lIns="0" tIns="0" rIns="0" bIns="0" rtlCol="0" anchor="t">
            <a:spAutoFit/>
          </a:bodyPr>
          <a:lstStyle/>
          <a:p>
            <a:pPr defTabSz="429807">
              <a:spcAft>
                <a:spcPts val="600"/>
              </a:spcAft>
            </a:pPr>
            <a:r>
              <a:rPr lang="en-GB" sz="3761" dirty="0">
                <a:latin typeface="Cambria" panose="02040503050406030204" pitchFamily="18" charset="0"/>
                <a:ea typeface="Cambria" panose="02040503050406030204" pitchFamily="18" charset="0"/>
                <a:cs typeface="Times New Roman" panose="02020603050405020304" pitchFamily="18" charset="0"/>
              </a:rPr>
              <a:t>Ahmad Agus Widodo</a:t>
            </a:r>
          </a:p>
          <a:p>
            <a:pPr defTabSz="429807">
              <a:spcAft>
                <a:spcPts val="600"/>
              </a:spcAft>
            </a:pPr>
            <a:r>
              <a:rPr lang="en-GB" sz="3761" dirty="0">
                <a:latin typeface="Cambria" panose="02040503050406030204" pitchFamily="18" charset="0"/>
                <a:ea typeface="Cambria" panose="02040503050406030204" pitchFamily="18" charset="0"/>
                <a:cs typeface="Times New Roman" panose="02020603050405020304" pitchFamily="18" charset="0"/>
              </a:rPr>
              <a:t>PhD Student in Geotechnics Sections</a:t>
            </a:r>
            <a:endParaRPr lang="en-GB" sz="4000" dirty="0">
              <a:latin typeface="Cambria" panose="02040503050406030204" pitchFamily="18" charset="0"/>
              <a:ea typeface="Cambria" panose="02040503050406030204" pitchFamily="18" charset="0"/>
              <a:cs typeface="Times New Roman" panose="02020603050405020304" pitchFamily="18" charset="0"/>
            </a:endParaRPr>
          </a:p>
        </p:txBody>
      </p:sp>
      <p:pic>
        <p:nvPicPr>
          <p:cNvPr id="9" name="Picture 8" descr="A black and grey logo&#10;&#10;Description automatically generated">
            <a:extLst>
              <a:ext uri="{FF2B5EF4-FFF2-40B4-BE49-F238E27FC236}">
                <a16:creationId xmlns:a16="http://schemas.microsoft.com/office/drawing/2014/main" id="{1D102FF6-6B53-878E-25AF-66440D35625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097002" y="7796830"/>
            <a:ext cx="3076432" cy="1092017"/>
          </a:xfrm>
          <a:prstGeom prst="rect">
            <a:avLst/>
          </a:prstGeom>
        </p:spPr>
      </p:pic>
      <p:sp>
        <p:nvSpPr>
          <p:cNvPr id="10" name="Subtitle 2">
            <a:extLst>
              <a:ext uri="{FF2B5EF4-FFF2-40B4-BE49-F238E27FC236}">
                <a16:creationId xmlns:a16="http://schemas.microsoft.com/office/drawing/2014/main" id="{30E91BCB-EB01-8DC3-D213-B71A8F91A17A}"/>
              </a:ext>
            </a:extLst>
          </p:cNvPr>
          <p:cNvSpPr txBox="1">
            <a:spLocks/>
          </p:cNvSpPr>
          <p:nvPr/>
        </p:nvSpPr>
        <p:spPr>
          <a:xfrm>
            <a:off x="9901461" y="8894748"/>
            <a:ext cx="7929338" cy="211153"/>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859613">
              <a:buNone/>
            </a:pPr>
            <a:r>
              <a:rPr lang="en-GB" sz="1786" dirty="0">
                <a:latin typeface="Cambria" panose="02040503050406030204" pitchFamily="18" charset="0"/>
                <a:ea typeface="Cambria" panose="02040503050406030204" pitchFamily="18" charset="0"/>
                <a:cs typeface="Times New Roman" panose="02020603050405020304" pitchFamily="18" charset="0"/>
              </a:rPr>
              <a:t>This PhD is funded by Indonesian Endowment Funds for Education (LPDP)</a:t>
            </a:r>
          </a:p>
          <a:p>
            <a:pPr marL="457242" indent="-457242">
              <a:buFont typeface="Arial" pitchFamily="34" charset="0"/>
              <a:buAutoNum type="arabicPeriod"/>
            </a:pPr>
            <a:endParaRPr lang="en-GB" sz="1900" dirty="0">
              <a:latin typeface="Cambria" panose="02040503050406030204" pitchFamily="18" charset="0"/>
              <a:ea typeface="Cambria" panose="02040503050406030204" pitchFamily="18" charset="0"/>
              <a:cs typeface="Times New Roman" panose="02020603050405020304" pitchFamily="18" charset="0"/>
            </a:endParaRPr>
          </a:p>
        </p:txBody>
      </p:sp>
      <p:sp>
        <p:nvSpPr>
          <p:cNvPr id="11" name="Subtitle 2">
            <a:extLst>
              <a:ext uri="{FF2B5EF4-FFF2-40B4-BE49-F238E27FC236}">
                <a16:creationId xmlns:a16="http://schemas.microsoft.com/office/drawing/2014/main" id="{8F7D9ABC-935B-CB71-A627-2D2574BE813B}"/>
              </a:ext>
            </a:extLst>
          </p:cNvPr>
          <p:cNvSpPr txBox="1">
            <a:spLocks/>
          </p:cNvSpPr>
          <p:nvPr/>
        </p:nvSpPr>
        <p:spPr>
          <a:xfrm>
            <a:off x="1257303" y="7796830"/>
            <a:ext cx="10241366" cy="1092017"/>
          </a:xfrm>
          <a:prstGeom prst="rect">
            <a:avLst/>
          </a:prstGeom>
        </p:spPr>
        <p:txBody>
          <a:bodyPr vert="horz" lIns="91440" tIns="45719" rIns="91440" bIns="45719"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defTabSz="859613">
              <a:spcBef>
                <a:spcPts val="939"/>
              </a:spcBef>
            </a:pPr>
            <a:r>
              <a:rPr lang="en-GB" sz="3008" dirty="0">
                <a:latin typeface="Cambria" panose="02040503050406030204" pitchFamily="18" charset="0"/>
                <a:ea typeface="Cambria" panose="02040503050406030204" pitchFamily="18" charset="0"/>
                <a:cs typeface="Times New Roman" panose="02020603050405020304" pitchFamily="18" charset="0"/>
              </a:rPr>
              <a:t>Supervisors: </a:t>
            </a:r>
          </a:p>
          <a:p>
            <a:pPr marL="429807" indent="-429807" algn="l" defTabSz="859613">
              <a:spcBef>
                <a:spcPts val="939"/>
              </a:spcBef>
              <a:buFont typeface="Arial" panose="020B0604020202020204" pitchFamily="34" charset="0"/>
              <a:buAutoNum type="arabicPeriod"/>
            </a:pPr>
            <a:r>
              <a:rPr lang="en-GB" sz="3008" dirty="0">
                <a:latin typeface="Cambria" panose="02040503050406030204" pitchFamily="18" charset="0"/>
                <a:ea typeface="Cambria" panose="02040503050406030204" pitchFamily="18" charset="0"/>
                <a:cs typeface="Times New Roman" panose="02020603050405020304" pitchFamily="18" charset="0"/>
              </a:rPr>
              <a:t>Dr Truong Le (Geotechnic Sections)</a:t>
            </a:r>
          </a:p>
          <a:p>
            <a:pPr marL="429807" indent="-429807" algn="l" defTabSz="859613">
              <a:spcBef>
                <a:spcPts val="939"/>
              </a:spcBef>
              <a:buFont typeface="Arial" panose="020B0604020202020204" pitchFamily="34" charset="0"/>
              <a:buAutoNum type="arabicPeriod"/>
            </a:pPr>
            <a:r>
              <a:rPr lang="en-GB" sz="3008" dirty="0">
                <a:latin typeface="Cambria" panose="02040503050406030204" pitchFamily="18" charset="0"/>
                <a:ea typeface="Cambria" panose="02040503050406030204" pitchFamily="18" charset="0"/>
                <a:cs typeface="Times New Roman" panose="02020603050405020304" pitchFamily="18" charset="0"/>
              </a:rPr>
              <a:t>Dr Philippa J Mason (</a:t>
            </a:r>
            <a:r>
              <a:rPr lang="en-GB" sz="3008" dirty="0">
                <a:solidFill>
                  <a:srgbClr val="000000"/>
                </a:solidFill>
                <a:latin typeface="Cambria" panose="02040503050406030204" pitchFamily="18" charset="0"/>
                <a:ea typeface="Cambria" panose="02040503050406030204" pitchFamily="18" charset="0"/>
                <a:cs typeface="Times New Roman" panose="02020603050405020304" pitchFamily="18" charset="0"/>
              </a:rPr>
              <a:t>Royal School of Mines)</a:t>
            </a:r>
            <a:endParaRPr lang="en-GB" sz="3008" dirty="0">
              <a:latin typeface="Cambria" panose="02040503050406030204" pitchFamily="18" charset="0"/>
              <a:ea typeface="Cambria" panose="02040503050406030204" pitchFamily="18" charset="0"/>
              <a:cs typeface="Times New Roman" panose="02020603050405020304" pitchFamily="18" charset="0"/>
            </a:endParaRPr>
          </a:p>
          <a:p>
            <a:pPr marL="457242" indent="-457242" algn="l">
              <a:buFont typeface="Arial" panose="020B0604020202020204" pitchFamily="34" charset="0"/>
              <a:buAutoNum type="arabicPeriod"/>
            </a:pPr>
            <a:endParaRPr lang="en-GB" sz="3201" dirty="0">
              <a:latin typeface="Cambria" panose="02040503050406030204" pitchFamily="18" charset="0"/>
              <a:ea typeface="Cambria" panose="02040503050406030204" pitchFamily="18" charset="0"/>
              <a:cs typeface="Times New Roman" panose="02020603050405020304" pitchFamily="18" charset="0"/>
            </a:endParaRPr>
          </a:p>
        </p:txBody>
      </p:sp>
      <p:pic>
        <p:nvPicPr>
          <p:cNvPr id="14" name="Picture 13">
            <a:extLst>
              <a:ext uri="{FF2B5EF4-FFF2-40B4-BE49-F238E27FC236}">
                <a16:creationId xmlns:a16="http://schemas.microsoft.com/office/drawing/2014/main" id="{8935792D-E311-BB0B-A732-60AAC6372C2B}"/>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bright="40000" contrast="-40000"/>
                    </a14:imgEffect>
                  </a14:imgLayer>
                </a14:imgProps>
              </a:ext>
            </a:extLst>
          </a:blip>
          <a:stretch>
            <a:fillRect/>
          </a:stretch>
        </p:blipFill>
        <p:spPr>
          <a:xfrm>
            <a:off x="1095233" y="347004"/>
            <a:ext cx="5110761" cy="146728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E517A0C6-0EC7-CE9D-3A5D-7E80A3A212B8}"/>
              </a:ext>
            </a:extLst>
          </p:cNvPr>
          <p:cNvSpPr txBox="1"/>
          <p:nvPr/>
        </p:nvSpPr>
        <p:spPr>
          <a:xfrm>
            <a:off x="1081846" y="457200"/>
            <a:ext cx="14993983" cy="1384995"/>
          </a:xfrm>
          <a:prstGeom prst="rect">
            <a:avLst/>
          </a:prstGeom>
        </p:spPr>
        <p:txBody>
          <a:bodyPr wrap="square" lIns="0" tIns="0" rIns="0" bIns="0" rtlCol="0" anchor="t">
            <a:spAutoFit/>
          </a:bodyPr>
          <a:lstStyle/>
          <a:p>
            <a:pPr defTabSz="1051627">
              <a:spcAft>
                <a:spcPts val="600"/>
              </a:spcAft>
            </a:pPr>
            <a:r>
              <a:rPr lang="en-US" sz="2000" b="1" dirty="0">
                <a:solidFill>
                  <a:schemeClr val="accent1"/>
                </a:solidFill>
                <a:latin typeface="Cambria" panose="02040503050406030204" pitchFamily="18" charset="0"/>
                <a:ea typeface="Cambria" panose="02040503050406030204" pitchFamily="18" charset="0"/>
                <a:cs typeface="Times New Roman" panose="02020603050405020304" pitchFamily="18" charset="0"/>
              </a:rPr>
              <a:t>Summary from References</a:t>
            </a:r>
          </a:p>
          <a:p>
            <a:pPr defTabSz="1051627">
              <a:spcAft>
                <a:spcPts val="600"/>
              </a:spcAft>
            </a:pPr>
            <a:r>
              <a:rPr lang="en-GB" sz="2000" b="0" i="0" dirty="0" err="1">
                <a:solidFill>
                  <a:srgbClr val="222222"/>
                </a:solidFill>
                <a:effectLst/>
                <a:latin typeface="Cambria" panose="02040503050406030204" pitchFamily="18" charset="0"/>
                <a:ea typeface="Cambria" panose="02040503050406030204" pitchFamily="18" charset="0"/>
              </a:rPr>
              <a:t>Lertniphonphan</a:t>
            </a:r>
            <a:r>
              <a:rPr lang="en-GB" sz="2000" b="0" i="0" dirty="0">
                <a:solidFill>
                  <a:srgbClr val="222222"/>
                </a:solidFill>
                <a:effectLst/>
                <a:latin typeface="Cambria" panose="02040503050406030204" pitchFamily="18" charset="0"/>
                <a:ea typeface="Cambria" panose="02040503050406030204" pitchFamily="18" charset="0"/>
              </a:rPr>
              <a:t>, K., </a:t>
            </a:r>
            <a:r>
              <a:rPr lang="en-GB" sz="2000" b="0" i="0" dirty="0" err="1">
                <a:solidFill>
                  <a:srgbClr val="222222"/>
                </a:solidFill>
                <a:effectLst/>
                <a:latin typeface="Cambria" panose="02040503050406030204" pitchFamily="18" charset="0"/>
                <a:ea typeface="Cambria" panose="02040503050406030204" pitchFamily="18" charset="0"/>
              </a:rPr>
              <a:t>Komorita</a:t>
            </a:r>
            <a:r>
              <a:rPr lang="en-GB" sz="2000" b="0" i="0" dirty="0">
                <a:solidFill>
                  <a:srgbClr val="222222"/>
                </a:solidFill>
                <a:effectLst/>
                <a:latin typeface="Cambria" panose="02040503050406030204" pitchFamily="18" charset="0"/>
                <a:ea typeface="Cambria" panose="02040503050406030204" pitchFamily="18" charset="0"/>
              </a:rPr>
              <a:t>, S., </a:t>
            </a:r>
            <a:r>
              <a:rPr lang="en-GB" sz="2000" b="0" i="0" dirty="0" err="1">
                <a:solidFill>
                  <a:srgbClr val="222222"/>
                </a:solidFill>
                <a:effectLst/>
                <a:latin typeface="Cambria" panose="02040503050406030204" pitchFamily="18" charset="0"/>
                <a:ea typeface="Cambria" panose="02040503050406030204" pitchFamily="18" charset="0"/>
              </a:rPr>
              <a:t>Tasaka</a:t>
            </a:r>
            <a:r>
              <a:rPr lang="en-GB" sz="2000" b="0" i="0" dirty="0">
                <a:solidFill>
                  <a:srgbClr val="222222"/>
                </a:solidFill>
                <a:effectLst/>
                <a:latin typeface="Cambria" panose="02040503050406030204" pitchFamily="18" charset="0"/>
                <a:ea typeface="Cambria" panose="02040503050406030204" pitchFamily="18" charset="0"/>
              </a:rPr>
              <a:t>, K., &amp; Yanagihara, H. (2018, July). 2d to 3d label propagation for object detection in point cloud. In </a:t>
            </a:r>
            <a:r>
              <a:rPr lang="en-GB" sz="2000" b="0" i="1" dirty="0">
                <a:solidFill>
                  <a:srgbClr val="222222"/>
                </a:solidFill>
                <a:effectLst/>
                <a:latin typeface="Cambria" panose="02040503050406030204" pitchFamily="18" charset="0"/>
                <a:ea typeface="Cambria" panose="02040503050406030204" pitchFamily="18" charset="0"/>
              </a:rPr>
              <a:t>2018 IEEE International Conference on Multimedia &amp; Expo Workshops (ICMEW)</a:t>
            </a:r>
            <a:r>
              <a:rPr lang="en-GB" sz="2000" b="0" i="0" dirty="0">
                <a:solidFill>
                  <a:srgbClr val="222222"/>
                </a:solidFill>
                <a:effectLst/>
                <a:latin typeface="Cambria" panose="02040503050406030204" pitchFamily="18" charset="0"/>
                <a:ea typeface="Cambria" panose="02040503050406030204" pitchFamily="18" charset="0"/>
              </a:rPr>
              <a:t> (pp. 1-6). IEEE.</a:t>
            </a:r>
            <a:endParaRPr lang="en-US" sz="2000" b="1" dirty="0">
              <a:solidFill>
                <a:schemeClr val="accent1"/>
              </a:solidFill>
              <a:latin typeface="Cambria" panose="02040503050406030204" pitchFamily="18" charset="0"/>
              <a:ea typeface="Cambria" panose="02040503050406030204" pitchFamily="18" charset="0"/>
              <a:cs typeface="Times New Roman" panose="02020603050405020304" pitchFamily="18" charset="0"/>
            </a:endParaRPr>
          </a:p>
          <a:p>
            <a:pPr defTabSz="1051627">
              <a:spcAft>
                <a:spcPts val="600"/>
              </a:spcAft>
            </a:pPr>
            <a:endParaRPr lang="en-US" sz="2000" b="1" dirty="0">
              <a:solidFill>
                <a:schemeClr val="accent1"/>
              </a:solidFill>
              <a:latin typeface="Cambria" panose="02040503050406030204" pitchFamily="18" charset="0"/>
              <a:ea typeface="Cambria" panose="020405030504060302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C505C98A-63F9-D5D9-0A37-FA50068267B8}"/>
              </a:ext>
            </a:extLst>
          </p:cNvPr>
          <p:cNvGraphicFramePr>
            <a:graphicFrameLocks noGrp="1"/>
          </p:cNvGraphicFramePr>
          <p:nvPr>
            <p:extLst>
              <p:ext uri="{D42A27DB-BD31-4B8C-83A1-F6EECF244321}">
                <p14:modId xmlns:p14="http://schemas.microsoft.com/office/powerpoint/2010/main" val="3217832314"/>
              </p:ext>
            </p:extLst>
          </p:nvPr>
        </p:nvGraphicFramePr>
        <p:xfrm>
          <a:off x="1081846" y="2082411"/>
          <a:ext cx="15771056" cy="6217920"/>
        </p:xfrm>
        <a:graphic>
          <a:graphicData uri="http://schemas.openxmlformats.org/drawingml/2006/table">
            <a:tbl>
              <a:tblPr firstRow="1" bandRow="1">
                <a:tableStyleId>{C083E6E3-FA7D-4D7B-A595-EF9225AFEA82}</a:tableStyleId>
              </a:tblPr>
              <a:tblGrid>
                <a:gridCol w="3942764">
                  <a:extLst>
                    <a:ext uri="{9D8B030D-6E8A-4147-A177-3AD203B41FA5}">
                      <a16:colId xmlns:a16="http://schemas.microsoft.com/office/drawing/2014/main" val="3216302758"/>
                    </a:ext>
                  </a:extLst>
                </a:gridCol>
                <a:gridCol w="3942764">
                  <a:extLst>
                    <a:ext uri="{9D8B030D-6E8A-4147-A177-3AD203B41FA5}">
                      <a16:colId xmlns:a16="http://schemas.microsoft.com/office/drawing/2014/main" val="647776921"/>
                    </a:ext>
                  </a:extLst>
                </a:gridCol>
                <a:gridCol w="3504026">
                  <a:extLst>
                    <a:ext uri="{9D8B030D-6E8A-4147-A177-3AD203B41FA5}">
                      <a16:colId xmlns:a16="http://schemas.microsoft.com/office/drawing/2014/main" val="1937490624"/>
                    </a:ext>
                  </a:extLst>
                </a:gridCol>
                <a:gridCol w="4381502">
                  <a:extLst>
                    <a:ext uri="{9D8B030D-6E8A-4147-A177-3AD203B41FA5}">
                      <a16:colId xmlns:a16="http://schemas.microsoft.com/office/drawing/2014/main" val="894648354"/>
                    </a:ext>
                  </a:extLst>
                </a:gridCol>
              </a:tblGrid>
              <a:tr h="370840">
                <a:tc>
                  <a:txBody>
                    <a:bodyPr/>
                    <a:lstStyle/>
                    <a:p>
                      <a:r>
                        <a:rPr lang="en-GB" sz="2000" dirty="0">
                          <a:latin typeface="Cambria" panose="02040503050406030204" pitchFamily="18" charset="0"/>
                          <a:ea typeface="Cambria" panose="02040503050406030204" pitchFamily="18" charset="0"/>
                        </a:rPr>
                        <a:t>Manual Labelling</a:t>
                      </a:r>
                    </a:p>
                  </a:txBody>
                  <a:tcPr>
                    <a:lnR w="12700" cap="flat" cmpd="sng" algn="ctr">
                      <a:solidFill>
                        <a:schemeClr val="tx1"/>
                      </a:solidFill>
                      <a:prstDash val="solid"/>
                      <a:round/>
                      <a:headEnd type="none" w="med" len="med"/>
                      <a:tailEnd type="none" w="med" len="med"/>
                    </a:lnR>
                  </a:tcPr>
                </a:tc>
                <a:tc>
                  <a:txBody>
                    <a:bodyPr/>
                    <a:lstStyle/>
                    <a:p>
                      <a:r>
                        <a:rPr lang="en-GB" sz="2000" dirty="0">
                          <a:latin typeface="Cambria" panose="02040503050406030204" pitchFamily="18" charset="0"/>
                          <a:ea typeface="Cambria" panose="02040503050406030204" pitchFamily="18" charset="0"/>
                        </a:rPr>
                        <a:t>Deep Learning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GB" sz="2000" dirty="0">
                          <a:latin typeface="Cambria" panose="02040503050406030204" pitchFamily="18" charset="0"/>
                          <a:ea typeface="Cambria" panose="02040503050406030204" pitchFamily="18" charset="0"/>
                        </a:rPr>
                        <a:t>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GB" sz="2000" dirty="0">
                          <a:latin typeface="Cambria" panose="02040503050406030204" pitchFamily="18" charset="0"/>
                          <a:ea typeface="Cambria" panose="02040503050406030204" pitchFamily="18" charset="0"/>
                        </a:rPr>
                        <a:t>Result</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988097163"/>
                  </a:ext>
                </a:extLst>
              </a:tr>
              <a:tr h="370840">
                <a:tc>
                  <a:txBody>
                    <a:bodyPr/>
                    <a:lstStyle/>
                    <a:p>
                      <a:pPr marL="0" marR="0" lvl="0" indent="0" algn="l" defTabSz="1346575" rtl="0" eaLnBrk="1" fontAlgn="auto" latinLnBrk="0" hangingPunct="1">
                        <a:lnSpc>
                          <a:spcPct val="100000"/>
                        </a:lnSpc>
                        <a:spcBef>
                          <a:spcPts val="0"/>
                        </a:spcBef>
                        <a:spcAft>
                          <a:spcPts val="0"/>
                        </a:spcAft>
                        <a:buClrTx/>
                        <a:buSzTx/>
                        <a:buFontTx/>
                        <a:buNone/>
                        <a:tabLst/>
                        <a:defRPr/>
                      </a:pPr>
                      <a:r>
                        <a:rPr lang="en-GB" sz="2000" dirty="0">
                          <a:latin typeface="Cambria" panose="02040503050406030204" pitchFamily="18" charset="0"/>
                          <a:ea typeface="Cambria" panose="02040503050406030204" pitchFamily="18" charset="0"/>
                        </a:rPr>
                        <a:t>Time-consuming, costly, Hard to Identify the object</a:t>
                      </a:r>
                    </a:p>
                  </a:txBody>
                  <a:tcPr>
                    <a:lnR w="12700" cap="flat" cmpd="sng" algn="ctr">
                      <a:solidFill>
                        <a:schemeClr val="tx1"/>
                      </a:solidFill>
                      <a:prstDash val="solid"/>
                      <a:round/>
                      <a:headEnd type="none" w="med" len="med"/>
                      <a:tailEnd type="none" w="med" len="med"/>
                    </a:lnR>
                  </a:tcPr>
                </a:tc>
                <a:tc>
                  <a:txBody>
                    <a:bodyPr/>
                    <a:lstStyle/>
                    <a:p>
                      <a:r>
                        <a:rPr lang="en-GB" sz="2000" dirty="0">
                          <a:latin typeface="Cambria" panose="02040503050406030204" pitchFamily="18" charset="0"/>
                          <a:ea typeface="Cambria" panose="02040503050406030204" pitchFamily="18" charset="0"/>
                        </a:rPr>
                        <a:t>Fast and Accurate Decision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rowSpan="3">
                  <a:txBody>
                    <a:bodyPr/>
                    <a:lstStyle/>
                    <a:p>
                      <a:r>
                        <a:rPr lang="en-GB" sz="2000" dirty="0">
                          <a:latin typeface="Cambria" panose="02040503050406030204" pitchFamily="18" charset="0"/>
                          <a:ea typeface="Cambria" panose="02040503050406030204" pitchFamily="18" charset="0"/>
                        </a:rPr>
                        <a:t>KITTI Dataset containing LiDAR Point Cloud, RGB Images, </a:t>
                      </a:r>
                      <a:r>
                        <a:rPr lang="en-GB" sz="2000" dirty="0" err="1">
                          <a:latin typeface="Cambria" panose="02040503050406030204" pitchFamily="18" charset="0"/>
                          <a:ea typeface="Cambria" panose="02040503050406030204" pitchFamily="18" charset="0"/>
                        </a:rPr>
                        <a:t>velodyne</a:t>
                      </a:r>
                      <a:r>
                        <a:rPr lang="en-GB" sz="2000" dirty="0">
                          <a:latin typeface="Cambria" panose="02040503050406030204" pitchFamily="18" charset="0"/>
                          <a:ea typeface="Cambria" panose="02040503050406030204" pitchFamily="18" charset="0"/>
                        </a:rPr>
                        <a:t>-to-camera calibration matrix, 2D bounding box of objects in images, 3D bounding box of objects in point cloud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rowSpan="3">
                  <a:txBody>
                    <a:bodyPr/>
                    <a:lstStyle/>
                    <a:p>
                      <a:endParaRPr lang="en-GB" sz="2000"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solidFill>
                      <a:schemeClr val="bg1">
                        <a:alpha val="20000"/>
                      </a:schemeClr>
                    </a:solidFill>
                  </a:tcPr>
                </a:tc>
                <a:extLst>
                  <a:ext uri="{0D108BD9-81ED-4DB2-BD59-A6C34878D82A}">
                    <a16:rowId xmlns:a16="http://schemas.microsoft.com/office/drawing/2014/main" val="3680175706"/>
                  </a:ext>
                </a:extLst>
              </a:tr>
              <a:tr h="370840">
                <a:tc>
                  <a:txBody>
                    <a:bodyPr/>
                    <a:lstStyle/>
                    <a:p>
                      <a:endParaRPr lang="en-GB" sz="2000" dirty="0">
                        <a:latin typeface="Cambria" panose="02040503050406030204" pitchFamily="18" charset="0"/>
                        <a:ea typeface="Cambria" panose="02040503050406030204" pitchFamily="18" charset="0"/>
                      </a:endParaRPr>
                    </a:p>
                  </a:txBody>
                  <a:tcPr>
                    <a:lnR w="12700" cap="flat" cmpd="sng" algn="ctr">
                      <a:solidFill>
                        <a:schemeClr val="tx1"/>
                      </a:solidFill>
                      <a:prstDash val="solid"/>
                      <a:round/>
                      <a:headEnd type="none" w="med" len="med"/>
                      <a:tailEnd type="none" w="med" len="med"/>
                    </a:lnR>
                  </a:tcPr>
                </a:tc>
                <a:tc>
                  <a:txBody>
                    <a:bodyPr/>
                    <a:lstStyle/>
                    <a:p>
                      <a:endParaRPr lang="en-GB" sz="2000"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vMerge="1">
                  <a:txBody>
                    <a:bodyPr/>
                    <a:lstStyle/>
                    <a:p>
                      <a:endParaRPr lang="en-GB" sz="2000"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vMerge="1">
                  <a:txBody>
                    <a:bodyPr/>
                    <a:lstStyle/>
                    <a:p>
                      <a:endParaRPr lang="en-GB" sz="2000"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120014155"/>
                  </a:ext>
                </a:extLst>
              </a:tr>
              <a:tr h="370840">
                <a:tc>
                  <a:txBody>
                    <a:bodyPr/>
                    <a:lstStyle/>
                    <a:p>
                      <a:r>
                        <a:rPr lang="en-GB" sz="2000" dirty="0">
                          <a:latin typeface="Cambria" panose="02040503050406030204" pitchFamily="18" charset="0"/>
                          <a:ea typeface="Cambria" panose="02040503050406030204" pitchFamily="18" charset="0"/>
                        </a:rPr>
                        <a:t>the reflected point is based on the </a:t>
                      </a:r>
                      <a:r>
                        <a:rPr lang="en-GB" sz="2000" b="1" dirty="0">
                          <a:latin typeface="Cambria" panose="02040503050406030204" pitchFamily="18" charset="0"/>
                          <a:ea typeface="Cambria" panose="02040503050406030204" pitchFamily="18" charset="0"/>
                        </a:rPr>
                        <a:t>surface reflectivity</a:t>
                      </a:r>
                      <a:r>
                        <a:rPr lang="en-GB" sz="2000" dirty="0">
                          <a:latin typeface="Cambria" panose="02040503050406030204" pitchFamily="18" charset="0"/>
                          <a:ea typeface="Cambria" panose="02040503050406030204" pitchFamily="18" charset="0"/>
                        </a:rPr>
                        <a:t>. Parts of an object, such as car mirror, do not reflect the emitted light pulse and make the object point cloud disconnected.</a:t>
                      </a:r>
                    </a:p>
                  </a:txBody>
                  <a:tcPr>
                    <a:lnR w="12700" cap="flat" cmpd="sng" algn="ctr">
                      <a:solidFill>
                        <a:schemeClr val="tx1"/>
                      </a:solidFill>
                      <a:prstDash val="solid"/>
                      <a:round/>
                      <a:headEnd type="none" w="med" len="med"/>
                      <a:tailEnd type="none" w="med" len="med"/>
                    </a:lnR>
                  </a:tcPr>
                </a:tc>
                <a:tc>
                  <a:txBody>
                    <a:bodyPr/>
                    <a:lstStyle/>
                    <a:p>
                      <a:r>
                        <a:rPr lang="en-GB" sz="2000" dirty="0">
                          <a:latin typeface="Cambria" panose="02040503050406030204" pitchFamily="18" charset="0"/>
                          <a:ea typeface="Cambria" panose="02040503050406030204" pitchFamily="18" charset="0"/>
                        </a:rPr>
                        <a:t>Combining data information of point cloud and image to increase semantic segmentation of the sparse point cloud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vMerge="1">
                  <a:txBody>
                    <a:bodyPr/>
                    <a:lstStyle/>
                    <a:p>
                      <a:endParaRPr lang="en-GB" sz="2000"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vMerge="1">
                  <a:txBody>
                    <a:bodyPr/>
                    <a:lstStyle/>
                    <a:p>
                      <a:endParaRPr lang="en-GB" sz="2000"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290727869"/>
                  </a:ext>
                </a:extLst>
              </a:tr>
              <a:tr h="370840">
                <a:tc>
                  <a:txBody>
                    <a:bodyPr/>
                    <a:lstStyle/>
                    <a:p>
                      <a:endParaRPr lang="en-GB" sz="2000" dirty="0">
                        <a:latin typeface="Cambria" panose="02040503050406030204" pitchFamily="18" charset="0"/>
                        <a:ea typeface="Cambria" panose="02040503050406030204" pitchFamily="18" charset="0"/>
                      </a:endParaRPr>
                    </a:p>
                  </a:txBody>
                  <a:tcPr>
                    <a:lnR w="12700" cap="flat" cmpd="sng" algn="ctr">
                      <a:solidFill>
                        <a:schemeClr val="tx1"/>
                      </a:solidFill>
                      <a:prstDash val="solid"/>
                      <a:round/>
                      <a:headEnd type="none" w="med" len="med"/>
                      <a:tailEnd type="none" w="med" len="med"/>
                    </a:lnR>
                  </a:tcPr>
                </a:tc>
                <a:tc>
                  <a:txBody>
                    <a:bodyPr/>
                    <a:lstStyle/>
                    <a:p>
                      <a:endParaRPr lang="en-GB" sz="2000"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en-GB" sz="2000"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en-GB" sz="2000"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651919759"/>
                  </a:ext>
                </a:extLst>
              </a:tr>
              <a:tr h="370840">
                <a:tc>
                  <a:txBody>
                    <a:bodyPr/>
                    <a:lstStyle/>
                    <a:p>
                      <a:r>
                        <a:rPr lang="en-GB" sz="2000" dirty="0">
                          <a:latin typeface="Cambria" panose="02040503050406030204" pitchFamily="18" charset="0"/>
                          <a:ea typeface="Cambria" panose="02040503050406030204" pitchFamily="18" charset="0"/>
                        </a:rPr>
                        <a:t>Objects with few points do not have enough semantic information to identify their category</a:t>
                      </a:r>
                    </a:p>
                  </a:txBody>
                  <a:tcPr>
                    <a:lnR w="12700" cap="flat" cmpd="sng" algn="ctr">
                      <a:solidFill>
                        <a:schemeClr val="tx1"/>
                      </a:solidFill>
                      <a:prstDash val="solid"/>
                      <a:round/>
                      <a:headEnd type="none" w="med" len="med"/>
                      <a:tailEnd type="none" w="med" len="med"/>
                    </a:lnR>
                  </a:tcPr>
                </a:tc>
                <a:tc rowSpan="3">
                  <a:txBody>
                    <a:bodyPr/>
                    <a:lstStyle/>
                    <a:p>
                      <a:r>
                        <a:rPr lang="en-GB" sz="2000" dirty="0">
                          <a:latin typeface="Cambria" panose="02040503050406030204" pitchFamily="18" charset="0"/>
                          <a:ea typeface="Cambria" panose="02040503050406030204" pitchFamily="18" charset="0"/>
                        </a:rPr>
                        <a:t>R-CNN for training method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rowSpan="3">
                  <a:txBody>
                    <a:bodyPr/>
                    <a:lstStyle/>
                    <a:p>
                      <a:endParaRPr lang="en-GB" sz="2000"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rowSpan="3">
                  <a:txBody>
                    <a:bodyPr/>
                    <a:lstStyle/>
                    <a:p>
                      <a:r>
                        <a:rPr lang="en-GB" sz="2000" dirty="0">
                          <a:latin typeface="Cambria" panose="02040503050406030204" pitchFamily="18" charset="0"/>
                          <a:ea typeface="Cambria" panose="02040503050406030204" pitchFamily="18" charset="0"/>
                        </a:rPr>
                        <a:t>DLF = Decision Level Function</a:t>
                      </a:r>
                    </a:p>
                    <a:p>
                      <a:r>
                        <a:rPr lang="en-GB" sz="2000" dirty="0">
                          <a:latin typeface="Cambria" panose="02040503050406030204" pitchFamily="18" charset="0"/>
                          <a:ea typeface="Cambria" panose="02040503050406030204" pitchFamily="18" charset="0"/>
                        </a:rPr>
                        <a:t>MV-RGBD-RF = Multiview-RGBD-Random Forest</a:t>
                      </a:r>
                    </a:p>
                    <a:p>
                      <a:r>
                        <a:rPr lang="en-GB" sz="2000" dirty="0">
                          <a:latin typeface="Cambria" panose="02040503050406030204" pitchFamily="18" charset="0"/>
                          <a:ea typeface="Cambria" panose="02040503050406030204" pitchFamily="18" charset="0"/>
                        </a:rPr>
                        <a:t>MV3D = Multiview 3D Object</a:t>
                      </a:r>
                    </a:p>
                    <a:p>
                      <a:r>
                        <a:rPr lang="en-GB" sz="2000" dirty="0">
                          <a:latin typeface="Cambria" panose="02040503050406030204" pitchFamily="18" charset="0"/>
                          <a:ea typeface="Cambria" panose="02040503050406030204" pitchFamily="18" charset="0"/>
                        </a:rPr>
                        <a:t>Pc-Gt = Point cloud – Ground Truth</a:t>
                      </a:r>
                    </a:p>
                    <a:p>
                      <a:r>
                        <a:rPr lang="en-GB" sz="2000" dirty="0" err="1">
                          <a:latin typeface="Cambria" panose="02040503050406030204" pitchFamily="18" charset="0"/>
                          <a:ea typeface="Cambria" panose="02040503050406030204" pitchFamily="18" charset="0"/>
                        </a:rPr>
                        <a:t>Img</a:t>
                      </a:r>
                      <a:r>
                        <a:rPr lang="en-GB" sz="2000" dirty="0">
                          <a:latin typeface="Cambria" panose="02040503050406030204" pitchFamily="18" charset="0"/>
                          <a:ea typeface="Cambria" panose="02040503050406030204" pitchFamily="18" charset="0"/>
                        </a:rPr>
                        <a:t>-Gt = Image – Ground Truth</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811805671"/>
                  </a:ext>
                </a:extLst>
              </a:tr>
              <a:tr h="370840">
                <a:tc>
                  <a:txBody>
                    <a:bodyPr/>
                    <a:lstStyle/>
                    <a:p>
                      <a:endParaRPr lang="en-GB" sz="2000" dirty="0">
                        <a:latin typeface="Cambria" panose="02040503050406030204" pitchFamily="18" charset="0"/>
                        <a:ea typeface="Cambria" panose="02040503050406030204" pitchFamily="18" charset="0"/>
                      </a:endParaRPr>
                    </a:p>
                  </a:txBody>
                  <a:tcPr>
                    <a:lnR w="12700" cap="flat" cmpd="sng" algn="ctr">
                      <a:solidFill>
                        <a:schemeClr val="tx1"/>
                      </a:solidFill>
                      <a:prstDash val="solid"/>
                      <a:round/>
                      <a:headEnd type="none" w="med" len="med"/>
                      <a:tailEnd type="none" w="med" len="med"/>
                    </a:lnR>
                  </a:tcPr>
                </a:tc>
                <a:tc vMerge="1">
                  <a:txBody>
                    <a:bodyPr/>
                    <a:lstStyle/>
                    <a:p>
                      <a:endParaRPr lang="en-GB" sz="2000"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vMerge="1">
                  <a:txBody>
                    <a:bodyPr/>
                    <a:lstStyle/>
                    <a:p>
                      <a:endParaRPr lang="en-GB" sz="2000"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vMerge="1">
                  <a:txBody>
                    <a:bodyPr/>
                    <a:lstStyle/>
                    <a:p>
                      <a:endParaRPr lang="en-GB" sz="2000"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82939476"/>
                  </a:ext>
                </a:extLst>
              </a:tr>
              <a:tr h="370840">
                <a:tc>
                  <a:txBody>
                    <a:bodyPr/>
                    <a:lstStyle/>
                    <a:p>
                      <a:pPr marL="0" marR="0" lvl="0" indent="0" algn="l" defTabSz="1346575" rtl="0" eaLnBrk="1" fontAlgn="auto" latinLnBrk="0" hangingPunct="1">
                        <a:lnSpc>
                          <a:spcPct val="100000"/>
                        </a:lnSpc>
                        <a:spcBef>
                          <a:spcPts val="0"/>
                        </a:spcBef>
                        <a:spcAft>
                          <a:spcPts val="0"/>
                        </a:spcAft>
                        <a:buClrTx/>
                        <a:buSzTx/>
                        <a:buFontTx/>
                        <a:buNone/>
                        <a:tabLst/>
                        <a:defRPr/>
                      </a:pPr>
                      <a:r>
                        <a:rPr lang="en-GB" sz="2000" dirty="0">
                          <a:latin typeface="Cambria" panose="02040503050406030204" pitchFamily="18" charset="0"/>
                          <a:ea typeface="Cambria" panose="02040503050406030204" pitchFamily="18" charset="0"/>
                        </a:rPr>
                        <a:t>The range of a single frame point cloud is limited and shorter than the range of an image.</a:t>
                      </a:r>
                    </a:p>
                  </a:txBody>
                  <a:tcPr>
                    <a:lnR w="12700" cap="flat" cmpd="sng" algn="ctr">
                      <a:solidFill>
                        <a:schemeClr val="tx1"/>
                      </a:solidFill>
                      <a:prstDash val="solid"/>
                      <a:round/>
                      <a:headEnd type="none" w="med" len="med"/>
                      <a:tailEnd type="none" w="med" len="med"/>
                    </a:lnR>
                  </a:tcPr>
                </a:tc>
                <a:tc vMerge="1">
                  <a:txBody>
                    <a:bodyPr/>
                    <a:lstStyle/>
                    <a:p>
                      <a:endParaRPr lang="en-GB" sz="2000"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vMerge="1">
                  <a:txBody>
                    <a:bodyPr/>
                    <a:lstStyle/>
                    <a:p>
                      <a:endParaRPr lang="en-GB" sz="2000"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vMerge="1">
                  <a:txBody>
                    <a:bodyPr/>
                    <a:lstStyle/>
                    <a:p>
                      <a:endParaRPr lang="en-GB" sz="2000"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227448230"/>
                  </a:ext>
                </a:extLst>
              </a:tr>
            </a:tbl>
          </a:graphicData>
        </a:graphic>
      </p:graphicFrame>
      <p:pic>
        <p:nvPicPr>
          <p:cNvPr id="10" name="Picture 9">
            <a:extLst>
              <a:ext uri="{FF2B5EF4-FFF2-40B4-BE49-F238E27FC236}">
                <a16:creationId xmlns:a16="http://schemas.microsoft.com/office/drawing/2014/main" id="{9B1FBBB7-43F1-62B8-3569-F9293759B4E0}"/>
              </a:ext>
            </a:extLst>
          </p:cNvPr>
          <p:cNvPicPr>
            <a:picLocks noChangeAspect="1"/>
          </p:cNvPicPr>
          <p:nvPr/>
        </p:nvPicPr>
        <p:blipFill>
          <a:blip r:embed="rId3"/>
          <a:stretch>
            <a:fillRect/>
          </a:stretch>
        </p:blipFill>
        <p:spPr>
          <a:xfrm>
            <a:off x="12522415" y="2642638"/>
            <a:ext cx="4216185" cy="2843761"/>
          </a:xfrm>
          <a:prstGeom prst="rect">
            <a:avLst/>
          </a:prstGeom>
        </p:spPr>
      </p:pic>
    </p:spTree>
    <p:extLst>
      <p:ext uri="{BB962C8B-B14F-4D97-AF65-F5344CB8AC3E}">
        <p14:creationId xmlns:p14="http://schemas.microsoft.com/office/powerpoint/2010/main" val="3749698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
            <a:extLst>
              <a:ext uri="{FF2B5EF4-FFF2-40B4-BE49-F238E27FC236}">
                <a16:creationId xmlns:a16="http://schemas.microsoft.com/office/drawing/2014/main" id="{B82BCC62-13B1-03F9-A54D-B4EDE85C5B42}"/>
              </a:ext>
            </a:extLst>
          </p:cNvPr>
          <p:cNvSpPr txBox="1"/>
          <p:nvPr/>
        </p:nvSpPr>
        <p:spPr>
          <a:xfrm>
            <a:off x="1189423" y="510988"/>
            <a:ext cx="15673190" cy="430887"/>
          </a:xfrm>
          <a:prstGeom prst="rect">
            <a:avLst/>
          </a:prstGeom>
        </p:spPr>
        <p:txBody>
          <a:bodyPr wrap="square" lIns="0" tIns="0" rIns="0" bIns="0" rtlCol="0" anchor="t">
            <a:spAutoFit/>
          </a:bodyPr>
          <a:lstStyle/>
          <a:p>
            <a:pPr defTabSz="1051627">
              <a:spcAft>
                <a:spcPts val="600"/>
              </a:spcAft>
            </a:pPr>
            <a:r>
              <a:rPr lang="en-US" sz="2800" b="1" dirty="0">
                <a:solidFill>
                  <a:schemeClr val="accent1"/>
                </a:solidFill>
                <a:latin typeface="Cambria" panose="02040503050406030204" pitchFamily="18" charset="0"/>
                <a:ea typeface="Cambria" panose="02040503050406030204" pitchFamily="18" charset="0"/>
                <a:cs typeface="Times New Roman" panose="02020603050405020304" pitchFamily="18" charset="0"/>
              </a:rPr>
              <a:t>Method</a:t>
            </a:r>
          </a:p>
        </p:txBody>
      </p:sp>
      <p:graphicFrame>
        <p:nvGraphicFramePr>
          <p:cNvPr id="6" name="Table 5">
            <a:extLst>
              <a:ext uri="{FF2B5EF4-FFF2-40B4-BE49-F238E27FC236}">
                <a16:creationId xmlns:a16="http://schemas.microsoft.com/office/drawing/2014/main" id="{C8139CC1-6290-7751-DD39-97F08EF20B67}"/>
              </a:ext>
            </a:extLst>
          </p:cNvPr>
          <p:cNvGraphicFramePr>
            <a:graphicFrameLocks noGrp="1"/>
          </p:cNvGraphicFramePr>
          <p:nvPr>
            <p:extLst>
              <p:ext uri="{D42A27DB-BD31-4B8C-83A1-F6EECF244321}">
                <p14:modId xmlns:p14="http://schemas.microsoft.com/office/powerpoint/2010/main" val="850511824"/>
              </p:ext>
            </p:extLst>
          </p:nvPr>
        </p:nvGraphicFramePr>
        <p:xfrm>
          <a:off x="907148" y="1334054"/>
          <a:ext cx="6704012" cy="7758407"/>
        </p:xfrm>
        <a:graphic>
          <a:graphicData uri="http://schemas.openxmlformats.org/drawingml/2006/table">
            <a:tbl>
              <a:tblPr firstRow="1" bandRow="1">
                <a:tableStyleId>{C083E6E3-FA7D-4D7B-A595-EF9225AFEA82}</a:tableStyleId>
              </a:tblPr>
              <a:tblGrid>
                <a:gridCol w="6704012">
                  <a:extLst>
                    <a:ext uri="{9D8B030D-6E8A-4147-A177-3AD203B41FA5}">
                      <a16:colId xmlns:a16="http://schemas.microsoft.com/office/drawing/2014/main" val="2243528863"/>
                    </a:ext>
                  </a:extLst>
                </a:gridCol>
              </a:tblGrid>
              <a:tr h="1104346">
                <a:tc>
                  <a:txBody>
                    <a:bodyPr/>
                    <a:lstStyle/>
                    <a:p>
                      <a:r>
                        <a:rPr lang="en-GB" sz="2000" b="0" dirty="0">
                          <a:latin typeface="Cambria" panose="02040503050406030204" pitchFamily="18" charset="0"/>
                          <a:ea typeface="Cambria" panose="02040503050406030204" pitchFamily="18" charset="0"/>
                        </a:rPr>
                        <a:t>1. Ground plane is removed using </a:t>
                      </a:r>
                      <a:r>
                        <a:rPr lang="en-GB" sz="2000" b="1" dirty="0">
                          <a:latin typeface="Cambria" panose="02040503050406030204" pitchFamily="18" charset="0"/>
                          <a:ea typeface="Cambria" panose="02040503050406030204" pitchFamily="18" charset="0"/>
                        </a:rPr>
                        <a:t>RANSAC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498266529"/>
                  </a:ext>
                </a:extLst>
              </a:tr>
              <a:tr h="2045191">
                <a:tc>
                  <a:txBody>
                    <a:bodyPr/>
                    <a:lstStyle/>
                    <a:p>
                      <a:r>
                        <a:rPr lang="en-GB" sz="2000" b="0" dirty="0">
                          <a:latin typeface="Cambria" panose="02040503050406030204" pitchFamily="18" charset="0"/>
                          <a:ea typeface="Cambria" panose="02040503050406030204" pitchFamily="18" charset="0"/>
                        </a:rPr>
                        <a:t>2. the remaining points are clustered into small groups by the distance constraint. In the training process, our proposed framework finds the matching area within the 2D bounding box using </a:t>
                      </a:r>
                      <a:r>
                        <a:rPr lang="en-GB" sz="2000" b="1" dirty="0">
                          <a:latin typeface="Cambria" panose="02040503050406030204" pitchFamily="18" charset="0"/>
                          <a:ea typeface="Cambria" panose="02040503050406030204" pitchFamily="18" charset="0"/>
                        </a:rPr>
                        <a:t>EUCLIDEAN CLUSTERING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39573235"/>
                  </a:ext>
                </a:extLst>
              </a:tr>
              <a:tr h="2616738">
                <a:tc>
                  <a:txBody>
                    <a:bodyPr/>
                    <a:lstStyle/>
                    <a:p>
                      <a:r>
                        <a:rPr lang="en-GB" sz="2000" b="0" dirty="0">
                          <a:latin typeface="Cambria" panose="02040503050406030204" pitchFamily="18" charset="0"/>
                          <a:ea typeface="Cambria" panose="02040503050406030204" pitchFamily="18" charset="0"/>
                        </a:rPr>
                        <a:t>3. The matched point cluster is labelled as the corresponding object in the image. Since a single scan point cloud contains distance information of an object on a side that faces the sensor, we emphasize the information by projecting distance information on a depth image.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74741829"/>
                  </a:ext>
                </a:extLst>
              </a:tr>
              <a:tr h="1992132">
                <a:tc>
                  <a:txBody>
                    <a:bodyPr/>
                    <a:lstStyle/>
                    <a:p>
                      <a:r>
                        <a:rPr lang="en-GB" sz="2000" dirty="0">
                          <a:latin typeface="Cambria" panose="02040503050406030204" pitchFamily="18" charset="0"/>
                          <a:ea typeface="Cambria" panose="02040503050406030204" pitchFamily="18" charset="0"/>
                        </a:rPr>
                        <a:t>4.The classifiers are trained by the depth images and used to identify object point cloud category. We compare the classification accuracy from the different training data as mentioned before. The intensity of the depth image represents the distance between a point and projection plane.</a:t>
                      </a:r>
                      <a:endParaRPr lang="en-GB" sz="2000" b="0"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633386638"/>
                  </a:ext>
                </a:extLst>
              </a:tr>
            </a:tbl>
          </a:graphicData>
        </a:graphic>
      </p:graphicFrame>
      <p:pic>
        <p:nvPicPr>
          <p:cNvPr id="7" name="Picture 6">
            <a:extLst>
              <a:ext uri="{FF2B5EF4-FFF2-40B4-BE49-F238E27FC236}">
                <a16:creationId xmlns:a16="http://schemas.microsoft.com/office/drawing/2014/main" id="{18DE0065-B1B7-7CE5-A5F7-E8AD731A2172}"/>
              </a:ext>
            </a:extLst>
          </p:cNvPr>
          <p:cNvPicPr>
            <a:picLocks noChangeAspect="1"/>
          </p:cNvPicPr>
          <p:nvPr/>
        </p:nvPicPr>
        <p:blipFill>
          <a:blip r:embed="rId2"/>
          <a:stretch>
            <a:fillRect/>
          </a:stretch>
        </p:blipFill>
        <p:spPr>
          <a:xfrm>
            <a:off x="9476882" y="1334054"/>
            <a:ext cx="6125615" cy="5371546"/>
          </a:xfrm>
          <a:prstGeom prst="rect">
            <a:avLst/>
          </a:prstGeom>
        </p:spPr>
      </p:pic>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BEE40D70-F5BB-F2FB-627E-8CB656A79BDB}"/>
                  </a:ext>
                </a:extLst>
              </p:cNvPr>
              <p:cNvSpPr txBox="1"/>
              <p:nvPr/>
            </p:nvSpPr>
            <p:spPr>
              <a:xfrm>
                <a:off x="8229600" y="7018816"/>
                <a:ext cx="9175065" cy="1715278"/>
              </a:xfrm>
              <a:prstGeom prst="rect">
                <a:avLst/>
              </a:prstGeom>
              <a:noFill/>
            </p:spPr>
            <p:txBody>
              <a:bodyPr wrap="square" rtlCol="0">
                <a:spAutoFit/>
              </a:bodyPr>
              <a:lstStyle/>
              <a:p>
                <a:r>
                  <a:rPr lang="en-GB" sz="2000" dirty="0">
                    <a:latin typeface="Cambria" panose="02040503050406030204" pitchFamily="18" charset="0"/>
                    <a:ea typeface="Cambria" panose="02040503050406030204" pitchFamily="18" charset="0"/>
                  </a:rPr>
                  <a:t>Each point </a:t>
                </a:r>
                <a14:m>
                  <m:oMath xmlns:m="http://schemas.openxmlformats.org/officeDocument/2006/math">
                    <m:sSub>
                      <m:sSubPr>
                        <m:ctrlPr>
                          <a:rPr lang="en-GB" sz="2000" i="1" smtClean="0">
                            <a:latin typeface="Cambria Math" panose="02040503050406030204" pitchFamily="18" charset="0"/>
                          </a:rPr>
                        </m:ctrlPr>
                      </m:sSubPr>
                      <m:e>
                        <m:r>
                          <a:rPr lang="en-GB" sz="2000" b="0" i="1" smtClean="0">
                            <a:latin typeface="Cambria Math" panose="02040503050406030204" pitchFamily="18" charset="0"/>
                          </a:rPr>
                          <m:t>𝑝</m:t>
                        </m:r>
                      </m:e>
                      <m:sub>
                        <m:sSub>
                          <m:sSubPr>
                            <m:ctrlPr>
                              <a:rPr lang="en-GB" sz="2000" i="1" smtClean="0">
                                <a:latin typeface="Cambria Math" panose="02040503050406030204" pitchFamily="18" charset="0"/>
                              </a:rPr>
                            </m:ctrlPr>
                          </m:sSubPr>
                          <m:e>
                            <m:r>
                              <a:rPr lang="en-GB" sz="2000" b="0" i="1" smtClean="0">
                                <a:latin typeface="Cambria Math" panose="02040503050406030204" pitchFamily="18" charset="0"/>
                              </a:rPr>
                              <m:t>𝑛</m:t>
                            </m:r>
                          </m:e>
                          <m:sub>
                            <m:r>
                              <a:rPr lang="en-GB" sz="2000" b="0" i="1" smtClean="0">
                                <a:latin typeface="Cambria Math" panose="02040503050406030204" pitchFamily="18" charset="0"/>
                              </a:rPr>
                              <m:t>𝑡</m:t>
                            </m:r>
                          </m:sub>
                        </m:sSub>
                      </m:sub>
                    </m:sSub>
                  </m:oMath>
                </a14:m>
                <a:r>
                  <a:rPr lang="en-GB" sz="2000" dirty="0">
                    <a:latin typeface="Cambria" panose="02040503050406030204" pitchFamily="18" charset="0"/>
                    <a:ea typeface="Cambria" panose="02040503050406030204" pitchFamily="18" charset="0"/>
                  </a:rPr>
                  <a:t> (</a:t>
                </a:r>
                <a14:m>
                  <m:oMath xmlns:m="http://schemas.openxmlformats.org/officeDocument/2006/math">
                    <m:sSub>
                      <m:sSubPr>
                        <m:ctrlPr>
                          <a:rPr lang="en-GB" sz="2000" i="1">
                            <a:latin typeface="Cambria Math" panose="02040503050406030204" pitchFamily="18" charset="0"/>
                          </a:rPr>
                        </m:ctrlPr>
                      </m:sSubPr>
                      <m:e>
                        <m:r>
                          <a:rPr lang="en-GB" sz="2000" b="0" i="1" smtClean="0">
                            <a:latin typeface="Cambria Math" panose="02040503050406030204" pitchFamily="18" charset="0"/>
                          </a:rPr>
                          <m:t>𝑥</m:t>
                        </m:r>
                      </m:e>
                      <m:sub>
                        <m:sSub>
                          <m:sSubPr>
                            <m:ctrlPr>
                              <a:rPr lang="en-GB" sz="2000" i="1">
                                <a:latin typeface="Cambria Math" panose="02040503050406030204" pitchFamily="18" charset="0"/>
                              </a:rPr>
                            </m:ctrlPr>
                          </m:sSubPr>
                          <m:e>
                            <m:r>
                              <a:rPr lang="en-GB" sz="2000" i="1">
                                <a:latin typeface="Cambria Math" panose="02040503050406030204" pitchFamily="18" charset="0"/>
                              </a:rPr>
                              <m:t>𝑛</m:t>
                            </m:r>
                          </m:e>
                          <m:sub>
                            <m:r>
                              <a:rPr lang="en-GB" sz="2000" i="1">
                                <a:latin typeface="Cambria Math" panose="02040503050406030204" pitchFamily="18" charset="0"/>
                              </a:rPr>
                              <m:t>𝑡</m:t>
                            </m:r>
                          </m:sub>
                        </m:sSub>
                      </m:sub>
                    </m:sSub>
                  </m:oMath>
                </a14:m>
                <a:r>
                  <a:rPr lang="en-GB" sz="2000" dirty="0">
                    <a:latin typeface="Cambria" panose="02040503050406030204" pitchFamily="18" charset="0"/>
                    <a:ea typeface="Cambria" panose="02040503050406030204" pitchFamily="18" charset="0"/>
                  </a:rPr>
                  <a:t>, </a:t>
                </a:r>
                <a14:m>
                  <m:oMath xmlns:m="http://schemas.openxmlformats.org/officeDocument/2006/math">
                    <m:sSub>
                      <m:sSubPr>
                        <m:ctrlPr>
                          <a:rPr lang="en-GB" sz="2000" i="1">
                            <a:latin typeface="Cambria Math" panose="02040503050406030204" pitchFamily="18" charset="0"/>
                          </a:rPr>
                        </m:ctrlPr>
                      </m:sSubPr>
                      <m:e>
                        <m:r>
                          <a:rPr lang="en-GB" sz="2000" b="0" i="1" smtClean="0">
                            <a:latin typeface="Cambria Math" panose="02040503050406030204" pitchFamily="18" charset="0"/>
                          </a:rPr>
                          <m:t>𝑦</m:t>
                        </m:r>
                      </m:e>
                      <m:sub>
                        <m:sSub>
                          <m:sSubPr>
                            <m:ctrlPr>
                              <a:rPr lang="en-GB" sz="2000" i="1">
                                <a:latin typeface="Cambria Math" panose="02040503050406030204" pitchFamily="18" charset="0"/>
                              </a:rPr>
                            </m:ctrlPr>
                          </m:sSubPr>
                          <m:e>
                            <m:r>
                              <a:rPr lang="en-GB" sz="2000" i="1">
                                <a:latin typeface="Cambria Math" panose="02040503050406030204" pitchFamily="18" charset="0"/>
                              </a:rPr>
                              <m:t>𝑛</m:t>
                            </m:r>
                          </m:e>
                          <m:sub>
                            <m:r>
                              <a:rPr lang="en-GB" sz="2000" i="1">
                                <a:latin typeface="Cambria Math" panose="02040503050406030204" pitchFamily="18" charset="0"/>
                              </a:rPr>
                              <m:t>𝑡</m:t>
                            </m:r>
                          </m:sub>
                        </m:sSub>
                      </m:sub>
                    </m:sSub>
                  </m:oMath>
                </a14:m>
                <a:r>
                  <a:rPr lang="en-GB" sz="2000" dirty="0">
                    <a:latin typeface="Cambria" panose="02040503050406030204" pitchFamily="18" charset="0"/>
                    <a:ea typeface="Cambria" panose="02040503050406030204" pitchFamily="18" charset="0"/>
                  </a:rPr>
                  <a:t>, </a:t>
                </a:r>
                <a14:m>
                  <m:oMath xmlns:m="http://schemas.openxmlformats.org/officeDocument/2006/math">
                    <m:sSub>
                      <m:sSubPr>
                        <m:ctrlPr>
                          <a:rPr lang="en-GB" sz="2000" i="1">
                            <a:latin typeface="Cambria Math" panose="02040503050406030204" pitchFamily="18" charset="0"/>
                          </a:rPr>
                        </m:ctrlPr>
                      </m:sSubPr>
                      <m:e>
                        <m:r>
                          <a:rPr lang="en-GB" sz="2000" b="0" i="1" smtClean="0">
                            <a:latin typeface="Cambria Math" panose="02040503050406030204" pitchFamily="18" charset="0"/>
                          </a:rPr>
                          <m:t>𝑧</m:t>
                        </m:r>
                      </m:e>
                      <m:sub>
                        <m:sSub>
                          <m:sSubPr>
                            <m:ctrlPr>
                              <a:rPr lang="en-GB" sz="2000" i="1">
                                <a:latin typeface="Cambria Math" panose="02040503050406030204" pitchFamily="18" charset="0"/>
                              </a:rPr>
                            </m:ctrlPr>
                          </m:sSubPr>
                          <m:e>
                            <m:r>
                              <a:rPr lang="en-GB" sz="2000" i="1">
                                <a:latin typeface="Cambria Math" panose="02040503050406030204" pitchFamily="18" charset="0"/>
                              </a:rPr>
                              <m:t>𝑛</m:t>
                            </m:r>
                          </m:e>
                          <m:sub>
                            <m:r>
                              <a:rPr lang="en-GB" sz="2000" i="1">
                                <a:latin typeface="Cambria Math" panose="02040503050406030204" pitchFamily="18" charset="0"/>
                              </a:rPr>
                              <m:t>𝑡</m:t>
                            </m:r>
                          </m:sub>
                        </m:sSub>
                      </m:sub>
                    </m:sSub>
                  </m:oMath>
                </a14:m>
                <a:r>
                  <a:rPr lang="en-GB" sz="2000" dirty="0">
                    <a:latin typeface="Cambria" panose="02040503050406030204" pitchFamily="18" charset="0"/>
                    <a:ea typeface="Cambria" panose="02040503050406030204" pitchFamily="18" charset="0"/>
                  </a:rPr>
                  <a:t>) is projected on a depth image at </a:t>
                </a:r>
                <a14:m>
                  <m:oMath xmlns:m="http://schemas.openxmlformats.org/officeDocument/2006/math">
                    <m:sSub>
                      <m:sSubPr>
                        <m:ctrlPr>
                          <a:rPr lang="en-GB" sz="2000" i="1">
                            <a:latin typeface="Cambria Math" panose="02040503050406030204" pitchFamily="18" charset="0"/>
                          </a:rPr>
                        </m:ctrlPr>
                      </m:sSubPr>
                      <m:e>
                        <m:r>
                          <a:rPr lang="en-GB" sz="2000" b="0" i="1" smtClean="0">
                            <a:latin typeface="Cambria Math" panose="02040503050406030204" pitchFamily="18" charset="0"/>
                          </a:rPr>
                          <m:t>𝑔</m:t>
                        </m:r>
                      </m:e>
                      <m:sub>
                        <m:sSub>
                          <m:sSubPr>
                            <m:ctrlPr>
                              <a:rPr lang="en-GB" sz="2000" i="1">
                                <a:latin typeface="Cambria Math" panose="02040503050406030204" pitchFamily="18" charset="0"/>
                              </a:rPr>
                            </m:ctrlPr>
                          </m:sSubPr>
                          <m:e>
                            <m:r>
                              <a:rPr lang="en-GB" sz="2000" i="1">
                                <a:latin typeface="Cambria Math" panose="02040503050406030204" pitchFamily="18" charset="0"/>
                              </a:rPr>
                              <m:t>𝑛</m:t>
                            </m:r>
                          </m:e>
                          <m:sub>
                            <m:r>
                              <a:rPr lang="en-GB" sz="2000" i="1">
                                <a:latin typeface="Cambria Math" panose="02040503050406030204" pitchFamily="18" charset="0"/>
                              </a:rPr>
                              <m:t>𝑡</m:t>
                            </m:r>
                          </m:sub>
                        </m:sSub>
                      </m:sub>
                    </m:sSub>
                    <m:r>
                      <a:rPr lang="en-GB" sz="2000" b="0" i="1" smtClean="0">
                        <a:latin typeface="Cambria Math" panose="02040503050406030204" pitchFamily="18" charset="0"/>
                      </a:rPr>
                      <m:t> </m:t>
                    </m:r>
                  </m:oMath>
                </a14:m>
                <a:r>
                  <a:rPr lang="en-GB" sz="2000" dirty="0">
                    <a:latin typeface="Cambria" panose="02040503050406030204" pitchFamily="18" charset="0"/>
                    <a:ea typeface="Cambria" panose="02040503050406030204" pitchFamily="18" charset="0"/>
                  </a:rPr>
                  <a:t>(</a:t>
                </a:r>
                <a14:m>
                  <m:oMath xmlns:m="http://schemas.openxmlformats.org/officeDocument/2006/math">
                    <m:sSub>
                      <m:sSubPr>
                        <m:ctrlPr>
                          <a:rPr lang="en-GB" sz="2000" i="1">
                            <a:latin typeface="Cambria Math" panose="02040503050406030204" pitchFamily="18" charset="0"/>
                          </a:rPr>
                        </m:ctrlPr>
                      </m:sSubPr>
                      <m:e>
                        <m:r>
                          <a:rPr lang="en-GB" sz="2000" b="0" i="1" smtClean="0">
                            <a:latin typeface="Cambria Math" panose="02040503050406030204" pitchFamily="18" charset="0"/>
                          </a:rPr>
                          <m:t>𝑖</m:t>
                        </m:r>
                      </m:e>
                      <m:sub>
                        <m:sSub>
                          <m:sSubPr>
                            <m:ctrlPr>
                              <a:rPr lang="en-GB" sz="2000" i="1">
                                <a:latin typeface="Cambria Math" panose="02040503050406030204" pitchFamily="18" charset="0"/>
                              </a:rPr>
                            </m:ctrlPr>
                          </m:sSubPr>
                          <m:e>
                            <m:r>
                              <a:rPr lang="en-GB" sz="2000" i="1">
                                <a:latin typeface="Cambria Math" panose="02040503050406030204" pitchFamily="18" charset="0"/>
                              </a:rPr>
                              <m:t>𝑛</m:t>
                            </m:r>
                          </m:e>
                          <m:sub>
                            <m:r>
                              <a:rPr lang="en-GB" sz="2000" i="1">
                                <a:latin typeface="Cambria Math" panose="02040503050406030204" pitchFamily="18" charset="0"/>
                              </a:rPr>
                              <m:t>𝑡</m:t>
                            </m:r>
                          </m:sub>
                        </m:sSub>
                      </m:sub>
                    </m:sSub>
                  </m:oMath>
                </a14:m>
                <a:r>
                  <a:rPr lang="en-GB" sz="2000" dirty="0">
                    <a:latin typeface="Cambria" panose="02040503050406030204" pitchFamily="18" charset="0"/>
                    <a:ea typeface="Cambria" panose="02040503050406030204" pitchFamily="18" charset="0"/>
                  </a:rPr>
                  <a:t>, </a:t>
                </a:r>
                <a14:m>
                  <m:oMath xmlns:m="http://schemas.openxmlformats.org/officeDocument/2006/math">
                    <m:sSub>
                      <m:sSubPr>
                        <m:ctrlPr>
                          <a:rPr lang="en-GB" sz="2000" i="1">
                            <a:latin typeface="Cambria Math" panose="02040503050406030204" pitchFamily="18" charset="0"/>
                          </a:rPr>
                        </m:ctrlPr>
                      </m:sSubPr>
                      <m:e>
                        <m:r>
                          <a:rPr lang="en-GB" sz="2000" b="0" i="1" smtClean="0">
                            <a:latin typeface="Cambria Math" panose="02040503050406030204" pitchFamily="18" charset="0"/>
                          </a:rPr>
                          <m:t>𝑗</m:t>
                        </m:r>
                      </m:e>
                      <m:sub>
                        <m:sSub>
                          <m:sSubPr>
                            <m:ctrlPr>
                              <a:rPr lang="en-GB" sz="2000" i="1">
                                <a:latin typeface="Cambria Math" panose="02040503050406030204" pitchFamily="18" charset="0"/>
                              </a:rPr>
                            </m:ctrlPr>
                          </m:sSubPr>
                          <m:e>
                            <m:r>
                              <a:rPr lang="en-GB" sz="2000" i="1">
                                <a:latin typeface="Cambria Math" panose="02040503050406030204" pitchFamily="18" charset="0"/>
                              </a:rPr>
                              <m:t>𝑛</m:t>
                            </m:r>
                          </m:e>
                          <m:sub>
                            <m:r>
                              <a:rPr lang="en-GB" sz="2000" i="1">
                                <a:latin typeface="Cambria Math" panose="02040503050406030204" pitchFamily="18" charset="0"/>
                              </a:rPr>
                              <m:t>𝑡</m:t>
                            </m:r>
                          </m:sub>
                        </m:sSub>
                      </m:sub>
                    </m:sSub>
                  </m:oMath>
                </a14:m>
                <a:r>
                  <a:rPr lang="en-GB" sz="2000" dirty="0">
                    <a:latin typeface="Cambria" panose="02040503050406030204" pitchFamily="18" charset="0"/>
                    <a:ea typeface="Cambria" panose="02040503050406030204" pitchFamily="18" charset="0"/>
                  </a:rPr>
                  <a:t>) which is computed by</a:t>
                </a:r>
              </a:p>
              <a:p>
                <a:endParaRPr lang="en-GB" sz="2000" dirty="0">
                  <a:latin typeface="Cambria" panose="02040503050406030204" pitchFamily="18" charset="0"/>
                  <a:ea typeface="Cambria" panose="02040503050406030204" pitchFamily="18" charset="0"/>
                </a:endParaRPr>
              </a:p>
              <a:p>
                <a14:m>
                  <m:oMath xmlns:m="http://schemas.openxmlformats.org/officeDocument/2006/math">
                    <m:sSub>
                      <m:sSubPr>
                        <m:ctrlPr>
                          <a:rPr lang="en-GB" sz="2000" i="1" smtClean="0">
                            <a:latin typeface="Cambria Math" panose="02040503050406030204" pitchFamily="18" charset="0"/>
                          </a:rPr>
                        </m:ctrlPr>
                      </m:sSubPr>
                      <m:e>
                        <m:r>
                          <a:rPr lang="en-GB" sz="2000" b="0" i="1" smtClean="0">
                            <a:latin typeface="Cambria Math" panose="02040503050406030204" pitchFamily="18" charset="0"/>
                          </a:rPr>
                          <m:t>𝑖</m:t>
                        </m:r>
                      </m:e>
                      <m:sub>
                        <m:sSub>
                          <m:sSubPr>
                            <m:ctrlPr>
                              <a:rPr lang="en-GB" sz="2000" i="1" smtClean="0">
                                <a:latin typeface="Cambria Math" panose="02040503050406030204" pitchFamily="18" charset="0"/>
                              </a:rPr>
                            </m:ctrlPr>
                          </m:sSubPr>
                          <m:e>
                            <m:r>
                              <a:rPr lang="en-GB" sz="2000" b="0" i="1" smtClean="0">
                                <a:latin typeface="Cambria Math" panose="02040503050406030204" pitchFamily="18" charset="0"/>
                              </a:rPr>
                              <m:t>𝑛</m:t>
                            </m:r>
                          </m:e>
                          <m:sub>
                            <m:r>
                              <a:rPr lang="en-GB" sz="2000" b="0" i="1" smtClean="0">
                                <a:latin typeface="Cambria Math" panose="02040503050406030204" pitchFamily="18" charset="0"/>
                              </a:rPr>
                              <m:t>𝑡</m:t>
                            </m:r>
                          </m:sub>
                        </m:sSub>
                      </m:sub>
                    </m:sSub>
                  </m:oMath>
                </a14:m>
                <a:r>
                  <a:rPr lang="en-GB" sz="2000" dirty="0">
                    <a:latin typeface="Cambria" panose="02040503050406030204" pitchFamily="18" charset="0"/>
                    <a:ea typeface="Cambria" panose="02040503050406030204" pitchFamily="18" charset="0"/>
                  </a:rPr>
                  <a:t> = </a:t>
                </a:r>
                <a14:m>
                  <m:oMath xmlns:m="http://schemas.openxmlformats.org/officeDocument/2006/math">
                    <m:sSub>
                      <m:sSubPr>
                        <m:ctrlPr>
                          <a:rPr lang="en-GB" sz="2000" i="1">
                            <a:latin typeface="Cambria Math" panose="02040503050406030204" pitchFamily="18" charset="0"/>
                          </a:rPr>
                        </m:ctrlPr>
                      </m:sSubPr>
                      <m:e>
                        <m:r>
                          <a:rPr lang="en-GB" sz="2000" b="0" i="1" smtClean="0">
                            <a:latin typeface="Cambria Math" panose="02040503050406030204" pitchFamily="18" charset="0"/>
                          </a:rPr>
                          <m:t>𝑟</m:t>
                        </m:r>
                      </m:e>
                      <m:sub>
                        <m:sSub>
                          <m:sSubPr>
                            <m:ctrlPr>
                              <a:rPr lang="en-GB" sz="2000" i="1">
                                <a:latin typeface="Cambria Math" panose="02040503050406030204" pitchFamily="18" charset="0"/>
                              </a:rPr>
                            </m:ctrlPr>
                          </m:sSubPr>
                          <m:e>
                            <m:r>
                              <a:rPr lang="en-GB" sz="2000" i="1">
                                <a:latin typeface="Cambria Math" panose="02040503050406030204" pitchFamily="18" charset="0"/>
                              </a:rPr>
                              <m:t>𝑛</m:t>
                            </m:r>
                          </m:e>
                          <m:sub>
                            <m:r>
                              <a:rPr lang="en-GB" sz="2000" i="1">
                                <a:latin typeface="Cambria Math" panose="02040503050406030204" pitchFamily="18" charset="0"/>
                              </a:rPr>
                              <m:t>𝑡</m:t>
                            </m:r>
                          </m:sub>
                        </m:sSub>
                      </m:sub>
                    </m:sSub>
                  </m:oMath>
                </a14:m>
                <a:r>
                  <a:rPr lang="en-GB" sz="2000" dirty="0">
                    <a:latin typeface="Cambria" panose="02040503050406030204" pitchFamily="18" charset="0"/>
                    <a:ea typeface="Cambria" panose="02040503050406030204" pitchFamily="18" charset="0"/>
                  </a:rPr>
                  <a:t> sin </a:t>
                </a:r>
                <a14:m>
                  <m:oMath xmlns:m="http://schemas.openxmlformats.org/officeDocument/2006/math">
                    <m:sSub>
                      <m:sSubPr>
                        <m:ctrlPr>
                          <a:rPr lang="el-GR" sz="2000" i="1" smtClean="0">
                            <a:latin typeface="Cambria Math" panose="02040503050406030204" pitchFamily="18" charset="0"/>
                          </a:rPr>
                        </m:ctrlPr>
                      </m:sSubPr>
                      <m:e>
                        <m:r>
                          <m:rPr>
                            <m:nor/>
                          </m:rPr>
                          <a:rPr lang="el-GR" sz="2000" i="1" dirty="0">
                            <a:latin typeface="Cambria" panose="02040503050406030204" pitchFamily="18" charset="0"/>
                            <a:ea typeface="Cambria" panose="02040503050406030204" pitchFamily="18" charset="0"/>
                          </a:rPr>
                          <m:t>θ</m:t>
                        </m:r>
                      </m:e>
                      <m:sub>
                        <m:r>
                          <a:rPr lang="en-GB" sz="2000" b="0" i="1" smtClean="0">
                            <a:latin typeface="Cambria Math" panose="02040503050406030204" pitchFamily="18" charset="0"/>
                          </a:rPr>
                          <m:t>𝑛</m:t>
                        </m:r>
                      </m:sub>
                    </m:sSub>
                  </m:oMath>
                </a14:m>
                <a:endParaRPr lang="en-GB" sz="2000" dirty="0">
                  <a:latin typeface="Cambria" panose="02040503050406030204" pitchFamily="18" charset="0"/>
                  <a:ea typeface="Cambria" panose="02040503050406030204" pitchFamily="18" charset="0"/>
                </a:endParaRPr>
              </a:p>
              <a:p>
                <a14:m>
                  <m:oMath xmlns:m="http://schemas.openxmlformats.org/officeDocument/2006/math">
                    <m:sSub>
                      <m:sSubPr>
                        <m:ctrlPr>
                          <a:rPr lang="en-GB" sz="2000" i="1" smtClean="0">
                            <a:latin typeface="Cambria Math" panose="02040503050406030204" pitchFamily="18" charset="0"/>
                          </a:rPr>
                        </m:ctrlPr>
                      </m:sSubPr>
                      <m:e>
                        <m:r>
                          <a:rPr lang="en-GB" sz="2000" b="0" i="1" smtClean="0">
                            <a:latin typeface="Cambria Math" panose="02040503050406030204" pitchFamily="18" charset="0"/>
                          </a:rPr>
                          <m:t>𝑖</m:t>
                        </m:r>
                      </m:e>
                      <m:sub>
                        <m:sSub>
                          <m:sSubPr>
                            <m:ctrlPr>
                              <a:rPr lang="en-GB" sz="2000" i="1" smtClean="0">
                                <a:latin typeface="Cambria Math" panose="02040503050406030204" pitchFamily="18" charset="0"/>
                              </a:rPr>
                            </m:ctrlPr>
                          </m:sSubPr>
                          <m:e>
                            <m:r>
                              <a:rPr lang="en-GB" sz="2000" b="0" i="1" smtClean="0">
                                <a:latin typeface="Cambria Math" panose="02040503050406030204" pitchFamily="18" charset="0"/>
                              </a:rPr>
                              <m:t>𝑛</m:t>
                            </m:r>
                          </m:e>
                          <m:sub>
                            <m:r>
                              <a:rPr lang="en-GB" sz="2000" b="0" i="1" smtClean="0">
                                <a:latin typeface="Cambria Math" panose="02040503050406030204" pitchFamily="18" charset="0"/>
                              </a:rPr>
                              <m:t>𝑡</m:t>
                            </m:r>
                          </m:sub>
                        </m:sSub>
                      </m:sub>
                    </m:sSub>
                  </m:oMath>
                </a14:m>
                <a:r>
                  <a:rPr lang="en-GB" sz="2000" dirty="0">
                    <a:latin typeface="Cambria" panose="02040503050406030204" pitchFamily="18" charset="0"/>
                    <a:ea typeface="Cambria" panose="02040503050406030204" pitchFamily="18" charset="0"/>
                  </a:rPr>
                  <a:t> = </a:t>
                </a:r>
                <a14:m>
                  <m:oMath xmlns:m="http://schemas.openxmlformats.org/officeDocument/2006/math">
                    <m:sSub>
                      <m:sSubPr>
                        <m:ctrlPr>
                          <a:rPr lang="en-GB" sz="2000" i="1">
                            <a:latin typeface="Cambria Math" panose="02040503050406030204" pitchFamily="18" charset="0"/>
                          </a:rPr>
                        </m:ctrlPr>
                      </m:sSubPr>
                      <m:e>
                        <m:r>
                          <a:rPr lang="en-GB" sz="2000" b="0" i="1" smtClean="0">
                            <a:latin typeface="Cambria Math" panose="02040503050406030204" pitchFamily="18" charset="0"/>
                          </a:rPr>
                          <m:t>𝑧</m:t>
                        </m:r>
                      </m:e>
                      <m:sub>
                        <m:sSub>
                          <m:sSubPr>
                            <m:ctrlPr>
                              <a:rPr lang="en-GB" sz="2000" i="1">
                                <a:latin typeface="Cambria Math" panose="02040503050406030204" pitchFamily="18" charset="0"/>
                              </a:rPr>
                            </m:ctrlPr>
                          </m:sSubPr>
                          <m:e>
                            <m:r>
                              <a:rPr lang="en-GB" sz="2000" i="1">
                                <a:latin typeface="Cambria Math" panose="02040503050406030204" pitchFamily="18" charset="0"/>
                              </a:rPr>
                              <m:t>𝑛</m:t>
                            </m:r>
                          </m:e>
                          <m:sub>
                            <m:r>
                              <a:rPr lang="en-GB" sz="2000" i="1">
                                <a:latin typeface="Cambria Math" panose="02040503050406030204" pitchFamily="18" charset="0"/>
                              </a:rPr>
                              <m:t>𝑡</m:t>
                            </m:r>
                          </m:sub>
                        </m:sSub>
                      </m:sub>
                    </m:sSub>
                  </m:oMath>
                </a14:m>
                <a:endParaRPr lang="en-GB" sz="2000" dirty="0">
                  <a:latin typeface="Cambria" panose="02040503050406030204" pitchFamily="18" charset="0"/>
                  <a:ea typeface="Cambria" panose="02040503050406030204" pitchFamily="18" charset="0"/>
                </a:endParaRPr>
              </a:p>
            </p:txBody>
          </p:sp>
        </mc:Choice>
        <mc:Fallback xmlns="">
          <p:sp>
            <p:nvSpPr>
              <p:cNvPr id="14" name="TextBox 13">
                <a:extLst>
                  <a:ext uri="{FF2B5EF4-FFF2-40B4-BE49-F238E27FC236}">
                    <a16:creationId xmlns:a16="http://schemas.microsoft.com/office/drawing/2014/main" id="{BEE40D70-F5BB-F2FB-627E-8CB656A79BDB}"/>
                  </a:ext>
                </a:extLst>
              </p:cNvPr>
              <p:cNvSpPr txBox="1">
                <a:spLocks noRot="1" noChangeAspect="1" noMove="1" noResize="1" noEditPoints="1" noAdjustHandles="1" noChangeArrowheads="1" noChangeShapeType="1" noTextEdit="1"/>
              </p:cNvSpPr>
              <p:nvPr/>
            </p:nvSpPr>
            <p:spPr>
              <a:xfrm>
                <a:off x="8229600" y="7018816"/>
                <a:ext cx="9175065" cy="1715278"/>
              </a:xfrm>
              <a:prstGeom prst="rect">
                <a:avLst/>
              </a:prstGeom>
              <a:blipFill>
                <a:blip r:embed="rId3"/>
                <a:stretch>
                  <a:fillRect l="-664" t="-2128" b="-3191"/>
                </a:stretch>
              </a:blipFill>
            </p:spPr>
            <p:txBody>
              <a:bodyPr/>
              <a:lstStyle/>
              <a:p>
                <a:r>
                  <a:rPr lang="en-GB">
                    <a:noFill/>
                  </a:rPr>
                  <a:t> </a:t>
                </a:r>
              </a:p>
            </p:txBody>
          </p:sp>
        </mc:Fallback>
      </mc:AlternateContent>
    </p:spTree>
    <p:extLst>
      <p:ext uri="{BB962C8B-B14F-4D97-AF65-F5344CB8AC3E}">
        <p14:creationId xmlns:p14="http://schemas.microsoft.com/office/powerpoint/2010/main" val="24382997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42DBC9A-B81D-9961-6C20-C163D6A163FA}"/>
              </a:ext>
            </a:extLst>
          </p:cNvPr>
          <p:cNvSpPr/>
          <p:nvPr/>
        </p:nvSpPr>
        <p:spPr>
          <a:xfrm>
            <a:off x="12509447" y="2212275"/>
            <a:ext cx="5560839" cy="6859154"/>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4" name="Table 4">
            <a:extLst>
              <a:ext uri="{FF2B5EF4-FFF2-40B4-BE49-F238E27FC236}">
                <a16:creationId xmlns:a16="http://schemas.microsoft.com/office/drawing/2014/main" id="{699D3E82-80CD-27F8-10D4-D72104C764FF}"/>
              </a:ext>
            </a:extLst>
          </p:cNvPr>
          <p:cNvGraphicFramePr>
            <a:graphicFrameLocks noGrp="1"/>
          </p:cNvGraphicFramePr>
          <p:nvPr>
            <p:extLst>
              <p:ext uri="{D42A27DB-BD31-4B8C-83A1-F6EECF244321}">
                <p14:modId xmlns:p14="http://schemas.microsoft.com/office/powerpoint/2010/main" val="1236249578"/>
              </p:ext>
            </p:extLst>
          </p:nvPr>
        </p:nvGraphicFramePr>
        <p:xfrm>
          <a:off x="295993" y="2309407"/>
          <a:ext cx="4298781" cy="5200665"/>
        </p:xfrm>
        <a:graphic>
          <a:graphicData uri="http://schemas.openxmlformats.org/drawingml/2006/table">
            <a:tbl>
              <a:tblPr firstRow="1" bandRow="1">
                <a:tableStyleId>{C083E6E3-FA7D-4D7B-A595-EF9225AFEA82}</a:tableStyleId>
              </a:tblPr>
              <a:tblGrid>
                <a:gridCol w="4298781">
                  <a:extLst>
                    <a:ext uri="{9D8B030D-6E8A-4147-A177-3AD203B41FA5}">
                      <a16:colId xmlns:a16="http://schemas.microsoft.com/office/drawing/2014/main" val="438025040"/>
                    </a:ext>
                  </a:extLst>
                </a:gridCol>
              </a:tblGrid>
              <a:tr h="341085">
                <a:tc>
                  <a:txBody>
                    <a:bodyPr/>
                    <a:lstStyle/>
                    <a:p>
                      <a:r>
                        <a:rPr lang="en-GB" sz="2000" dirty="0">
                          <a:latin typeface="Cambria" panose="02040503050406030204" pitchFamily="18" charset="0"/>
                          <a:ea typeface="Cambria" panose="02040503050406030204" pitchFamily="18" charset="0"/>
                        </a:rPr>
                        <a:t>Proposed Method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759661231"/>
                  </a:ext>
                </a:extLst>
              </a:tr>
              <a:tr h="1388125">
                <a:tc>
                  <a:txBody>
                    <a:bodyPr/>
                    <a:lstStyle/>
                    <a:p>
                      <a:r>
                        <a:rPr lang="en-GB" sz="2000" dirty="0">
                          <a:latin typeface="Cambria" panose="02040503050406030204" pitchFamily="18" charset="0"/>
                          <a:ea typeface="Cambria" panose="02040503050406030204" pitchFamily="18" charset="0"/>
                        </a:rPr>
                        <a:t>a novel few-shot point cloud classification method to classify new categories given a few labelled samples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28354659"/>
                  </a:ext>
                </a:extLst>
              </a:tr>
              <a:tr h="2028175">
                <a:tc>
                  <a:txBody>
                    <a:bodyPr/>
                    <a:lstStyle/>
                    <a:p>
                      <a:r>
                        <a:rPr lang="en-GB" sz="2000" dirty="0">
                          <a:latin typeface="Cambria" panose="02040503050406030204" pitchFamily="18" charset="0"/>
                          <a:ea typeface="Cambria" panose="02040503050406030204" pitchFamily="18" charset="0"/>
                        </a:rPr>
                        <a:t>apply the feature supplement module to enrich the geometric information of points and then aggregate multi-scale features through the channel-wise attention module while reducing the computational complexity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568344068"/>
                  </a:ext>
                </a:extLst>
              </a:tr>
              <a:tr h="1388125">
                <a:tc>
                  <a:txBody>
                    <a:bodyPr/>
                    <a:lstStyle/>
                    <a:p>
                      <a:r>
                        <a:rPr lang="en-GB" sz="2000" dirty="0">
                          <a:latin typeface="Cambria" panose="02040503050406030204" pitchFamily="18" charset="0"/>
                          <a:ea typeface="Cambria" panose="02040503050406030204" pitchFamily="18" charset="0"/>
                        </a:rPr>
                        <a:t>introduce a classifier to classify the point cloud features under the few-shot learning setup to predict its label.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52021947"/>
                  </a:ext>
                </a:extLst>
              </a:tr>
            </a:tbl>
          </a:graphicData>
        </a:graphic>
      </p:graphicFrame>
      <p:sp>
        <p:nvSpPr>
          <p:cNvPr id="5" name="TextBox 3">
            <a:extLst>
              <a:ext uri="{FF2B5EF4-FFF2-40B4-BE49-F238E27FC236}">
                <a16:creationId xmlns:a16="http://schemas.microsoft.com/office/drawing/2014/main" id="{B82BCC62-13B1-03F9-A54D-B4EDE85C5B42}"/>
              </a:ext>
            </a:extLst>
          </p:cNvPr>
          <p:cNvSpPr txBox="1"/>
          <p:nvPr/>
        </p:nvSpPr>
        <p:spPr>
          <a:xfrm>
            <a:off x="1189423" y="510988"/>
            <a:ext cx="15673190" cy="1000274"/>
          </a:xfrm>
          <a:prstGeom prst="rect">
            <a:avLst/>
          </a:prstGeom>
        </p:spPr>
        <p:txBody>
          <a:bodyPr wrap="square" lIns="0" tIns="0" rIns="0" bIns="0" rtlCol="0" anchor="t">
            <a:spAutoFit/>
          </a:bodyPr>
          <a:lstStyle/>
          <a:p>
            <a:pPr defTabSz="1051627">
              <a:spcAft>
                <a:spcPts val="600"/>
              </a:spcAft>
            </a:pPr>
            <a:r>
              <a:rPr lang="en-US" sz="2000" b="1" dirty="0">
                <a:solidFill>
                  <a:schemeClr val="accent1"/>
                </a:solidFill>
                <a:latin typeface="Cambria" panose="02040503050406030204" pitchFamily="18" charset="0"/>
                <a:ea typeface="Cambria" panose="02040503050406030204" pitchFamily="18" charset="0"/>
                <a:cs typeface="Times New Roman" panose="02020603050405020304" pitchFamily="18" charset="0"/>
              </a:rPr>
              <a:t>Reference: </a:t>
            </a:r>
          </a:p>
          <a:p>
            <a:pPr algn="just" defTabSz="1051627">
              <a:spcAft>
                <a:spcPts val="600"/>
              </a:spcAft>
            </a:pPr>
            <a:r>
              <a:rPr lang="en-GB" sz="2000" b="0" i="0" dirty="0">
                <a:solidFill>
                  <a:srgbClr val="222222"/>
                </a:solidFill>
                <a:effectLst/>
                <a:latin typeface="Cambria" panose="02040503050406030204" pitchFamily="18" charset="0"/>
                <a:ea typeface="Cambria" panose="02040503050406030204" pitchFamily="18" charset="0"/>
              </a:rPr>
              <a:t>Feng, H., Liu, W., Wang, Y., &amp; Liu, B. (2022, May). Enrich features for few-shot point cloud classification. In </a:t>
            </a:r>
            <a:r>
              <a:rPr lang="en-GB" sz="2000" b="0" i="1" dirty="0">
                <a:solidFill>
                  <a:srgbClr val="222222"/>
                </a:solidFill>
                <a:effectLst/>
                <a:latin typeface="Cambria" panose="02040503050406030204" pitchFamily="18" charset="0"/>
                <a:ea typeface="Cambria" panose="02040503050406030204" pitchFamily="18" charset="0"/>
              </a:rPr>
              <a:t>ICASSP 2022-2022 IEEE International Conference on Acoustics, Speech and Signal Processing (ICASSP)</a:t>
            </a:r>
            <a:r>
              <a:rPr lang="en-GB" sz="2000" b="0" i="0" dirty="0">
                <a:solidFill>
                  <a:srgbClr val="222222"/>
                </a:solidFill>
                <a:effectLst/>
                <a:latin typeface="Cambria" panose="02040503050406030204" pitchFamily="18" charset="0"/>
                <a:ea typeface="Cambria" panose="02040503050406030204" pitchFamily="18" charset="0"/>
              </a:rPr>
              <a:t> (pp. 2285-2289). IEEE.</a:t>
            </a:r>
            <a:endParaRPr lang="en-US" sz="2000" b="1" dirty="0">
              <a:solidFill>
                <a:schemeClr val="accent1"/>
              </a:solidFill>
              <a:latin typeface="Cambria" panose="02040503050406030204" pitchFamily="18" charset="0"/>
              <a:ea typeface="Cambria" panose="020405030504060302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BF412762-F800-DEF1-0E96-0A41B1DCFE48}"/>
              </a:ext>
            </a:extLst>
          </p:cNvPr>
          <p:cNvPicPr>
            <a:picLocks noChangeAspect="1"/>
          </p:cNvPicPr>
          <p:nvPr/>
        </p:nvPicPr>
        <p:blipFill>
          <a:blip r:embed="rId2"/>
          <a:stretch>
            <a:fillRect/>
          </a:stretch>
        </p:blipFill>
        <p:spPr>
          <a:xfrm>
            <a:off x="4660889" y="1819038"/>
            <a:ext cx="7716329" cy="3391532"/>
          </a:xfrm>
          <a:prstGeom prst="rect">
            <a:avLst/>
          </a:prstGeom>
        </p:spPr>
      </p:pic>
      <p:pic>
        <p:nvPicPr>
          <p:cNvPr id="7" name="Picture 6">
            <a:extLst>
              <a:ext uri="{FF2B5EF4-FFF2-40B4-BE49-F238E27FC236}">
                <a16:creationId xmlns:a16="http://schemas.microsoft.com/office/drawing/2014/main" id="{25C44841-58D9-A3F7-38E9-6B9E3309B61E}"/>
              </a:ext>
            </a:extLst>
          </p:cNvPr>
          <p:cNvPicPr>
            <a:picLocks noChangeAspect="1"/>
          </p:cNvPicPr>
          <p:nvPr/>
        </p:nvPicPr>
        <p:blipFill>
          <a:blip r:embed="rId3"/>
          <a:stretch>
            <a:fillRect/>
          </a:stretch>
        </p:blipFill>
        <p:spPr>
          <a:xfrm>
            <a:off x="4924544" y="5511718"/>
            <a:ext cx="3646737" cy="1638983"/>
          </a:xfrm>
          <a:prstGeom prst="rect">
            <a:avLst/>
          </a:prstGeom>
        </p:spPr>
      </p:pic>
      <p:pic>
        <p:nvPicPr>
          <p:cNvPr id="9" name="Picture 8">
            <a:extLst>
              <a:ext uri="{FF2B5EF4-FFF2-40B4-BE49-F238E27FC236}">
                <a16:creationId xmlns:a16="http://schemas.microsoft.com/office/drawing/2014/main" id="{775CA840-2077-5F70-E6D0-1B9B74331E33}"/>
              </a:ext>
            </a:extLst>
          </p:cNvPr>
          <p:cNvPicPr>
            <a:picLocks noChangeAspect="1"/>
          </p:cNvPicPr>
          <p:nvPr/>
        </p:nvPicPr>
        <p:blipFill>
          <a:blip r:embed="rId4"/>
          <a:stretch>
            <a:fillRect/>
          </a:stretch>
        </p:blipFill>
        <p:spPr>
          <a:xfrm>
            <a:off x="8834936" y="5511718"/>
            <a:ext cx="3410856" cy="1638983"/>
          </a:xfrm>
          <a:prstGeom prst="rect">
            <a:avLst/>
          </a:prstGeom>
        </p:spPr>
      </p:pic>
      <p:sp>
        <p:nvSpPr>
          <p:cNvPr id="10" name="TextBox 9">
            <a:extLst>
              <a:ext uri="{FF2B5EF4-FFF2-40B4-BE49-F238E27FC236}">
                <a16:creationId xmlns:a16="http://schemas.microsoft.com/office/drawing/2014/main" id="{50A3E5FF-36B1-F6FA-BF72-A9471D4996C5}"/>
              </a:ext>
            </a:extLst>
          </p:cNvPr>
          <p:cNvSpPr txBox="1"/>
          <p:nvPr/>
        </p:nvSpPr>
        <p:spPr>
          <a:xfrm>
            <a:off x="5230414" y="8571437"/>
            <a:ext cx="4631886" cy="1323439"/>
          </a:xfrm>
          <a:prstGeom prst="rect">
            <a:avLst/>
          </a:prstGeom>
          <a:noFill/>
        </p:spPr>
        <p:txBody>
          <a:bodyPr wrap="square" rtlCol="0">
            <a:spAutoFit/>
          </a:bodyPr>
          <a:lstStyle/>
          <a:p>
            <a:r>
              <a:rPr lang="en-GB" sz="2000" dirty="0">
                <a:latin typeface="Cambria" panose="02040503050406030204" pitchFamily="18" charset="0"/>
                <a:ea typeface="Cambria" panose="02040503050406030204" pitchFamily="18" charset="0"/>
              </a:rPr>
              <a:t>MLP = Multi-Layer Perceptron</a:t>
            </a:r>
          </a:p>
          <a:p>
            <a:r>
              <a:rPr lang="en-GB" sz="2000" dirty="0">
                <a:latin typeface="Cambria" panose="02040503050406030204" pitchFamily="18" charset="0"/>
                <a:ea typeface="Cambria" panose="02040503050406030204" pitchFamily="18" charset="0"/>
              </a:rPr>
              <a:t>FEM = Feature Extraction Module</a:t>
            </a:r>
          </a:p>
          <a:p>
            <a:r>
              <a:rPr lang="en-GB" sz="2000" dirty="0">
                <a:latin typeface="Cambria" panose="02040503050406030204" pitchFamily="18" charset="0"/>
                <a:ea typeface="Cambria" panose="02040503050406030204" pitchFamily="18" charset="0"/>
              </a:rPr>
              <a:t>CAM = Channel-wise Attention Module</a:t>
            </a:r>
          </a:p>
          <a:p>
            <a:r>
              <a:rPr lang="en-GB" sz="2000" dirty="0">
                <a:latin typeface="Cambria" panose="02040503050406030204" pitchFamily="18" charset="0"/>
                <a:ea typeface="Cambria" panose="02040503050406030204" pitchFamily="18" charset="0"/>
              </a:rPr>
              <a:t>SS-FSL = Self-supervised few-shot </a:t>
            </a:r>
            <a:r>
              <a:rPr lang="en-GB" sz="2000" dirty="0" err="1">
                <a:latin typeface="Cambria" panose="02040503050406030204" pitchFamily="18" charset="0"/>
                <a:ea typeface="Cambria" panose="02040503050406030204" pitchFamily="18" charset="0"/>
              </a:rPr>
              <a:t>lear</a:t>
            </a:r>
            <a:endParaRPr lang="en-GB" sz="2000" dirty="0">
              <a:latin typeface="Cambria" panose="02040503050406030204" pitchFamily="18" charset="0"/>
              <a:ea typeface="Cambria" panose="02040503050406030204" pitchFamily="18" charset="0"/>
            </a:endParaRPr>
          </a:p>
        </p:txBody>
      </p:sp>
      <p:pic>
        <p:nvPicPr>
          <p:cNvPr id="12" name="Picture 11">
            <a:extLst>
              <a:ext uri="{FF2B5EF4-FFF2-40B4-BE49-F238E27FC236}">
                <a16:creationId xmlns:a16="http://schemas.microsoft.com/office/drawing/2014/main" id="{9A183DD0-383A-C42C-5E13-61F8BAE80500}"/>
              </a:ext>
            </a:extLst>
          </p:cNvPr>
          <p:cNvPicPr>
            <a:picLocks noChangeAspect="1"/>
          </p:cNvPicPr>
          <p:nvPr/>
        </p:nvPicPr>
        <p:blipFill>
          <a:blip r:embed="rId5"/>
          <a:stretch>
            <a:fillRect/>
          </a:stretch>
        </p:blipFill>
        <p:spPr>
          <a:xfrm>
            <a:off x="12612848" y="3144268"/>
            <a:ext cx="5237785" cy="3530945"/>
          </a:xfrm>
          <a:prstGeom prst="rect">
            <a:avLst/>
          </a:prstGeom>
        </p:spPr>
      </p:pic>
      <p:pic>
        <p:nvPicPr>
          <p:cNvPr id="14" name="Picture 13">
            <a:extLst>
              <a:ext uri="{FF2B5EF4-FFF2-40B4-BE49-F238E27FC236}">
                <a16:creationId xmlns:a16="http://schemas.microsoft.com/office/drawing/2014/main" id="{0D5917FE-B442-CC85-D55F-1321EE94D368}"/>
              </a:ext>
            </a:extLst>
          </p:cNvPr>
          <p:cNvPicPr>
            <a:picLocks noChangeAspect="1"/>
          </p:cNvPicPr>
          <p:nvPr/>
        </p:nvPicPr>
        <p:blipFill>
          <a:blip r:embed="rId6"/>
          <a:stretch>
            <a:fillRect/>
          </a:stretch>
        </p:blipFill>
        <p:spPr>
          <a:xfrm>
            <a:off x="12612848" y="6826250"/>
            <a:ext cx="5237785" cy="2069564"/>
          </a:xfrm>
          <a:prstGeom prst="rect">
            <a:avLst/>
          </a:prstGeom>
        </p:spPr>
      </p:pic>
      <p:sp>
        <p:nvSpPr>
          <p:cNvPr id="15" name="TextBox 14">
            <a:extLst>
              <a:ext uri="{FF2B5EF4-FFF2-40B4-BE49-F238E27FC236}">
                <a16:creationId xmlns:a16="http://schemas.microsoft.com/office/drawing/2014/main" id="{4C022252-6839-29B1-3E19-F1A683FBCAA6}"/>
              </a:ext>
            </a:extLst>
          </p:cNvPr>
          <p:cNvSpPr txBox="1"/>
          <p:nvPr/>
        </p:nvSpPr>
        <p:spPr>
          <a:xfrm>
            <a:off x="12612848" y="2250821"/>
            <a:ext cx="1291019" cy="461665"/>
          </a:xfrm>
          <a:prstGeom prst="rect">
            <a:avLst/>
          </a:prstGeom>
          <a:noFill/>
        </p:spPr>
        <p:txBody>
          <a:bodyPr wrap="square" rtlCol="0">
            <a:spAutoFit/>
          </a:bodyPr>
          <a:lstStyle/>
          <a:p>
            <a:r>
              <a:rPr lang="en-GB" sz="2400" b="1" dirty="0">
                <a:latin typeface="Cambria" panose="02040503050406030204" pitchFamily="18" charset="0"/>
                <a:ea typeface="Cambria" panose="02040503050406030204" pitchFamily="18" charset="0"/>
              </a:rPr>
              <a:t>Result:</a:t>
            </a:r>
          </a:p>
        </p:txBody>
      </p:sp>
    </p:spTree>
    <p:extLst>
      <p:ext uri="{BB962C8B-B14F-4D97-AF65-F5344CB8AC3E}">
        <p14:creationId xmlns:p14="http://schemas.microsoft.com/office/powerpoint/2010/main" val="3377041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699D3E82-80CD-27F8-10D4-D72104C764FF}"/>
              </a:ext>
            </a:extLst>
          </p:cNvPr>
          <p:cNvGraphicFramePr>
            <a:graphicFrameLocks noGrp="1"/>
          </p:cNvGraphicFramePr>
          <p:nvPr>
            <p:extLst>
              <p:ext uri="{D42A27DB-BD31-4B8C-83A1-F6EECF244321}">
                <p14:modId xmlns:p14="http://schemas.microsoft.com/office/powerpoint/2010/main" val="2671930909"/>
              </p:ext>
            </p:extLst>
          </p:nvPr>
        </p:nvGraphicFramePr>
        <p:xfrm>
          <a:off x="1228608" y="2137692"/>
          <a:ext cx="4776994" cy="4676775"/>
        </p:xfrm>
        <a:graphic>
          <a:graphicData uri="http://schemas.openxmlformats.org/drawingml/2006/table">
            <a:tbl>
              <a:tblPr firstRow="1" bandRow="1">
                <a:tableStyleId>{C083E6E3-FA7D-4D7B-A595-EF9225AFEA82}</a:tableStyleId>
              </a:tblPr>
              <a:tblGrid>
                <a:gridCol w="4776994">
                  <a:extLst>
                    <a:ext uri="{9D8B030D-6E8A-4147-A177-3AD203B41FA5}">
                      <a16:colId xmlns:a16="http://schemas.microsoft.com/office/drawing/2014/main" val="438025040"/>
                    </a:ext>
                  </a:extLst>
                </a:gridCol>
              </a:tblGrid>
              <a:tr h="445851">
                <a:tc>
                  <a:txBody>
                    <a:bodyPr/>
                    <a:lstStyle/>
                    <a:p>
                      <a:pPr>
                        <a:lnSpc>
                          <a:spcPct val="150000"/>
                        </a:lnSpc>
                      </a:pPr>
                      <a:r>
                        <a:rPr lang="en-GB" sz="2000" dirty="0">
                          <a:latin typeface="Cambria" panose="02040503050406030204" pitchFamily="18" charset="0"/>
                          <a:ea typeface="Cambria" panose="02040503050406030204" pitchFamily="18" charset="0"/>
                        </a:rPr>
                        <a:t>Outline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759661231"/>
                  </a:ext>
                </a:extLst>
              </a:tr>
              <a:tr h="776803">
                <a:tc>
                  <a:txBody>
                    <a:bodyPr/>
                    <a:lstStyle/>
                    <a:p>
                      <a:pPr>
                        <a:lnSpc>
                          <a:spcPct val="150000"/>
                        </a:lnSpc>
                      </a:pPr>
                      <a:r>
                        <a:rPr lang="en-GB" sz="2000" dirty="0">
                          <a:latin typeface="Cambria" panose="02040503050406030204" pitchFamily="18" charset="0"/>
                          <a:ea typeface="Cambria" panose="02040503050406030204" pitchFamily="18" charset="0"/>
                        </a:rPr>
                        <a:t>The paper focuses on how to solve the problem of lacking sample label information in a large-scale 3D point cloud semantic segmentation task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28354659"/>
                  </a:ext>
                </a:extLst>
              </a:tr>
              <a:tr h="776803">
                <a:tc>
                  <a:txBody>
                    <a:bodyPr/>
                    <a:lstStyle/>
                    <a:p>
                      <a:pPr>
                        <a:lnSpc>
                          <a:spcPct val="150000"/>
                        </a:lnSpc>
                      </a:pPr>
                      <a:r>
                        <a:rPr lang="en-GB" sz="2000" dirty="0">
                          <a:latin typeface="Cambria" panose="02040503050406030204" pitchFamily="18" charset="0"/>
                          <a:ea typeface="Cambria" panose="02040503050406030204" pitchFamily="18" charset="0"/>
                        </a:rPr>
                        <a:t>Proposed Method: Semantic Query Network (SQN)</a:t>
                      </a:r>
                    </a:p>
                    <a:p>
                      <a:pPr>
                        <a:lnSpc>
                          <a:spcPct val="150000"/>
                        </a:lnSpc>
                      </a:pPr>
                      <a:r>
                        <a:rPr lang="en-GB" sz="2000" dirty="0">
                          <a:latin typeface="Cambria" panose="02040503050406030204" pitchFamily="18" charset="0"/>
                          <a:ea typeface="Cambria" panose="02040503050406030204" pitchFamily="18" charset="0"/>
                        </a:rPr>
                        <a:t>SQN network consists of two main parts: local feature extractor and point feature query network.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68344068"/>
                  </a:ext>
                </a:extLst>
              </a:tr>
            </a:tbl>
          </a:graphicData>
        </a:graphic>
      </p:graphicFrame>
      <p:sp>
        <p:nvSpPr>
          <p:cNvPr id="5" name="TextBox 3">
            <a:extLst>
              <a:ext uri="{FF2B5EF4-FFF2-40B4-BE49-F238E27FC236}">
                <a16:creationId xmlns:a16="http://schemas.microsoft.com/office/drawing/2014/main" id="{B82BCC62-13B1-03F9-A54D-B4EDE85C5B42}"/>
              </a:ext>
            </a:extLst>
          </p:cNvPr>
          <p:cNvSpPr txBox="1"/>
          <p:nvPr/>
        </p:nvSpPr>
        <p:spPr>
          <a:xfrm>
            <a:off x="1189423" y="510988"/>
            <a:ext cx="15673190" cy="1308050"/>
          </a:xfrm>
          <a:prstGeom prst="rect">
            <a:avLst/>
          </a:prstGeom>
        </p:spPr>
        <p:txBody>
          <a:bodyPr wrap="square" lIns="0" tIns="0" rIns="0" bIns="0" rtlCol="0" anchor="t">
            <a:spAutoFit/>
          </a:bodyPr>
          <a:lstStyle/>
          <a:p>
            <a:pPr defTabSz="1051627">
              <a:spcAft>
                <a:spcPts val="600"/>
              </a:spcAft>
              <a:tabLst>
                <a:tab pos="261938" algn="l"/>
              </a:tabLst>
            </a:pPr>
            <a:r>
              <a:rPr lang="en-US" sz="2000" b="1" dirty="0">
                <a:solidFill>
                  <a:schemeClr val="accent1"/>
                </a:solidFill>
                <a:latin typeface="Cambria" panose="02040503050406030204" pitchFamily="18" charset="0"/>
                <a:ea typeface="Cambria" panose="02040503050406030204" pitchFamily="18" charset="0"/>
                <a:cs typeface="Times New Roman" panose="02020603050405020304" pitchFamily="18" charset="0"/>
              </a:rPr>
              <a:t>Reference: </a:t>
            </a:r>
          </a:p>
          <a:p>
            <a:pPr algn="just" defTabSz="1051627">
              <a:spcAft>
                <a:spcPts val="600"/>
              </a:spcAft>
              <a:tabLst>
                <a:tab pos="261938" algn="l"/>
              </a:tabLst>
            </a:pPr>
            <a:r>
              <a:rPr lang="en-GB" sz="2000" b="0" i="0" dirty="0" err="1">
                <a:solidFill>
                  <a:srgbClr val="222222"/>
                </a:solidFill>
                <a:effectLst/>
                <a:latin typeface="Cambria" panose="02040503050406030204" pitchFamily="18" charset="0"/>
                <a:ea typeface="Cambria" panose="02040503050406030204" pitchFamily="18" charset="0"/>
              </a:rPr>
              <a:t>Changqing</a:t>
            </a:r>
            <a:r>
              <a:rPr lang="en-GB" sz="2000" b="0" i="0" dirty="0">
                <a:solidFill>
                  <a:srgbClr val="222222"/>
                </a:solidFill>
                <a:effectLst/>
                <a:latin typeface="Cambria" panose="02040503050406030204" pitchFamily="18" charset="0"/>
                <a:ea typeface="Cambria" panose="02040503050406030204" pitchFamily="18" charset="0"/>
              </a:rPr>
              <a:t>, D. U., Peng, Y. U., Zhou, F. A. N., </a:t>
            </a:r>
            <a:r>
              <a:rPr lang="en-GB" sz="2000" b="0" i="0" dirty="0" err="1">
                <a:solidFill>
                  <a:srgbClr val="222222"/>
                </a:solidFill>
                <a:effectLst/>
                <a:latin typeface="Cambria" panose="02040503050406030204" pitchFamily="18" charset="0"/>
                <a:ea typeface="Cambria" panose="02040503050406030204" pitchFamily="18" charset="0"/>
              </a:rPr>
              <a:t>Hongping</a:t>
            </a:r>
            <a:r>
              <a:rPr lang="en-GB" sz="2000" b="0" i="0" dirty="0">
                <a:solidFill>
                  <a:srgbClr val="222222"/>
                </a:solidFill>
                <a:effectLst/>
                <a:latin typeface="Cambria" panose="02040503050406030204" pitchFamily="18" charset="0"/>
                <a:ea typeface="Cambria" panose="02040503050406030204" pitchFamily="18" charset="0"/>
              </a:rPr>
              <a:t>, X. I. E., Chao, H. A. N., </a:t>
            </a:r>
            <a:r>
              <a:rPr lang="en-GB" sz="2000" b="0" i="0" dirty="0" err="1">
                <a:solidFill>
                  <a:srgbClr val="222222"/>
                </a:solidFill>
                <a:effectLst/>
                <a:latin typeface="Cambria" panose="02040503050406030204" pitchFamily="18" charset="0"/>
                <a:ea typeface="Cambria" panose="02040503050406030204" pitchFamily="18" charset="0"/>
              </a:rPr>
              <a:t>Ziqiang</a:t>
            </a:r>
            <a:r>
              <a:rPr lang="en-GB" sz="2000" b="0" i="0" dirty="0">
                <a:solidFill>
                  <a:srgbClr val="222222"/>
                </a:solidFill>
                <a:effectLst/>
                <a:latin typeface="Cambria" panose="02040503050406030204" pitchFamily="18" charset="0"/>
                <a:ea typeface="Cambria" panose="02040503050406030204" pitchFamily="18" charset="0"/>
              </a:rPr>
              <a:t>, T. A. N. G., ... &amp; </a:t>
            </a:r>
            <a:r>
              <a:rPr lang="en-GB" sz="2000" b="0" i="0" dirty="0" err="1">
                <a:solidFill>
                  <a:srgbClr val="222222"/>
                </a:solidFill>
                <a:effectLst/>
                <a:latin typeface="Cambria" panose="02040503050406030204" pitchFamily="18" charset="0"/>
                <a:ea typeface="Cambria" panose="02040503050406030204" pitchFamily="18" charset="0"/>
              </a:rPr>
              <a:t>Luyang</a:t>
            </a:r>
            <a:r>
              <a:rPr lang="en-GB" sz="2000" b="0" i="0" dirty="0">
                <a:solidFill>
                  <a:srgbClr val="222222"/>
                </a:solidFill>
                <a:effectLst/>
                <a:latin typeface="Cambria" panose="02040503050406030204" pitchFamily="18" charset="0"/>
                <a:ea typeface="Cambria" panose="02040503050406030204" pitchFamily="18" charset="0"/>
              </a:rPr>
              <a:t>, Y. A. N. (2023, April). Weakly-Supervised Point-Cloud Classification in Transmission Engineering. In </a:t>
            </a:r>
            <a:r>
              <a:rPr lang="en-GB" sz="2000" b="0" i="1" dirty="0">
                <a:solidFill>
                  <a:srgbClr val="222222"/>
                </a:solidFill>
                <a:effectLst/>
                <a:latin typeface="Cambria" panose="02040503050406030204" pitchFamily="18" charset="0"/>
                <a:ea typeface="Cambria" panose="02040503050406030204" pitchFamily="18" charset="0"/>
              </a:rPr>
              <a:t>2023 Asia-Pacific Conference on Image Processing, Electronics and Computers (IPEC)</a:t>
            </a:r>
            <a:r>
              <a:rPr lang="en-GB" sz="2000" b="0" i="0" dirty="0">
                <a:solidFill>
                  <a:srgbClr val="222222"/>
                </a:solidFill>
                <a:effectLst/>
                <a:latin typeface="Cambria" panose="02040503050406030204" pitchFamily="18" charset="0"/>
                <a:ea typeface="Cambria" panose="02040503050406030204" pitchFamily="18" charset="0"/>
              </a:rPr>
              <a:t> (pp. 163-168). IEEE.</a:t>
            </a:r>
            <a:endParaRPr lang="en-US" sz="2000" b="1" dirty="0">
              <a:solidFill>
                <a:schemeClr val="accent1"/>
              </a:solidFill>
              <a:latin typeface="Cambria" panose="02040503050406030204" pitchFamily="18" charset="0"/>
              <a:ea typeface="Cambria" panose="020405030504060302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E8E68ECC-C63F-6A4A-57E2-6237850C814C}"/>
              </a:ext>
            </a:extLst>
          </p:cNvPr>
          <p:cNvPicPr>
            <a:picLocks noChangeAspect="1"/>
          </p:cNvPicPr>
          <p:nvPr/>
        </p:nvPicPr>
        <p:blipFill>
          <a:blip r:embed="rId2"/>
          <a:stretch>
            <a:fillRect/>
          </a:stretch>
        </p:blipFill>
        <p:spPr>
          <a:xfrm>
            <a:off x="6863389" y="2527677"/>
            <a:ext cx="8645716" cy="4676776"/>
          </a:xfrm>
          <a:prstGeom prst="rect">
            <a:avLst/>
          </a:prstGeom>
        </p:spPr>
      </p:pic>
      <p:pic>
        <p:nvPicPr>
          <p:cNvPr id="7" name="Picture 6">
            <a:extLst>
              <a:ext uri="{FF2B5EF4-FFF2-40B4-BE49-F238E27FC236}">
                <a16:creationId xmlns:a16="http://schemas.microsoft.com/office/drawing/2014/main" id="{AAA2E949-77BF-5FBD-C455-C8C4520CED95}"/>
              </a:ext>
            </a:extLst>
          </p:cNvPr>
          <p:cNvPicPr>
            <a:picLocks noChangeAspect="1"/>
          </p:cNvPicPr>
          <p:nvPr/>
        </p:nvPicPr>
        <p:blipFill>
          <a:blip r:embed="rId3"/>
          <a:stretch>
            <a:fillRect/>
          </a:stretch>
        </p:blipFill>
        <p:spPr>
          <a:xfrm>
            <a:off x="6781972" y="7960396"/>
            <a:ext cx="8777341" cy="1829312"/>
          </a:xfrm>
          <a:prstGeom prst="rect">
            <a:avLst/>
          </a:prstGeom>
        </p:spPr>
      </p:pic>
      <p:sp>
        <p:nvSpPr>
          <p:cNvPr id="8" name="TextBox 7">
            <a:extLst>
              <a:ext uri="{FF2B5EF4-FFF2-40B4-BE49-F238E27FC236}">
                <a16:creationId xmlns:a16="http://schemas.microsoft.com/office/drawing/2014/main" id="{725E1C9F-5F1C-F2DF-63B6-7C8A9FF57EF6}"/>
              </a:ext>
            </a:extLst>
          </p:cNvPr>
          <p:cNvSpPr txBox="1"/>
          <p:nvPr/>
        </p:nvSpPr>
        <p:spPr>
          <a:xfrm>
            <a:off x="6863389" y="7387984"/>
            <a:ext cx="2162629" cy="461665"/>
          </a:xfrm>
          <a:prstGeom prst="rect">
            <a:avLst/>
          </a:prstGeom>
          <a:noFill/>
        </p:spPr>
        <p:txBody>
          <a:bodyPr wrap="square" rtlCol="0">
            <a:spAutoFit/>
          </a:bodyPr>
          <a:lstStyle/>
          <a:p>
            <a:r>
              <a:rPr lang="en-GB" sz="2400" b="1" dirty="0">
                <a:latin typeface="Cambria" panose="02040503050406030204" pitchFamily="18" charset="0"/>
                <a:ea typeface="Cambria" panose="02040503050406030204" pitchFamily="18" charset="0"/>
              </a:rPr>
              <a:t>Result</a:t>
            </a:r>
          </a:p>
        </p:txBody>
      </p:sp>
      <p:sp>
        <p:nvSpPr>
          <p:cNvPr id="9" name="TextBox 8">
            <a:extLst>
              <a:ext uri="{FF2B5EF4-FFF2-40B4-BE49-F238E27FC236}">
                <a16:creationId xmlns:a16="http://schemas.microsoft.com/office/drawing/2014/main" id="{AB9CDF4F-11F6-64AE-7DF4-71871BC9D3EC}"/>
              </a:ext>
            </a:extLst>
          </p:cNvPr>
          <p:cNvSpPr txBox="1"/>
          <p:nvPr/>
        </p:nvSpPr>
        <p:spPr>
          <a:xfrm>
            <a:off x="6863388" y="2066012"/>
            <a:ext cx="2162629" cy="461665"/>
          </a:xfrm>
          <a:prstGeom prst="rect">
            <a:avLst/>
          </a:prstGeom>
          <a:noFill/>
        </p:spPr>
        <p:txBody>
          <a:bodyPr wrap="square" rtlCol="0">
            <a:spAutoFit/>
          </a:bodyPr>
          <a:lstStyle/>
          <a:p>
            <a:r>
              <a:rPr lang="en-GB" sz="2400" b="1" dirty="0">
                <a:latin typeface="Cambria" panose="02040503050406030204" pitchFamily="18" charset="0"/>
                <a:ea typeface="Cambria" panose="02040503050406030204" pitchFamily="18" charset="0"/>
              </a:rPr>
              <a:t>Method</a:t>
            </a:r>
          </a:p>
        </p:txBody>
      </p:sp>
    </p:spTree>
    <p:extLst>
      <p:ext uri="{BB962C8B-B14F-4D97-AF65-F5344CB8AC3E}">
        <p14:creationId xmlns:p14="http://schemas.microsoft.com/office/powerpoint/2010/main" val="39644367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
            <a:extLst>
              <a:ext uri="{FF2B5EF4-FFF2-40B4-BE49-F238E27FC236}">
                <a16:creationId xmlns:a16="http://schemas.microsoft.com/office/drawing/2014/main" id="{B82BCC62-13B1-03F9-A54D-B4EDE85C5B42}"/>
              </a:ext>
            </a:extLst>
          </p:cNvPr>
          <p:cNvSpPr txBox="1"/>
          <p:nvPr/>
        </p:nvSpPr>
        <p:spPr>
          <a:xfrm>
            <a:off x="1189423" y="510988"/>
            <a:ext cx="15673190" cy="1000274"/>
          </a:xfrm>
          <a:prstGeom prst="rect">
            <a:avLst/>
          </a:prstGeom>
        </p:spPr>
        <p:txBody>
          <a:bodyPr wrap="square" lIns="0" tIns="0" rIns="0" bIns="0" rtlCol="0" anchor="t">
            <a:spAutoFit/>
          </a:bodyPr>
          <a:lstStyle/>
          <a:p>
            <a:pPr defTabSz="1051627">
              <a:spcAft>
                <a:spcPts val="600"/>
              </a:spcAft>
            </a:pPr>
            <a:r>
              <a:rPr lang="en-US" sz="2000" b="1" dirty="0">
                <a:solidFill>
                  <a:schemeClr val="accent1"/>
                </a:solidFill>
                <a:latin typeface="Cambria" panose="02040503050406030204" pitchFamily="18" charset="0"/>
                <a:ea typeface="Cambria" panose="02040503050406030204" pitchFamily="18" charset="0"/>
                <a:cs typeface="Times New Roman" panose="02020603050405020304" pitchFamily="18" charset="0"/>
              </a:rPr>
              <a:t>Reference: </a:t>
            </a:r>
          </a:p>
          <a:p>
            <a:pPr algn="just" defTabSz="1051627">
              <a:spcAft>
                <a:spcPts val="600"/>
              </a:spcAft>
            </a:pPr>
            <a:r>
              <a:rPr lang="en-GB" sz="2000" b="0" i="0" dirty="0">
                <a:solidFill>
                  <a:srgbClr val="222222"/>
                </a:solidFill>
                <a:effectLst/>
                <a:latin typeface="Cambria" panose="02040503050406030204" pitchFamily="18" charset="0"/>
                <a:ea typeface="Cambria" panose="02040503050406030204" pitchFamily="18" charset="0"/>
              </a:rPr>
              <a:t>Yang, H., &amp; Wu, H. (2020, June). Intelligent classification of point clouds for indoor components based on dimensionality reduction. In </a:t>
            </a:r>
            <a:r>
              <a:rPr lang="en-GB" sz="2000" b="0" i="1" dirty="0">
                <a:solidFill>
                  <a:srgbClr val="222222"/>
                </a:solidFill>
                <a:effectLst/>
                <a:latin typeface="Cambria" panose="02040503050406030204" pitchFamily="18" charset="0"/>
                <a:ea typeface="Cambria" panose="02040503050406030204" pitchFamily="18" charset="0"/>
              </a:rPr>
              <a:t>2020 5th International Conference on Computational Intelligence and Applications (ICCIA)</a:t>
            </a:r>
            <a:r>
              <a:rPr lang="en-GB" sz="2000" b="0" i="0" dirty="0">
                <a:solidFill>
                  <a:srgbClr val="222222"/>
                </a:solidFill>
                <a:effectLst/>
                <a:latin typeface="Cambria" panose="02040503050406030204" pitchFamily="18" charset="0"/>
                <a:ea typeface="Cambria" panose="02040503050406030204" pitchFamily="18" charset="0"/>
              </a:rPr>
              <a:t> (pp. 89-93). IEEE.</a:t>
            </a:r>
            <a:endParaRPr lang="en-US" sz="2000" b="1" dirty="0">
              <a:solidFill>
                <a:schemeClr val="accent1"/>
              </a:solidFill>
              <a:latin typeface="Cambria" panose="02040503050406030204" pitchFamily="18" charset="0"/>
              <a:ea typeface="Cambria" panose="02040503050406030204" pitchFamily="18" charset="0"/>
              <a:cs typeface="Times New Roman" panose="02020603050405020304" pitchFamily="18" charset="0"/>
            </a:endParaRPr>
          </a:p>
        </p:txBody>
      </p:sp>
      <p:graphicFrame>
        <p:nvGraphicFramePr>
          <p:cNvPr id="2" name="Table 4">
            <a:extLst>
              <a:ext uri="{FF2B5EF4-FFF2-40B4-BE49-F238E27FC236}">
                <a16:creationId xmlns:a16="http://schemas.microsoft.com/office/drawing/2014/main" id="{743B021F-512C-16FE-DCAD-EF78F8A392EC}"/>
              </a:ext>
            </a:extLst>
          </p:cNvPr>
          <p:cNvGraphicFramePr>
            <a:graphicFrameLocks noGrp="1"/>
          </p:cNvGraphicFramePr>
          <p:nvPr>
            <p:extLst>
              <p:ext uri="{D42A27DB-BD31-4B8C-83A1-F6EECF244321}">
                <p14:modId xmlns:p14="http://schemas.microsoft.com/office/powerpoint/2010/main" val="4073224323"/>
              </p:ext>
            </p:extLst>
          </p:nvPr>
        </p:nvGraphicFramePr>
        <p:xfrm>
          <a:off x="1189423" y="2673662"/>
          <a:ext cx="3415963" cy="4184650"/>
        </p:xfrm>
        <a:graphic>
          <a:graphicData uri="http://schemas.openxmlformats.org/drawingml/2006/table">
            <a:tbl>
              <a:tblPr firstRow="1" bandRow="1">
                <a:tableStyleId>{C083E6E3-FA7D-4D7B-A595-EF9225AFEA82}</a:tableStyleId>
              </a:tblPr>
              <a:tblGrid>
                <a:gridCol w="3415963">
                  <a:extLst>
                    <a:ext uri="{9D8B030D-6E8A-4147-A177-3AD203B41FA5}">
                      <a16:colId xmlns:a16="http://schemas.microsoft.com/office/drawing/2014/main" val="438025040"/>
                    </a:ext>
                  </a:extLst>
                </a:gridCol>
              </a:tblGrid>
              <a:tr h="776803">
                <a:tc>
                  <a:txBody>
                    <a:bodyPr/>
                    <a:lstStyle/>
                    <a:p>
                      <a:pPr>
                        <a:lnSpc>
                          <a:spcPct val="150000"/>
                        </a:lnSpc>
                      </a:pPr>
                      <a:r>
                        <a:rPr lang="en-GB" sz="2000" b="0" dirty="0">
                          <a:latin typeface="Cambria" panose="02040503050406030204" pitchFamily="18" charset="0"/>
                          <a:ea typeface="Cambria" panose="02040503050406030204" pitchFamily="18" charset="0"/>
                        </a:rPr>
                        <a:t>Proposing method for indoor component clustering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8354659"/>
                  </a:ext>
                </a:extLst>
              </a:tr>
              <a:tr h="776803">
                <a:tc>
                  <a:txBody>
                    <a:bodyPr/>
                    <a:lstStyle/>
                    <a:p>
                      <a:pPr>
                        <a:lnSpc>
                          <a:spcPct val="150000"/>
                        </a:lnSpc>
                      </a:pPr>
                      <a:r>
                        <a:rPr lang="en-GB" sz="2000" dirty="0">
                          <a:latin typeface="Cambria" panose="02040503050406030204" pitchFamily="18" charset="0"/>
                          <a:ea typeface="Cambria" panose="02040503050406030204" pitchFamily="18" charset="0"/>
                        </a:rPr>
                        <a:t>Utilising t-SNE  (t-Distributed Stochastic Neighbour Embedding) and DBSCAN (Density-based Spatial Clustering With Application of Noises) in global feature extraction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68344068"/>
                  </a:ext>
                </a:extLst>
              </a:tr>
            </a:tbl>
          </a:graphicData>
        </a:graphic>
      </p:graphicFrame>
      <p:pic>
        <p:nvPicPr>
          <p:cNvPr id="6" name="Picture 5">
            <a:extLst>
              <a:ext uri="{FF2B5EF4-FFF2-40B4-BE49-F238E27FC236}">
                <a16:creationId xmlns:a16="http://schemas.microsoft.com/office/drawing/2014/main" id="{FD1C080C-7CD5-778B-56E8-BC9E6B6B3A58}"/>
              </a:ext>
            </a:extLst>
          </p:cNvPr>
          <p:cNvPicPr>
            <a:picLocks noChangeAspect="1"/>
          </p:cNvPicPr>
          <p:nvPr/>
        </p:nvPicPr>
        <p:blipFill>
          <a:blip r:embed="rId2"/>
          <a:stretch>
            <a:fillRect/>
          </a:stretch>
        </p:blipFill>
        <p:spPr>
          <a:xfrm>
            <a:off x="4876799" y="2640542"/>
            <a:ext cx="5907315" cy="6828756"/>
          </a:xfrm>
          <a:prstGeom prst="rect">
            <a:avLst/>
          </a:prstGeom>
        </p:spPr>
      </p:pic>
      <p:pic>
        <p:nvPicPr>
          <p:cNvPr id="8" name="Picture 7">
            <a:extLst>
              <a:ext uri="{FF2B5EF4-FFF2-40B4-BE49-F238E27FC236}">
                <a16:creationId xmlns:a16="http://schemas.microsoft.com/office/drawing/2014/main" id="{E69D1ACC-C485-DBB6-44B3-CA137EEB9A3A}"/>
              </a:ext>
            </a:extLst>
          </p:cNvPr>
          <p:cNvPicPr>
            <a:picLocks noChangeAspect="1"/>
          </p:cNvPicPr>
          <p:nvPr/>
        </p:nvPicPr>
        <p:blipFill>
          <a:blip r:embed="rId3"/>
          <a:stretch>
            <a:fillRect/>
          </a:stretch>
        </p:blipFill>
        <p:spPr>
          <a:xfrm>
            <a:off x="11311270" y="2640542"/>
            <a:ext cx="6844961" cy="4558544"/>
          </a:xfrm>
          <a:prstGeom prst="rect">
            <a:avLst/>
          </a:prstGeom>
        </p:spPr>
      </p:pic>
      <p:sp>
        <p:nvSpPr>
          <p:cNvPr id="9" name="TextBox 8">
            <a:extLst>
              <a:ext uri="{FF2B5EF4-FFF2-40B4-BE49-F238E27FC236}">
                <a16:creationId xmlns:a16="http://schemas.microsoft.com/office/drawing/2014/main" id="{5611DA9E-735A-6908-280A-13E2CC5EEC2B}"/>
              </a:ext>
            </a:extLst>
          </p:cNvPr>
          <p:cNvSpPr txBox="1"/>
          <p:nvPr/>
        </p:nvSpPr>
        <p:spPr>
          <a:xfrm>
            <a:off x="4876799" y="2137692"/>
            <a:ext cx="2162629" cy="461665"/>
          </a:xfrm>
          <a:prstGeom prst="rect">
            <a:avLst/>
          </a:prstGeom>
          <a:noFill/>
        </p:spPr>
        <p:txBody>
          <a:bodyPr wrap="square" rtlCol="0">
            <a:spAutoFit/>
          </a:bodyPr>
          <a:lstStyle/>
          <a:p>
            <a:r>
              <a:rPr lang="en-GB" sz="2400" b="1" dirty="0">
                <a:latin typeface="Cambria" panose="02040503050406030204" pitchFamily="18" charset="0"/>
                <a:ea typeface="Cambria" panose="02040503050406030204" pitchFamily="18" charset="0"/>
              </a:rPr>
              <a:t>Method</a:t>
            </a:r>
          </a:p>
        </p:txBody>
      </p:sp>
      <p:sp>
        <p:nvSpPr>
          <p:cNvPr id="10" name="TextBox 9">
            <a:extLst>
              <a:ext uri="{FF2B5EF4-FFF2-40B4-BE49-F238E27FC236}">
                <a16:creationId xmlns:a16="http://schemas.microsoft.com/office/drawing/2014/main" id="{4E8F19AD-028E-F8F7-F266-F37C727E0859}"/>
              </a:ext>
            </a:extLst>
          </p:cNvPr>
          <p:cNvSpPr txBox="1"/>
          <p:nvPr/>
        </p:nvSpPr>
        <p:spPr>
          <a:xfrm>
            <a:off x="11272386" y="2137691"/>
            <a:ext cx="2162629" cy="461665"/>
          </a:xfrm>
          <a:prstGeom prst="rect">
            <a:avLst/>
          </a:prstGeom>
          <a:noFill/>
        </p:spPr>
        <p:txBody>
          <a:bodyPr wrap="square" rtlCol="0">
            <a:spAutoFit/>
          </a:bodyPr>
          <a:lstStyle/>
          <a:p>
            <a:r>
              <a:rPr lang="en-GB" sz="2400" b="1" dirty="0">
                <a:latin typeface="Cambria" panose="02040503050406030204" pitchFamily="18" charset="0"/>
                <a:ea typeface="Cambria" panose="02040503050406030204" pitchFamily="18" charset="0"/>
              </a:rPr>
              <a:t>Result</a:t>
            </a:r>
          </a:p>
        </p:txBody>
      </p:sp>
      <p:sp>
        <p:nvSpPr>
          <p:cNvPr id="11" name="TextBox 10">
            <a:extLst>
              <a:ext uri="{FF2B5EF4-FFF2-40B4-BE49-F238E27FC236}">
                <a16:creationId xmlns:a16="http://schemas.microsoft.com/office/drawing/2014/main" id="{E5B674B5-08BF-B8D3-AC5A-5418114523F2}"/>
              </a:ext>
            </a:extLst>
          </p:cNvPr>
          <p:cNvSpPr txBox="1"/>
          <p:nvPr/>
        </p:nvSpPr>
        <p:spPr>
          <a:xfrm>
            <a:off x="1189423" y="2137691"/>
            <a:ext cx="2162629" cy="461665"/>
          </a:xfrm>
          <a:prstGeom prst="rect">
            <a:avLst/>
          </a:prstGeom>
          <a:noFill/>
        </p:spPr>
        <p:txBody>
          <a:bodyPr wrap="square" rtlCol="0">
            <a:spAutoFit/>
          </a:bodyPr>
          <a:lstStyle/>
          <a:p>
            <a:r>
              <a:rPr lang="en-GB" sz="2400" b="1" dirty="0">
                <a:latin typeface="Cambria" panose="02040503050406030204" pitchFamily="18" charset="0"/>
                <a:ea typeface="Cambria" panose="02040503050406030204" pitchFamily="18" charset="0"/>
              </a:rPr>
              <a:t>Outline</a:t>
            </a:r>
          </a:p>
        </p:txBody>
      </p:sp>
    </p:spTree>
    <p:extLst>
      <p:ext uri="{BB962C8B-B14F-4D97-AF65-F5344CB8AC3E}">
        <p14:creationId xmlns:p14="http://schemas.microsoft.com/office/powerpoint/2010/main" val="26516492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
            <a:extLst>
              <a:ext uri="{FF2B5EF4-FFF2-40B4-BE49-F238E27FC236}">
                <a16:creationId xmlns:a16="http://schemas.microsoft.com/office/drawing/2014/main" id="{B82BCC62-13B1-03F9-A54D-B4EDE85C5B42}"/>
              </a:ext>
            </a:extLst>
          </p:cNvPr>
          <p:cNvSpPr txBox="1"/>
          <p:nvPr/>
        </p:nvSpPr>
        <p:spPr>
          <a:xfrm>
            <a:off x="1189423" y="510988"/>
            <a:ext cx="15673190" cy="1000274"/>
          </a:xfrm>
          <a:prstGeom prst="rect">
            <a:avLst/>
          </a:prstGeom>
        </p:spPr>
        <p:txBody>
          <a:bodyPr wrap="square" lIns="0" tIns="0" rIns="0" bIns="0" rtlCol="0" anchor="t">
            <a:spAutoFit/>
          </a:bodyPr>
          <a:lstStyle/>
          <a:p>
            <a:pPr defTabSz="1051627">
              <a:spcAft>
                <a:spcPts val="600"/>
              </a:spcAft>
            </a:pPr>
            <a:r>
              <a:rPr lang="en-US" sz="2000" b="1" dirty="0">
                <a:solidFill>
                  <a:schemeClr val="accent1"/>
                </a:solidFill>
                <a:latin typeface="Cambria" panose="02040503050406030204" pitchFamily="18" charset="0"/>
                <a:ea typeface="Cambria" panose="02040503050406030204" pitchFamily="18" charset="0"/>
                <a:cs typeface="Times New Roman" panose="02020603050405020304" pitchFamily="18" charset="0"/>
              </a:rPr>
              <a:t>Reference: </a:t>
            </a:r>
          </a:p>
          <a:p>
            <a:pPr algn="just" defTabSz="1051627">
              <a:spcAft>
                <a:spcPts val="600"/>
              </a:spcAft>
            </a:pPr>
            <a:r>
              <a:rPr lang="en-GB" sz="2000" b="0" i="0" dirty="0" err="1">
                <a:solidFill>
                  <a:srgbClr val="222222"/>
                </a:solidFill>
                <a:effectLst/>
                <a:latin typeface="Cambria" panose="02040503050406030204" pitchFamily="18" charset="0"/>
                <a:ea typeface="Cambria" panose="02040503050406030204" pitchFamily="18" charset="0"/>
              </a:rPr>
              <a:t>Rungyaem</a:t>
            </a:r>
            <a:r>
              <a:rPr lang="en-GB" sz="2000" b="0" i="0" dirty="0">
                <a:solidFill>
                  <a:srgbClr val="222222"/>
                </a:solidFill>
                <a:effectLst/>
                <a:latin typeface="Cambria" panose="02040503050406030204" pitchFamily="18" charset="0"/>
                <a:ea typeface="Cambria" panose="02040503050406030204" pitchFamily="18" charset="0"/>
              </a:rPr>
              <a:t>, K., </a:t>
            </a:r>
            <a:r>
              <a:rPr lang="en-GB" sz="2000" b="0" i="0" dirty="0" err="1">
                <a:solidFill>
                  <a:srgbClr val="222222"/>
                </a:solidFill>
                <a:effectLst/>
                <a:latin typeface="Cambria" panose="02040503050406030204" pitchFamily="18" charset="0"/>
                <a:ea typeface="Cambria" panose="02040503050406030204" pitchFamily="18" charset="0"/>
              </a:rPr>
              <a:t>Sukvichai</a:t>
            </a:r>
            <a:r>
              <a:rPr lang="en-GB" sz="2000" b="0" i="0" dirty="0">
                <a:solidFill>
                  <a:srgbClr val="222222"/>
                </a:solidFill>
                <a:effectLst/>
                <a:latin typeface="Cambria" panose="02040503050406030204" pitchFamily="18" charset="0"/>
                <a:ea typeface="Cambria" panose="02040503050406030204" pitchFamily="18" charset="0"/>
              </a:rPr>
              <a:t>, K., </a:t>
            </a:r>
            <a:r>
              <a:rPr lang="en-GB" sz="2000" b="0" i="0" dirty="0" err="1">
                <a:solidFill>
                  <a:srgbClr val="222222"/>
                </a:solidFill>
                <a:effectLst/>
                <a:latin typeface="Cambria" panose="02040503050406030204" pitchFamily="18" charset="0"/>
                <a:ea typeface="Cambria" panose="02040503050406030204" pitchFamily="18" charset="0"/>
              </a:rPr>
              <a:t>Phatrapornnant</a:t>
            </a:r>
            <a:r>
              <a:rPr lang="en-GB" sz="2000" b="0" i="0" dirty="0">
                <a:solidFill>
                  <a:srgbClr val="222222"/>
                </a:solidFill>
                <a:effectLst/>
                <a:latin typeface="Cambria" panose="02040503050406030204" pitchFamily="18" charset="0"/>
                <a:ea typeface="Cambria" panose="02040503050406030204" pitchFamily="18" charset="0"/>
              </a:rPr>
              <a:t>, T., </a:t>
            </a:r>
            <a:r>
              <a:rPr lang="en-GB" sz="2000" b="0" i="0" dirty="0" err="1">
                <a:solidFill>
                  <a:srgbClr val="222222"/>
                </a:solidFill>
                <a:effectLst/>
                <a:latin typeface="Cambria" panose="02040503050406030204" pitchFamily="18" charset="0"/>
                <a:ea typeface="Cambria" panose="02040503050406030204" pitchFamily="18" charset="0"/>
              </a:rPr>
              <a:t>Kaewpunya</a:t>
            </a:r>
            <a:r>
              <a:rPr lang="en-GB" sz="2000" b="0" i="0" dirty="0">
                <a:solidFill>
                  <a:srgbClr val="222222"/>
                </a:solidFill>
                <a:effectLst/>
                <a:latin typeface="Cambria" panose="02040503050406030204" pitchFamily="18" charset="0"/>
                <a:ea typeface="Cambria" panose="02040503050406030204" pitchFamily="18" charset="0"/>
              </a:rPr>
              <a:t>, A., &amp; Hasegawa, S. (2021, November). Comparison of 3D Rice Organs Point Cloud Classification Techniques. In </a:t>
            </a:r>
            <a:r>
              <a:rPr lang="en-GB" sz="2000" b="0" i="1" dirty="0">
                <a:solidFill>
                  <a:srgbClr val="222222"/>
                </a:solidFill>
                <a:effectLst/>
                <a:latin typeface="Cambria" panose="02040503050406030204" pitchFamily="18" charset="0"/>
                <a:ea typeface="Cambria" panose="02040503050406030204" pitchFamily="18" charset="0"/>
              </a:rPr>
              <a:t>2021 25th International Computer Science and Engineering Conference (ICSEC)</a:t>
            </a:r>
            <a:r>
              <a:rPr lang="en-GB" sz="2000" b="0" i="0" dirty="0">
                <a:solidFill>
                  <a:srgbClr val="222222"/>
                </a:solidFill>
                <a:effectLst/>
                <a:latin typeface="Cambria" panose="02040503050406030204" pitchFamily="18" charset="0"/>
                <a:ea typeface="Cambria" panose="02040503050406030204" pitchFamily="18" charset="0"/>
              </a:rPr>
              <a:t> (pp. 196-199). IEEE.</a:t>
            </a:r>
            <a:endParaRPr lang="en-US" sz="2000" b="1" dirty="0">
              <a:solidFill>
                <a:schemeClr val="accent1"/>
              </a:solidFill>
              <a:latin typeface="Cambria" panose="02040503050406030204" pitchFamily="18" charset="0"/>
              <a:ea typeface="Cambria" panose="02040503050406030204" pitchFamily="18" charset="0"/>
              <a:cs typeface="Times New Roman" panose="02020603050405020304" pitchFamily="18" charset="0"/>
            </a:endParaRPr>
          </a:p>
        </p:txBody>
      </p:sp>
      <p:graphicFrame>
        <p:nvGraphicFramePr>
          <p:cNvPr id="2" name="Table 4">
            <a:extLst>
              <a:ext uri="{FF2B5EF4-FFF2-40B4-BE49-F238E27FC236}">
                <a16:creationId xmlns:a16="http://schemas.microsoft.com/office/drawing/2014/main" id="{ED693496-D0E3-F9F3-6C2B-8AF768722C91}"/>
              </a:ext>
            </a:extLst>
          </p:cNvPr>
          <p:cNvGraphicFramePr>
            <a:graphicFrameLocks noGrp="1"/>
          </p:cNvGraphicFramePr>
          <p:nvPr>
            <p:extLst>
              <p:ext uri="{D42A27DB-BD31-4B8C-83A1-F6EECF244321}">
                <p14:modId xmlns:p14="http://schemas.microsoft.com/office/powerpoint/2010/main" val="3217019177"/>
              </p:ext>
            </p:extLst>
          </p:nvPr>
        </p:nvGraphicFramePr>
        <p:xfrm>
          <a:off x="1005095" y="2409132"/>
          <a:ext cx="5177456" cy="6089650"/>
        </p:xfrm>
        <a:graphic>
          <a:graphicData uri="http://schemas.openxmlformats.org/drawingml/2006/table">
            <a:tbl>
              <a:tblPr firstRow="1" bandRow="1">
                <a:tableStyleId>{C083E6E3-FA7D-4D7B-A595-EF9225AFEA82}</a:tableStyleId>
              </a:tblPr>
              <a:tblGrid>
                <a:gridCol w="5177456">
                  <a:extLst>
                    <a:ext uri="{9D8B030D-6E8A-4147-A177-3AD203B41FA5}">
                      <a16:colId xmlns:a16="http://schemas.microsoft.com/office/drawing/2014/main" val="438025040"/>
                    </a:ext>
                  </a:extLst>
                </a:gridCol>
              </a:tblGrid>
              <a:tr h="776803">
                <a:tc>
                  <a:txBody>
                    <a:bodyPr/>
                    <a:lstStyle/>
                    <a:p>
                      <a:pPr>
                        <a:lnSpc>
                          <a:spcPct val="200000"/>
                        </a:lnSpc>
                      </a:pPr>
                      <a:r>
                        <a:rPr lang="en-GB" sz="2000" b="0" dirty="0">
                          <a:latin typeface="Cambria" panose="02040503050406030204" pitchFamily="18" charset="0"/>
                          <a:ea typeface="Cambria" panose="02040503050406030204" pitchFamily="18" charset="0"/>
                        </a:rPr>
                        <a:t>to evaluate and contrast automated 3D rice plant organ classification approaches in order to determine the optimum method for classifying rice organs.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8354659"/>
                  </a:ext>
                </a:extLst>
              </a:tr>
              <a:tr h="776803">
                <a:tc>
                  <a:txBody>
                    <a:bodyPr/>
                    <a:lstStyle/>
                    <a:p>
                      <a:pPr>
                        <a:lnSpc>
                          <a:spcPct val="200000"/>
                        </a:lnSpc>
                      </a:pPr>
                      <a:r>
                        <a:rPr lang="en-GB" sz="2000" dirty="0">
                          <a:latin typeface="Cambria" panose="02040503050406030204" pitchFamily="18" charset="0"/>
                          <a:ea typeface="Cambria" panose="02040503050406030204" pitchFamily="18" charset="0"/>
                        </a:rPr>
                        <a:t>two approaches for classifying rice organs in this study. Tensor based classification is the first method. The second technique is PointNet. In comparison, the PointNet was the most successful for classifying rice organs and spent the least amount of time.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68344068"/>
                  </a:ext>
                </a:extLst>
              </a:tr>
            </a:tbl>
          </a:graphicData>
        </a:graphic>
      </p:graphicFrame>
      <p:sp>
        <p:nvSpPr>
          <p:cNvPr id="7" name="TextBox 6">
            <a:extLst>
              <a:ext uri="{FF2B5EF4-FFF2-40B4-BE49-F238E27FC236}">
                <a16:creationId xmlns:a16="http://schemas.microsoft.com/office/drawing/2014/main" id="{7A14D57E-6FDC-A1F7-0038-F384B0E9B310}"/>
              </a:ext>
            </a:extLst>
          </p:cNvPr>
          <p:cNvSpPr txBox="1"/>
          <p:nvPr/>
        </p:nvSpPr>
        <p:spPr>
          <a:xfrm>
            <a:off x="6366880" y="1742279"/>
            <a:ext cx="2162629" cy="461665"/>
          </a:xfrm>
          <a:prstGeom prst="rect">
            <a:avLst/>
          </a:prstGeom>
          <a:noFill/>
        </p:spPr>
        <p:txBody>
          <a:bodyPr wrap="square" rtlCol="0">
            <a:spAutoFit/>
          </a:bodyPr>
          <a:lstStyle/>
          <a:p>
            <a:r>
              <a:rPr lang="en-GB" sz="2400" b="1" dirty="0">
                <a:latin typeface="Cambria" panose="02040503050406030204" pitchFamily="18" charset="0"/>
                <a:ea typeface="Cambria" panose="02040503050406030204" pitchFamily="18" charset="0"/>
              </a:rPr>
              <a:t>Method</a:t>
            </a:r>
          </a:p>
        </p:txBody>
      </p:sp>
      <p:sp>
        <p:nvSpPr>
          <p:cNvPr id="8" name="TextBox 7">
            <a:extLst>
              <a:ext uri="{FF2B5EF4-FFF2-40B4-BE49-F238E27FC236}">
                <a16:creationId xmlns:a16="http://schemas.microsoft.com/office/drawing/2014/main" id="{693C336F-EB5C-81FD-A9AA-B79849172715}"/>
              </a:ext>
            </a:extLst>
          </p:cNvPr>
          <p:cNvSpPr txBox="1"/>
          <p:nvPr/>
        </p:nvSpPr>
        <p:spPr>
          <a:xfrm>
            <a:off x="6366879" y="4858819"/>
            <a:ext cx="2162629" cy="461665"/>
          </a:xfrm>
          <a:prstGeom prst="rect">
            <a:avLst/>
          </a:prstGeom>
          <a:noFill/>
        </p:spPr>
        <p:txBody>
          <a:bodyPr wrap="square" rtlCol="0">
            <a:spAutoFit/>
          </a:bodyPr>
          <a:lstStyle/>
          <a:p>
            <a:r>
              <a:rPr lang="en-GB" sz="2400" b="1" dirty="0">
                <a:latin typeface="Cambria" panose="02040503050406030204" pitchFamily="18" charset="0"/>
                <a:ea typeface="Cambria" panose="02040503050406030204" pitchFamily="18" charset="0"/>
              </a:rPr>
              <a:t>Result</a:t>
            </a:r>
          </a:p>
        </p:txBody>
      </p:sp>
      <p:sp>
        <p:nvSpPr>
          <p:cNvPr id="9" name="TextBox 8">
            <a:extLst>
              <a:ext uri="{FF2B5EF4-FFF2-40B4-BE49-F238E27FC236}">
                <a16:creationId xmlns:a16="http://schemas.microsoft.com/office/drawing/2014/main" id="{6AB06C4F-BF0B-419E-BB8D-51EB9B9DD240}"/>
              </a:ext>
            </a:extLst>
          </p:cNvPr>
          <p:cNvSpPr txBox="1"/>
          <p:nvPr/>
        </p:nvSpPr>
        <p:spPr>
          <a:xfrm>
            <a:off x="1189423" y="1742279"/>
            <a:ext cx="2162629" cy="461665"/>
          </a:xfrm>
          <a:prstGeom prst="rect">
            <a:avLst/>
          </a:prstGeom>
          <a:noFill/>
        </p:spPr>
        <p:txBody>
          <a:bodyPr wrap="square" rtlCol="0">
            <a:spAutoFit/>
          </a:bodyPr>
          <a:lstStyle/>
          <a:p>
            <a:r>
              <a:rPr lang="en-GB" sz="2400" b="1" dirty="0">
                <a:latin typeface="Cambria" panose="02040503050406030204" pitchFamily="18" charset="0"/>
                <a:ea typeface="Cambria" panose="02040503050406030204" pitchFamily="18" charset="0"/>
              </a:rPr>
              <a:t>Outline</a:t>
            </a:r>
          </a:p>
        </p:txBody>
      </p:sp>
      <p:pic>
        <p:nvPicPr>
          <p:cNvPr id="11" name="Picture 10">
            <a:extLst>
              <a:ext uri="{FF2B5EF4-FFF2-40B4-BE49-F238E27FC236}">
                <a16:creationId xmlns:a16="http://schemas.microsoft.com/office/drawing/2014/main" id="{97FBE62F-1A22-6265-25F2-070DE0FDEC56}"/>
              </a:ext>
            </a:extLst>
          </p:cNvPr>
          <p:cNvPicPr>
            <a:picLocks noChangeAspect="1"/>
          </p:cNvPicPr>
          <p:nvPr/>
        </p:nvPicPr>
        <p:blipFill>
          <a:blip r:embed="rId2"/>
          <a:stretch>
            <a:fillRect/>
          </a:stretch>
        </p:blipFill>
        <p:spPr>
          <a:xfrm>
            <a:off x="6366881" y="2409132"/>
            <a:ext cx="11427634" cy="2183729"/>
          </a:xfrm>
          <a:prstGeom prst="rect">
            <a:avLst/>
          </a:prstGeom>
        </p:spPr>
      </p:pic>
      <p:pic>
        <p:nvPicPr>
          <p:cNvPr id="13" name="Picture 12">
            <a:extLst>
              <a:ext uri="{FF2B5EF4-FFF2-40B4-BE49-F238E27FC236}">
                <a16:creationId xmlns:a16="http://schemas.microsoft.com/office/drawing/2014/main" id="{C3853E55-AA0C-2365-B7F1-23EAD2F4990B}"/>
              </a:ext>
            </a:extLst>
          </p:cNvPr>
          <p:cNvPicPr>
            <a:picLocks noChangeAspect="1"/>
          </p:cNvPicPr>
          <p:nvPr/>
        </p:nvPicPr>
        <p:blipFill rotWithShape="1">
          <a:blip r:embed="rId3"/>
          <a:srcRect l="2594" r="2753" b="3192"/>
          <a:stretch/>
        </p:blipFill>
        <p:spPr>
          <a:xfrm>
            <a:off x="6366878" y="5453957"/>
            <a:ext cx="6217007" cy="4302570"/>
          </a:xfrm>
          <a:prstGeom prst="rect">
            <a:avLst/>
          </a:prstGeom>
        </p:spPr>
      </p:pic>
    </p:spTree>
    <p:extLst>
      <p:ext uri="{BB962C8B-B14F-4D97-AF65-F5344CB8AC3E}">
        <p14:creationId xmlns:p14="http://schemas.microsoft.com/office/powerpoint/2010/main" val="34378980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699D3E82-80CD-27F8-10D4-D72104C764FF}"/>
              </a:ext>
            </a:extLst>
          </p:cNvPr>
          <p:cNvGraphicFramePr>
            <a:graphicFrameLocks noGrp="1"/>
          </p:cNvGraphicFramePr>
          <p:nvPr/>
        </p:nvGraphicFramePr>
        <p:xfrm>
          <a:off x="1478663" y="2848892"/>
          <a:ext cx="15854595" cy="6214424"/>
        </p:xfrm>
        <a:graphic>
          <a:graphicData uri="http://schemas.openxmlformats.org/drawingml/2006/table">
            <a:tbl>
              <a:tblPr firstRow="1" bandRow="1">
                <a:tableStyleId>{C083E6E3-FA7D-4D7B-A595-EF9225AFEA82}</a:tableStyleId>
              </a:tblPr>
              <a:tblGrid>
                <a:gridCol w="3550537">
                  <a:extLst>
                    <a:ext uri="{9D8B030D-6E8A-4147-A177-3AD203B41FA5}">
                      <a16:colId xmlns:a16="http://schemas.microsoft.com/office/drawing/2014/main" val="438025040"/>
                    </a:ext>
                  </a:extLst>
                </a:gridCol>
                <a:gridCol w="7019193">
                  <a:extLst>
                    <a:ext uri="{9D8B030D-6E8A-4147-A177-3AD203B41FA5}">
                      <a16:colId xmlns:a16="http://schemas.microsoft.com/office/drawing/2014/main" val="3718656468"/>
                    </a:ext>
                  </a:extLst>
                </a:gridCol>
                <a:gridCol w="5284865">
                  <a:extLst>
                    <a:ext uri="{9D8B030D-6E8A-4147-A177-3AD203B41FA5}">
                      <a16:colId xmlns:a16="http://schemas.microsoft.com/office/drawing/2014/main" val="994718615"/>
                    </a:ext>
                  </a:extLst>
                </a:gridCol>
              </a:tblGrid>
              <a:tr h="776803">
                <a:tc>
                  <a:txBody>
                    <a:bodyPr/>
                    <a:lstStyle/>
                    <a:p>
                      <a:r>
                        <a:rPr lang="en-GB" dirty="0"/>
                        <a:t>Aspects</a:t>
                      </a:r>
                    </a:p>
                  </a:txBody>
                  <a:tcPr>
                    <a:lnR w="12700" cap="flat" cmpd="sng" algn="ctr">
                      <a:solidFill>
                        <a:schemeClr val="tx1"/>
                      </a:solidFill>
                      <a:prstDash val="solid"/>
                      <a:round/>
                      <a:headEnd type="none" w="med" len="med"/>
                      <a:tailEnd type="none" w="med" len="med"/>
                    </a:lnR>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en-GB"/>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759661231"/>
                  </a:ext>
                </a:extLst>
              </a:tr>
              <a:tr h="776803">
                <a:tc>
                  <a:txBody>
                    <a:bodyPr/>
                    <a:lstStyle/>
                    <a:p>
                      <a:endParaRPr lang="en-GB"/>
                    </a:p>
                  </a:txBody>
                  <a:tcPr>
                    <a:lnR w="12700" cap="flat" cmpd="sng" algn="ctr">
                      <a:solidFill>
                        <a:schemeClr val="tx1"/>
                      </a:solidFill>
                      <a:prstDash val="solid"/>
                      <a:round/>
                      <a:headEnd type="none" w="med" len="med"/>
                      <a:tailEnd type="none" w="med" len="med"/>
                    </a:lnR>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en-GB"/>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28354659"/>
                  </a:ext>
                </a:extLst>
              </a:tr>
              <a:tr h="776803">
                <a:tc>
                  <a:txBody>
                    <a:bodyPr/>
                    <a:lstStyle/>
                    <a:p>
                      <a:endParaRPr lang="en-GB"/>
                    </a:p>
                  </a:txBody>
                  <a:tcPr>
                    <a:lnR w="12700" cap="flat" cmpd="sng" algn="ctr">
                      <a:solidFill>
                        <a:schemeClr val="tx1"/>
                      </a:solidFill>
                      <a:prstDash val="solid"/>
                      <a:round/>
                      <a:headEnd type="none" w="med" len="med"/>
                      <a:tailEnd type="none" w="med" len="med"/>
                    </a:lnR>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en-GB"/>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568344068"/>
                  </a:ext>
                </a:extLst>
              </a:tr>
              <a:tr h="776803">
                <a:tc>
                  <a:txBody>
                    <a:bodyPr/>
                    <a:lstStyle/>
                    <a:p>
                      <a:endParaRPr lang="en-GB"/>
                    </a:p>
                  </a:txBody>
                  <a:tcPr>
                    <a:lnR w="12700" cap="flat" cmpd="sng" algn="ctr">
                      <a:solidFill>
                        <a:schemeClr val="tx1"/>
                      </a:solidFill>
                      <a:prstDash val="solid"/>
                      <a:round/>
                      <a:headEnd type="none" w="med" len="med"/>
                      <a:tailEnd type="none" w="med" len="med"/>
                    </a:lnR>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en-GB"/>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952021947"/>
                  </a:ext>
                </a:extLst>
              </a:tr>
              <a:tr h="776803">
                <a:tc>
                  <a:txBody>
                    <a:bodyPr/>
                    <a:lstStyle/>
                    <a:p>
                      <a:endParaRPr lang="en-GB"/>
                    </a:p>
                  </a:txBody>
                  <a:tcPr>
                    <a:lnR w="12700" cap="flat" cmpd="sng" algn="ctr">
                      <a:solidFill>
                        <a:schemeClr val="tx1"/>
                      </a:solidFill>
                      <a:prstDash val="solid"/>
                      <a:round/>
                      <a:headEnd type="none" w="med" len="med"/>
                      <a:tailEnd type="none" w="med" len="med"/>
                    </a:lnR>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en-GB"/>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643553139"/>
                  </a:ext>
                </a:extLst>
              </a:tr>
              <a:tr h="776803">
                <a:tc>
                  <a:txBody>
                    <a:bodyPr/>
                    <a:lstStyle/>
                    <a:p>
                      <a:endParaRPr lang="en-GB"/>
                    </a:p>
                  </a:txBody>
                  <a:tcPr>
                    <a:lnR w="12700" cap="flat" cmpd="sng" algn="ctr">
                      <a:solidFill>
                        <a:schemeClr val="tx1"/>
                      </a:solidFill>
                      <a:prstDash val="solid"/>
                      <a:round/>
                      <a:headEnd type="none" w="med" len="med"/>
                      <a:tailEnd type="none" w="med" len="med"/>
                    </a:lnR>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en-GB"/>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452421703"/>
                  </a:ext>
                </a:extLst>
              </a:tr>
              <a:tr h="776803">
                <a:tc>
                  <a:txBody>
                    <a:bodyPr/>
                    <a:lstStyle/>
                    <a:p>
                      <a:endParaRPr lang="en-GB"/>
                    </a:p>
                  </a:txBody>
                  <a:tcPr>
                    <a:lnR w="12700" cap="flat" cmpd="sng" algn="ctr">
                      <a:solidFill>
                        <a:schemeClr val="tx1"/>
                      </a:solidFill>
                      <a:prstDash val="solid"/>
                      <a:round/>
                      <a:headEnd type="none" w="med" len="med"/>
                      <a:tailEnd type="none" w="med" len="med"/>
                    </a:lnR>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en-GB"/>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2050492"/>
                  </a:ext>
                </a:extLst>
              </a:tr>
              <a:tr h="776803">
                <a:tc>
                  <a:txBody>
                    <a:bodyPr/>
                    <a:lstStyle/>
                    <a:p>
                      <a:endParaRPr lang="en-GB"/>
                    </a:p>
                  </a:txBody>
                  <a:tcPr>
                    <a:lnR w="12700" cap="flat" cmpd="sng" algn="ctr">
                      <a:solidFill>
                        <a:schemeClr val="tx1"/>
                      </a:solidFill>
                      <a:prstDash val="solid"/>
                      <a:round/>
                      <a:headEnd type="none" w="med" len="med"/>
                      <a:tailEnd type="none" w="med" len="med"/>
                    </a:lnR>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en-GB"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548887121"/>
                  </a:ext>
                </a:extLst>
              </a:tr>
            </a:tbl>
          </a:graphicData>
        </a:graphic>
      </p:graphicFrame>
      <p:sp>
        <p:nvSpPr>
          <p:cNvPr id="5" name="TextBox 3">
            <a:extLst>
              <a:ext uri="{FF2B5EF4-FFF2-40B4-BE49-F238E27FC236}">
                <a16:creationId xmlns:a16="http://schemas.microsoft.com/office/drawing/2014/main" id="{B82BCC62-13B1-03F9-A54D-B4EDE85C5B42}"/>
              </a:ext>
            </a:extLst>
          </p:cNvPr>
          <p:cNvSpPr txBox="1"/>
          <p:nvPr/>
        </p:nvSpPr>
        <p:spPr>
          <a:xfrm>
            <a:off x="1189423" y="510988"/>
            <a:ext cx="15673190" cy="1800493"/>
          </a:xfrm>
          <a:prstGeom prst="rect">
            <a:avLst/>
          </a:prstGeom>
        </p:spPr>
        <p:txBody>
          <a:bodyPr wrap="square" lIns="0" tIns="0" rIns="0" bIns="0" rtlCol="0" anchor="t">
            <a:spAutoFit/>
          </a:bodyPr>
          <a:lstStyle/>
          <a:p>
            <a:pPr defTabSz="1051627">
              <a:spcAft>
                <a:spcPts val="600"/>
              </a:spcAft>
            </a:pPr>
            <a:r>
              <a:rPr lang="en-US" sz="4000" b="1" dirty="0">
                <a:solidFill>
                  <a:schemeClr val="accent1"/>
                </a:solidFill>
                <a:latin typeface="Cambria" panose="02040503050406030204" pitchFamily="18" charset="0"/>
                <a:ea typeface="Cambria" panose="02040503050406030204" pitchFamily="18" charset="0"/>
                <a:cs typeface="Times New Roman" panose="02020603050405020304" pitchFamily="18" charset="0"/>
              </a:rPr>
              <a:t>Reference: </a:t>
            </a:r>
          </a:p>
          <a:p>
            <a:pPr algn="just" defTabSz="1051627">
              <a:spcAft>
                <a:spcPts val="600"/>
              </a:spcAft>
            </a:pPr>
            <a:r>
              <a:rPr lang="en-GB" sz="2400" b="0" i="0" dirty="0">
                <a:solidFill>
                  <a:srgbClr val="222222"/>
                </a:solidFill>
                <a:effectLst/>
                <a:latin typeface="Cambria" panose="02040503050406030204" pitchFamily="18" charset="0"/>
                <a:ea typeface="Cambria" panose="02040503050406030204" pitchFamily="18" charset="0"/>
              </a:rPr>
              <a:t>Chen, L., Zhang, Y., Lin, Y., Jiang, M., Huang, Y., &amp; Lei, Y. (2021, August). Consistency-based semi-supervised learning for point cloud classification. In </a:t>
            </a:r>
            <a:r>
              <a:rPr lang="en-GB" sz="2400" b="0" i="1" dirty="0">
                <a:solidFill>
                  <a:srgbClr val="222222"/>
                </a:solidFill>
                <a:effectLst/>
                <a:latin typeface="Cambria" panose="02040503050406030204" pitchFamily="18" charset="0"/>
                <a:ea typeface="Cambria" panose="02040503050406030204" pitchFamily="18" charset="0"/>
              </a:rPr>
              <a:t>2021 4th International Conference on Pattern Recognition and Artificial Intelligence (PRAI)</a:t>
            </a:r>
            <a:r>
              <a:rPr lang="en-GB" sz="2400" b="0" i="0" dirty="0">
                <a:solidFill>
                  <a:srgbClr val="222222"/>
                </a:solidFill>
                <a:effectLst/>
                <a:latin typeface="Cambria" panose="02040503050406030204" pitchFamily="18" charset="0"/>
                <a:ea typeface="Cambria" panose="02040503050406030204" pitchFamily="18" charset="0"/>
              </a:rPr>
              <a:t> (pp. 440-445). IEEE.</a:t>
            </a:r>
            <a:endParaRPr lang="en-US" sz="2400" b="1" dirty="0">
              <a:solidFill>
                <a:schemeClr val="accent1"/>
              </a:solidFill>
              <a:latin typeface="Cambria" panose="020405030504060302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39390302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699D3E82-80CD-27F8-10D4-D72104C764FF}"/>
              </a:ext>
            </a:extLst>
          </p:cNvPr>
          <p:cNvGraphicFramePr>
            <a:graphicFrameLocks noGrp="1"/>
          </p:cNvGraphicFramePr>
          <p:nvPr/>
        </p:nvGraphicFramePr>
        <p:xfrm>
          <a:off x="1478663" y="2848892"/>
          <a:ext cx="15854595" cy="6214424"/>
        </p:xfrm>
        <a:graphic>
          <a:graphicData uri="http://schemas.openxmlformats.org/drawingml/2006/table">
            <a:tbl>
              <a:tblPr firstRow="1" bandRow="1">
                <a:tableStyleId>{C083E6E3-FA7D-4D7B-A595-EF9225AFEA82}</a:tableStyleId>
              </a:tblPr>
              <a:tblGrid>
                <a:gridCol w="3550537">
                  <a:extLst>
                    <a:ext uri="{9D8B030D-6E8A-4147-A177-3AD203B41FA5}">
                      <a16:colId xmlns:a16="http://schemas.microsoft.com/office/drawing/2014/main" val="438025040"/>
                    </a:ext>
                  </a:extLst>
                </a:gridCol>
                <a:gridCol w="7019193">
                  <a:extLst>
                    <a:ext uri="{9D8B030D-6E8A-4147-A177-3AD203B41FA5}">
                      <a16:colId xmlns:a16="http://schemas.microsoft.com/office/drawing/2014/main" val="3718656468"/>
                    </a:ext>
                  </a:extLst>
                </a:gridCol>
                <a:gridCol w="5284865">
                  <a:extLst>
                    <a:ext uri="{9D8B030D-6E8A-4147-A177-3AD203B41FA5}">
                      <a16:colId xmlns:a16="http://schemas.microsoft.com/office/drawing/2014/main" val="994718615"/>
                    </a:ext>
                  </a:extLst>
                </a:gridCol>
              </a:tblGrid>
              <a:tr h="776803">
                <a:tc>
                  <a:txBody>
                    <a:bodyPr/>
                    <a:lstStyle/>
                    <a:p>
                      <a:r>
                        <a:rPr lang="en-GB" dirty="0"/>
                        <a:t>Aspects</a:t>
                      </a:r>
                    </a:p>
                  </a:txBody>
                  <a:tcPr>
                    <a:lnR w="12700" cap="flat" cmpd="sng" algn="ctr">
                      <a:solidFill>
                        <a:schemeClr val="tx1"/>
                      </a:solidFill>
                      <a:prstDash val="solid"/>
                      <a:round/>
                      <a:headEnd type="none" w="med" len="med"/>
                      <a:tailEnd type="none" w="med" len="med"/>
                    </a:lnR>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en-GB"/>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759661231"/>
                  </a:ext>
                </a:extLst>
              </a:tr>
              <a:tr h="776803">
                <a:tc>
                  <a:txBody>
                    <a:bodyPr/>
                    <a:lstStyle/>
                    <a:p>
                      <a:endParaRPr lang="en-GB"/>
                    </a:p>
                  </a:txBody>
                  <a:tcPr>
                    <a:lnR w="12700" cap="flat" cmpd="sng" algn="ctr">
                      <a:solidFill>
                        <a:schemeClr val="tx1"/>
                      </a:solidFill>
                      <a:prstDash val="solid"/>
                      <a:round/>
                      <a:headEnd type="none" w="med" len="med"/>
                      <a:tailEnd type="none" w="med" len="med"/>
                    </a:lnR>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en-GB"/>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28354659"/>
                  </a:ext>
                </a:extLst>
              </a:tr>
              <a:tr h="776803">
                <a:tc>
                  <a:txBody>
                    <a:bodyPr/>
                    <a:lstStyle/>
                    <a:p>
                      <a:endParaRPr lang="en-GB"/>
                    </a:p>
                  </a:txBody>
                  <a:tcPr>
                    <a:lnR w="12700" cap="flat" cmpd="sng" algn="ctr">
                      <a:solidFill>
                        <a:schemeClr val="tx1"/>
                      </a:solidFill>
                      <a:prstDash val="solid"/>
                      <a:round/>
                      <a:headEnd type="none" w="med" len="med"/>
                      <a:tailEnd type="none" w="med" len="med"/>
                    </a:lnR>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en-GB"/>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568344068"/>
                  </a:ext>
                </a:extLst>
              </a:tr>
              <a:tr h="776803">
                <a:tc>
                  <a:txBody>
                    <a:bodyPr/>
                    <a:lstStyle/>
                    <a:p>
                      <a:endParaRPr lang="en-GB"/>
                    </a:p>
                  </a:txBody>
                  <a:tcPr>
                    <a:lnR w="12700" cap="flat" cmpd="sng" algn="ctr">
                      <a:solidFill>
                        <a:schemeClr val="tx1"/>
                      </a:solidFill>
                      <a:prstDash val="solid"/>
                      <a:round/>
                      <a:headEnd type="none" w="med" len="med"/>
                      <a:tailEnd type="none" w="med" len="med"/>
                    </a:lnR>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en-GB"/>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952021947"/>
                  </a:ext>
                </a:extLst>
              </a:tr>
              <a:tr h="776803">
                <a:tc>
                  <a:txBody>
                    <a:bodyPr/>
                    <a:lstStyle/>
                    <a:p>
                      <a:endParaRPr lang="en-GB"/>
                    </a:p>
                  </a:txBody>
                  <a:tcPr>
                    <a:lnR w="12700" cap="flat" cmpd="sng" algn="ctr">
                      <a:solidFill>
                        <a:schemeClr val="tx1"/>
                      </a:solidFill>
                      <a:prstDash val="solid"/>
                      <a:round/>
                      <a:headEnd type="none" w="med" len="med"/>
                      <a:tailEnd type="none" w="med" len="med"/>
                    </a:lnR>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en-GB"/>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643553139"/>
                  </a:ext>
                </a:extLst>
              </a:tr>
              <a:tr h="776803">
                <a:tc>
                  <a:txBody>
                    <a:bodyPr/>
                    <a:lstStyle/>
                    <a:p>
                      <a:endParaRPr lang="en-GB"/>
                    </a:p>
                  </a:txBody>
                  <a:tcPr>
                    <a:lnR w="12700" cap="flat" cmpd="sng" algn="ctr">
                      <a:solidFill>
                        <a:schemeClr val="tx1"/>
                      </a:solidFill>
                      <a:prstDash val="solid"/>
                      <a:round/>
                      <a:headEnd type="none" w="med" len="med"/>
                      <a:tailEnd type="none" w="med" len="med"/>
                    </a:lnR>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en-GB"/>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452421703"/>
                  </a:ext>
                </a:extLst>
              </a:tr>
              <a:tr h="776803">
                <a:tc>
                  <a:txBody>
                    <a:bodyPr/>
                    <a:lstStyle/>
                    <a:p>
                      <a:endParaRPr lang="en-GB"/>
                    </a:p>
                  </a:txBody>
                  <a:tcPr>
                    <a:lnR w="12700" cap="flat" cmpd="sng" algn="ctr">
                      <a:solidFill>
                        <a:schemeClr val="tx1"/>
                      </a:solidFill>
                      <a:prstDash val="solid"/>
                      <a:round/>
                      <a:headEnd type="none" w="med" len="med"/>
                      <a:tailEnd type="none" w="med" len="med"/>
                    </a:lnR>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en-GB"/>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2050492"/>
                  </a:ext>
                </a:extLst>
              </a:tr>
              <a:tr h="776803">
                <a:tc>
                  <a:txBody>
                    <a:bodyPr/>
                    <a:lstStyle/>
                    <a:p>
                      <a:endParaRPr lang="en-GB"/>
                    </a:p>
                  </a:txBody>
                  <a:tcPr>
                    <a:lnR w="12700" cap="flat" cmpd="sng" algn="ctr">
                      <a:solidFill>
                        <a:schemeClr val="tx1"/>
                      </a:solidFill>
                      <a:prstDash val="solid"/>
                      <a:round/>
                      <a:headEnd type="none" w="med" len="med"/>
                      <a:tailEnd type="none" w="med" len="med"/>
                    </a:lnR>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en-GB"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548887121"/>
                  </a:ext>
                </a:extLst>
              </a:tr>
            </a:tbl>
          </a:graphicData>
        </a:graphic>
      </p:graphicFrame>
      <p:sp>
        <p:nvSpPr>
          <p:cNvPr id="5" name="TextBox 3">
            <a:extLst>
              <a:ext uri="{FF2B5EF4-FFF2-40B4-BE49-F238E27FC236}">
                <a16:creationId xmlns:a16="http://schemas.microsoft.com/office/drawing/2014/main" id="{B82BCC62-13B1-03F9-A54D-B4EDE85C5B42}"/>
              </a:ext>
            </a:extLst>
          </p:cNvPr>
          <p:cNvSpPr txBox="1"/>
          <p:nvPr/>
        </p:nvSpPr>
        <p:spPr>
          <a:xfrm>
            <a:off x="1189423" y="510988"/>
            <a:ext cx="15673190" cy="1800493"/>
          </a:xfrm>
          <a:prstGeom prst="rect">
            <a:avLst/>
          </a:prstGeom>
        </p:spPr>
        <p:txBody>
          <a:bodyPr wrap="square" lIns="0" tIns="0" rIns="0" bIns="0" rtlCol="0" anchor="t">
            <a:spAutoFit/>
          </a:bodyPr>
          <a:lstStyle/>
          <a:p>
            <a:pPr defTabSz="1051627">
              <a:spcAft>
                <a:spcPts val="600"/>
              </a:spcAft>
            </a:pPr>
            <a:r>
              <a:rPr lang="en-US" sz="4000" b="1" dirty="0">
                <a:solidFill>
                  <a:schemeClr val="accent1"/>
                </a:solidFill>
                <a:latin typeface="Cambria" panose="02040503050406030204" pitchFamily="18" charset="0"/>
                <a:ea typeface="Cambria" panose="02040503050406030204" pitchFamily="18" charset="0"/>
                <a:cs typeface="Times New Roman" panose="02020603050405020304" pitchFamily="18" charset="0"/>
              </a:rPr>
              <a:t>Reference: </a:t>
            </a:r>
          </a:p>
          <a:p>
            <a:pPr algn="just" defTabSz="1051627">
              <a:spcAft>
                <a:spcPts val="600"/>
              </a:spcAft>
            </a:pPr>
            <a:r>
              <a:rPr lang="en-GB" sz="2400" b="0" i="0" dirty="0" err="1">
                <a:solidFill>
                  <a:srgbClr val="222222"/>
                </a:solidFill>
                <a:effectLst/>
                <a:latin typeface="Cambria" panose="02040503050406030204" pitchFamily="18" charset="0"/>
                <a:ea typeface="Cambria" panose="02040503050406030204" pitchFamily="18" charset="0"/>
              </a:rPr>
              <a:t>Zaydie</a:t>
            </a:r>
            <a:r>
              <a:rPr lang="en-GB" sz="2400" b="0" i="0" dirty="0">
                <a:solidFill>
                  <a:srgbClr val="222222"/>
                </a:solidFill>
                <a:effectLst/>
                <a:latin typeface="Cambria" panose="02040503050406030204" pitchFamily="18" charset="0"/>
                <a:ea typeface="Cambria" panose="02040503050406030204" pitchFamily="18" charset="0"/>
              </a:rPr>
              <a:t>, A. H. B., Low, M. Y. H., &amp; Lin, W. (2023, December). Perception Pipeline of Autonomous Mobile Robots Using 3D Point Cloud Classification. In </a:t>
            </a:r>
            <a:r>
              <a:rPr lang="en-GB" sz="2400" b="0" i="1" dirty="0">
                <a:solidFill>
                  <a:srgbClr val="222222"/>
                </a:solidFill>
                <a:effectLst/>
                <a:latin typeface="Cambria" panose="02040503050406030204" pitchFamily="18" charset="0"/>
                <a:ea typeface="Cambria" panose="02040503050406030204" pitchFamily="18" charset="0"/>
              </a:rPr>
              <a:t>2023 IEEE International Conference on Service Operations and Logistics, and Informatics (SOLI)</a:t>
            </a:r>
            <a:r>
              <a:rPr lang="en-GB" sz="2400" b="0" i="0" dirty="0">
                <a:solidFill>
                  <a:srgbClr val="222222"/>
                </a:solidFill>
                <a:effectLst/>
                <a:latin typeface="Cambria" panose="02040503050406030204" pitchFamily="18" charset="0"/>
                <a:ea typeface="Cambria" panose="02040503050406030204" pitchFamily="18" charset="0"/>
              </a:rPr>
              <a:t> (pp. 1-7). IEEE.</a:t>
            </a:r>
            <a:endParaRPr lang="en-US" sz="2400" b="1" dirty="0">
              <a:solidFill>
                <a:schemeClr val="accent1"/>
              </a:solidFill>
              <a:latin typeface="Cambria" panose="020405030504060302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40403161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699D3E82-80CD-27F8-10D4-D72104C764FF}"/>
              </a:ext>
            </a:extLst>
          </p:cNvPr>
          <p:cNvGraphicFramePr>
            <a:graphicFrameLocks noGrp="1"/>
          </p:cNvGraphicFramePr>
          <p:nvPr/>
        </p:nvGraphicFramePr>
        <p:xfrm>
          <a:off x="1478663" y="2848892"/>
          <a:ext cx="15854595" cy="6214424"/>
        </p:xfrm>
        <a:graphic>
          <a:graphicData uri="http://schemas.openxmlformats.org/drawingml/2006/table">
            <a:tbl>
              <a:tblPr firstRow="1" bandRow="1">
                <a:tableStyleId>{C083E6E3-FA7D-4D7B-A595-EF9225AFEA82}</a:tableStyleId>
              </a:tblPr>
              <a:tblGrid>
                <a:gridCol w="3550537">
                  <a:extLst>
                    <a:ext uri="{9D8B030D-6E8A-4147-A177-3AD203B41FA5}">
                      <a16:colId xmlns:a16="http://schemas.microsoft.com/office/drawing/2014/main" val="438025040"/>
                    </a:ext>
                  </a:extLst>
                </a:gridCol>
                <a:gridCol w="7019193">
                  <a:extLst>
                    <a:ext uri="{9D8B030D-6E8A-4147-A177-3AD203B41FA5}">
                      <a16:colId xmlns:a16="http://schemas.microsoft.com/office/drawing/2014/main" val="3718656468"/>
                    </a:ext>
                  </a:extLst>
                </a:gridCol>
                <a:gridCol w="5284865">
                  <a:extLst>
                    <a:ext uri="{9D8B030D-6E8A-4147-A177-3AD203B41FA5}">
                      <a16:colId xmlns:a16="http://schemas.microsoft.com/office/drawing/2014/main" val="994718615"/>
                    </a:ext>
                  </a:extLst>
                </a:gridCol>
              </a:tblGrid>
              <a:tr h="776803">
                <a:tc>
                  <a:txBody>
                    <a:bodyPr/>
                    <a:lstStyle/>
                    <a:p>
                      <a:r>
                        <a:rPr lang="en-GB" dirty="0"/>
                        <a:t>Aspects</a:t>
                      </a:r>
                    </a:p>
                  </a:txBody>
                  <a:tcPr>
                    <a:lnR w="12700" cap="flat" cmpd="sng" algn="ctr">
                      <a:solidFill>
                        <a:schemeClr val="tx1"/>
                      </a:solidFill>
                      <a:prstDash val="solid"/>
                      <a:round/>
                      <a:headEnd type="none" w="med" len="med"/>
                      <a:tailEnd type="none" w="med" len="med"/>
                    </a:lnR>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en-GB"/>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759661231"/>
                  </a:ext>
                </a:extLst>
              </a:tr>
              <a:tr h="776803">
                <a:tc>
                  <a:txBody>
                    <a:bodyPr/>
                    <a:lstStyle/>
                    <a:p>
                      <a:endParaRPr lang="en-GB"/>
                    </a:p>
                  </a:txBody>
                  <a:tcPr>
                    <a:lnR w="12700" cap="flat" cmpd="sng" algn="ctr">
                      <a:solidFill>
                        <a:schemeClr val="tx1"/>
                      </a:solidFill>
                      <a:prstDash val="solid"/>
                      <a:round/>
                      <a:headEnd type="none" w="med" len="med"/>
                      <a:tailEnd type="none" w="med" len="med"/>
                    </a:lnR>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en-GB"/>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28354659"/>
                  </a:ext>
                </a:extLst>
              </a:tr>
              <a:tr h="776803">
                <a:tc>
                  <a:txBody>
                    <a:bodyPr/>
                    <a:lstStyle/>
                    <a:p>
                      <a:endParaRPr lang="en-GB"/>
                    </a:p>
                  </a:txBody>
                  <a:tcPr>
                    <a:lnR w="12700" cap="flat" cmpd="sng" algn="ctr">
                      <a:solidFill>
                        <a:schemeClr val="tx1"/>
                      </a:solidFill>
                      <a:prstDash val="solid"/>
                      <a:round/>
                      <a:headEnd type="none" w="med" len="med"/>
                      <a:tailEnd type="none" w="med" len="med"/>
                    </a:lnR>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en-GB"/>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568344068"/>
                  </a:ext>
                </a:extLst>
              </a:tr>
              <a:tr h="776803">
                <a:tc>
                  <a:txBody>
                    <a:bodyPr/>
                    <a:lstStyle/>
                    <a:p>
                      <a:endParaRPr lang="en-GB"/>
                    </a:p>
                  </a:txBody>
                  <a:tcPr>
                    <a:lnR w="12700" cap="flat" cmpd="sng" algn="ctr">
                      <a:solidFill>
                        <a:schemeClr val="tx1"/>
                      </a:solidFill>
                      <a:prstDash val="solid"/>
                      <a:round/>
                      <a:headEnd type="none" w="med" len="med"/>
                      <a:tailEnd type="none" w="med" len="med"/>
                    </a:lnR>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en-GB"/>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952021947"/>
                  </a:ext>
                </a:extLst>
              </a:tr>
              <a:tr h="776803">
                <a:tc>
                  <a:txBody>
                    <a:bodyPr/>
                    <a:lstStyle/>
                    <a:p>
                      <a:endParaRPr lang="en-GB"/>
                    </a:p>
                  </a:txBody>
                  <a:tcPr>
                    <a:lnR w="12700" cap="flat" cmpd="sng" algn="ctr">
                      <a:solidFill>
                        <a:schemeClr val="tx1"/>
                      </a:solidFill>
                      <a:prstDash val="solid"/>
                      <a:round/>
                      <a:headEnd type="none" w="med" len="med"/>
                      <a:tailEnd type="none" w="med" len="med"/>
                    </a:lnR>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en-GB"/>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643553139"/>
                  </a:ext>
                </a:extLst>
              </a:tr>
              <a:tr h="776803">
                <a:tc>
                  <a:txBody>
                    <a:bodyPr/>
                    <a:lstStyle/>
                    <a:p>
                      <a:endParaRPr lang="en-GB"/>
                    </a:p>
                  </a:txBody>
                  <a:tcPr>
                    <a:lnR w="12700" cap="flat" cmpd="sng" algn="ctr">
                      <a:solidFill>
                        <a:schemeClr val="tx1"/>
                      </a:solidFill>
                      <a:prstDash val="solid"/>
                      <a:round/>
                      <a:headEnd type="none" w="med" len="med"/>
                      <a:tailEnd type="none" w="med" len="med"/>
                    </a:lnR>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en-GB"/>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452421703"/>
                  </a:ext>
                </a:extLst>
              </a:tr>
              <a:tr h="776803">
                <a:tc>
                  <a:txBody>
                    <a:bodyPr/>
                    <a:lstStyle/>
                    <a:p>
                      <a:endParaRPr lang="en-GB"/>
                    </a:p>
                  </a:txBody>
                  <a:tcPr>
                    <a:lnR w="12700" cap="flat" cmpd="sng" algn="ctr">
                      <a:solidFill>
                        <a:schemeClr val="tx1"/>
                      </a:solidFill>
                      <a:prstDash val="solid"/>
                      <a:round/>
                      <a:headEnd type="none" w="med" len="med"/>
                      <a:tailEnd type="none" w="med" len="med"/>
                    </a:lnR>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en-GB"/>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2050492"/>
                  </a:ext>
                </a:extLst>
              </a:tr>
              <a:tr h="776803">
                <a:tc>
                  <a:txBody>
                    <a:bodyPr/>
                    <a:lstStyle/>
                    <a:p>
                      <a:endParaRPr lang="en-GB"/>
                    </a:p>
                  </a:txBody>
                  <a:tcPr>
                    <a:lnR w="12700" cap="flat" cmpd="sng" algn="ctr">
                      <a:solidFill>
                        <a:schemeClr val="tx1"/>
                      </a:solidFill>
                      <a:prstDash val="solid"/>
                      <a:round/>
                      <a:headEnd type="none" w="med" len="med"/>
                      <a:tailEnd type="none" w="med" len="med"/>
                    </a:lnR>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en-GB"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548887121"/>
                  </a:ext>
                </a:extLst>
              </a:tr>
            </a:tbl>
          </a:graphicData>
        </a:graphic>
      </p:graphicFrame>
      <p:sp>
        <p:nvSpPr>
          <p:cNvPr id="5" name="TextBox 3">
            <a:extLst>
              <a:ext uri="{FF2B5EF4-FFF2-40B4-BE49-F238E27FC236}">
                <a16:creationId xmlns:a16="http://schemas.microsoft.com/office/drawing/2014/main" id="{B82BCC62-13B1-03F9-A54D-B4EDE85C5B42}"/>
              </a:ext>
            </a:extLst>
          </p:cNvPr>
          <p:cNvSpPr txBox="1"/>
          <p:nvPr/>
        </p:nvSpPr>
        <p:spPr>
          <a:xfrm>
            <a:off x="1189423" y="510988"/>
            <a:ext cx="15673190" cy="1800493"/>
          </a:xfrm>
          <a:prstGeom prst="rect">
            <a:avLst/>
          </a:prstGeom>
        </p:spPr>
        <p:txBody>
          <a:bodyPr wrap="square" lIns="0" tIns="0" rIns="0" bIns="0" rtlCol="0" anchor="t">
            <a:spAutoFit/>
          </a:bodyPr>
          <a:lstStyle/>
          <a:p>
            <a:pPr defTabSz="1051627">
              <a:spcAft>
                <a:spcPts val="600"/>
              </a:spcAft>
            </a:pPr>
            <a:r>
              <a:rPr lang="en-US" sz="4000" b="1" dirty="0">
                <a:solidFill>
                  <a:schemeClr val="accent1"/>
                </a:solidFill>
                <a:latin typeface="Cambria" panose="02040503050406030204" pitchFamily="18" charset="0"/>
                <a:ea typeface="Cambria" panose="02040503050406030204" pitchFamily="18" charset="0"/>
                <a:cs typeface="Times New Roman" panose="02020603050405020304" pitchFamily="18" charset="0"/>
              </a:rPr>
              <a:t>Reference: </a:t>
            </a:r>
          </a:p>
          <a:p>
            <a:pPr algn="just" defTabSz="1051627">
              <a:spcAft>
                <a:spcPts val="600"/>
              </a:spcAft>
            </a:pPr>
            <a:r>
              <a:rPr lang="en-GB" sz="2400" b="0" i="0" dirty="0">
                <a:solidFill>
                  <a:srgbClr val="222222"/>
                </a:solidFill>
                <a:effectLst/>
                <a:latin typeface="Cambria" panose="02040503050406030204" pitchFamily="18" charset="0"/>
                <a:ea typeface="Cambria" panose="02040503050406030204" pitchFamily="18" charset="0"/>
              </a:rPr>
              <a:t>Wang, X., Fan, X., &amp; Zhao, D. (2020, December). A semantic </a:t>
            </a:r>
            <a:r>
              <a:rPr lang="en-GB" sz="2400" b="0" i="0" dirty="0" err="1">
                <a:solidFill>
                  <a:srgbClr val="222222"/>
                </a:solidFill>
                <a:effectLst/>
                <a:latin typeface="Cambria" panose="02040503050406030204" pitchFamily="18" charset="0"/>
                <a:ea typeface="Cambria" panose="02040503050406030204" pitchFamily="18" charset="0"/>
              </a:rPr>
              <a:t>labeling</a:t>
            </a:r>
            <a:r>
              <a:rPr lang="en-GB" sz="2400" b="0" i="0" dirty="0">
                <a:solidFill>
                  <a:srgbClr val="222222"/>
                </a:solidFill>
                <a:effectLst/>
                <a:latin typeface="Cambria" panose="02040503050406030204" pitchFamily="18" charset="0"/>
                <a:ea typeface="Cambria" panose="02040503050406030204" pitchFamily="18" charset="0"/>
              </a:rPr>
              <a:t> framework for ALS point clouds based on discretization and CNN. In </a:t>
            </a:r>
            <a:r>
              <a:rPr lang="en-GB" sz="2400" b="0" i="1" dirty="0">
                <a:solidFill>
                  <a:srgbClr val="222222"/>
                </a:solidFill>
                <a:effectLst/>
                <a:latin typeface="Cambria" panose="02040503050406030204" pitchFamily="18" charset="0"/>
                <a:ea typeface="Cambria" panose="02040503050406030204" pitchFamily="18" charset="0"/>
              </a:rPr>
              <a:t>2020 IEEE International Conference on Visual Communications and Image Processing (VCIP)</a:t>
            </a:r>
            <a:r>
              <a:rPr lang="en-GB" sz="2400" b="0" i="0" dirty="0">
                <a:solidFill>
                  <a:srgbClr val="222222"/>
                </a:solidFill>
                <a:effectLst/>
                <a:latin typeface="Cambria" panose="02040503050406030204" pitchFamily="18" charset="0"/>
                <a:ea typeface="Cambria" panose="02040503050406030204" pitchFamily="18" charset="0"/>
              </a:rPr>
              <a:t> (pp. 58-61). IEEE.</a:t>
            </a:r>
            <a:endParaRPr lang="en-US" sz="2400" b="1" dirty="0">
              <a:solidFill>
                <a:schemeClr val="accent1"/>
              </a:solidFill>
              <a:latin typeface="Cambria" panose="020405030504060302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22743844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699D3E82-80CD-27F8-10D4-D72104C764FF}"/>
              </a:ext>
            </a:extLst>
          </p:cNvPr>
          <p:cNvGraphicFramePr>
            <a:graphicFrameLocks noGrp="1"/>
          </p:cNvGraphicFramePr>
          <p:nvPr/>
        </p:nvGraphicFramePr>
        <p:xfrm>
          <a:off x="1478663" y="2848892"/>
          <a:ext cx="15854595" cy="6214424"/>
        </p:xfrm>
        <a:graphic>
          <a:graphicData uri="http://schemas.openxmlformats.org/drawingml/2006/table">
            <a:tbl>
              <a:tblPr firstRow="1" bandRow="1">
                <a:tableStyleId>{C083E6E3-FA7D-4D7B-A595-EF9225AFEA82}</a:tableStyleId>
              </a:tblPr>
              <a:tblGrid>
                <a:gridCol w="3550537">
                  <a:extLst>
                    <a:ext uri="{9D8B030D-6E8A-4147-A177-3AD203B41FA5}">
                      <a16:colId xmlns:a16="http://schemas.microsoft.com/office/drawing/2014/main" val="438025040"/>
                    </a:ext>
                  </a:extLst>
                </a:gridCol>
                <a:gridCol w="7019193">
                  <a:extLst>
                    <a:ext uri="{9D8B030D-6E8A-4147-A177-3AD203B41FA5}">
                      <a16:colId xmlns:a16="http://schemas.microsoft.com/office/drawing/2014/main" val="3718656468"/>
                    </a:ext>
                  </a:extLst>
                </a:gridCol>
                <a:gridCol w="5284865">
                  <a:extLst>
                    <a:ext uri="{9D8B030D-6E8A-4147-A177-3AD203B41FA5}">
                      <a16:colId xmlns:a16="http://schemas.microsoft.com/office/drawing/2014/main" val="994718615"/>
                    </a:ext>
                  </a:extLst>
                </a:gridCol>
              </a:tblGrid>
              <a:tr h="776803">
                <a:tc>
                  <a:txBody>
                    <a:bodyPr/>
                    <a:lstStyle/>
                    <a:p>
                      <a:r>
                        <a:rPr lang="en-GB" dirty="0"/>
                        <a:t>Aspects</a:t>
                      </a:r>
                    </a:p>
                  </a:txBody>
                  <a:tcPr>
                    <a:lnR w="12700" cap="flat" cmpd="sng" algn="ctr">
                      <a:solidFill>
                        <a:schemeClr val="tx1"/>
                      </a:solidFill>
                      <a:prstDash val="solid"/>
                      <a:round/>
                      <a:headEnd type="none" w="med" len="med"/>
                      <a:tailEnd type="none" w="med" len="med"/>
                    </a:lnR>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en-GB"/>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759661231"/>
                  </a:ext>
                </a:extLst>
              </a:tr>
              <a:tr h="776803">
                <a:tc>
                  <a:txBody>
                    <a:bodyPr/>
                    <a:lstStyle/>
                    <a:p>
                      <a:endParaRPr lang="en-GB"/>
                    </a:p>
                  </a:txBody>
                  <a:tcPr>
                    <a:lnR w="12700" cap="flat" cmpd="sng" algn="ctr">
                      <a:solidFill>
                        <a:schemeClr val="tx1"/>
                      </a:solidFill>
                      <a:prstDash val="solid"/>
                      <a:round/>
                      <a:headEnd type="none" w="med" len="med"/>
                      <a:tailEnd type="none" w="med" len="med"/>
                    </a:lnR>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en-GB"/>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28354659"/>
                  </a:ext>
                </a:extLst>
              </a:tr>
              <a:tr h="776803">
                <a:tc>
                  <a:txBody>
                    <a:bodyPr/>
                    <a:lstStyle/>
                    <a:p>
                      <a:endParaRPr lang="en-GB"/>
                    </a:p>
                  </a:txBody>
                  <a:tcPr>
                    <a:lnR w="12700" cap="flat" cmpd="sng" algn="ctr">
                      <a:solidFill>
                        <a:schemeClr val="tx1"/>
                      </a:solidFill>
                      <a:prstDash val="solid"/>
                      <a:round/>
                      <a:headEnd type="none" w="med" len="med"/>
                      <a:tailEnd type="none" w="med" len="med"/>
                    </a:lnR>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en-GB"/>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568344068"/>
                  </a:ext>
                </a:extLst>
              </a:tr>
              <a:tr h="776803">
                <a:tc>
                  <a:txBody>
                    <a:bodyPr/>
                    <a:lstStyle/>
                    <a:p>
                      <a:endParaRPr lang="en-GB"/>
                    </a:p>
                  </a:txBody>
                  <a:tcPr>
                    <a:lnR w="12700" cap="flat" cmpd="sng" algn="ctr">
                      <a:solidFill>
                        <a:schemeClr val="tx1"/>
                      </a:solidFill>
                      <a:prstDash val="solid"/>
                      <a:round/>
                      <a:headEnd type="none" w="med" len="med"/>
                      <a:tailEnd type="none" w="med" len="med"/>
                    </a:lnR>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en-GB"/>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952021947"/>
                  </a:ext>
                </a:extLst>
              </a:tr>
              <a:tr h="776803">
                <a:tc>
                  <a:txBody>
                    <a:bodyPr/>
                    <a:lstStyle/>
                    <a:p>
                      <a:endParaRPr lang="en-GB"/>
                    </a:p>
                  </a:txBody>
                  <a:tcPr>
                    <a:lnR w="12700" cap="flat" cmpd="sng" algn="ctr">
                      <a:solidFill>
                        <a:schemeClr val="tx1"/>
                      </a:solidFill>
                      <a:prstDash val="solid"/>
                      <a:round/>
                      <a:headEnd type="none" w="med" len="med"/>
                      <a:tailEnd type="none" w="med" len="med"/>
                    </a:lnR>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en-GB"/>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643553139"/>
                  </a:ext>
                </a:extLst>
              </a:tr>
              <a:tr h="776803">
                <a:tc>
                  <a:txBody>
                    <a:bodyPr/>
                    <a:lstStyle/>
                    <a:p>
                      <a:endParaRPr lang="en-GB"/>
                    </a:p>
                  </a:txBody>
                  <a:tcPr>
                    <a:lnR w="12700" cap="flat" cmpd="sng" algn="ctr">
                      <a:solidFill>
                        <a:schemeClr val="tx1"/>
                      </a:solidFill>
                      <a:prstDash val="solid"/>
                      <a:round/>
                      <a:headEnd type="none" w="med" len="med"/>
                      <a:tailEnd type="none" w="med" len="med"/>
                    </a:lnR>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en-GB"/>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452421703"/>
                  </a:ext>
                </a:extLst>
              </a:tr>
              <a:tr h="776803">
                <a:tc>
                  <a:txBody>
                    <a:bodyPr/>
                    <a:lstStyle/>
                    <a:p>
                      <a:endParaRPr lang="en-GB"/>
                    </a:p>
                  </a:txBody>
                  <a:tcPr>
                    <a:lnR w="12700" cap="flat" cmpd="sng" algn="ctr">
                      <a:solidFill>
                        <a:schemeClr val="tx1"/>
                      </a:solidFill>
                      <a:prstDash val="solid"/>
                      <a:round/>
                      <a:headEnd type="none" w="med" len="med"/>
                      <a:tailEnd type="none" w="med" len="med"/>
                    </a:lnR>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en-GB"/>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2050492"/>
                  </a:ext>
                </a:extLst>
              </a:tr>
              <a:tr h="776803">
                <a:tc>
                  <a:txBody>
                    <a:bodyPr/>
                    <a:lstStyle/>
                    <a:p>
                      <a:endParaRPr lang="en-GB"/>
                    </a:p>
                  </a:txBody>
                  <a:tcPr>
                    <a:lnR w="12700" cap="flat" cmpd="sng" algn="ctr">
                      <a:solidFill>
                        <a:schemeClr val="tx1"/>
                      </a:solidFill>
                      <a:prstDash val="solid"/>
                      <a:round/>
                      <a:headEnd type="none" w="med" len="med"/>
                      <a:tailEnd type="none" w="med" len="med"/>
                    </a:lnR>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en-GB"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548887121"/>
                  </a:ext>
                </a:extLst>
              </a:tr>
            </a:tbl>
          </a:graphicData>
        </a:graphic>
      </p:graphicFrame>
      <p:sp>
        <p:nvSpPr>
          <p:cNvPr id="5" name="TextBox 3">
            <a:extLst>
              <a:ext uri="{FF2B5EF4-FFF2-40B4-BE49-F238E27FC236}">
                <a16:creationId xmlns:a16="http://schemas.microsoft.com/office/drawing/2014/main" id="{B82BCC62-13B1-03F9-A54D-B4EDE85C5B42}"/>
              </a:ext>
            </a:extLst>
          </p:cNvPr>
          <p:cNvSpPr txBox="1"/>
          <p:nvPr/>
        </p:nvSpPr>
        <p:spPr>
          <a:xfrm>
            <a:off x="1189423" y="510988"/>
            <a:ext cx="15673190" cy="1800493"/>
          </a:xfrm>
          <a:prstGeom prst="rect">
            <a:avLst/>
          </a:prstGeom>
        </p:spPr>
        <p:txBody>
          <a:bodyPr wrap="square" lIns="0" tIns="0" rIns="0" bIns="0" rtlCol="0" anchor="t">
            <a:spAutoFit/>
          </a:bodyPr>
          <a:lstStyle/>
          <a:p>
            <a:pPr defTabSz="1051627">
              <a:spcAft>
                <a:spcPts val="600"/>
              </a:spcAft>
            </a:pPr>
            <a:r>
              <a:rPr lang="en-US" sz="4000" b="1" dirty="0">
                <a:solidFill>
                  <a:schemeClr val="accent1"/>
                </a:solidFill>
                <a:latin typeface="Cambria" panose="02040503050406030204" pitchFamily="18" charset="0"/>
                <a:ea typeface="Cambria" panose="02040503050406030204" pitchFamily="18" charset="0"/>
                <a:cs typeface="Times New Roman" panose="02020603050405020304" pitchFamily="18" charset="0"/>
              </a:rPr>
              <a:t>Reference: </a:t>
            </a:r>
          </a:p>
          <a:p>
            <a:pPr algn="just" defTabSz="1051627">
              <a:spcAft>
                <a:spcPts val="600"/>
              </a:spcAft>
            </a:pPr>
            <a:r>
              <a:rPr lang="en-GB" sz="2400" b="0" i="0" dirty="0">
                <a:solidFill>
                  <a:srgbClr val="222222"/>
                </a:solidFill>
                <a:effectLst/>
                <a:latin typeface="Cambria" panose="02040503050406030204" pitchFamily="18" charset="0"/>
                <a:ea typeface="Cambria" panose="02040503050406030204" pitchFamily="18" charset="0"/>
              </a:rPr>
              <a:t>Li, J., Zhang, W., Diao, W., Feng, Y., Sun, X., &amp; Fu, K. (2021). CSF-Net: </a:t>
            </a:r>
            <a:r>
              <a:rPr lang="en-GB" sz="2400" b="0" i="0" dirty="0" err="1">
                <a:solidFill>
                  <a:srgbClr val="222222"/>
                </a:solidFill>
                <a:effectLst/>
                <a:latin typeface="Cambria" panose="02040503050406030204" pitchFamily="18" charset="0"/>
                <a:ea typeface="Cambria" panose="02040503050406030204" pitchFamily="18" charset="0"/>
              </a:rPr>
              <a:t>Color</a:t>
            </a:r>
            <a:r>
              <a:rPr lang="en-GB" sz="2400" b="0" i="0" dirty="0">
                <a:solidFill>
                  <a:srgbClr val="222222"/>
                </a:solidFill>
                <a:effectLst/>
                <a:latin typeface="Cambria" panose="02040503050406030204" pitchFamily="18" charset="0"/>
                <a:ea typeface="Cambria" panose="02040503050406030204" pitchFamily="18" charset="0"/>
              </a:rPr>
              <a:t> spectrum fusion network for semantic </a:t>
            </a:r>
            <a:r>
              <a:rPr lang="en-GB" sz="2400" b="0" i="0" dirty="0" err="1">
                <a:solidFill>
                  <a:srgbClr val="222222"/>
                </a:solidFill>
                <a:effectLst/>
                <a:latin typeface="Cambria" panose="02040503050406030204" pitchFamily="18" charset="0"/>
                <a:ea typeface="Cambria" panose="02040503050406030204" pitchFamily="18" charset="0"/>
              </a:rPr>
              <a:t>labeling</a:t>
            </a:r>
            <a:r>
              <a:rPr lang="en-GB" sz="2400" b="0" i="0" dirty="0">
                <a:solidFill>
                  <a:srgbClr val="222222"/>
                </a:solidFill>
                <a:effectLst/>
                <a:latin typeface="Cambria" panose="02040503050406030204" pitchFamily="18" charset="0"/>
                <a:ea typeface="Cambria" panose="02040503050406030204" pitchFamily="18" charset="0"/>
              </a:rPr>
              <a:t> of airborne laser scanning point cloud. </a:t>
            </a:r>
            <a:r>
              <a:rPr lang="en-GB" sz="2400" b="0" i="1" dirty="0">
                <a:solidFill>
                  <a:srgbClr val="222222"/>
                </a:solidFill>
                <a:effectLst/>
                <a:latin typeface="Cambria" panose="02040503050406030204" pitchFamily="18" charset="0"/>
                <a:ea typeface="Cambria" panose="02040503050406030204" pitchFamily="18" charset="0"/>
              </a:rPr>
              <a:t>IEEE journal of selected topics in applied earth observations and remote sensing</a:t>
            </a:r>
            <a:r>
              <a:rPr lang="en-GB" sz="2400" b="0" i="0" dirty="0">
                <a:solidFill>
                  <a:srgbClr val="222222"/>
                </a:solidFill>
                <a:effectLst/>
                <a:latin typeface="Cambria" panose="02040503050406030204" pitchFamily="18" charset="0"/>
                <a:ea typeface="Cambria" panose="02040503050406030204" pitchFamily="18" charset="0"/>
              </a:rPr>
              <a:t>, </a:t>
            </a:r>
            <a:r>
              <a:rPr lang="en-GB" sz="2400" b="0" i="1" dirty="0">
                <a:solidFill>
                  <a:srgbClr val="222222"/>
                </a:solidFill>
                <a:effectLst/>
                <a:latin typeface="Cambria" panose="02040503050406030204" pitchFamily="18" charset="0"/>
                <a:ea typeface="Cambria" panose="02040503050406030204" pitchFamily="18" charset="0"/>
              </a:rPr>
              <a:t>15</a:t>
            </a:r>
            <a:r>
              <a:rPr lang="en-GB" sz="2400" b="0" i="0" dirty="0">
                <a:solidFill>
                  <a:srgbClr val="222222"/>
                </a:solidFill>
                <a:effectLst/>
                <a:latin typeface="Cambria" panose="02040503050406030204" pitchFamily="18" charset="0"/>
                <a:ea typeface="Cambria" panose="02040503050406030204" pitchFamily="18" charset="0"/>
              </a:rPr>
              <a:t>, 339-352.</a:t>
            </a:r>
            <a:endParaRPr lang="en-US" sz="2400" b="1" dirty="0">
              <a:solidFill>
                <a:schemeClr val="accent1"/>
              </a:solidFill>
              <a:latin typeface="Cambria" panose="020405030504060302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1171206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E517A0C6-0EC7-CE9D-3A5D-7E80A3A212B8}"/>
              </a:ext>
            </a:extLst>
          </p:cNvPr>
          <p:cNvSpPr txBox="1"/>
          <p:nvPr/>
        </p:nvSpPr>
        <p:spPr>
          <a:xfrm>
            <a:off x="1081846" y="546895"/>
            <a:ext cx="7792472" cy="1251881"/>
          </a:xfrm>
          <a:prstGeom prst="rect">
            <a:avLst/>
          </a:prstGeom>
        </p:spPr>
        <p:txBody>
          <a:bodyPr lIns="0" tIns="0" rIns="0" bIns="0" rtlCol="0" anchor="t">
            <a:spAutoFit/>
          </a:bodyPr>
          <a:lstStyle/>
          <a:p>
            <a:pPr defTabSz="1051627">
              <a:lnSpc>
                <a:spcPts val="11501"/>
              </a:lnSpc>
              <a:spcAft>
                <a:spcPts val="600"/>
              </a:spcAft>
            </a:pPr>
            <a:r>
              <a:rPr lang="en-US" sz="5001" b="1" dirty="0">
                <a:solidFill>
                  <a:schemeClr val="accent1"/>
                </a:solidFill>
                <a:latin typeface="Cambria" panose="02040503050406030204" pitchFamily="18" charset="0"/>
                <a:ea typeface="Cambria" panose="02040503050406030204" pitchFamily="18" charset="0"/>
                <a:cs typeface="Times New Roman" panose="02020603050405020304" pitchFamily="18" charset="0"/>
              </a:rPr>
              <a:t>Outline</a:t>
            </a:r>
          </a:p>
        </p:txBody>
      </p:sp>
      <p:sp>
        <p:nvSpPr>
          <p:cNvPr id="3" name="TextBox 9">
            <a:extLst>
              <a:ext uri="{FF2B5EF4-FFF2-40B4-BE49-F238E27FC236}">
                <a16:creationId xmlns:a16="http://schemas.microsoft.com/office/drawing/2014/main" id="{4E097CC4-63EC-1D17-B73E-1DFC2046AF6F}"/>
              </a:ext>
            </a:extLst>
          </p:cNvPr>
          <p:cNvSpPr txBox="1"/>
          <p:nvPr/>
        </p:nvSpPr>
        <p:spPr>
          <a:xfrm>
            <a:off x="1081846" y="2439195"/>
            <a:ext cx="15500003" cy="1348959"/>
          </a:xfrm>
          <a:prstGeom prst="rect">
            <a:avLst/>
          </a:prstGeom>
        </p:spPr>
        <p:txBody>
          <a:bodyPr wrap="square" lIns="0" tIns="0" rIns="0" bIns="0" rtlCol="0" anchor="t">
            <a:spAutoFit/>
          </a:bodyPr>
          <a:lstStyle/>
          <a:p>
            <a:pPr marL="1074738" indent="-1074738" defTabSz="1051627">
              <a:lnSpc>
                <a:spcPts val="5152"/>
              </a:lnSpc>
              <a:spcAft>
                <a:spcPts val="600"/>
              </a:spcAft>
            </a:pPr>
            <a:r>
              <a:rPr lang="en-US" sz="3600" dirty="0">
                <a:latin typeface="Cambria" panose="02040503050406030204" pitchFamily="18" charset="0"/>
                <a:ea typeface="Cambria" panose="02040503050406030204" pitchFamily="18" charset="0"/>
                <a:cs typeface="Times New Roman" panose="02020603050405020304" pitchFamily="18" charset="0"/>
              </a:rPr>
              <a:t>01 LiDAR Specification Used by Defra</a:t>
            </a:r>
          </a:p>
          <a:p>
            <a:pPr marL="1074738" indent="-1074738" defTabSz="1051627">
              <a:lnSpc>
                <a:spcPts val="5152"/>
              </a:lnSpc>
              <a:spcAft>
                <a:spcPts val="600"/>
              </a:spcAft>
            </a:pPr>
            <a:r>
              <a:rPr lang="en-US" sz="3600" dirty="0">
                <a:latin typeface="Cambria" panose="02040503050406030204" pitchFamily="18" charset="0"/>
                <a:ea typeface="Cambria" panose="02040503050406030204" pitchFamily="18" charset="0"/>
                <a:cs typeface="Times New Roman" panose="02020603050405020304" pitchFamily="18" charset="0"/>
              </a:rPr>
              <a:t>02 Classification Process</a:t>
            </a:r>
          </a:p>
        </p:txBody>
      </p:sp>
    </p:spTree>
    <p:extLst>
      <p:ext uri="{BB962C8B-B14F-4D97-AF65-F5344CB8AC3E}">
        <p14:creationId xmlns:p14="http://schemas.microsoft.com/office/powerpoint/2010/main" val="26428777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699D3E82-80CD-27F8-10D4-D72104C764FF}"/>
              </a:ext>
            </a:extLst>
          </p:cNvPr>
          <p:cNvGraphicFramePr>
            <a:graphicFrameLocks noGrp="1"/>
          </p:cNvGraphicFramePr>
          <p:nvPr/>
        </p:nvGraphicFramePr>
        <p:xfrm>
          <a:off x="1478663" y="2848892"/>
          <a:ext cx="15854595" cy="6214424"/>
        </p:xfrm>
        <a:graphic>
          <a:graphicData uri="http://schemas.openxmlformats.org/drawingml/2006/table">
            <a:tbl>
              <a:tblPr firstRow="1" bandRow="1">
                <a:tableStyleId>{C083E6E3-FA7D-4D7B-A595-EF9225AFEA82}</a:tableStyleId>
              </a:tblPr>
              <a:tblGrid>
                <a:gridCol w="3550537">
                  <a:extLst>
                    <a:ext uri="{9D8B030D-6E8A-4147-A177-3AD203B41FA5}">
                      <a16:colId xmlns:a16="http://schemas.microsoft.com/office/drawing/2014/main" val="438025040"/>
                    </a:ext>
                  </a:extLst>
                </a:gridCol>
                <a:gridCol w="7019193">
                  <a:extLst>
                    <a:ext uri="{9D8B030D-6E8A-4147-A177-3AD203B41FA5}">
                      <a16:colId xmlns:a16="http://schemas.microsoft.com/office/drawing/2014/main" val="3718656468"/>
                    </a:ext>
                  </a:extLst>
                </a:gridCol>
                <a:gridCol w="5284865">
                  <a:extLst>
                    <a:ext uri="{9D8B030D-6E8A-4147-A177-3AD203B41FA5}">
                      <a16:colId xmlns:a16="http://schemas.microsoft.com/office/drawing/2014/main" val="994718615"/>
                    </a:ext>
                  </a:extLst>
                </a:gridCol>
              </a:tblGrid>
              <a:tr h="776803">
                <a:tc>
                  <a:txBody>
                    <a:bodyPr/>
                    <a:lstStyle/>
                    <a:p>
                      <a:r>
                        <a:rPr lang="en-GB" dirty="0"/>
                        <a:t>Aspects</a:t>
                      </a:r>
                    </a:p>
                  </a:txBody>
                  <a:tcPr>
                    <a:lnR w="12700" cap="flat" cmpd="sng" algn="ctr">
                      <a:solidFill>
                        <a:schemeClr val="tx1"/>
                      </a:solidFill>
                      <a:prstDash val="solid"/>
                      <a:round/>
                      <a:headEnd type="none" w="med" len="med"/>
                      <a:tailEnd type="none" w="med" len="med"/>
                    </a:lnR>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en-GB"/>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759661231"/>
                  </a:ext>
                </a:extLst>
              </a:tr>
              <a:tr h="776803">
                <a:tc>
                  <a:txBody>
                    <a:bodyPr/>
                    <a:lstStyle/>
                    <a:p>
                      <a:endParaRPr lang="en-GB"/>
                    </a:p>
                  </a:txBody>
                  <a:tcPr>
                    <a:lnR w="12700" cap="flat" cmpd="sng" algn="ctr">
                      <a:solidFill>
                        <a:schemeClr val="tx1"/>
                      </a:solidFill>
                      <a:prstDash val="solid"/>
                      <a:round/>
                      <a:headEnd type="none" w="med" len="med"/>
                      <a:tailEnd type="none" w="med" len="med"/>
                    </a:lnR>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en-GB"/>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28354659"/>
                  </a:ext>
                </a:extLst>
              </a:tr>
              <a:tr h="776803">
                <a:tc>
                  <a:txBody>
                    <a:bodyPr/>
                    <a:lstStyle/>
                    <a:p>
                      <a:endParaRPr lang="en-GB"/>
                    </a:p>
                  </a:txBody>
                  <a:tcPr>
                    <a:lnR w="12700" cap="flat" cmpd="sng" algn="ctr">
                      <a:solidFill>
                        <a:schemeClr val="tx1"/>
                      </a:solidFill>
                      <a:prstDash val="solid"/>
                      <a:round/>
                      <a:headEnd type="none" w="med" len="med"/>
                      <a:tailEnd type="none" w="med" len="med"/>
                    </a:lnR>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en-GB"/>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568344068"/>
                  </a:ext>
                </a:extLst>
              </a:tr>
              <a:tr h="776803">
                <a:tc>
                  <a:txBody>
                    <a:bodyPr/>
                    <a:lstStyle/>
                    <a:p>
                      <a:endParaRPr lang="en-GB"/>
                    </a:p>
                  </a:txBody>
                  <a:tcPr>
                    <a:lnR w="12700" cap="flat" cmpd="sng" algn="ctr">
                      <a:solidFill>
                        <a:schemeClr val="tx1"/>
                      </a:solidFill>
                      <a:prstDash val="solid"/>
                      <a:round/>
                      <a:headEnd type="none" w="med" len="med"/>
                      <a:tailEnd type="none" w="med" len="med"/>
                    </a:lnR>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en-GB"/>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952021947"/>
                  </a:ext>
                </a:extLst>
              </a:tr>
              <a:tr h="776803">
                <a:tc>
                  <a:txBody>
                    <a:bodyPr/>
                    <a:lstStyle/>
                    <a:p>
                      <a:endParaRPr lang="en-GB"/>
                    </a:p>
                  </a:txBody>
                  <a:tcPr>
                    <a:lnR w="12700" cap="flat" cmpd="sng" algn="ctr">
                      <a:solidFill>
                        <a:schemeClr val="tx1"/>
                      </a:solidFill>
                      <a:prstDash val="solid"/>
                      <a:round/>
                      <a:headEnd type="none" w="med" len="med"/>
                      <a:tailEnd type="none" w="med" len="med"/>
                    </a:lnR>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en-GB"/>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643553139"/>
                  </a:ext>
                </a:extLst>
              </a:tr>
              <a:tr h="776803">
                <a:tc>
                  <a:txBody>
                    <a:bodyPr/>
                    <a:lstStyle/>
                    <a:p>
                      <a:endParaRPr lang="en-GB"/>
                    </a:p>
                  </a:txBody>
                  <a:tcPr>
                    <a:lnR w="12700" cap="flat" cmpd="sng" algn="ctr">
                      <a:solidFill>
                        <a:schemeClr val="tx1"/>
                      </a:solidFill>
                      <a:prstDash val="solid"/>
                      <a:round/>
                      <a:headEnd type="none" w="med" len="med"/>
                      <a:tailEnd type="none" w="med" len="med"/>
                    </a:lnR>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en-GB"/>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452421703"/>
                  </a:ext>
                </a:extLst>
              </a:tr>
              <a:tr h="776803">
                <a:tc>
                  <a:txBody>
                    <a:bodyPr/>
                    <a:lstStyle/>
                    <a:p>
                      <a:endParaRPr lang="en-GB"/>
                    </a:p>
                  </a:txBody>
                  <a:tcPr>
                    <a:lnR w="12700" cap="flat" cmpd="sng" algn="ctr">
                      <a:solidFill>
                        <a:schemeClr val="tx1"/>
                      </a:solidFill>
                      <a:prstDash val="solid"/>
                      <a:round/>
                      <a:headEnd type="none" w="med" len="med"/>
                      <a:tailEnd type="none" w="med" len="med"/>
                    </a:lnR>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en-GB"/>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2050492"/>
                  </a:ext>
                </a:extLst>
              </a:tr>
              <a:tr h="776803">
                <a:tc>
                  <a:txBody>
                    <a:bodyPr/>
                    <a:lstStyle/>
                    <a:p>
                      <a:endParaRPr lang="en-GB"/>
                    </a:p>
                  </a:txBody>
                  <a:tcPr>
                    <a:lnR w="12700" cap="flat" cmpd="sng" algn="ctr">
                      <a:solidFill>
                        <a:schemeClr val="tx1"/>
                      </a:solidFill>
                      <a:prstDash val="solid"/>
                      <a:round/>
                      <a:headEnd type="none" w="med" len="med"/>
                      <a:tailEnd type="none" w="med" len="med"/>
                    </a:lnR>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en-GB"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548887121"/>
                  </a:ext>
                </a:extLst>
              </a:tr>
            </a:tbl>
          </a:graphicData>
        </a:graphic>
      </p:graphicFrame>
      <p:sp>
        <p:nvSpPr>
          <p:cNvPr id="5" name="TextBox 3">
            <a:extLst>
              <a:ext uri="{FF2B5EF4-FFF2-40B4-BE49-F238E27FC236}">
                <a16:creationId xmlns:a16="http://schemas.microsoft.com/office/drawing/2014/main" id="{B82BCC62-13B1-03F9-A54D-B4EDE85C5B42}"/>
              </a:ext>
            </a:extLst>
          </p:cNvPr>
          <p:cNvSpPr txBox="1"/>
          <p:nvPr/>
        </p:nvSpPr>
        <p:spPr>
          <a:xfrm>
            <a:off x="1189423" y="510988"/>
            <a:ext cx="15673190" cy="1800493"/>
          </a:xfrm>
          <a:prstGeom prst="rect">
            <a:avLst/>
          </a:prstGeom>
        </p:spPr>
        <p:txBody>
          <a:bodyPr wrap="square" lIns="0" tIns="0" rIns="0" bIns="0" rtlCol="0" anchor="t">
            <a:spAutoFit/>
          </a:bodyPr>
          <a:lstStyle/>
          <a:p>
            <a:pPr defTabSz="1051627">
              <a:spcAft>
                <a:spcPts val="600"/>
              </a:spcAft>
            </a:pPr>
            <a:r>
              <a:rPr lang="en-US" sz="4000" b="1" dirty="0">
                <a:solidFill>
                  <a:schemeClr val="accent1"/>
                </a:solidFill>
                <a:latin typeface="Cambria" panose="02040503050406030204" pitchFamily="18" charset="0"/>
                <a:ea typeface="Cambria" panose="02040503050406030204" pitchFamily="18" charset="0"/>
                <a:cs typeface="Times New Roman" panose="02020603050405020304" pitchFamily="18" charset="0"/>
              </a:rPr>
              <a:t>Reference: </a:t>
            </a:r>
          </a:p>
          <a:p>
            <a:pPr algn="just" defTabSz="1051627">
              <a:spcAft>
                <a:spcPts val="600"/>
              </a:spcAft>
            </a:pPr>
            <a:r>
              <a:rPr lang="en-GB" sz="2400" b="0" i="0" dirty="0" err="1">
                <a:solidFill>
                  <a:srgbClr val="222222"/>
                </a:solidFill>
                <a:effectLst/>
                <a:latin typeface="Cambria" panose="02040503050406030204" pitchFamily="18" charset="0"/>
                <a:ea typeface="Cambria" panose="02040503050406030204" pitchFamily="18" charset="0"/>
              </a:rPr>
              <a:t>Qiang</a:t>
            </a:r>
            <a:r>
              <a:rPr lang="en-GB" sz="2400" b="0" i="0" dirty="0">
                <a:solidFill>
                  <a:srgbClr val="222222"/>
                </a:solidFill>
                <a:effectLst/>
                <a:latin typeface="Cambria" panose="02040503050406030204" pitchFamily="18" charset="0"/>
                <a:ea typeface="Cambria" panose="02040503050406030204" pitchFamily="18" charset="0"/>
              </a:rPr>
              <a:t>, X., He, W., Chen, S., </a:t>
            </a:r>
            <a:r>
              <a:rPr lang="en-GB" sz="2400" b="0" i="0" dirty="0" err="1">
                <a:solidFill>
                  <a:srgbClr val="222222"/>
                </a:solidFill>
                <a:effectLst/>
                <a:latin typeface="Cambria" panose="02040503050406030204" pitchFamily="18" charset="0"/>
                <a:ea typeface="Cambria" panose="02040503050406030204" pitchFamily="18" charset="0"/>
              </a:rPr>
              <a:t>Lv</a:t>
            </a:r>
            <a:r>
              <a:rPr lang="en-GB" sz="2400" b="0" i="0" dirty="0">
                <a:solidFill>
                  <a:srgbClr val="222222"/>
                </a:solidFill>
                <a:effectLst/>
                <a:latin typeface="Cambria" panose="02040503050406030204" pitchFamily="18" charset="0"/>
                <a:ea typeface="Cambria" panose="02040503050406030204" pitchFamily="18" charset="0"/>
              </a:rPr>
              <a:t>, Q., &amp; Huang, F. (2023). Hierarchical Point Cloud Transformer: A Unified Vegetation Semantic Segmentation Model for Multisource Point Clouds Based on Deep Learning. </a:t>
            </a:r>
            <a:r>
              <a:rPr lang="en-GB" sz="2400" b="0" i="1" dirty="0">
                <a:solidFill>
                  <a:srgbClr val="222222"/>
                </a:solidFill>
                <a:effectLst/>
                <a:latin typeface="Cambria" panose="02040503050406030204" pitchFamily="18" charset="0"/>
                <a:ea typeface="Cambria" panose="02040503050406030204" pitchFamily="18" charset="0"/>
              </a:rPr>
              <a:t>IEEE Transactions on Geoscience and Remote Sensing</a:t>
            </a:r>
            <a:r>
              <a:rPr lang="en-GB" sz="2400" b="0" i="0" dirty="0">
                <a:solidFill>
                  <a:srgbClr val="222222"/>
                </a:solidFill>
                <a:effectLst/>
                <a:latin typeface="Cambria" panose="02040503050406030204" pitchFamily="18" charset="0"/>
                <a:ea typeface="Cambria" panose="02040503050406030204" pitchFamily="18" charset="0"/>
              </a:rPr>
              <a:t>, </a:t>
            </a:r>
            <a:r>
              <a:rPr lang="en-GB" sz="2400" b="0" i="1" dirty="0">
                <a:solidFill>
                  <a:srgbClr val="222222"/>
                </a:solidFill>
                <a:effectLst/>
                <a:latin typeface="Cambria" panose="02040503050406030204" pitchFamily="18" charset="0"/>
                <a:ea typeface="Cambria" panose="02040503050406030204" pitchFamily="18" charset="0"/>
              </a:rPr>
              <a:t>61</a:t>
            </a:r>
            <a:r>
              <a:rPr lang="en-GB" sz="2400" b="0" i="0" dirty="0">
                <a:solidFill>
                  <a:srgbClr val="222222"/>
                </a:solidFill>
                <a:effectLst/>
                <a:latin typeface="Cambria" panose="02040503050406030204" pitchFamily="18" charset="0"/>
                <a:ea typeface="Cambria" panose="02040503050406030204" pitchFamily="18" charset="0"/>
              </a:rPr>
              <a:t>, 1-16.</a:t>
            </a:r>
            <a:endParaRPr lang="en-US" sz="2400" b="1" dirty="0">
              <a:solidFill>
                <a:schemeClr val="accent1"/>
              </a:solidFill>
              <a:latin typeface="Cambria" panose="020405030504060302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33265449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699D3E82-80CD-27F8-10D4-D72104C764FF}"/>
              </a:ext>
            </a:extLst>
          </p:cNvPr>
          <p:cNvGraphicFramePr>
            <a:graphicFrameLocks noGrp="1"/>
          </p:cNvGraphicFramePr>
          <p:nvPr/>
        </p:nvGraphicFramePr>
        <p:xfrm>
          <a:off x="1478663" y="2848892"/>
          <a:ext cx="15854595" cy="6214424"/>
        </p:xfrm>
        <a:graphic>
          <a:graphicData uri="http://schemas.openxmlformats.org/drawingml/2006/table">
            <a:tbl>
              <a:tblPr firstRow="1" bandRow="1">
                <a:tableStyleId>{C083E6E3-FA7D-4D7B-A595-EF9225AFEA82}</a:tableStyleId>
              </a:tblPr>
              <a:tblGrid>
                <a:gridCol w="3550537">
                  <a:extLst>
                    <a:ext uri="{9D8B030D-6E8A-4147-A177-3AD203B41FA5}">
                      <a16:colId xmlns:a16="http://schemas.microsoft.com/office/drawing/2014/main" val="438025040"/>
                    </a:ext>
                  </a:extLst>
                </a:gridCol>
                <a:gridCol w="7019193">
                  <a:extLst>
                    <a:ext uri="{9D8B030D-6E8A-4147-A177-3AD203B41FA5}">
                      <a16:colId xmlns:a16="http://schemas.microsoft.com/office/drawing/2014/main" val="3718656468"/>
                    </a:ext>
                  </a:extLst>
                </a:gridCol>
                <a:gridCol w="5284865">
                  <a:extLst>
                    <a:ext uri="{9D8B030D-6E8A-4147-A177-3AD203B41FA5}">
                      <a16:colId xmlns:a16="http://schemas.microsoft.com/office/drawing/2014/main" val="994718615"/>
                    </a:ext>
                  </a:extLst>
                </a:gridCol>
              </a:tblGrid>
              <a:tr h="776803">
                <a:tc>
                  <a:txBody>
                    <a:bodyPr/>
                    <a:lstStyle/>
                    <a:p>
                      <a:r>
                        <a:rPr lang="en-GB" dirty="0"/>
                        <a:t>Aspects</a:t>
                      </a:r>
                    </a:p>
                  </a:txBody>
                  <a:tcPr>
                    <a:lnR w="12700" cap="flat" cmpd="sng" algn="ctr">
                      <a:solidFill>
                        <a:schemeClr val="tx1"/>
                      </a:solidFill>
                      <a:prstDash val="solid"/>
                      <a:round/>
                      <a:headEnd type="none" w="med" len="med"/>
                      <a:tailEnd type="none" w="med" len="med"/>
                    </a:lnR>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en-GB"/>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759661231"/>
                  </a:ext>
                </a:extLst>
              </a:tr>
              <a:tr h="776803">
                <a:tc>
                  <a:txBody>
                    <a:bodyPr/>
                    <a:lstStyle/>
                    <a:p>
                      <a:endParaRPr lang="en-GB"/>
                    </a:p>
                  </a:txBody>
                  <a:tcPr>
                    <a:lnR w="12700" cap="flat" cmpd="sng" algn="ctr">
                      <a:solidFill>
                        <a:schemeClr val="tx1"/>
                      </a:solidFill>
                      <a:prstDash val="solid"/>
                      <a:round/>
                      <a:headEnd type="none" w="med" len="med"/>
                      <a:tailEnd type="none" w="med" len="med"/>
                    </a:lnR>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en-GB"/>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28354659"/>
                  </a:ext>
                </a:extLst>
              </a:tr>
              <a:tr h="776803">
                <a:tc>
                  <a:txBody>
                    <a:bodyPr/>
                    <a:lstStyle/>
                    <a:p>
                      <a:endParaRPr lang="en-GB"/>
                    </a:p>
                  </a:txBody>
                  <a:tcPr>
                    <a:lnR w="12700" cap="flat" cmpd="sng" algn="ctr">
                      <a:solidFill>
                        <a:schemeClr val="tx1"/>
                      </a:solidFill>
                      <a:prstDash val="solid"/>
                      <a:round/>
                      <a:headEnd type="none" w="med" len="med"/>
                      <a:tailEnd type="none" w="med" len="med"/>
                    </a:lnR>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en-GB"/>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568344068"/>
                  </a:ext>
                </a:extLst>
              </a:tr>
              <a:tr h="776803">
                <a:tc>
                  <a:txBody>
                    <a:bodyPr/>
                    <a:lstStyle/>
                    <a:p>
                      <a:endParaRPr lang="en-GB"/>
                    </a:p>
                  </a:txBody>
                  <a:tcPr>
                    <a:lnR w="12700" cap="flat" cmpd="sng" algn="ctr">
                      <a:solidFill>
                        <a:schemeClr val="tx1"/>
                      </a:solidFill>
                      <a:prstDash val="solid"/>
                      <a:round/>
                      <a:headEnd type="none" w="med" len="med"/>
                      <a:tailEnd type="none" w="med" len="med"/>
                    </a:lnR>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en-GB"/>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952021947"/>
                  </a:ext>
                </a:extLst>
              </a:tr>
              <a:tr h="776803">
                <a:tc>
                  <a:txBody>
                    <a:bodyPr/>
                    <a:lstStyle/>
                    <a:p>
                      <a:endParaRPr lang="en-GB"/>
                    </a:p>
                  </a:txBody>
                  <a:tcPr>
                    <a:lnR w="12700" cap="flat" cmpd="sng" algn="ctr">
                      <a:solidFill>
                        <a:schemeClr val="tx1"/>
                      </a:solidFill>
                      <a:prstDash val="solid"/>
                      <a:round/>
                      <a:headEnd type="none" w="med" len="med"/>
                      <a:tailEnd type="none" w="med" len="med"/>
                    </a:lnR>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en-GB"/>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643553139"/>
                  </a:ext>
                </a:extLst>
              </a:tr>
              <a:tr h="776803">
                <a:tc>
                  <a:txBody>
                    <a:bodyPr/>
                    <a:lstStyle/>
                    <a:p>
                      <a:endParaRPr lang="en-GB"/>
                    </a:p>
                  </a:txBody>
                  <a:tcPr>
                    <a:lnR w="12700" cap="flat" cmpd="sng" algn="ctr">
                      <a:solidFill>
                        <a:schemeClr val="tx1"/>
                      </a:solidFill>
                      <a:prstDash val="solid"/>
                      <a:round/>
                      <a:headEnd type="none" w="med" len="med"/>
                      <a:tailEnd type="none" w="med" len="med"/>
                    </a:lnR>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en-GB"/>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452421703"/>
                  </a:ext>
                </a:extLst>
              </a:tr>
              <a:tr h="776803">
                <a:tc>
                  <a:txBody>
                    <a:bodyPr/>
                    <a:lstStyle/>
                    <a:p>
                      <a:endParaRPr lang="en-GB"/>
                    </a:p>
                  </a:txBody>
                  <a:tcPr>
                    <a:lnR w="12700" cap="flat" cmpd="sng" algn="ctr">
                      <a:solidFill>
                        <a:schemeClr val="tx1"/>
                      </a:solidFill>
                      <a:prstDash val="solid"/>
                      <a:round/>
                      <a:headEnd type="none" w="med" len="med"/>
                      <a:tailEnd type="none" w="med" len="med"/>
                    </a:lnR>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en-GB"/>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2050492"/>
                  </a:ext>
                </a:extLst>
              </a:tr>
              <a:tr h="776803">
                <a:tc>
                  <a:txBody>
                    <a:bodyPr/>
                    <a:lstStyle/>
                    <a:p>
                      <a:endParaRPr lang="en-GB"/>
                    </a:p>
                  </a:txBody>
                  <a:tcPr>
                    <a:lnR w="12700" cap="flat" cmpd="sng" algn="ctr">
                      <a:solidFill>
                        <a:schemeClr val="tx1"/>
                      </a:solidFill>
                      <a:prstDash val="solid"/>
                      <a:round/>
                      <a:headEnd type="none" w="med" len="med"/>
                      <a:tailEnd type="none" w="med" len="med"/>
                    </a:lnR>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en-GB"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548887121"/>
                  </a:ext>
                </a:extLst>
              </a:tr>
            </a:tbl>
          </a:graphicData>
        </a:graphic>
      </p:graphicFrame>
      <p:sp>
        <p:nvSpPr>
          <p:cNvPr id="5" name="TextBox 3">
            <a:extLst>
              <a:ext uri="{FF2B5EF4-FFF2-40B4-BE49-F238E27FC236}">
                <a16:creationId xmlns:a16="http://schemas.microsoft.com/office/drawing/2014/main" id="{B82BCC62-13B1-03F9-A54D-B4EDE85C5B42}"/>
              </a:ext>
            </a:extLst>
          </p:cNvPr>
          <p:cNvSpPr txBox="1"/>
          <p:nvPr/>
        </p:nvSpPr>
        <p:spPr>
          <a:xfrm>
            <a:off x="1189423" y="510988"/>
            <a:ext cx="15673190" cy="1431161"/>
          </a:xfrm>
          <a:prstGeom prst="rect">
            <a:avLst/>
          </a:prstGeom>
        </p:spPr>
        <p:txBody>
          <a:bodyPr wrap="square" lIns="0" tIns="0" rIns="0" bIns="0" rtlCol="0" anchor="t">
            <a:spAutoFit/>
          </a:bodyPr>
          <a:lstStyle/>
          <a:p>
            <a:pPr defTabSz="1051627">
              <a:spcAft>
                <a:spcPts val="600"/>
              </a:spcAft>
            </a:pPr>
            <a:r>
              <a:rPr lang="en-US" sz="4000" b="1" dirty="0">
                <a:solidFill>
                  <a:schemeClr val="accent1"/>
                </a:solidFill>
                <a:latin typeface="Cambria" panose="02040503050406030204" pitchFamily="18" charset="0"/>
                <a:ea typeface="Cambria" panose="02040503050406030204" pitchFamily="18" charset="0"/>
                <a:cs typeface="Times New Roman" panose="02020603050405020304" pitchFamily="18" charset="0"/>
              </a:rPr>
              <a:t>Reference: </a:t>
            </a:r>
          </a:p>
          <a:p>
            <a:pPr algn="just" defTabSz="1051627">
              <a:spcAft>
                <a:spcPts val="600"/>
              </a:spcAft>
            </a:pPr>
            <a:r>
              <a:rPr lang="en-GB" sz="2400" b="0" i="0" dirty="0">
                <a:solidFill>
                  <a:srgbClr val="222222"/>
                </a:solidFill>
                <a:effectLst/>
                <a:latin typeface="Cambria" panose="02040503050406030204" pitchFamily="18" charset="0"/>
                <a:ea typeface="Cambria" panose="02040503050406030204" pitchFamily="18" charset="0"/>
              </a:rPr>
              <a:t>Wang, L., Meng, W., Xi, R., Zhang, Y., Ma, C., Lu, L., &amp; Zhang, X. (2019). 3D point cloud analysis and classification in large-scale scene based on deep learning. </a:t>
            </a:r>
            <a:r>
              <a:rPr lang="en-GB" sz="2400" b="0" i="1" dirty="0">
                <a:solidFill>
                  <a:srgbClr val="222222"/>
                </a:solidFill>
                <a:effectLst/>
                <a:latin typeface="Cambria" panose="02040503050406030204" pitchFamily="18" charset="0"/>
                <a:ea typeface="Cambria" panose="02040503050406030204" pitchFamily="18" charset="0"/>
              </a:rPr>
              <a:t>IEEE access</a:t>
            </a:r>
            <a:r>
              <a:rPr lang="en-GB" sz="2400" b="0" i="0" dirty="0">
                <a:solidFill>
                  <a:srgbClr val="222222"/>
                </a:solidFill>
                <a:effectLst/>
                <a:latin typeface="Cambria" panose="02040503050406030204" pitchFamily="18" charset="0"/>
                <a:ea typeface="Cambria" panose="02040503050406030204" pitchFamily="18" charset="0"/>
              </a:rPr>
              <a:t>, </a:t>
            </a:r>
            <a:r>
              <a:rPr lang="en-GB" sz="2400" b="0" i="1" dirty="0">
                <a:solidFill>
                  <a:srgbClr val="222222"/>
                </a:solidFill>
                <a:effectLst/>
                <a:latin typeface="Cambria" panose="02040503050406030204" pitchFamily="18" charset="0"/>
                <a:ea typeface="Cambria" panose="02040503050406030204" pitchFamily="18" charset="0"/>
              </a:rPr>
              <a:t>7</a:t>
            </a:r>
            <a:r>
              <a:rPr lang="en-GB" sz="2400" b="0" i="0" dirty="0">
                <a:solidFill>
                  <a:srgbClr val="222222"/>
                </a:solidFill>
                <a:effectLst/>
                <a:latin typeface="Cambria" panose="02040503050406030204" pitchFamily="18" charset="0"/>
                <a:ea typeface="Cambria" panose="02040503050406030204" pitchFamily="18" charset="0"/>
              </a:rPr>
              <a:t>, 55649-55658.</a:t>
            </a:r>
            <a:endParaRPr lang="en-US" sz="2400" b="1" dirty="0">
              <a:solidFill>
                <a:schemeClr val="accent1"/>
              </a:solidFill>
              <a:latin typeface="Cambria" panose="020405030504060302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12925972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9D1799-64CB-6B3C-6C6B-1503B50B6AA6}"/>
              </a:ext>
            </a:extLst>
          </p:cNvPr>
          <p:cNvSpPr txBox="1"/>
          <p:nvPr/>
        </p:nvSpPr>
        <p:spPr>
          <a:xfrm>
            <a:off x="4578724" y="3005253"/>
            <a:ext cx="9157446" cy="4088235"/>
          </a:xfrm>
          <a:prstGeom prst="rect">
            <a:avLst/>
          </a:prstGeom>
          <a:noFill/>
        </p:spPr>
        <p:txBody>
          <a:bodyPr wrap="square">
            <a:spAutoFit/>
          </a:bodyPr>
          <a:lstStyle/>
          <a:p>
            <a:pPr marL="1074738" indent="-1074738" defTabSz="1051627">
              <a:lnSpc>
                <a:spcPct val="150000"/>
              </a:lnSpc>
              <a:spcAft>
                <a:spcPts val="600"/>
              </a:spcAft>
              <a:buFont typeface="+mj-lt"/>
              <a:buAutoNum type="arabicPeriod"/>
            </a:pPr>
            <a:r>
              <a:rPr lang="en-GB" sz="1800" dirty="0">
                <a:latin typeface="Cambria" panose="02040503050406030204" pitchFamily="18" charset="0"/>
                <a:ea typeface="Cambria" panose="02040503050406030204" pitchFamily="18" charset="0"/>
              </a:rPr>
              <a:t>Consistency-Based Semi-supervised Learning for Point Cloud Classification</a:t>
            </a:r>
          </a:p>
          <a:p>
            <a:pPr marL="1074738" indent="-1074738" defTabSz="1051627">
              <a:lnSpc>
                <a:spcPct val="150000"/>
              </a:lnSpc>
              <a:spcAft>
                <a:spcPts val="600"/>
              </a:spcAft>
              <a:buFont typeface="+mj-lt"/>
              <a:buAutoNum type="arabicPeriod"/>
            </a:pPr>
            <a:r>
              <a:rPr lang="en-GB" sz="1800" dirty="0">
                <a:latin typeface="Cambria" panose="02040503050406030204" pitchFamily="18" charset="0"/>
                <a:ea typeface="Cambria" panose="02040503050406030204" pitchFamily="18" charset="0"/>
              </a:rPr>
              <a:t>Perception Pipeline of Autonomous Mobile Robots using 3D Point Cloud Classification</a:t>
            </a:r>
          </a:p>
          <a:p>
            <a:pPr marL="1074738" indent="-1074738" defTabSz="1051627">
              <a:lnSpc>
                <a:spcPct val="150000"/>
              </a:lnSpc>
              <a:spcAft>
                <a:spcPts val="600"/>
              </a:spcAft>
              <a:buFont typeface="+mj-lt"/>
              <a:buAutoNum type="arabicPeriod"/>
            </a:pPr>
            <a:r>
              <a:rPr lang="en-GB" sz="1800" dirty="0">
                <a:latin typeface="Cambria" panose="02040503050406030204" pitchFamily="18" charset="0"/>
                <a:ea typeface="Cambria" panose="02040503050406030204" pitchFamily="18" charset="0"/>
              </a:rPr>
              <a:t>A semantic labelling framework for ALS point clouds based on discretization and CNN</a:t>
            </a:r>
          </a:p>
          <a:p>
            <a:pPr marL="1074738" indent="-1074738" defTabSz="1051627">
              <a:lnSpc>
                <a:spcPct val="150000"/>
              </a:lnSpc>
              <a:spcAft>
                <a:spcPts val="600"/>
              </a:spcAft>
              <a:buFont typeface="+mj-lt"/>
              <a:buAutoNum type="arabicPeriod"/>
            </a:pPr>
            <a:r>
              <a:rPr lang="en-GB" sz="1800" dirty="0">
                <a:latin typeface="Cambria" panose="02040503050406030204" pitchFamily="18" charset="0"/>
                <a:ea typeface="Cambria" panose="02040503050406030204" pitchFamily="18" charset="0"/>
              </a:rPr>
              <a:t>CSF-Net: Colour Spectrum Fusion Network for Semantic </a:t>
            </a:r>
            <a:r>
              <a:rPr lang="en-GB" sz="1800" dirty="0" err="1">
                <a:latin typeface="Cambria" panose="02040503050406030204" pitchFamily="18" charset="0"/>
                <a:ea typeface="Cambria" panose="02040503050406030204" pitchFamily="18" charset="0"/>
              </a:rPr>
              <a:t>Labeling</a:t>
            </a:r>
            <a:r>
              <a:rPr lang="en-GB" sz="1800" dirty="0">
                <a:latin typeface="Cambria" panose="02040503050406030204" pitchFamily="18" charset="0"/>
                <a:ea typeface="Cambria" panose="02040503050406030204" pitchFamily="18" charset="0"/>
              </a:rPr>
              <a:t> of Airborne Laser Scanning Point Cloud</a:t>
            </a:r>
          </a:p>
          <a:p>
            <a:pPr marL="1074738" indent="-1074738" defTabSz="1051627">
              <a:lnSpc>
                <a:spcPct val="150000"/>
              </a:lnSpc>
              <a:spcAft>
                <a:spcPts val="600"/>
              </a:spcAft>
              <a:buFont typeface="+mj-lt"/>
              <a:buAutoNum type="arabicPeriod"/>
            </a:pPr>
            <a:r>
              <a:rPr lang="en-GB" sz="1800" dirty="0">
                <a:latin typeface="Cambria" panose="02040503050406030204" pitchFamily="18" charset="0"/>
                <a:ea typeface="Cambria" panose="02040503050406030204" pitchFamily="18" charset="0"/>
              </a:rPr>
              <a:t>Hierarchical Point Cloud Transformer: A Unified Vegetation Semantic Segmentation Model for Multisource Point Clouds Based on Deep Learning</a:t>
            </a:r>
            <a:endParaRPr lang="en-US" sz="1800" dirty="0">
              <a:latin typeface="Cambria" panose="020405030504060302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3035144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E517A0C6-0EC7-CE9D-3A5D-7E80A3A212B8}"/>
              </a:ext>
            </a:extLst>
          </p:cNvPr>
          <p:cNvSpPr txBox="1"/>
          <p:nvPr/>
        </p:nvSpPr>
        <p:spPr>
          <a:xfrm>
            <a:off x="1081846" y="546895"/>
            <a:ext cx="7792472" cy="1251881"/>
          </a:xfrm>
          <a:prstGeom prst="rect">
            <a:avLst/>
          </a:prstGeom>
        </p:spPr>
        <p:txBody>
          <a:bodyPr lIns="0" tIns="0" rIns="0" bIns="0" rtlCol="0" anchor="t">
            <a:spAutoFit/>
          </a:bodyPr>
          <a:lstStyle/>
          <a:p>
            <a:pPr defTabSz="1051627">
              <a:lnSpc>
                <a:spcPts val="11501"/>
              </a:lnSpc>
              <a:spcAft>
                <a:spcPts val="600"/>
              </a:spcAft>
            </a:pPr>
            <a:r>
              <a:rPr lang="en-US" sz="5001" b="1" dirty="0">
                <a:solidFill>
                  <a:schemeClr val="accent1"/>
                </a:solidFill>
                <a:latin typeface="Cambria" panose="02040503050406030204" pitchFamily="18" charset="0"/>
                <a:ea typeface="Cambria" panose="02040503050406030204" pitchFamily="18" charset="0"/>
                <a:cs typeface="Times New Roman" panose="02020603050405020304" pitchFamily="18" charset="0"/>
              </a:rPr>
              <a:t>LiDAR Used by Defra</a:t>
            </a:r>
          </a:p>
        </p:txBody>
      </p:sp>
      <p:pic>
        <p:nvPicPr>
          <p:cNvPr id="5" name="Picture 4">
            <a:extLst>
              <a:ext uri="{FF2B5EF4-FFF2-40B4-BE49-F238E27FC236}">
                <a16:creationId xmlns:a16="http://schemas.microsoft.com/office/drawing/2014/main" id="{46885B4C-C425-3C31-FC20-62DD7000A83E}"/>
              </a:ext>
            </a:extLst>
          </p:cNvPr>
          <p:cNvPicPr>
            <a:picLocks noChangeAspect="1"/>
          </p:cNvPicPr>
          <p:nvPr/>
        </p:nvPicPr>
        <p:blipFill>
          <a:blip r:embed="rId2"/>
          <a:stretch>
            <a:fillRect/>
          </a:stretch>
        </p:blipFill>
        <p:spPr>
          <a:xfrm>
            <a:off x="152400" y="2355515"/>
            <a:ext cx="8191500" cy="4363562"/>
          </a:xfrm>
          <a:prstGeom prst="rect">
            <a:avLst/>
          </a:prstGeom>
        </p:spPr>
      </p:pic>
      <p:pic>
        <p:nvPicPr>
          <p:cNvPr id="6" name="Picture 5">
            <a:extLst>
              <a:ext uri="{FF2B5EF4-FFF2-40B4-BE49-F238E27FC236}">
                <a16:creationId xmlns:a16="http://schemas.microsoft.com/office/drawing/2014/main" id="{1D50D0A4-5D7E-37F9-EB34-E1F9C9B76126}"/>
              </a:ext>
            </a:extLst>
          </p:cNvPr>
          <p:cNvPicPr>
            <a:picLocks noChangeAspect="1"/>
          </p:cNvPicPr>
          <p:nvPr/>
        </p:nvPicPr>
        <p:blipFill>
          <a:blip r:embed="rId3"/>
          <a:stretch>
            <a:fillRect/>
          </a:stretch>
        </p:blipFill>
        <p:spPr>
          <a:xfrm>
            <a:off x="8500378" y="2355516"/>
            <a:ext cx="9387572" cy="4364974"/>
          </a:xfrm>
          <a:prstGeom prst="rect">
            <a:avLst/>
          </a:prstGeom>
        </p:spPr>
      </p:pic>
      <p:sp>
        <p:nvSpPr>
          <p:cNvPr id="7" name="TextBox 6">
            <a:extLst>
              <a:ext uri="{FF2B5EF4-FFF2-40B4-BE49-F238E27FC236}">
                <a16:creationId xmlns:a16="http://schemas.microsoft.com/office/drawing/2014/main" id="{A85BAB3F-3ABE-BB3C-D15E-B706BA1B8D39}"/>
              </a:ext>
            </a:extLst>
          </p:cNvPr>
          <p:cNvSpPr txBox="1"/>
          <p:nvPr/>
        </p:nvSpPr>
        <p:spPr>
          <a:xfrm>
            <a:off x="6498291" y="6983428"/>
            <a:ext cx="11389659" cy="584775"/>
          </a:xfrm>
          <a:prstGeom prst="rect">
            <a:avLst/>
          </a:prstGeom>
          <a:noFill/>
        </p:spPr>
        <p:txBody>
          <a:bodyPr wrap="square" rtlCol="0">
            <a:spAutoFit/>
          </a:bodyPr>
          <a:lstStyle/>
          <a:p>
            <a:pPr algn="r"/>
            <a:r>
              <a:rPr lang="en-GB" sz="3200" dirty="0">
                <a:latin typeface="Cambria" panose="02040503050406030204" pitchFamily="18" charset="0"/>
                <a:ea typeface="Cambria" panose="02040503050406030204" pitchFamily="18" charset="0"/>
              </a:rPr>
              <a:t>Reference: </a:t>
            </a:r>
            <a:r>
              <a:rPr lang="en-GB" sz="3200" dirty="0">
                <a:latin typeface="Cambria" panose="02040503050406030204" pitchFamily="18" charset="0"/>
                <a:ea typeface="Cambria" panose="02040503050406030204" pitchFamily="18" charset="0"/>
                <a:hlinkClick r:id="rId4"/>
              </a:rPr>
              <a:t>Galaxy | Teledyne Geospatial (teledyneoptech.com)</a:t>
            </a:r>
            <a:endParaRPr lang="en-GB" sz="32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202775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E517A0C6-0EC7-CE9D-3A5D-7E80A3A212B8}"/>
              </a:ext>
            </a:extLst>
          </p:cNvPr>
          <p:cNvSpPr txBox="1"/>
          <p:nvPr/>
        </p:nvSpPr>
        <p:spPr>
          <a:xfrm>
            <a:off x="1081846" y="546895"/>
            <a:ext cx="7792472" cy="1251881"/>
          </a:xfrm>
          <a:prstGeom prst="rect">
            <a:avLst/>
          </a:prstGeom>
        </p:spPr>
        <p:txBody>
          <a:bodyPr lIns="0" tIns="0" rIns="0" bIns="0" rtlCol="0" anchor="t">
            <a:spAutoFit/>
          </a:bodyPr>
          <a:lstStyle/>
          <a:p>
            <a:pPr defTabSz="1051627">
              <a:lnSpc>
                <a:spcPts val="11501"/>
              </a:lnSpc>
              <a:spcAft>
                <a:spcPts val="600"/>
              </a:spcAft>
            </a:pPr>
            <a:r>
              <a:rPr lang="en-US" sz="5001" b="1" dirty="0">
                <a:solidFill>
                  <a:schemeClr val="accent1"/>
                </a:solidFill>
                <a:latin typeface="Cambria" panose="02040503050406030204" pitchFamily="18" charset="0"/>
                <a:ea typeface="Cambria" panose="02040503050406030204" pitchFamily="18" charset="0"/>
                <a:cs typeface="Times New Roman" panose="02020603050405020304" pitchFamily="18" charset="0"/>
              </a:rPr>
              <a:t>LiDAR Used by Defra</a:t>
            </a:r>
          </a:p>
        </p:txBody>
      </p:sp>
      <p:sp>
        <p:nvSpPr>
          <p:cNvPr id="7" name="TextBox 6">
            <a:extLst>
              <a:ext uri="{FF2B5EF4-FFF2-40B4-BE49-F238E27FC236}">
                <a16:creationId xmlns:a16="http://schemas.microsoft.com/office/drawing/2014/main" id="{A85BAB3F-3ABE-BB3C-D15E-B706BA1B8D39}"/>
              </a:ext>
            </a:extLst>
          </p:cNvPr>
          <p:cNvSpPr txBox="1"/>
          <p:nvPr/>
        </p:nvSpPr>
        <p:spPr>
          <a:xfrm>
            <a:off x="6794127" y="9417345"/>
            <a:ext cx="11389659" cy="584775"/>
          </a:xfrm>
          <a:prstGeom prst="rect">
            <a:avLst/>
          </a:prstGeom>
          <a:noFill/>
        </p:spPr>
        <p:txBody>
          <a:bodyPr wrap="square" rtlCol="0">
            <a:spAutoFit/>
          </a:bodyPr>
          <a:lstStyle/>
          <a:p>
            <a:pPr algn="r"/>
            <a:r>
              <a:rPr lang="en-GB" sz="3200" dirty="0">
                <a:latin typeface="Cambria" panose="02040503050406030204" pitchFamily="18" charset="0"/>
                <a:ea typeface="Cambria" panose="02040503050406030204" pitchFamily="18" charset="0"/>
              </a:rPr>
              <a:t>Reference: </a:t>
            </a:r>
            <a:r>
              <a:rPr lang="en-GB" sz="3200" dirty="0">
                <a:latin typeface="Cambria" panose="02040503050406030204" pitchFamily="18" charset="0"/>
                <a:ea typeface="Cambria" panose="02040503050406030204" pitchFamily="18" charset="0"/>
                <a:hlinkClick r:id="rId2"/>
              </a:rPr>
              <a:t>Galaxy | Teledyne Geospatial (teledyneoptech.com)</a:t>
            </a:r>
            <a:endParaRPr lang="en-GB" sz="3200" dirty="0">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314317AE-F82F-0110-0845-0FFBF81AB01B}"/>
              </a:ext>
            </a:extLst>
          </p:cNvPr>
          <p:cNvPicPr>
            <a:picLocks noChangeAspect="1"/>
          </p:cNvPicPr>
          <p:nvPr/>
        </p:nvPicPr>
        <p:blipFill>
          <a:blip r:embed="rId3"/>
          <a:stretch>
            <a:fillRect/>
          </a:stretch>
        </p:blipFill>
        <p:spPr>
          <a:xfrm>
            <a:off x="1884189" y="2181212"/>
            <a:ext cx="13441911" cy="6456351"/>
          </a:xfrm>
          <a:prstGeom prst="rect">
            <a:avLst/>
          </a:prstGeom>
        </p:spPr>
      </p:pic>
    </p:spTree>
    <p:extLst>
      <p:ext uri="{BB962C8B-B14F-4D97-AF65-F5344CB8AC3E}">
        <p14:creationId xmlns:p14="http://schemas.microsoft.com/office/powerpoint/2010/main" val="2843566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E517A0C6-0EC7-CE9D-3A5D-7E80A3A212B8}"/>
              </a:ext>
            </a:extLst>
          </p:cNvPr>
          <p:cNvSpPr txBox="1"/>
          <p:nvPr/>
        </p:nvSpPr>
        <p:spPr>
          <a:xfrm>
            <a:off x="1081846" y="546895"/>
            <a:ext cx="7792472" cy="1251881"/>
          </a:xfrm>
          <a:prstGeom prst="rect">
            <a:avLst/>
          </a:prstGeom>
        </p:spPr>
        <p:txBody>
          <a:bodyPr lIns="0" tIns="0" rIns="0" bIns="0" rtlCol="0" anchor="t">
            <a:spAutoFit/>
          </a:bodyPr>
          <a:lstStyle/>
          <a:p>
            <a:pPr defTabSz="1051627">
              <a:lnSpc>
                <a:spcPts val="11501"/>
              </a:lnSpc>
              <a:spcAft>
                <a:spcPts val="600"/>
              </a:spcAft>
            </a:pPr>
            <a:r>
              <a:rPr lang="en-US" sz="5001" b="1" dirty="0">
                <a:solidFill>
                  <a:schemeClr val="accent1"/>
                </a:solidFill>
                <a:latin typeface="Cambria" panose="02040503050406030204" pitchFamily="18" charset="0"/>
                <a:ea typeface="Cambria" panose="02040503050406030204" pitchFamily="18" charset="0"/>
                <a:cs typeface="Times New Roman" panose="02020603050405020304" pitchFamily="18" charset="0"/>
              </a:rPr>
              <a:t>LiDAR Used by Defra</a:t>
            </a:r>
          </a:p>
        </p:txBody>
      </p:sp>
      <p:sp>
        <p:nvSpPr>
          <p:cNvPr id="7" name="TextBox 6">
            <a:extLst>
              <a:ext uri="{FF2B5EF4-FFF2-40B4-BE49-F238E27FC236}">
                <a16:creationId xmlns:a16="http://schemas.microsoft.com/office/drawing/2014/main" id="{A85BAB3F-3ABE-BB3C-D15E-B706BA1B8D39}"/>
              </a:ext>
            </a:extLst>
          </p:cNvPr>
          <p:cNvSpPr txBox="1"/>
          <p:nvPr/>
        </p:nvSpPr>
        <p:spPr>
          <a:xfrm>
            <a:off x="6794127" y="9417345"/>
            <a:ext cx="11389659" cy="584775"/>
          </a:xfrm>
          <a:prstGeom prst="rect">
            <a:avLst/>
          </a:prstGeom>
          <a:noFill/>
        </p:spPr>
        <p:txBody>
          <a:bodyPr wrap="square" rtlCol="0">
            <a:spAutoFit/>
          </a:bodyPr>
          <a:lstStyle/>
          <a:p>
            <a:pPr algn="r"/>
            <a:r>
              <a:rPr lang="en-GB" sz="3200" dirty="0">
                <a:latin typeface="Cambria" panose="02040503050406030204" pitchFamily="18" charset="0"/>
                <a:ea typeface="Cambria" panose="02040503050406030204" pitchFamily="18" charset="0"/>
              </a:rPr>
              <a:t>Reference: </a:t>
            </a:r>
            <a:r>
              <a:rPr lang="en-GB" sz="3200" dirty="0">
                <a:latin typeface="Cambria" panose="02040503050406030204" pitchFamily="18" charset="0"/>
                <a:ea typeface="Cambria" panose="02040503050406030204" pitchFamily="18" charset="0"/>
                <a:hlinkClick r:id="rId2"/>
              </a:rPr>
              <a:t>Galaxy | Teledyne Geospatial (teledyneoptech.com)</a:t>
            </a:r>
            <a:endParaRPr lang="en-GB" sz="3200" dirty="0">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28D82F6F-B3DA-9530-1639-3E531A840696}"/>
              </a:ext>
            </a:extLst>
          </p:cNvPr>
          <p:cNvPicPr>
            <a:picLocks noChangeAspect="1"/>
          </p:cNvPicPr>
          <p:nvPr/>
        </p:nvPicPr>
        <p:blipFill>
          <a:blip r:embed="rId3"/>
          <a:stretch>
            <a:fillRect/>
          </a:stretch>
        </p:blipFill>
        <p:spPr>
          <a:xfrm>
            <a:off x="1561378" y="2927093"/>
            <a:ext cx="15189056" cy="3797264"/>
          </a:xfrm>
          <a:prstGeom prst="rect">
            <a:avLst/>
          </a:prstGeom>
        </p:spPr>
      </p:pic>
    </p:spTree>
    <p:extLst>
      <p:ext uri="{BB962C8B-B14F-4D97-AF65-F5344CB8AC3E}">
        <p14:creationId xmlns:p14="http://schemas.microsoft.com/office/powerpoint/2010/main" val="2012868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E517A0C6-0EC7-CE9D-3A5D-7E80A3A212B8}"/>
              </a:ext>
            </a:extLst>
          </p:cNvPr>
          <p:cNvSpPr txBox="1"/>
          <p:nvPr/>
        </p:nvSpPr>
        <p:spPr>
          <a:xfrm>
            <a:off x="893587" y="0"/>
            <a:ext cx="7792472" cy="1251881"/>
          </a:xfrm>
          <a:prstGeom prst="rect">
            <a:avLst/>
          </a:prstGeom>
        </p:spPr>
        <p:txBody>
          <a:bodyPr lIns="0" tIns="0" rIns="0" bIns="0" rtlCol="0" anchor="t">
            <a:spAutoFit/>
          </a:bodyPr>
          <a:lstStyle/>
          <a:p>
            <a:pPr defTabSz="1051627">
              <a:lnSpc>
                <a:spcPts val="11501"/>
              </a:lnSpc>
              <a:spcAft>
                <a:spcPts val="600"/>
              </a:spcAft>
            </a:pPr>
            <a:r>
              <a:rPr lang="en-US" sz="5001" b="1" dirty="0">
                <a:solidFill>
                  <a:schemeClr val="accent1"/>
                </a:solidFill>
                <a:latin typeface="Cambria" panose="02040503050406030204" pitchFamily="18" charset="0"/>
                <a:ea typeface="Cambria" panose="02040503050406030204" pitchFamily="18" charset="0"/>
                <a:cs typeface="Times New Roman" panose="02020603050405020304" pitchFamily="18" charset="0"/>
              </a:rPr>
              <a:t>LiDAR Used by </a:t>
            </a:r>
            <a:r>
              <a:rPr lang="en-US" sz="5001" b="1" dirty="0" err="1">
                <a:solidFill>
                  <a:schemeClr val="accent1"/>
                </a:solidFill>
                <a:latin typeface="Cambria" panose="02040503050406030204" pitchFamily="18" charset="0"/>
                <a:ea typeface="Cambria" panose="02040503050406030204" pitchFamily="18" charset="0"/>
                <a:cs typeface="Times New Roman" panose="02020603050405020304" pitchFamily="18" charset="0"/>
              </a:rPr>
              <a:t>Railwork</a:t>
            </a:r>
            <a:endParaRPr lang="en-US" sz="5001" b="1" dirty="0">
              <a:solidFill>
                <a:schemeClr val="accent1"/>
              </a:solidFill>
              <a:latin typeface="Cambria" panose="02040503050406030204" pitchFamily="18" charset="0"/>
              <a:ea typeface="Cambria" panose="02040503050406030204" pitchFamily="18" charset="0"/>
              <a:cs typeface="Times New Roman" panose="02020603050405020304" pitchFamily="18" charset="0"/>
            </a:endParaRPr>
          </a:p>
        </p:txBody>
      </p:sp>
      <p:pic>
        <p:nvPicPr>
          <p:cNvPr id="1026" name="Picture 2" descr="Image result for dji enterprise zenmuse 11">
            <a:extLst>
              <a:ext uri="{FF2B5EF4-FFF2-40B4-BE49-F238E27FC236}">
                <a16:creationId xmlns:a16="http://schemas.microsoft.com/office/drawing/2014/main" id="{C829BB7D-AE9A-998A-6F59-167D60EF64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2966" y="1963271"/>
            <a:ext cx="6484632" cy="360047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337889E-D371-2AED-513B-E1622EDC4B0B}"/>
              </a:ext>
            </a:extLst>
          </p:cNvPr>
          <p:cNvSpPr txBox="1"/>
          <p:nvPr/>
        </p:nvSpPr>
        <p:spPr>
          <a:xfrm>
            <a:off x="10782966" y="5641201"/>
            <a:ext cx="3036852" cy="584775"/>
          </a:xfrm>
          <a:prstGeom prst="rect">
            <a:avLst/>
          </a:prstGeom>
          <a:noFill/>
        </p:spPr>
        <p:txBody>
          <a:bodyPr wrap="square">
            <a:spAutoFit/>
          </a:bodyPr>
          <a:lstStyle/>
          <a:p>
            <a:r>
              <a:rPr lang="en-GB" sz="3200" dirty="0">
                <a:latin typeface="Cambria" panose="02040503050406030204" pitchFamily="18" charset="0"/>
                <a:ea typeface="Cambria" panose="02040503050406030204" pitchFamily="18" charset="0"/>
              </a:rPr>
              <a:t>DJI </a:t>
            </a:r>
            <a:r>
              <a:rPr lang="en-GB" sz="3200" dirty="0" err="1">
                <a:latin typeface="Cambria" panose="02040503050406030204" pitchFamily="18" charset="0"/>
                <a:ea typeface="Cambria" panose="02040503050406030204" pitchFamily="18" charset="0"/>
              </a:rPr>
              <a:t>Zenmuse</a:t>
            </a:r>
            <a:r>
              <a:rPr lang="en-GB" sz="3200" dirty="0">
                <a:latin typeface="Cambria" panose="02040503050406030204" pitchFamily="18" charset="0"/>
                <a:ea typeface="Cambria" panose="02040503050406030204" pitchFamily="18" charset="0"/>
              </a:rPr>
              <a:t> L1</a:t>
            </a:r>
          </a:p>
        </p:txBody>
      </p:sp>
      <p:sp>
        <p:nvSpPr>
          <p:cNvPr id="6" name="TextBox 5">
            <a:extLst>
              <a:ext uri="{FF2B5EF4-FFF2-40B4-BE49-F238E27FC236}">
                <a16:creationId xmlns:a16="http://schemas.microsoft.com/office/drawing/2014/main" id="{30AD1027-2905-71F7-51F1-F7C64144D1FD}"/>
              </a:ext>
            </a:extLst>
          </p:cNvPr>
          <p:cNvSpPr txBox="1"/>
          <p:nvPr/>
        </p:nvSpPr>
        <p:spPr>
          <a:xfrm>
            <a:off x="893587" y="1277495"/>
            <a:ext cx="8740588" cy="3994107"/>
          </a:xfrm>
          <a:prstGeom prst="rect">
            <a:avLst/>
          </a:prstGeom>
          <a:noFill/>
        </p:spPr>
        <p:txBody>
          <a:bodyPr wrap="square" rtlCol="0">
            <a:spAutoFit/>
          </a:bodyPr>
          <a:lstStyle/>
          <a:p>
            <a:pPr fontAlgn="base">
              <a:lnSpc>
                <a:spcPct val="150000"/>
              </a:lnSpc>
            </a:pPr>
            <a:r>
              <a:rPr lang="en-GB" sz="2800" b="1" i="0" dirty="0">
                <a:effectLst/>
                <a:latin typeface="Cambria" panose="02040503050406030204" pitchFamily="18" charset="0"/>
                <a:ea typeface="Cambria" panose="02040503050406030204" pitchFamily="18" charset="0"/>
              </a:rPr>
              <a:t>A Lidar + RGB Solution for Aerial Surveying</a:t>
            </a:r>
          </a:p>
          <a:p>
            <a:pPr algn="just" fontAlgn="base">
              <a:lnSpc>
                <a:spcPct val="150000"/>
              </a:lnSpc>
            </a:pPr>
            <a:r>
              <a:rPr lang="en-GB" sz="2400" b="0" i="0" dirty="0">
                <a:effectLst/>
                <a:latin typeface="Cambria" panose="02040503050406030204" pitchFamily="18" charset="0"/>
                <a:ea typeface="Cambria" panose="02040503050406030204" pitchFamily="18" charset="0"/>
              </a:rPr>
              <a:t>The </a:t>
            </a:r>
            <a:r>
              <a:rPr lang="en-GB" sz="2400" b="0" i="0" dirty="0" err="1">
                <a:effectLst/>
                <a:latin typeface="Cambria" panose="02040503050406030204" pitchFamily="18" charset="0"/>
                <a:ea typeface="Cambria" panose="02040503050406030204" pitchFamily="18" charset="0"/>
              </a:rPr>
              <a:t>Zenmuse</a:t>
            </a:r>
            <a:r>
              <a:rPr lang="en-GB" sz="2400" b="0" i="0" dirty="0">
                <a:effectLst/>
                <a:latin typeface="Cambria" panose="02040503050406030204" pitchFamily="18" charset="0"/>
                <a:ea typeface="Cambria" panose="02040503050406030204" pitchFamily="18" charset="0"/>
              </a:rPr>
              <a:t> L1 integrates a </a:t>
            </a:r>
            <a:r>
              <a:rPr lang="en-GB" sz="2400" b="0" i="0" dirty="0" err="1">
                <a:effectLst/>
                <a:latin typeface="Cambria" panose="02040503050406030204" pitchFamily="18" charset="0"/>
                <a:ea typeface="Cambria" panose="02040503050406030204" pitchFamily="18" charset="0"/>
              </a:rPr>
              <a:t>Livox</a:t>
            </a:r>
            <a:r>
              <a:rPr lang="en-GB" sz="2400" b="0" i="0" dirty="0">
                <a:effectLst/>
                <a:latin typeface="Cambria" panose="02040503050406030204" pitchFamily="18" charset="0"/>
                <a:ea typeface="Cambria" panose="02040503050406030204" pitchFamily="18" charset="0"/>
              </a:rPr>
              <a:t> Lidar module, a high-accuracy IMU, and a camera with a 1-inch CMOS on a 3-axis stabilized gimbal. When used with </a:t>
            </a:r>
            <a:r>
              <a:rPr lang="en-GB" sz="2400" b="0" i="0" dirty="0" err="1">
                <a:effectLst/>
                <a:latin typeface="Cambria" panose="02040503050406030204" pitchFamily="18" charset="0"/>
                <a:ea typeface="Cambria" panose="02040503050406030204" pitchFamily="18" charset="0"/>
              </a:rPr>
              <a:t>Matrice</a:t>
            </a:r>
            <a:r>
              <a:rPr lang="en-GB" sz="2400" b="0" i="0" dirty="0">
                <a:effectLst/>
                <a:latin typeface="Cambria" panose="02040503050406030204" pitchFamily="18" charset="0"/>
                <a:ea typeface="Cambria" panose="02040503050406030204" pitchFamily="18" charset="0"/>
              </a:rPr>
              <a:t> 300 RTK and DJI Terra, the L1 forms a complete solution that gives you real-time 3D data throughout the day, efficiently capturing the details of complex structures and delivering highly accurate reconstructed models.</a:t>
            </a:r>
          </a:p>
        </p:txBody>
      </p:sp>
      <p:sp>
        <p:nvSpPr>
          <p:cNvPr id="9" name="TextBox 8">
            <a:extLst>
              <a:ext uri="{FF2B5EF4-FFF2-40B4-BE49-F238E27FC236}">
                <a16:creationId xmlns:a16="http://schemas.microsoft.com/office/drawing/2014/main" id="{4240EDDC-2CDA-AF49-4BA4-7A5B59C90291}"/>
              </a:ext>
            </a:extLst>
          </p:cNvPr>
          <p:cNvSpPr txBox="1"/>
          <p:nvPr/>
        </p:nvSpPr>
        <p:spPr>
          <a:xfrm>
            <a:off x="893587" y="5563750"/>
            <a:ext cx="9157446" cy="3785652"/>
          </a:xfrm>
          <a:prstGeom prst="rect">
            <a:avLst/>
          </a:prstGeom>
          <a:noFill/>
        </p:spPr>
        <p:txBody>
          <a:bodyPr wrap="square">
            <a:spAutoFit/>
          </a:bodyPr>
          <a:lstStyle/>
          <a:p>
            <a:pPr marL="285750" indent="-285750">
              <a:buFont typeface="Wingdings" panose="05000000000000000000" pitchFamily="2" charset="2"/>
              <a:buChar char="ü"/>
            </a:pPr>
            <a:r>
              <a:rPr lang="en-GB" sz="2400" b="0" i="0" dirty="0">
                <a:effectLst/>
                <a:latin typeface="Cambria" panose="02040503050406030204" pitchFamily="18" charset="0"/>
                <a:ea typeface="Cambria" panose="02040503050406030204" pitchFamily="18" charset="0"/>
              </a:rPr>
              <a:t>Integrates a Lidar module, an RGB camera, and a high-accuracy IMU</a:t>
            </a:r>
          </a:p>
          <a:p>
            <a:pPr marL="285750" indent="-285750">
              <a:buFont typeface="Wingdings" panose="05000000000000000000" pitchFamily="2" charset="2"/>
              <a:buChar char="ü"/>
            </a:pPr>
            <a:r>
              <a:rPr lang="en-GB" sz="2400" b="0" i="0" dirty="0">
                <a:effectLst/>
                <a:latin typeface="Cambria" panose="02040503050406030204" pitchFamily="18" charset="0"/>
                <a:ea typeface="Cambria" panose="02040503050406030204" pitchFamily="18" charset="0"/>
              </a:rPr>
              <a:t>High Efficiency 2 km</a:t>
            </a:r>
            <a:r>
              <a:rPr lang="en-GB" sz="2400" b="0" i="0" baseline="30000" dirty="0">
                <a:effectLst/>
                <a:latin typeface="Cambria" panose="02040503050406030204" pitchFamily="18" charset="0"/>
                <a:ea typeface="Cambria" panose="02040503050406030204" pitchFamily="18" charset="0"/>
              </a:rPr>
              <a:t>2</a:t>
            </a:r>
            <a:r>
              <a:rPr lang="en-GB" sz="2400" b="0" i="0" dirty="0">
                <a:effectLst/>
                <a:latin typeface="Cambria" panose="02040503050406030204" pitchFamily="18" charset="0"/>
                <a:ea typeface="Cambria" panose="02040503050406030204" pitchFamily="18" charset="0"/>
              </a:rPr>
              <a:t>covered in a single flight</a:t>
            </a:r>
          </a:p>
          <a:p>
            <a:pPr marL="285750" indent="-285750">
              <a:buFont typeface="Wingdings" panose="05000000000000000000" pitchFamily="2" charset="2"/>
              <a:buChar char="ü"/>
            </a:pPr>
            <a:r>
              <a:rPr lang="en-GB" sz="2400" b="0" i="0" dirty="0">
                <a:effectLst/>
                <a:latin typeface="Cambria" panose="02040503050406030204" pitchFamily="18" charset="0"/>
                <a:ea typeface="Cambria" panose="02040503050406030204" pitchFamily="18" charset="0"/>
              </a:rPr>
              <a:t>High Accuracy</a:t>
            </a:r>
            <a:br>
              <a:rPr lang="en-GB" sz="2400" dirty="0">
                <a:latin typeface="Cambria" panose="02040503050406030204" pitchFamily="18" charset="0"/>
                <a:ea typeface="Cambria" panose="02040503050406030204" pitchFamily="18" charset="0"/>
              </a:rPr>
            </a:br>
            <a:r>
              <a:rPr lang="en-GB" sz="2400" b="0" i="0" dirty="0">
                <a:effectLst/>
                <a:latin typeface="Cambria" panose="02040503050406030204" pitchFamily="18" charset="0"/>
                <a:ea typeface="Cambria" panose="02040503050406030204" pitchFamily="18" charset="0"/>
              </a:rPr>
              <a:t>Vertical Accuracy: 5 cm /</a:t>
            </a:r>
            <a:br>
              <a:rPr lang="en-GB" sz="2400" dirty="0">
                <a:latin typeface="Cambria" panose="02040503050406030204" pitchFamily="18" charset="0"/>
                <a:ea typeface="Cambria" panose="02040503050406030204" pitchFamily="18" charset="0"/>
              </a:rPr>
            </a:br>
            <a:r>
              <a:rPr lang="en-GB" sz="2400" b="0" i="0" dirty="0">
                <a:effectLst/>
                <a:latin typeface="Cambria" panose="02040503050406030204" pitchFamily="18" charset="0"/>
                <a:ea typeface="Cambria" panose="02040503050406030204" pitchFamily="18" charset="0"/>
              </a:rPr>
              <a:t>Horizontal Accuracy: 10 cm</a:t>
            </a:r>
          </a:p>
          <a:p>
            <a:pPr marL="285750" indent="-285750">
              <a:buFont typeface="Wingdings" panose="05000000000000000000" pitchFamily="2" charset="2"/>
              <a:buChar char="ü"/>
            </a:pPr>
            <a:r>
              <a:rPr lang="en-GB" sz="2400" b="0" i="0" dirty="0">
                <a:effectLst/>
                <a:latin typeface="Cambria" panose="02040503050406030204" pitchFamily="18" charset="0"/>
                <a:ea typeface="Cambria" panose="02040503050406030204" pitchFamily="18" charset="0"/>
              </a:rPr>
              <a:t>Point Rate: 240,000 pts/s</a:t>
            </a:r>
            <a:endParaRPr lang="en-GB" sz="2400"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ü"/>
            </a:pPr>
            <a:r>
              <a:rPr lang="en-GB" sz="2400" b="0" i="0" dirty="0">
                <a:effectLst/>
                <a:latin typeface="Cambria" panose="02040503050406030204" pitchFamily="18" charset="0"/>
                <a:ea typeface="Cambria" panose="02040503050406030204" pitchFamily="18" charset="0"/>
              </a:rPr>
              <a:t>Supports 3 Returns</a:t>
            </a:r>
          </a:p>
          <a:p>
            <a:pPr marL="285750" indent="-285750">
              <a:buFont typeface="Wingdings" panose="05000000000000000000" pitchFamily="2" charset="2"/>
              <a:buChar char="ü"/>
            </a:pPr>
            <a:r>
              <a:rPr lang="en-GB" sz="2400" b="0" i="0" dirty="0">
                <a:effectLst/>
                <a:latin typeface="Cambria" panose="02040503050406030204" pitchFamily="18" charset="0"/>
                <a:ea typeface="Cambria" panose="02040503050406030204" pitchFamily="18" charset="0"/>
              </a:rPr>
              <a:t>Detection Range: 450 m(80% reflectivity, 0 </a:t>
            </a:r>
            <a:r>
              <a:rPr lang="en-GB" sz="2400" b="0" i="0" dirty="0" err="1">
                <a:effectLst/>
                <a:latin typeface="Cambria" panose="02040503050406030204" pitchFamily="18" charset="0"/>
                <a:ea typeface="Cambria" panose="02040503050406030204" pitchFamily="18" charset="0"/>
              </a:rPr>
              <a:t>klx</a:t>
            </a:r>
            <a:r>
              <a:rPr lang="en-GB" sz="2400" b="0" i="0" dirty="0">
                <a:effectLst/>
                <a:latin typeface="Cambria" panose="02040503050406030204" pitchFamily="18" charset="0"/>
                <a:ea typeface="Cambria" panose="02040503050406030204" pitchFamily="18" charset="0"/>
              </a:rPr>
              <a:t>)</a:t>
            </a:r>
            <a:endParaRPr lang="en-GB" sz="2400"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ü"/>
            </a:pPr>
            <a:endParaRPr lang="en-GB"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519247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E517A0C6-0EC7-CE9D-3A5D-7E80A3A212B8}"/>
              </a:ext>
            </a:extLst>
          </p:cNvPr>
          <p:cNvSpPr txBox="1"/>
          <p:nvPr/>
        </p:nvSpPr>
        <p:spPr>
          <a:xfrm>
            <a:off x="893587" y="0"/>
            <a:ext cx="7792472" cy="1251881"/>
          </a:xfrm>
          <a:prstGeom prst="rect">
            <a:avLst/>
          </a:prstGeom>
        </p:spPr>
        <p:txBody>
          <a:bodyPr lIns="0" tIns="0" rIns="0" bIns="0" rtlCol="0" anchor="t">
            <a:spAutoFit/>
          </a:bodyPr>
          <a:lstStyle/>
          <a:p>
            <a:pPr defTabSz="1051627">
              <a:lnSpc>
                <a:spcPts val="11501"/>
              </a:lnSpc>
              <a:spcAft>
                <a:spcPts val="600"/>
              </a:spcAft>
            </a:pPr>
            <a:r>
              <a:rPr lang="en-US" sz="5001" b="1" dirty="0">
                <a:solidFill>
                  <a:schemeClr val="accent1"/>
                </a:solidFill>
                <a:latin typeface="Cambria" panose="02040503050406030204" pitchFamily="18" charset="0"/>
                <a:ea typeface="Cambria" panose="02040503050406030204" pitchFamily="18" charset="0"/>
                <a:cs typeface="Times New Roman" panose="02020603050405020304" pitchFamily="18" charset="0"/>
              </a:rPr>
              <a:t>LiDAR Used by </a:t>
            </a:r>
            <a:r>
              <a:rPr lang="en-US" sz="5001" b="1" dirty="0" err="1">
                <a:solidFill>
                  <a:schemeClr val="accent1"/>
                </a:solidFill>
                <a:latin typeface="Cambria" panose="02040503050406030204" pitchFamily="18" charset="0"/>
                <a:ea typeface="Cambria" panose="02040503050406030204" pitchFamily="18" charset="0"/>
                <a:cs typeface="Times New Roman" panose="02020603050405020304" pitchFamily="18" charset="0"/>
              </a:rPr>
              <a:t>Railwork</a:t>
            </a:r>
            <a:endParaRPr lang="en-US" sz="5001" b="1" dirty="0">
              <a:solidFill>
                <a:schemeClr val="accent1"/>
              </a:solidFill>
              <a:latin typeface="Cambria" panose="02040503050406030204" pitchFamily="18" charset="0"/>
              <a:ea typeface="Cambria" panose="020405030504060302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4961B81-64BD-499D-83EF-FAFF69C8FA9E}"/>
              </a:ext>
            </a:extLst>
          </p:cNvPr>
          <p:cNvPicPr>
            <a:picLocks noChangeAspect="1"/>
          </p:cNvPicPr>
          <p:nvPr/>
        </p:nvPicPr>
        <p:blipFill>
          <a:blip r:embed="rId2"/>
          <a:stretch>
            <a:fillRect/>
          </a:stretch>
        </p:blipFill>
        <p:spPr>
          <a:xfrm>
            <a:off x="519658" y="3017081"/>
            <a:ext cx="5745681" cy="2727042"/>
          </a:xfrm>
          <a:prstGeom prst="rect">
            <a:avLst/>
          </a:prstGeom>
        </p:spPr>
      </p:pic>
      <p:pic>
        <p:nvPicPr>
          <p:cNvPr id="6" name="Picture 5">
            <a:extLst>
              <a:ext uri="{FF2B5EF4-FFF2-40B4-BE49-F238E27FC236}">
                <a16:creationId xmlns:a16="http://schemas.microsoft.com/office/drawing/2014/main" id="{DC4C69B3-6165-A361-5B5A-319765DDCC9D}"/>
              </a:ext>
            </a:extLst>
          </p:cNvPr>
          <p:cNvPicPr>
            <a:picLocks noChangeAspect="1"/>
          </p:cNvPicPr>
          <p:nvPr/>
        </p:nvPicPr>
        <p:blipFill>
          <a:blip r:embed="rId3"/>
          <a:stretch>
            <a:fillRect/>
          </a:stretch>
        </p:blipFill>
        <p:spPr>
          <a:xfrm>
            <a:off x="6901512" y="1547403"/>
            <a:ext cx="10339733" cy="5127491"/>
          </a:xfrm>
          <a:prstGeom prst="rect">
            <a:avLst/>
          </a:prstGeom>
        </p:spPr>
      </p:pic>
      <p:sp>
        <p:nvSpPr>
          <p:cNvPr id="7" name="TextBox 6">
            <a:extLst>
              <a:ext uri="{FF2B5EF4-FFF2-40B4-BE49-F238E27FC236}">
                <a16:creationId xmlns:a16="http://schemas.microsoft.com/office/drawing/2014/main" id="{5CD89224-CC0D-F5E6-6F6E-F542CDEC028E}"/>
              </a:ext>
            </a:extLst>
          </p:cNvPr>
          <p:cNvSpPr txBox="1"/>
          <p:nvPr/>
        </p:nvSpPr>
        <p:spPr>
          <a:xfrm>
            <a:off x="519658" y="5744123"/>
            <a:ext cx="3036852" cy="584775"/>
          </a:xfrm>
          <a:prstGeom prst="rect">
            <a:avLst/>
          </a:prstGeom>
          <a:noFill/>
        </p:spPr>
        <p:txBody>
          <a:bodyPr wrap="square">
            <a:spAutoFit/>
          </a:bodyPr>
          <a:lstStyle/>
          <a:p>
            <a:r>
              <a:rPr lang="en-GB" sz="3200" dirty="0">
                <a:latin typeface="Cambria" panose="02040503050406030204" pitchFamily="18" charset="0"/>
                <a:ea typeface="Cambria" panose="02040503050406030204" pitchFamily="18" charset="0"/>
              </a:rPr>
              <a:t>All Segments</a:t>
            </a:r>
          </a:p>
        </p:txBody>
      </p:sp>
      <p:sp>
        <p:nvSpPr>
          <p:cNvPr id="8" name="TextBox 7">
            <a:extLst>
              <a:ext uri="{FF2B5EF4-FFF2-40B4-BE49-F238E27FC236}">
                <a16:creationId xmlns:a16="http://schemas.microsoft.com/office/drawing/2014/main" id="{A9DF4CDA-DB4B-C7F9-1CFD-C34B3CD040C7}"/>
              </a:ext>
            </a:extLst>
          </p:cNvPr>
          <p:cNvSpPr txBox="1"/>
          <p:nvPr/>
        </p:nvSpPr>
        <p:spPr>
          <a:xfrm>
            <a:off x="6805470" y="6674894"/>
            <a:ext cx="5265908" cy="584775"/>
          </a:xfrm>
          <a:prstGeom prst="rect">
            <a:avLst/>
          </a:prstGeom>
          <a:noFill/>
        </p:spPr>
        <p:txBody>
          <a:bodyPr wrap="square">
            <a:spAutoFit/>
          </a:bodyPr>
          <a:lstStyle/>
          <a:p>
            <a:r>
              <a:rPr lang="en-GB" sz="3200" dirty="0">
                <a:latin typeface="Cambria" panose="02040503050406030204" pitchFamily="18" charset="0"/>
                <a:ea typeface="Cambria" panose="02040503050406030204" pitchFamily="18" charset="0"/>
              </a:rPr>
              <a:t>Detailed 3D Point Cloud Data</a:t>
            </a:r>
          </a:p>
        </p:txBody>
      </p:sp>
      <p:sp>
        <p:nvSpPr>
          <p:cNvPr id="9" name="TextBox 8">
            <a:extLst>
              <a:ext uri="{FF2B5EF4-FFF2-40B4-BE49-F238E27FC236}">
                <a16:creationId xmlns:a16="http://schemas.microsoft.com/office/drawing/2014/main" id="{2F226028-A696-3D63-E637-82CF91080F4D}"/>
              </a:ext>
            </a:extLst>
          </p:cNvPr>
          <p:cNvSpPr txBox="1"/>
          <p:nvPr/>
        </p:nvSpPr>
        <p:spPr>
          <a:xfrm>
            <a:off x="893587" y="7509323"/>
            <a:ext cx="5265908" cy="2062103"/>
          </a:xfrm>
          <a:prstGeom prst="rect">
            <a:avLst/>
          </a:prstGeom>
          <a:noFill/>
        </p:spPr>
        <p:txBody>
          <a:bodyPr wrap="square">
            <a:spAutoFit/>
          </a:bodyPr>
          <a:lstStyle/>
          <a:p>
            <a:r>
              <a:rPr lang="en-GB" sz="3200" dirty="0">
                <a:latin typeface="Cambria" panose="02040503050406030204" pitchFamily="18" charset="0"/>
                <a:ea typeface="Cambria" panose="02040503050406030204" pitchFamily="18" charset="0"/>
              </a:rPr>
              <a:t>Data Source: </a:t>
            </a:r>
            <a:r>
              <a:rPr lang="en-GB" sz="3200" dirty="0" err="1">
                <a:latin typeface="Cambria" panose="02040503050406030204" pitchFamily="18" charset="0"/>
                <a:ea typeface="Cambria" panose="02040503050406030204" pitchFamily="18" charset="0"/>
              </a:rPr>
              <a:t>Railwork</a:t>
            </a:r>
            <a:r>
              <a:rPr lang="en-GB" sz="3200" dirty="0">
                <a:latin typeface="Cambria" panose="02040503050406030204" pitchFamily="18" charset="0"/>
                <a:ea typeface="Cambria" panose="02040503050406030204" pitchFamily="18" charset="0"/>
              </a:rPr>
              <a:t> </a:t>
            </a:r>
          </a:p>
          <a:p>
            <a:r>
              <a:rPr lang="en-GB" sz="3200" dirty="0">
                <a:latin typeface="Cambria" panose="02040503050406030204" pitchFamily="18" charset="0"/>
                <a:ea typeface="Cambria" panose="02040503050406030204" pitchFamily="18" charset="0"/>
              </a:rPr>
              <a:t>Location : Folkstone</a:t>
            </a:r>
          </a:p>
          <a:p>
            <a:r>
              <a:rPr lang="en-GB" sz="3200" dirty="0">
                <a:latin typeface="Cambria" panose="02040503050406030204" pitchFamily="18" charset="0"/>
                <a:ea typeface="Cambria" panose="02040503050406030204" pitchFamily="18" charset="0"/>
              </a:rPr>
              <a:t>Time : 16 March 2024</a:t>
            </a:r>
          </a:p>
          <a:p>
            <a:r>
              <a:rPr lang="en-GB" sz="3200" dirty="0">
                <a:latin typeface="Cambria" panose="02040503050406030204" pitchFamily="18" charset="0"/>
                <a:ea typeface="Cambria" panose="02040503050406030204" pitchFamily="18" charset="0"/>
              </a:rPr>
              <a:t>Tool : </a:t>
            </a:r>
            <a:r>
              <a:rPr lang="en-GB" sz="3200" dirty="0" err="1">
                <a:latin typeface="Cambria" panose="02040503050406030204" pitchFamily="18" charset="0"/>
                <a:ea typeface="Cambria" panose="02040503050406030204" pitchFamily="18" charset="0"/>
              </a:rPr>
              <a:t>Dizplaz</a:t>
            </a:r>
            <a:endParaRPr lang="en-GB" sz="32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243806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E517A0C6-0EC7-CE9D-3A5D-7E80A3A212B8}"/>
              </a:ext>
            </a:extLst>
          </p:cNvPr>
          <p:cNvSpPr txBox="1"/>
          <p:nvPr/>
        </p:nvSpPr>
        <p:spPr>
          <a:xfrm>
            <a:off x="893587" y="0"/>
            <a:ext cx="7792472" cy="1251881"/>
          </a:xfrm>
          <a:prstGeom prst="rect">
            <a:avLst/>
          </a:prstGeom>
        </p:spPr>
        <p:txBody>
          <a:bodyPr lIns="0" tIns="0" rIns="0" bIns="0" rtlCol="0" anchor="t">
            <a:spAutoFit/>
          </a:bodyPr>
          <a:lstStyle/>
          <a:p>
            <a:pPr defTabSz="1051627">
              <a:lnSpc>
                <a:spcPts val="11501"/>
              </a:lnSpc>
              <a:spcAft>
                <a:spcPts val="600"/>
              </a:spcAft>
            </a:pPr>
            <a:r>
              <a:rPr lang="en-US" sz="5001" b="1" dirty="0">
                <a:solidFill>
                  <a:schemeClr val="accent1"/>
                </a:solidFill>
                <a:latin typeface="Cambria" panose="02040503050406030204" pitchFamily="18" charset="0"/>
                <a:ea typeface="Cambria" panose="02040503050406030204" pitchFamily="18" charset="0"/>
                <a:cs typeface="Times New Roman" panose="02020603050405020304" pitchFamily="18" charset="0"/>
              </a:rPr>
              <a:t>LiDAR Used by </a:t>
            </a:r>
            <a:r>
              <a:rPr lang="en-US" sz="5001" b="1" dirty="0" err="1">
                <a:solidFill>
                  <a:schemeClr val="accent1"/>
                </a:solidFill>
                <a:latin typeface="Cambria" panose="02040503050406030204" pitchFamily="18" charset="0"/>
                <a:ea typeface="Cambria" panose="02040503050406030204" pitchFamily="18" charset="0"/>
                <a:cs typeface="Times New Roman" panose="02020603050405020304" pitchFamily="18" charset="0"/>
              </a:rPr>
              <a:t>Railwork</a:t>
            </a:r>
            <a:endParaRPr lang="en-US" sz="5001" b="1" dirty="0">
              <a:solidFill>
                <a:schemeClr val="accent1"/>
              </a:solidFill>
              <a:latin typeface="Cambria" panose="02040503050406030204" pitchFamily="18" charset="0"/>
              <a:ea typeface="Cambria" panose="020405030504060302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8D7EEE2A-A29E-2AB2-5E37-07974687C7E3}"/>
              </a:ext>
            </a:extLst>
          </p:cNvPr>
          <p:cNvPicPr>
            <a:picLocks noChangeAspect="1"/>
          </p:cNvPicPr>
          <p:nvPr/>
        </p:nvPicPr>
        <p:blipFill>
          <a:blip r:embed="rId2"/>
          <a:stretch>
            <a:fillRect/>
          </a:stretch>
        </p:blipFill>
        <p:spPr>
          <a:xfrm>
            <a:off x="2017712" y="2605369"/>
            <a:ext cx="6743700" cy="6438900"/>
          </a:xfrm>
          <a:prstGeom prst="rect">
            <a:avLst/>
          </a:prstGeom>
        </p:spPr>
      </p:pic>
      <p:pic>
        <p:nvPicPr>
          <p:cNvPr id="10" name="Picture 9">
            <a:extLst>
              <a:ext uri="{FF2B5EF4-FFF2-40B4-BE49-F238E27FC236}">
                <a16:creationId xmlns:a16="http://schemas.microsoft.com/office/drawing/2014/main" id="{C70D96F8-5391-B9B8-70C1-9EF7A90AEF64}"/>
              </a:ext>
            </a:extLst>
          </p:cNvPr>
          <p:cNvPicPr>
            <a:picLocks noChangeAspect="1"/>
          </p:cNvPicPr>
          <p:nvPr/>
        </p:nvPicPr>
        <p:blipFill rotWithShape="1">
          <a:blip r:embed="rId3"/>
          <a:srcRect l="11048"/>
          <a:stretch/>
        </p:blipFill>
        <p:spPr>
          <a:xfrm>
            <a:off x="9550401" y="2605369"/>
            <a:ext cx="6959586" cy="6438900"/>
          </a:xfrm>
          <a:prstGeom prst="rect">
            <a:avLst/>
          </a:prstGeom>
        </p:spPr>
      </p:pic>
      <p:sp>
        <p:nvSpPr>
          <p:cNvPr id="12" name="TextBox 11">
            <a:extLst>
              <a:ext uri="{FF2B5EF4-FFF2-40B4-BE49-F238E27FC236}">
                <a16:creationId xmlns:a16="http://schemas.microsoft.com/office/drawing/2014/main" id="{7D7876CD-10D6-B443-BD65-B8C6BF3802A0}"/>
              </a:ext>
            </a:extLst>
          </p:cNvPr>
          <p:cNvSpPr txBox="1"/>
          <p:nvPr/>
        </p:nvSpPr>
        <p:spPr>
          <a:xfrm>
            <a:off x="2017712" y="9044269"/>
            <a:ext cx="3036852" cy="584775"/>
          </a:xfrm>
          <a:prstGeom prst="rect">
            <a:avLst/>
          </a:prstGeom>
          <a:noFill/>
        </p:spPr>
        <p:txBody>
          <a:bodyPr wrap="square">
            <a:spAutoFit/>
          </a:bodyPr>
          <a:lstStyle/>
          <a:p>
            <a:r>
              <a:rPr lang="en-GB" sz="3200" dirty="0">
                <a:latin typeface="Cambria" panose="02040503050406030204" pitchFamily="18" charset="0"/>
                <a:ea typeface="Cambria" panose="02040503050406030204" pitchFamily="18" charset="0"/>
              </a:rPr>
              <a:t>3D DTM Data</a:t>
            </a:r>
          </a:p>
        </p:txBody>
      </p:sp>
      <p:sp>
        <p:nvSpPr>
          <p:cNvPr id="13" name="TextBox 12">
            <a:extLst>
              <a:ext uri="{FF2B5EF4-FFF2-40B4-BE49-F238E27FC236}">
                <a16:creationId xmlns:a16="http://schemas.microsoft.com/office/drawing/2014/main" id="{96FE96DB-BBFD-361E-9038-425E380B2970}"/>
              </a:ext>
            </a:extLst>
          </p:cNvPr>
          <p:cNvSpPr txBox="1"/>
          <p:nvPr/>
        </p:nvSpPr>
        <p:spPr>
          <a:xfrm>
            <a:off x="9550400" y="9044269"/>
            <a:ext cx="4908549" cy="584775"/>
          </a:xfrm>
          <a:prstGeom prst="rect">
            <a:avLst/>
          </a:prstGeom>
          <a:noFill/>
        </p:spPr>
        <p:txBody>
          <a:bodyPr wrap="square">
            <a:spAutoFit/>
          </a:bodyPr>
          <a:lstStyle/>
          <a:p>
            <a:r>
              <a:rPr lang="en-GB" sz="3200" dirty="0">
                <a:latin typeface="Cambria" panose="02040503050406030204" pitchFamily="18" charset="0"/>
                <a:ea typeface="Cambria" panose="02040503050406030204" pitchFamily="18" charset="0"/>
              </a:rPr>
              <a:t>3D Point Cloud Data</a:t>
            </a:r>
          </a:p>
        </p:txBody>
      </p:sp>
    </p:spTree>
    <p:extLst>
      <p:ext uri="{BB962C8B-B14F-4D97-AF65-F5344CB8AC3E}">
        <p14:creationId xmlns:p14="http://schemas.microsoft.com/office/powerpoint/2010/main" val="1276477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E517A0C6-0EC7-CE9D-3A5D-7E80A3A212B8}"/>
              </a:ext>
            </a:extLst>
          </p:cNvPr>
          <p:cNvSpPr txBox="1"/>
          <p:nvPr/>
        </p:nvSpPr>
        <p:spPr>
          <a:xfrm>
            <a:off x="1081846" y="0"/>
            <a:ext cx="7792472" cy="1251881"/>
          </a:xfrm>
          <a:prstGeom prst="rect">
            <a:avLst/>
          </a:prstGeom>
        </p:spPr>
        <p:txBody>
          <a:bodyPr lIns="0" tIns="0" rIns="0" bIns="0" rtlCol="0" anchor="t">
            <a:spAutoFit/>
          </a:bodyPr>
          <a:lstStyle/>
          <a:p>
            <a:pPr defTabSz="1051627">
              <a:lnSpc>
                <a:spcPts val="11501"/>
              </a:lnSpc>
              <a:spcAft>
                <a:spcPts val="600"/>
              </a:spcAft>
            </a:pPr>
            <a:r>
              <a:rPr lang="en-US" sz="5001" b="1" dirty="0">
                <a:solidFill>
                  <a:schemeClr val="accent1"/>
                </a:solidFill>
                <a:latin typeface="Cambria" panose="02040503050406030204" pitchFamily="18" charset="0"/>
                <a:ea typeface="Cambria" panose="02040503050406030204" pitchFamily="18" charset="0"/>
                <a:cs typeface="Times New Roman" panose="02020603050405020304" pitchFamily="18" charset="0"/>
              </a:rPr>
              <a:t>Classification Process</a:t>
            </a:r>
          </a:p>
        </p:txBody>
      </p:sp>
      <p:sp>
        <p:nvSpPr>
          <p:cNvPr id="3" name="TextBox 9">
            <a:extLst>
              <a:ext uri="{FF2B5EF4-FFF2-40B4-BE49-F238E27FC236}">
                <a16:creationId xmlns:a16="http://schemas.microsoft.com/office/drawing/2014/main" id="{4E097CC4-63EC-1D17-B73E-1DFC2046AF6F}"/>
              </a:ext>
            </a:extLst>
          </p:cNvPr>
          <p:cNvSpPr txBox="1"/>
          <p:nvPr/>
        </p:nvSpPr>
        <p:spPr>
          <a:xfrm>
            <a:off x="1081846" y="1251881"/>
            <a:ext cx="17229967" cy="4271106"/>
          </a:xfrm>
          <a:prstGeom prst="rect">
            <a:avLst/>
          </a:prstGeom>
        </p:spPr>
        <p:txBody>
          <a:bodyPr wrap="square" lIns="0" tIns="0" rIns="0" bIns="0" rtlCol="0" anchor="t">
            <a:spAutoFit/>
          </a:bodyPr>
          <a:lstStyle/>
          <a:p>
            <a:pPr marL="1074738" indent="-1074738" defTabSz="1051627">
              <a:lnSpc>
                <a:spcPct val="150000"/>
              </a:lnSpc>
              <a:spcAft>
                <a:spcPts val="600"/>
              </a:spcAft>
            </a:pPr>
            <a:r>
              <a:rPr lang="en-US" sz="2400" dirty="0">
                <a:latin typeface="Cambria" panose="02040503050406030204" pitchFamily="18" charset="0"/>
                <a:ea typeface="Cambria" panose="02040503050406030204" pitchFamily="18" charset="0"/>
                <a:cs typeface="Times New Roman" panose="02020603050405020304" pitchFamily="18" charset="0"/>
              </a:rPr>
              <a:t>References:</a:t>
            </a:r>
          </a:p>
          <a:p>
            <a:pPr marL="1074738" indent="-1074738" defTabSz="1051627">
              <a:lnSpc>
                <a:spcPct val="150000"/>
              </a:lnSpc>
              <a:spcAft>
                <a:spcPts val="600"/>
              </a:spcAft>
              <a:buFont typeface="+mj-lt"/>
              <a:buAutoNum type="arabicPeriod"/>
            </a:pPr>
            <a:r>
              <a:rPr lang="en-GB" sz="2400" dirty="0">
                <a:latin typeface="Cambria" panose="02040503050406030204" pitchFamily="18" charset="0"/>
                <a:ea typeface="Cambria" panose="02040503050406030204" pitchFamily="18" charset="0"/>
              </a:rPr>
              <a:t>2D to 3D Label Propagation for Object Detection in Point Cloud</a:t>
            </a:r>
            <a:endParaRPr lang="en-US" sz="2400" dirty="0">
              <a:latin typeface="Cambria" panose="02040503050406030204" pitchFamily="18" charset="0"/>
              <a:ea typeface="Cambria" panose="02040503050406030204" pitchFamily="18" charset="0"/>
              <a:cs typeface="Times New Roman" panose="02020603050405020304" pitchFamily="18" charset="0"/>
            </a:endParaRPr>
          </a:p>
          <a:p>
            <a:pPr marL="1074738" indent="-1074738" defTabSz="1051627">
              <a:lnSpc>
                <a:spcPct val="150000"/>
              </a:lnSpc>
              <a:spcAft>
                <a:spcPts val="600"/>
              </a:spcAft>
              <a:buFont typeface="+mj-lt"/>
              <a:buAutoNum type="arabicPeriod"/>
            </a:pPr>
            <a:r>
              <a:rPr lang="en-GB" sz="2400" dirty="0">
                <a:latin typeface="Cambria" panose="02040503050406030204" pitchFamily="18" charset="0"/>
                <a:ea typeface="Cambria" panose="02040503050406030204" pitchFamily="18" charset="0"/>
              </a:rPr>
              <a:t>3D Point Cloud Analysis and Classification in Large-Scale Scene Based on Deep Learning</a:t>
            </a:r>
            <a:endParaRPr lang="en-US" sz="2400" dirty="0">
              <a:latin typeface="Cambria" panose="02040503050406030204" pitchFamily="18" charset="0"/>
              <a:ea typeface="Cambria" panose="02040503050406030204" pitchFamily="18" charset="0"/>
              <a:cs typeface="Times New Roman" panose="02020603050405020304" pitchFamily="18" charset="0"/>
            </a:endParaRPr>
          </a:p>
          <a:p>
            <a:pPr marL="1074738" indent="-1074738" defTabSz="1051627">
              <a:lnSpc>
                <a:spcPct val="150000"/>
              </a:lnSpc>
              <a:spcAft>
                <a:spcPts val="600"/>
              </a:spcAft>
              <a:buFont typeface="+mj-lt"/>
              <a:buAutoNum type="arabicPeriod"/>
            </a:pPr>
            <a:r>
              <a:rPr lang="en-GB" sz="2400" dirty="0">
                <a:latin typeface="Cambria" panose="02040503050406030204" pitchFamily="18" charset="0"/>
                <a:ea typeface="Cambria" panose="02040503050406030204" pitchFamily="18" charset="0"/>
              </a:rPr>
              <a:t>Enrich Features for Few-Shot Point Cloud Classification </a:t>
            </a:r>
          </a:p>
          <a:p>
            <a:pPr marL="1074738" indent="-1074738" defTabSz="1051627">
              <a:lnSpc>
                <a:spcPct val="150000"/>
              </a:lnSpc>
              <a:spcAft>
                <a:spcPts val="600"/>
              </a:spcAft>
              <a:buFont typeface="+mj-lt"/>
              <a:buAutoNum type="arabicPeriod"/>
            </a:pPr>
            <a:r>
              <a:rPr lang="en-GB" sz="2400" dirty="0">
                <a:latin typeface="Cambria" panose="02040503050406030204" pitchFamily="18" charset="0"/>
                <a:ea typeface="Cambria" panose="02040503050406030204" pitchFamily="18" charset="0"/>
              </a:rPr>
              <a:t>Weakly-Supervised Point-Cloud Classification in Transmission Engineering</a:t>
            </a:r>
          </a:p>
          <a:p>
            <a:pPr marL="1074738" indent="-1074738" defTabSz="1051627">
              <a:lnSpc>
                <a:spcPct val="150000"/>
              </a:lnSpc>
              <a:spcAft>
                <a:spcPts val="600"/>
              </a:spcAft>
              <a:buFont typeface="+mj-lt"/>
              <a:buAutoNum type="arabicPeriod"/>
            </a:pPr>
            <a:r>
              <a:rPr lang="en-GB" sz="2400" dirty="0">
                <a:latin typeface="Cambria" panose="02040503050406030204" pitchFamily="18" charset="0"/>
                <a:ea typeface="Cambria" panose="02040503050406030204" pitchFamily="18" charset="0"/>
              </a:rPr>
              <a:t>Intelligent classification of point clouds for indoor components based on dimensionality reduction</a:t>
            </a:r>
          </a:p>
          <a:p>
            <a:pPr marL="1074738" indent="-1074738" defTabSz="1051627">
              <a:lnSpc>
                <a:spcPct val="150000"/>
              </a:lnSpc>
              <a:spcAft>
                <a:spcPts val="600"/>
              </a:spcAft>
              <a:buFont typeface="+mj-lt"/>
              <a:buAutoNum type="arabicPeriod"/>
            </a:pPr>
            <a:r>
              <a:rPr lang="en-GB" sz="2400" dirty="0">
                <a:latin typeface="Cambria" panose="02040503050406030204" pitchFamily="18" charset="0"/>
                <a:ea typeface="Cambria" panose="02040503050406030204" pitchFamily="18" charset="0"/>
              </a:rPr>
              <a:t>Comparison of 3D Rice Organs Point Cloud Classification Techniques</a:t>
            </a:r>
          </a:p>
        </p:txBody>
      </p:sp>
    </p:spTree>
    <p:extLst>
      <p:ext uri="{BB962C8B-B14F-4D97-AF65-F5344CB8AC3E}">
        <p14:creationId xmlns:p14="http://schemas.microsoft.com/office/powerpoint/2010/main" val="377308508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928</TotalTime>
  <Words>1658</Words>
  <Application>Microsoft Office PowerPoint</Application>
  <PresentationFormat>Custom</PresentationFormat>
  <Paragraphs>130</Paragraphs>
  <Slides>22</Slides>
  <Notes>2</Notes>
  <HiddenSlides>7</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Calibri Light</vt:lpstr>
      <vt:lpstr>Cambria</vt:lpstr>
      <vt:lpstr>Cambria Math</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Imperial College London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Widodo, Agus A</dc:creator>
  <cp:lastModifiedBy>Widodo, Agus A</cp:lastModifiedBy>
  <cp:revision>2</cp:revision>
  <dcterms:created xsi:type="dcterms:W3CDTF">2024-04-02T10:41:48Z</dcterms:created>
  <dcterms:modified xsi:type="dcterms:W3CDTF">2024-04-11T13:20:47Z</dcterms:modified>
</cp:coreProperties>
</file>