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94" r:id="rId3"/>
    <p:sldId id="403" r:id="rId4"/>
    <p:sldId id="399" r:id="rId5"/>
    <p:sldId id="395" r:id="rId6"/>
    <p:sldId id="400" r:id="rId7"/>
    <p:sldId id="322" r:id="rId8"/>
    <p:sldId id="40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10" autoAdjust="0"/>
  </p:normalViewPr>
  <p:slideViewPr>
    <p:cSldViewPr snapToGrid="0">
      <p:cViewPr varScale="1">
        <p:scale>
          <a:sx n="74" d="100"/>
          <a:sy n="74" d="100"/>
        </p:scale>
        <p:origin x="9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43210-4B0F-5C51-D85C-A3E86C5E2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869F8-45BE-C6A4-92FF-6DFE496F7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C2693-F637-2F01-0412-D84D52466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00F9-2110-45DC-8417-5D7F53003B44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F572B-E335-747E-945A-2E292CB04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3FFD1-762C-D0C5-A236-743802C7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BBDD-F008-49F1-AC90-BFC6F40495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46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51DA2-3DC1-142E-E0D2-558429BB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9322E-833B-A6A1-EEEA-9C304AFF7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71E20-106D-122B-F8E2-481539AD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00F9-2110-45DC-8417-5D7F53003B44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F5280-60A8-33CB-A5F2-E5B2179E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110F2-6B18-7F70-5DD1-B30D71EF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BBDD-F008-49F1-AC90-BFC6F40495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152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1CB5BA-D205-07CC-3F82-C1BC8A332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33D25-A507-3BE9-9608-623CD389D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12471-717F-4863-FB78-5D53686CF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00F9-2110-45DC-8417-5D7F53003B44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22822-F25A-1C5C-1943-3A92C4F9D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4874A-D20C-B9C9-3B1B-EEA5EE89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BBDD-F008-49F1-AC90-BFC6F40495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51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63C61-3DD6-A46B-3D87-055A177D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7CFE9-535E-AAB4-EB06-F4876AE8C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1AFCC-7E3C-C13D-6F0B-E92FFC109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00F9-2110-45DC-8417-5D7F53003B44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CFD79-D272-1B3B-9A08-E27C2E116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49C33-88BC-495D-24A2-E416883E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BBDD-F008-49F1-AC90-BFC6F40495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51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8E5C-5B76-F8AB-A25B-073DEA4C7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187EB-CE7B-2C20-99D1-56CE64837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BA549-6E6C-988C-E56C-F68D51512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00F9-2110-45DC-8417-5D7F53003B44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23216-32C6-5C20-B989-8569327BB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2F441-B3B7-F3E3-FA69-8952EBD7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BBDD-F008-49F1-AC90-BFC6F40495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81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A7AE-A8B7-9458-2768-449F126F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09153-A5DD-CDAA-9897-A56C3661F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31800-E082-4B50-392B-9A4180DF2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07DB2-1D83-BDB0-61F8-3DEE2346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00F9-2110-45DC-8417-5D7F53003B44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ABA42-E21E-6A57-D169-AE45FB40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BF5A9-22A8-E23E-59CF-D7230C8D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BBDD-F008-49F1-AC90-BFC6F40495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25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5E270-5BE4-410A-64B7-7641029B9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7FC0A-08E4-F3A0-626B-B046E8C6C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95701-EDA2-7D23-86C8-F9EC5941F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3F6C83-9CB4-0F9A-3C12-3806EC759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6458F-0E3E-297A-6724-56D2B3C5B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1ECAF3-F39D-019D-6A6A-3EF4A06D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00F9-2110-45DC-8417-5D7F53003B44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9C46F6-3783-2305-1560-4D86DFD0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700B1-1CB4-07E1-DD23-138C941E4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BBDD-F008-49F1-AC90-BFC6F40495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75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B678-2302-D2DB-A0CE-E22E83882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A5696-67D1-9853-0E7D-05B01416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00F9-2110-45DC-8417-5D7F53003B44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A846E-0663-3823-0D0B-CD035C7A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8CDDF-A54A-7687-AE49-541FF9A4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BBDD-F008-49F1-AC90-BFC6F40495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30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3CADD6-097E-FA58-8A39-B38CE925B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00F9-2110-45DC-8417-5D7F53003B44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E5C457-8775-8AC1-1B3D-EE94FC857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A65AE-5EC9-16DF-068B-10374C26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BBDD-F008-49F1-AC90-BFC6F40495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51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1921-D686-2EF6-B13E-D1023A398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CBBD3-BFBB-7ADE-E754-B0E15F5BE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094F2-2BB3-AE3B-13AC-1B4A4F97C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BA022-25C5-DA29-90BF-DE7A0B7D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00F9-2110-45DC-8417-5D7F53003B44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3813A-C19A-A179-5FAF-44A62932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7EEDC-A7CB-F518-5146-E19243FA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BBDD-F008-49F1-AC90-BFC6F40495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16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D249-C325-0CEA-0CC6-A633D67D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5F68D-23C8-144E-66BB-57AC5F784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73E8D-AF50-D111-5429-9BBC88F6B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25DA8-2387-D49C-84D9-1E474D854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00F9-2110-45DC-8417-5D7F53003B44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F9388-C6B9-53E2-A128-5F49CDB0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26A6C-5924-26C4-9EB1-C857C8A0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BBDD-F008-49F1-AC90-BFC6F40495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64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B9E011-9500-4CFE-D28D-5CD4BD8C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29F53-89B7-D604-7EF6-420B98A50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9D029-07E3-315C-471F-5106F666C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3C00F9-2110-45DC-8417-5D7F53003B44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AA908-CDFA-D16E-88D2-93B814079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82E2F-F6BB-1858-4AC4-E78DD0871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0EBBDD-F008-49F1-AC90-BFC6F40495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63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DD45-4BF6-F316-E3E7-6CCF39418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Result Training Classes</a:t>
            </a:r>
          </a:p>
        </p:txBody>
      </p:sp>
    </p:spTree>
    <p:extLst>
      <p:ext uri="{BB962C8B-B14F-4D97-AF65-F5344CB8AC3E}">
        <p14:creationId xmlns:p14="http://schemas.microsoft.com/office/powerpoint/2010/main" val="348431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416EA2-5F01-02DE-44BB-2C0805410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5" y="1748750"/>
            <a:ext cx="5896769" cy="4422577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6AFBAEF5-E65D-25BE-D434-43C7DBA291BC}"/>
              </a:ext>
            </a:extLst>
          </p:cNvPr>
          <p:cNvSpPr txBox="1"/>
          <p:nvPr/>
        </p:nvSpPr>
        <p:spPr>
          <a:xfrm>
            <a:off x="457200" y="0"/>
            <a:ext cx="9194800" cy="837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701075">
              <a:lnSpc>
                <a:spcPts val="7666"/>
              </a:lnSpc>
              <a:spcAft>
                <a:spcPts val="400"/>
              </a:spcAft>
            </a:pPr>
            <a:r>
              <a:rPr lang="en-US" sz="3334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Result of Training and Testing Data 4 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E2F3CD-E868-F08F-E349-500375C11733}"/>
              </a:ext>
            </a:extLst>
          </p:cNvPr>
          <p:cNvSpPr txBox="1"/>
          <p:nvPr/>
        </p:nvSpPr>
        <p:spPr>
          <a:xfrm>
            <a:off x="474493" y="1063823"/>
            <a:ext cx="19812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33" b="1" dirty="0">
                <a:latin typeface="Cambria" panose="02040503050406030204" pitchFamily="18" charset="0"/>
                <a:ea typeface="Cambria" panose="02040503050406030204" pitchFamily="18" charset="0"/>
              </a:rPr>
              <a:t>My result: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BF861F-DEE0-B52D-43D9-360347002CDD}"/>
              </a:ext>
            </a:extLst>
          </p:cNvPr>
          <p:cNvSpPr txBox="1"/>
          <p:nvPr/>
        </p:nvSpPr>
        <p:spPr>
          <a:xfrm>
            <a:off x="6370454" y="1063823"/>
            <a:ext cx="19812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33" b="1" dirty="0">
                <a:latin typeface="Cambria" panose="02040503050406030204" pitchFamily="18" charset="0"/>
                <a:ea typeface="Cambria" panose="02040503050406030204" pitchFamily="18" charset="0"/>
              </a:rPr>
              <a:t>Paper: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D8D89-A3DD-2212-072C-BC1BC6C79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962" y="1682908"/>
            <a:ext cx="6209706" cy="448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85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>
            <a:extLst>
              <a:ext uri="{FF2B5EF4-FFF2-40B4-BE49-F238E27FC236}">
                <a16:creationId xmlns:a16="http://schemas.microsoft.com/office/drawing/2014/main" id="{6AFBAEF5-E65D-25BE-D434-43C7DBA291BC}"/>
              </a:ext>
            </a:extLst>
          </p:cNvPr>
          <p:cNvSpPr txBox="1"/>
          <p:nvPr/>
        </p:nvSpPr>
        <p:spPr>
          <a:xfrm>
            <a:off x="457200" y="0"/>
            <a:ext cx="9194800" cy="837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701075">
              <a:lnSpc>
                <a:spcPts val="7666"/>
              </a:lnSpc>
              <a:spcAft>
                <a:spcPts val="400"/>
              </a:spcAft>
            </a:pPr>
            <a:r>
              <a:rPr lang="en-US" sz="3334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Result of Training and Testing Data 9 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E2F3CD-E868-F08F-E349-500375C11733}"/>
              </a:ext>
            </a:extLst>
          </p:cNvPr>
          <p:cNvSpPr txBox="1"/>
          <p:nvPr/>
        </p:nvSpPr>
        <p:spPr>
          <a:xfrm>
            <a:off x="474493" y="1063823"/>
            <a:ext cx="19812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33" b="1" dirty="0">
                <a:latin typeface="Cambria" panose="02040503050406030204" pitchFamily="18" charset="0"/>
                <a:ea typeface="Cambria" panose="02040503050406030204" pitchFamily="18" charset="0"/>
              </a:rPr>
              <a:t>My result: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BF861F-DEE0-B52D-43D9-360347002CDD}"/>
              </a:ext>
            </a:extLst>
          </p:cNvPr>
          <p:cNvSpPr txBox="1"/>
          <p:nvPr/>
        </p:nvSpPr>
        <p:spPr>
          <a:xfrm>
            <a:off x="6370454" y="1063823"/>
            <a:ext cx="19812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33" b="1" dirty="0">
                <a:latin typeface="Cambria" panose="02040503050406030204" pitchFamily="18" charset="0"/>
                <a:ea typeface="Cambria" panose="02040503050406030204" pitchFamily="18" charset="0"/>
              </a:rPr>
              <a:t>Paper: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2C850D-BF71-9BAC-EF28-29ADA97F4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2" y="1710417"/>
            <a:ext cx="5957232" cy="44609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A47E75-3FEC-70E1-D6B8-390FA69A1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532" y="1710416"/>
            <a:ext cx="6077100" cy="446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1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>
            <a:extLst>
              <a:ext uri="{FF2B5EF4-FFF2-40B4-BE49-F238E27FC236}">
                <a16:creationId xmlns:a16="http://schemas.microsoft.com/office/drawing/2014/main" id="{6AFBAEF5-E65D-25BE-D434-43C7DBA291BC}"/>
              </a:ext>
            </a:extLst>
          </p:cNvPr>
          <p:cNvSpPr txBox="1"/>
          <p:nvPr/>
        </p:nvSpPr>
        <p:spPr>
          <a:xfrm>
            <a:off x="457200" y="0"/>
            <a:ext cx="9194800" cy="837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701075">
              <a:lnSpc>
                <a:spcPts val="7666"/>
              </a:lnSpc>
              <a:spcAft>
                <a:spcPts val="400"/>
              </a:spcAft>
            </a:pPr>
            <a:r>
              <a:rPr lang="en-US" sz="3334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Result of Training and Testing Data 4 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E2F3CD-E868-F08F-E349-500375C11733}"/>
              </a:ext>
            </a:extLst>
          </p:cNvPr>
          <p:cNvSpPr txBox="1"/>
          <p:nvPr/>
        </p:nvSpPr>
        <p:spPr>
          <a:xfrm>
            <a:off x="1041400" y="1029512"/>
            <a:ext cx="19812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33" b="1" dirty="0">
                <a:latin typeface="Cambria" panose="02040503050406030204" pitchFamily="18" charset="0"/>
                <a:ea typeface="Cambria" panose="02040503050406030204" pitchFamily="18" charset="0"/>
              </a:rPr>
              <a:t>My result: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BF861F-DEE0-B52D-43D9-360347002CDD}"/>
              </a:ext>
            </a:extLst>
          </p:cNvPr>
          <p:cNvSpPr txBox="1"/>
          <p:nvPr/>
        </p:nvSpPr>
        <p:spPr>
          <a:xfrm>
            <a:off x="1016000" y="4211645"/>
            <a:ext cx="19812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33" b="1" dirty="0">
                <a:latin typeface="Cambria" panose="02040503050406030204" pitchFamily="18" charset="0"/>
                <a:ea typeface="Cambria" panose="02040503050406030204" pitchFamily="18" charset="0"/>
              </a:rPr>
              <a:t>Paper: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C2643E-33C9-20B6-9B27-846041586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601495"/>
            <a:ext cx="10079207" cy="16859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A5911D-6682-15F3-AB66-EFBB33E89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03" y="1737389"/>
            <a:ext cx="9992604" cy="16987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07BE5EA-A89B-6BF4-832B-C77F1F909C51}"/>
              </a:ext>
            </a:extLst>
          </p:cNvPr>
          <p:cNvSpPr/>
          <p:nvPr/>
        </p:nvSpPr>
        <p:spPr>
          <a:xfrm>
            <a:off x="811383" y="2885440"/>
            <a:ext cx="10379614" cy="25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90458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E6CE25-FFB7-58F8-73B8-65DE8C14A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29" y="853356"/>
            <a:ext cx="10729342" cy="234704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C70363-86B2-CFF4-57C6-AAACE746E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03" y="3876040"/>
            <a:ext cx="10730568" cy="2057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429E63-B6D7-8EFA-F7D0-190446686471}"/>
              </a:ext>
            </a:extLst>
          </p:cNvPr>
          <p:cNvSpPr txBox="1"/>
          <p:nvPr/>
        </p:nvSpPr>
        <p:spPr>
          <a:xfrm>
            <a:off x="730103" y="305254"/>
            <a:ext cx="19812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33" b="1" dirty="0">
                <a:latin typeface="Cambria" panose="02040503050406030204" pitchFamily="18" charset="0"/>
                <a:ea typeface="Cambria" panose="02040503050406030204" pitchFamily="18" charset="0"/>
              </a:rPr>
              <a:t>My result: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B00467-8C7B-7B64-DF61-5DBAD29684DA}"/>
              </a:ext>
            </a:extLst>
          </p:cNvPr>
          <p:cNvSpPr txBox="1"/>
          <p:nvPr/>
        </p:nvSpPr>
        <p:spPr>
          <a:xfrm>
            <a:off x="730103" y="3455476"/>
            <a:ext cx="19812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33" b="1" dirty="0">
                <a:latin typeface="Cambria" panose="02040503050406030204" pitchFamily="18" charset="0"/>
                <a:ea typeface="Cambria" panose="02040503050406030204" pitchFamily="18" charset="0"/>
              </a:rPr>
              <a:t>Paper: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8E61A8-2369-E838-F663-D82F922A62CD}"/>
              </a:ext>
            </a:extLst>
          </p:cNvPr>
          <p:cNvSpPr/>
          <p:nvPr/>
        </p:nvSpPr>
        <p:spPr>
          <a:xfrm>
            <a:off x="730103" y="2743200"/>
            <a:ext cx="10729342" cy="2235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19949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1632BD-758E-C0ED-0394-EC92CEBF642E}"/>
              </a:ext>
            </a:extLst>
          </p:cNvPr>
          <p:cNvSpPr txBox="1"/>
          <p:nvPr/>
        </p:nvSpPr>
        <p:spPr>
          <a:xfrm>
            <a:off x="474493" y="1063823"/>
            <a:ext cx="19812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33" b="1" dirty="0">
                <a:latin typeface="Cambria" panose="02040503050406030204" pitchFamily="18" charset="0"/>
                <a:ea typeface="Cambria" panose="02040503050406030204" pitchFamily="18" charset="0"/>
              </a:rPr>
              <a:t>My result: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1B9EDA-94A6-16E5-AFB9-26F0FD1BD485}"/>
              </a:ext>
            </a:extLst>
          </p:cNvPr>
          <p:cNvSpPr txBox="1"/>
          <p:nvPr/>
        </p:nvSpPr>
        <p:spPr>
          <a:xfrm>
            <a:off x="6370454" y="1063823"/>
            <a:ext cx="19812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33" b="1" dirty="0">
                <a:latin typeface="Cambria" panose="02040503050406030204" pitchFamily="18" charset="0"/>
                <a:ea typeface="Cambria" panose="02040503050406030204" pitchFamily="18" charset="0"/>
              </a:rPr>
              <a:t>Paper: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BAA0AC-75F3-56CB-32DC-5882DCCCC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2264249"/>
            <a:ext cx="5740400" cy="3711262"/>
          </a:xfrm>
          <a:prstGeom prst="rect">
            <a:avLst/>
          </a:prstGeom>
        </p:spPr>
      </p:pic>
      <p:pic>
        <p:nvPicPr>
          <p:cNvPr id="1028" name="Picture 4" descr="intensity train">
            <a:extLst>
              <a:ext uri="{FF2B5EF4-FFF2-40B4-BE49-F238E27FC236}">
                <a16:creationId xmlns:a16="http://schemas.microsoft.com/office/drawing/2014/main" id="{1671F810-753F-1736-7D1D-F35C6D245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2" y="2021840"/>
            <a:ext cx="5326963" cy="419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28DC9457-C0F1-F410-4BE0-70EE8E383A22}"/>
              </a:ext>
            </a:extLst>
          </p:cNvPr>
          <p:cNvSpPr txBox="1"/>
          <p:nvPr/>
        </p:nvSpPr>
        <p:spPr>
          <a:xfrm>
            <a:off x="457200" y="0"/>
            <a:ext cx="9194800" cy="837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701075">
              <a:lnSpc>
                <a:spcPts val="7666"/>
              </a:lnSpc>
              <a:spcAft>
                <a:spcPts val="400"/>
              </a:spcAft>
            </a:pPr>
            <a:r>
              <a:rPr lang="en-US" sz="3334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Result from Data 9 Classes</a:t>
            </a:r>
          </a:p>
        </p:txBody>
      </p:sp>
    </p:spTree>
    <p:extLst>
      <p:ext uri="{BB962C8B-B14F-4D97-AF65-F5344CB8AC3E}">
        <p14:creationId xmlns:p14="http://schemas.microsoft.com/office/powerpoint/2010/main" val="139427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AE2F3CD-E868-F08F-E349-500375C11733}"/>
              </a:ext>
            </a:extLst>
          </p:cNvPr>
          <p:cNvSpPr txBox="1"/>
          <p:nvPr/>
        </p:nvSpPr>
        <p:spPr>
          <a:xfrm>
            <a:off x="474493" y="1063823"/>
            <a:ext cx="19812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33" b="1" dirty="0">
                <a:latin typeface="Cambria" panose="02040503050406030204" pitchFamily="18" charset="0"/>
                <a:ea typeface="Cambria" panose="02040503050406030204" pitchFamily="18" charset="0"/>
              </a:rPr>
              <a:t>My result: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BF861F-DEE0-B52D-43D9-360347002CDD}"/>
              </a:ext>
            </a:extLst>
          </p:cNvPr>
          <p:cNvSpPr txBox="1"/>
          <p:nvPr/>
        </p:nvSpPr>
        <p:spPr>
          <a:xfrm>
            <a:off x="6370454" y="1063823"/>
            <a:ext cx="19812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33" b="1" dirty="0">
                <a:latin typeface="Cambria" panose="02040503050406030204" pitchFamily="18" charset="0"/>
                <a:ea typeface="Cambria" panose="02040503050406030204" pitchFamily="18" charset="0"/>
              </a:rPr>
              <a:t>Paper: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24F169-E32D-23EE-DEB2-03E9C3B7F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467804"/>
            <a:ext cx="5796465" cy="37899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61E04C-7790-C58C-E2D0-97A2B798E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489" y="1565751"/>
            <a:ext cx="5626100" cy="3594100"/>
          </a:xfrm>
          <a:prstGeom prst="rect">
            <a:avLst/>
          </a:prstGeom>
        </p:spPr>
      </p:pic>
      <p:sp>
        <p:nvSpPr>
          <p:cNvPr id="2" name="TextBox 3">
            <a:extLst>
              <a:ext uri="{FF2B5EF4-FFF2-40B4-BE49-F238E27FC236}">
                <a16:creationId xmlns:a16="http://schemas.microsoft.com/office/drawing/2014/main" id="{F1BAA34E-873F-E98F-BAD8-BAFD5B14674B}"/>
              </a:ext>
            </a:extLst>
          </p:cNvPr>
          <p:cNvSpPr txBox="1"/>
          <p:nvPr/>
        </p:nvSpPr>
        <p:spPr>
          <a:xfrm>
            <a:off x="457200" y="0"/>
            <a:ext cx="9194800" cy="837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701075">
              <a:lnSpc>
                <a:spcPts val="7666"/>
              </a:lnSpc>
              <a:spcAft>
                <a:spcPts val="400"/>
              </a:spcAft>
            </a:pPr>
            <a:r>
              <a:rPr lang="en-US" sz="3334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Result from Data 4 Classes</a:t>
            </a:r>
          </a:p>
        </p:txBody>
      </p:sp>
    </p:spTree>
    <p:extLst>
      <p:ext uri="{BB962C8B-B14F-4D97-AF65-F5344CB8AC3E}">
        <p14:creationId xmlns:p14="http://schemas.microsoft.com/office/powerpoint/2010/main" val="105378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1632BD-758E-C0ED-0394-EC92CEBF642E}"/>
              </a:ext>
            </a:extLst>
          </p:cNvPr>
          <p:cNvSpPr txBox="1"/>
          <p:nvPr/>
        </p:nvSpPr>
        <p:spPr>
          <a:xfrm>
            <a:off x="474493" y="1063823"/>
            <a:ext cx="19812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33" b="1" dirty="0">
                <a:latin typeface="Cambria" panose="02040503050406030204" pitchFamily="18" charset="0"/>
                <a:ea typeface="Cambria" panose="02040503050406030204" pitchFamily="18" charset="0"/>
              </a:rPr>
              <a:t>My result: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1B9EDA-94A6-16E5-AFB9-26F0FD1BD485}"/>
              </a:ext>
            </a:extLst>
          </p:cNvPr>
          <p:cNvSpPr txBox="1"/>
          <p:nvPr/>
        </p:nvSpPr>
        <p:spPr>
          <a:xfrm>
            <a:off x="6370454" y="1063823"/>
            <a:ext cx="19812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33" b="1" dirty="0">
                <a:latin typeface="Cambria" panose="02040503050406030204" pitchFamily="18" charset="0"/>
                <a:ea typeface="Cambria" panose="02040503050406030204" pitchFamily="18" charset="0"/>
              </a:rPr>
              <a:t>Paper:</a:t>
            </a:r>
          </a:p>
        </p:txBody>
      </p:sp>
      <p:pic>
        <p:nvPicPr>
          <p:cNvPr id="1026" name="Picture 2" descr="predictions_test">
            <a:extLst>
              <a:ext uri="{FF2B5EF4-FFF2-40B4-BE49-F238E27FC236}">
                <a16:creationId xmlns:a16="http://schemas.microsoft.com/office/drawing/2014/main" id="{9E01FF1B-1624-EB42-6E95-39AA7BC58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307" y="1694669"/>
            <a:ext cx="6230493" cy="397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3">
            <a:extLst>
              <a:ext uri="{FF2B5EF4-FFF2-40B4-BE49-F238E27FC236}">
                <a16:creationId xmlns:a16="http://schemas.microsoft.com/office/drawing/2014/main" id="{39197067-3FE4-6370-CF17-A87D75A80D8E}"/>
              </a:ext>
            </a:extLst>
          </p:cNvPr>
          <p:cNvSpPr txBox="1"/>
          <p:nvPr/>
        </p:nvSpPr>
        <p:spPr>
          <a:xfrm>
            <a:off x="457200" y="0"/>
            <a:ext cx="9194800" cy="837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701075">
              <a:lnSpc>
                <a:spcPts val="7666"/>
              </a:lnSpc>
              <a:spcAft>
                <a:spcPts val="400"/>
              </a:spcAft>
            </a:pPr>
            <a:r>
              <a:rPr lang="en-US" sz="3334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Result from Data 9 Classes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56DB61-75B1-1DA5-0A15-644A0DF0A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328" r="97180">
                        <a14:foregroundMark x1="9328" y1="33725" x2="9328" y2="33725"/>
                        <a14:foregroundMark x1="16269" y1="18824" x2="16269" y2="18824"/>
                        <a14:foregroundMark x1="13666" y1="23725" x2="13666" y2="23725"/>
                        <a14:foregroundMark x1="15184" y1="23333" x2="15184" y2="23333"/>
                        <a14:foregroundMark x1="14425" y1="21176" x2="14425" y2="21176"/>
                        <a14:foregroundMark x1="15835" y1="45294" x2="15835" y2="45294"/>
                        <a14:foregroundMark x1="15076" y1="44706" x2="15076" y2="44706"/>
                        <a14:foregroundMark x1="20282" y1="52353" x2="21475" y2="54706"/>
                        <a14:foregroundMark x1="26681" y1="62941" x2="27657" y2="65686"/>
                        <a14:foregroundMark x1="28416" y1="67647" x2="30043" y2="72745"/>
                        <a14:foregroundMark x1="22343" y1="54706" x2="25054" y2="57843"/>
                        <a14:foregroundMark x1="52603" y1="43725" x2="52603" y2="43725"/>
                        <a14:foregroundMark x1="52061" y1="43333" x2="52061" y2="43333"/>
                        <a14:foregroundMark x1="52386" y1="43137" x2="52386" y2="43137"/>
                        <a14:foregroundMark x1="52386" y1="42745" x2="52386" y2="42745"/>
                        <a14:foregroundMark x1="52603" y1="46078" x2="52603" y2="46078"/>
                        <a14:foregroundMark x1="62364" y1="49216" x2="71909" y2="46667"/>
                        <a14:foregroundMark x1="59978" y1="49608" x2="59978" y2="49608"/>
                        <a14:foregroundMark x1="71692" y1="33137" x2="75705" y2="31176"/>
                        <a14:foregroundMark x1="74295" y1="30980" x2="71909" y2="35882"/>
                        <a14:foregroundMark x1="74837" y1="28039" x2="72234" y2="32549"/>
                        <a14:foregroundMark x1="68980" y1="37255" x2="64208" y2="42157"/>
                        <a14:foregroundMark x1="68438" y1="36078" x2="65401" y2="40588"/>
                        <a14:foregroundMark x1="82104" y1="48235" x2="82104" y2="48235"/>
                        <a14:foregroundMark x1="81887" y1="44902" x2="81887" y2="44902"/>
                        <a14:foregroundMark x1="81887" y1="44902" x2="81887" y2="44902"/>
                        <a14:foregroundMark x1="83189" y1="29608" x2="83189" y2="29608"/>
                        <a14:foregroundMark x1="84382" y1="28627" x2="84382" y2="28627"/>
                        <a14:foregroundMark x1="84490" y1="29216" x2="84490" y2="29216"/>
                        <a14:foregroundMark x1="93926" y1="41373" x2="93926" y2="41373"/>
                        <a14:foregroundMark x1="97180" y1="38235" x2="97180" y2="38235"/>
                        <a14:foregroundMark x1="27223" y1="17843" x2="27223" y2="17843"/>
                        <a14:foregroundMark x1="59761" y1="49020" x2="59761" y2="4902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3200" y="1931409"/>
            <a:ext cx="5638800" cy="350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07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77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Cambria</vt:lpstr>
      <vt:lpstr>Office Theme</vt:lpstr>
      <vt:lpstr>Result Training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Agus Widodo</dc:creator>
  <cp:lastModifiedBy>Agus Widodo</cp:lastModifiedBy>
  <cp:revision>10</cp:revision>
  <dcterms:created xsi:type="dcterms:W3CDTF">2024-06-24T16:38:52Z</dcterms:created>
  <dcterms:modified xsi:type="dcterms:W3CDTF">2024-06-25T15:57:51Z</dcterms:modified>
</cp:coreProperties>
</file>