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8" r:id="rId7"/>
    <p:sldId id="270" r:id="rId8"/>
    <p:sldId id="269" r:id="rId9"/>
    <p:sldId id="264" r:id="rId10"/>
    <p:sldId id="263" r:id="rId11"/>
    <p:sldId id="262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D5008B-7C47-45D4-8D3A-219100F0955E}">
          <p14:sldIdLst>
            <p14:sldId id="256"/>
            <p14:sldId id="259"/>
            <p14:sldId id="257"/>
            <p14:sldId id="258"/>
            <p14:sldId id="260"/>
            <p14:sldId id="268"/>
            <p14:sldId id="270"/>
            <p14:sldId id="269"/>
            <p14:sldId id="264"/>
            <p14:sldId id="263"/>
            <p14:sldId id="262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6DF51-F8FE-4906-8764-E1FB6656FA6C}" v="385" dt="2023-11-10T09:21:45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, Agus A" userId="7e0b41b2-95c0-44fb-a591-8707edf6eef7" providerId="ADAL" clId="{E2D6DF51-F8FE-4906-8764-E1FB6656FA6C}"/>
    <pc:docChg chg="undo custSel addSld delSld modSld sldOrd addSection delSection modSection">
      <pc:chgData name="Widodo, Agus A" userId="7e0b41b2-95c0-44fb-a591-8707edf6eef7" providerId="ADAL" clId="{E2D6DF51-F8FE-4906-8764-E1FB6656FA6C}" dt="2023-11-10T09:37:34.481" v="6110" actId="20577"/>
      <pc:docMkLst>
        <pc:docMk/>
      </pc:docMkLst>
      <pc:sldChg chg="addSp delSp modSp new mod">
        <pc:chgData name="Widodo, Agus A" userId="7e0b41b2-95c0-44fb-a591-8707edf6eef7" providerId="ADAL" clId="{E2D6DF51-F8FE-4906-8764-E1FB6656FA6C}" dt="2023-11-09T16:30:30.249" v="5622" actId="14100"/>
        <pc:sldMkLst>
          <pc:docMk/>
          <pc:sldMk cId="1047556459" sldId="256"/>
        </pc:sldMkLst>
        <pc:spChg chg="mod">
          <ac:chgData name="Widodo, Agus A" userId="7e0b41b2-95c0-44fb-a591-8707edf6eef7" providerId="ADAL" clId="{E2D6DF51-F8FE-4906-8764-E1FB6656FA6C}" dt="2023-11-09T09:15:18.066" v="174" actId="1076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E2D6DF51-F8FE-4906-8764-E1FB6656FA6C}" dt="2023-11-09T09:15:14.084" v="172" actId="1076"/>
          <ac:spMkLst>
            <pc:docMk/>
            <pc:sldMk cId="1047556459" sldId="256"/>
            <ac:spMk id="3" creationId="{5570A53C-6794-4892-8660-E3F7AF5C801F}"/>
          </ac:spMkLst>
        </pc:spChg>
        <pc:spChg chg="add mod">
          <ac:chgData name="Widodo, Agus A" userId="7e0b41b2-95c0-44fb-a591-8707edf6eef7" providerId="ADAL" clId="{E2D6DF51-F8FE-4906-8764-E1FB6656FA6C}" dt="2023-11-09T16:30:30.249" v="5622" actId="14100"/>
          <ac:spMkLst>
            <pc:docMk/>
            <pc:sldMk cId="1047556459" sldId="256"/>
            <ac:spMk id="6" creationId="{DE7C920A-95BB-4E01-8DBA-7FC08D744DB7}"/>
          </ac:spMkLst>
        </pc:spChg>
        <pc:spChg chg="add mod">
          <ac:chgData name="Widodo, Agus A" userId="7e0b41b2-95c0-44fb-a591-8707edf6eef7" providerId="ADAL" clId="{E2D6DF51-F8FE-4906-8764-E1FB6656FA6C}" dt="2023-11-09T16:29:37.128" v="5603" actId="14100"/>
          <ac:spMkLst>
            <pc:docMk/>
            <pc:sldMk cId="1047556459" sldId="256"/>
            <ac:spMk id="7" creationId="{584E261B-D907-4901-B9AF-B7AAC02B9B04}"/>
          </ac:spMkLst>
        </pc:spChg>
        <pc:picChg chg="add del">
          <ac:chgData name="Widodo, Agus A" userId="7e0b41b2-95c0-44fb-a591-8707edf6eef7" providerId="ADAL" clId="{E2D6DF51-F8FE-4906-8764-E1FB6656FA6C}" dt="2023-11-09T09:11:58.047" v="5" actId="478"/>
          <ac:picMkLst>
            <pc:docMk/>
            <pc:sldMk cId="1047556459" sldId="256"/>
            <ac:picMk id="4" creationId="{F5790898-0B3E-4291-9641-D6AC2CA141FB}"/>
          </ac:picMkLst>
        </pc:picChg>
        <pc:picChg chg="add mod">
          <ac:chgData name="Widodo, Agus A" userId="7e0b41b2-95c0-44fb-a591-8707edf6eef7" providerId="ADAL" clId="{E2D6DF51-F8FE-4906-8764-E1FB6656FA6C}" dt="2023-11-09T09:13:27.693" v="21" actId="14100"/>
          <ac:picMkLst>
            <pc:docMk/>
            <pc:sldMk cId="1047556459" sldId="256"/>
            <ac:picMk id="5" creationId="{D4AA4CF4-3692-49C3-A3B7-A8831419C8E2}"/>
          </ac:picMkLst>
        </pc:picChg>
        <pc:picChg chg="add del mod">
          <ac:chgData name="Widodo, Agus A" userId="7e0b41b2-95c0-44fb-a591-8707edf6eef7" providerId="ADAL" clId="{E2D6DF51-F8FE-4906-8764-E1FB6656FA6C}" dt="2023-11-09T09:11:50.218" v="3" actId="478"/>
          <ac:picMkLst>
            <pc:docMk/>
            <pc:sldMk cId="1047556459" sldId="256"/>
            <ac:picMk id="1026" creationId="{009B96FD-928B-4076-B786-1A66FEB52C6B}"/>
          </ac:picMkLst>
        </pc:picChg>
        <pc:picChg chg="add del">
          <ac:chgData name="Widodo, Agus A" userId="7e0b41b2-95c0-44fb-a591-8707edf6eef7" providerId="ADAL" clId="{E2D6DF51-F8FE-4906-8764-E1FB6656FA6C}" dt="2023-11-09T09:12:09.179" v="7" actId="478"/>
          <ac:picMkLst>
            <pc:docMk/>
            <pc:sldMk cId="1047556459" sldId="256"/>
            <ac:picMk id="1028" creationId="{F96D38AB-7A07-4D8D-AB5C-103588F53E18}"/>
          </ac:picMkLst>
        </pc:picChg>
      </pc:sldChg>
      <pc:sldChg chg="addSp delSp modSp new mod modTransition">
        <pc:chgData name="Widodo, Agus A" userId="7e0b41b2-95c0-44fb-a591-8707edf6eef7" providerId="ADAL" clId="{E2D6DF51-F8FE-4906-8764-E1FB6656FA6C}" dt="2023-11-09T16:29:43.008" v="5605"/>
        <pc:sldMkLst>
          <pc:docMk/>
          <pc:sldMk cId="3929783575" sldId="257"/>
        </pc:sldMkLst>
        <pc:spChg chg="mod">
          <ac:chgData name="Widodo, Agus A" userId="7e0b41b2-95c0-44fb-a591-8707edf6eef7" providerId="ADAL" clId="{E2D6DF51-F8FE-4906-8764-E1FB6656FA6C}" dt="2023-11-09T10:07:04.415" v="1789" actId="14100"/>
          <ac:spMkLst>
            <pc:docMk/>
            <pc:sldMk cId="3929783575" sldId="257"/>
            <ac:spMk id="2" creationId="{B3F8386C-027D-4FD4-B136-565A898F5427}"/>
          </ac:spMkLst>
        </pc:spChg>
        <pc:spChg chg="del mod">
          <ac:chgData name="Widodo, Agus A" userId="7e0b41b2-95c0-44fb-a591-8707edf6eef7" providerId="ADAL" clId="{E2D6DF51-F8FE-4906-8764-E1FB6656FA6C}" dt="2023-11-09T09:21:31.796" v="189" actId="1032"/>
          <ac:spMkLst>
            <pc:docMk/>
            <pc:sldMk cId="3929783575" sldId="257"/>
            <ac:spMk id="3" creationId="{6223532A-6399-4BD4-869C-4DA0284F88B5}"/>
          </ac:spMkLst>
        </pc:spChg>
        <pc:spChg chg="add del mod">
          <ac:chgData name="Widodo, Agus A" userId="7e0b41b2-95c0-44fb-a591-8707edf6eef7" providerId="ADAL" clId="{E2D6DF51-F8FE-4906-8764-E1FB6656FA6C}" dt="2023-11-09T09:43:53.102" v="1010" actId="478"/>
          <ac:spMkLst>
            <pc:docMk/>
            <pc:sldMk cId="3929783575" sldId="257"/>
            <ac:spMk id="7" creationId="{A18C5400-FAAF-4D0A-898A-D922E82F7A50}"/>
          </ac:spMkLst>
        </pc:spChg>
        <pc:spChg chg="add mod">
          <ac:chgData name="Widodo, Agus A" userId="7e0b41b2-95c0-44fb-a591-8707edf6eef7" providerId="ADAL" clId="{E2D6DF51-F8FE-4906-8764-E1FB6656FA6C}" dt="2023-11-09T10:28:05.127" v="2165" actId="1076"/>
          <ac:spMkLst>
            <pc:docMk/>
            <pc:sldMk cId="3929783575" sldId="257"/>
            <ac:spMk id="10" creationId="{72761455-04DE-4BC0-90CE-EA00A5923890}"/>
          </ac:spMkLst>
        </pc:spChg>
        <pc:spChg chg="add mod">
          <ac:chgData name="Widodo, Agus A" userId="7e0b41b2-95c0-44fb-a591-8707edf6eef7" providerId="ADAL" clId="{E2D6DF51-F8FE-4906-8764-E1FB6656FA6C}" dt="2023-11-09T16:29:43.008" v="5605"/>
          <ac:spMkLst>
            <pc:docMk/>
            <pc:sldMk cId="3929783575" sldId="257"/>
            <ac:spMk id="11" creationId="{BD7F897F-7CBB-4A1A-BAC3-FC031996B2A0}"/>
          </ac:spMkLst>
        </pc:spChg>
        <pc:graphicFrameChg chg="add mod modGraphic">
          <ac:chgData name="Widodo, Agus A" userId="7e0b41b2-95c0-44fb-a591-8707edf6eef7" providerId="ADAL" clId="{E2D6DF51-F8FE-4906-8764-E1FB6656FA6C}" dt="2023-11-09T10:27:52.879" v="2163"/>
          <ac:graphicFrameMkLst>
            <pc:docMk/>
            <pc:sldMk cId="3929783575" sldId="257"/>
            <ac:graphicFrameMk id="5" creationId="{A4128006-FD2F-4AE1-B008-43BE51459800}"/>
          </ac:graphicFrameMkLst>
        </pc:graphicFrameChg>
        <pc:picChg chg="add mod">
          <ac:chgData name="Widodo, Agus A" userId="7e0b41b2-95c0-44fb-a591-8707edf6eef7" providerId="ADAL" clId="{E2D6DF51-F8FE-4906-8764-E1FB6656FA6C}" dt="2023-11-09T09:19:35.476" v="176"/>
          <ac:picMkLst>
            <pc:docMk/>
            <pc:sldMk cId="3929783575" sldId="257"/>
            <ac:picMk id="4" creationId="{7F6C120C-CFA3-43CD-BB5C-9BF033708F5A}"/>
          </ac:picMkLst>
        </pc:picChg>
        <pc:picChg chg="del">
          <ac:chgData name="Widodo, Agus A" userId="7e0b41b2-95c0-44fb-a591-8707edf6eef7" providerId="ADAL" clId="{E2D6DF51-F8FE-4906-8764-E1FB6656FA6C}" dt="2023-11-09T09:24:06.428" v="215"/>
          <ac:picMkLst>
            <pc:docMk/>
            <pc:sldMk cId="3929783575" sldId="257"/>
            <ac:picMk id="6" creationId="{676A94B0-E54B-4B8A-A8B0-8E5F93852945}"/>
          </ac:picMkLst>
        </pc:picChg>
        <pc:picChg chg="add mod">
          <ac:chgData name="Widodo, Agus A" userId="7e0b41b2-95c0-44fb-a591-8707edf6eef7" providerId="ADAL" clId="{E2D6DF51-F8FE-4906-8764-E1FB6656FA6C}" dt="2023-11-09T10:28:01.839" v="2164" actId="1076"/>
          <ac:picMkLst>
            <pc:docMk/>
            <pc:sldMk cId="3929783575" sldId="257"/>
            <ac:picMk id="9" creationId="{CEB74065-314E-4117-BC6C-B9028CA82FDA}"/>
          </ac:picMkLst>
        </pc:picChg>
      </pc:sldChg>
      <pc:sldChg chg="addSp delSp modSp new mod">
        <pc:chgData name="Widodo, Agus A" userId="7e0b41b2-95c0-44fb-a591-8707edf6eef7" providerId="ADAL" clId="{E2D6DF51-F8FE-4906-8764-E1FB6656FA6C}" dt="2023-11-10T09:05:17.153" v="5940" actId="20577"/>
        <pc:sldMkLst>
          <pc:docMk/>
          <pc:sldMk cId="2405268846" sldId="258"/>
        </pc:sldMkLst>
        <pc:spChg chg="del">
          <ac:chgData name="Widodo, Agus A" userId="7e0b41b2-95c0-44fb-a591-8707edf6eef7" providerId="ADAL" clId="{E2D6DF51-F8FE-4906-8764-E1FB6656FA6C}" dt="2023-11-09T09:24:34.776" v="220" actId="478"/>
          <ac:spMkLst>
            <pc:docMk/>
            <pc:sldMk cId="2405268846" sldId="258"/>
            <ac:spMk id="2" creationId="{C85F0605-D4A8-4C68-8E38-E2D95B6EC1AF}"/>
          </ac:spMkLst>
        </pc:spChg>
        <pc:spChg chg="del">
          <ac:chgData name="Widodo, Agus A" userId="7e0b41b2-95c0-44fb-a591-8707edf6eef7" providerId="ADAL" clId="{E2D6DF51-F8FE-4906-8764-E1FB6656FA6C}" dt="2023-11-09T09:24:46.852" v="221" actId="478"/>
          <ac:spMkLst>
            <pc:docMk/>
            <pc:sldMk cId="2405268846" sldId="258"/>
            <ac:spMk id="3" creationId="{76F68979-D0A1-47C0-A612-ED0B22602D38}"/>
          </ac:spMkLst>
        </pc:spChg>
        <pc:spChg chg="add del mod">
          <ac:chgData name="Widodo, Agus A" userId="7e0b41b2-95c0-44fb-a591-8707edf6eef7" providerId="ADAL" clId="{E2D6DF51-F8FE-4906-8764-E1FB6656FA6C}" dt="2023-11-09T09:24:48.533" v="222" actId="478"/>
          <ac:spMkLst>
            <pc:docMk/>
            <pc:sldMk cId="2405268846" sldId="258"/>
            <ac:spMk id="4" creationId="{E3249767-A959-4915-A4E5-444A3CB2246D}"/>
          </ac:spMkLst>
        </pc:spChg>
        <pc:spChg chg="add mod">
          <ac:chgData name="Widodo, Agus A" userId="7e0b41b2-95c0-44fb-a591-8707edf6eef7" providerId="ADAL" clId="{E2D6DF51-F8FE-4906-8764-E1FB6656FA6C}" dt="2023-11-09T09:24:49.735" v="223"/>
          <ac:spMkLst>
            <pc:docMk/>
            <pc:sldMk cId="2405268846" sldId="258"/>
            <ac:spMk id="7" creationId="{355986DE-FE19-4F3D-92EF-1F5E40AF9F7A}"/>
          </ac:spMkLst>
        </pc:spChg>
        <pc:spChg chg="add mod">
          <ac:chgData name="Widodo, Agus A" userId="7e0b41b2-95c0-44fb-a591-8707edf6eef7" providerId="ADAL" clId="{E2D6DF51-F8FE-4906-8764-E1FB6656FA6C}" dt="2023-11-09T09:44:16.107" v="1016" actId="207"/>
          <ac:spMkLst>
            <pc:docMk/>
            <pc:sldMk cId="2405268846" sldId="258"/>
            <ac:spMk id="8" creationId="{87C008F4-D885-4754-9924-366E40F6C4FE}"/>
          </ac:spMkLst>
        </pc:spChg>
        <pc:spChg chg="add del mod">
          <ac:chgData name="Widodo, Agus A" userId="7e0b41b2-95c0-44fb-a591-8707edf6eef7" providerId="ADAL" clId="{E2D6DF51-F8FE-4906-8764-E1FB6656FA6C}" dt="2023-11-09T11:05:09.661" v="2830" actId="478"/>
          <ac:spMkLst>
            <pc:docMk/>
            <pc:sldMk cId="2405268846" sldId="258"/>
            <ac:spMk id="9" creationId="{E40E5376-A345-49FA-B2FC-0EB23B2CF7DD}"/>
          </ac:spMkLst>
        </pc:spChg>
        <pc:spChg chg="add mod">
          <ac:chgData name="Widodo, Agus A" userId="7e0b41b2-95c0-44fb-a591-8707edf6eef7" providerId="ADAL" clId="{E2D6DF51-F8FE-4906-8764-E1FB6656FA6C}" dt="2023-11-09T16:29:44.736" v="5606"/>
          <ac:spMkLst>
            <pc:docMk/>
            <pc:sldMk cId="2405268846" sldId="258"/>
            <ac:spMk id="12" creationId="{8CD959F0-B3EC-47A1-ACC2-CD8E0E3C7FCC}"/>
          </ac:spMkLst>
        </pc:spChg>
        <pc:grpChg chg="add mod">
          <ac:chgData name="Widodo, Agus A" userId="7e0b41b2-95c0-44fb-a591-8707edf6eef7" providerId="ADAL" clId="{E2D6DF51-F8FE-4906-8764-E1FB6656FA6C}" dt="2023-11-09T09:34:30.187" v="330" actId="14100"/>
          <ac:grpSpMkLst>
            <pc:docMk/>
            <pc:sldMk cId="2405268846" sldId="258"/>
            <ac:grpSpMk id="6" creationId="{0A36EAD9-7F12-45FA-8F7F-C4BD1EDE76AD}"/>
          </ac:grpSpMkLst>
        </pc:grpChg>
        <pc:graphicFrameChg chg="add mod modGraphic">
          <ac:chgData name="Widodo, Agus A" userId="7e0b41b2-95c0-44fb-a591-8707edf6eef7" providerId="ADAL" clId="{E2D6DF51-F8FE-4906-8764-E1FB6656FA6C}" dt="2023-11-10T09:05:17.153" v="5940" actId="20577"/>
          <ac:graphicFrameMkLst>
            <pc:docMk/>
            <pc:sldMk cId="2405268846" sldId="258"/>
            <ac:graphicFrameMk id="11" creationId="{43C2B40A-0FD7-4475-AB0E-B79C0856745A}"/>
          </ac:graphicFrameMkLst>
        </pc:graphicFrameChg>
        <pc:picChg chg="add mod">
          <ac:chgData name="Widodo, Agus A" userId="7e0b41b2-95c0-44fb-a591-8707edf6eef7" providerId="ADAL" clId="{E2D6DF51-F8FE-4906-8764-E1FB6656FA6C}" dt="2023-11-09T09:24:32.902" v="219"/>
          <ac:picMkLst>
            <pc:docMk/>
            <pc:sldMk cId="2405268846" sldId="258"/>
            <ac:picMk id="5" creationId="{619A1713-9907-44F5-A7F9-FA0D706DAA62}"/>
          </ac:picMkLst>
        </pc:picChg>
        <pc:picChg chg="del">
          <ac:chgData name="Widodo, Agus A" userId="7e0b41b2-95c0-44fb-a591-8707edf6eef7" providerId="ADAL" clId="{E2D6DF51-F8FE-4906-8764-E1FB6656FA6C}" dt="2023-11-09T09:39:49.058" v="812"/>
          <ac:picMkLst>
            <pc:docMk/>
            <pc:sldMk cId="2405268846" sldId="258"/>
            <ac:picMk id="10" creationId="{2733D23A-C03F-4E61-A00D-3AF313361B8B}"/>
          </ac:picMkLst>
        </pc:picChg>
      </pc:sldChg>
      <pc:sldChg chg="addSp delSp modSp new mod">
        <pc:chgData name="Widodo, Agus A" userId="7e0b41b2-95c0-44fb-a591-8707edf6eef7" providerId="ADAL" clId="{E2D6DF51-F8FE-4906-8764-E1FB6656FA6C}" dt="2023-11-10T09:01:38.147" v="5908" actId="20577"/>
        <pc:sldMkLst>
          <pc:docMk/>
          <pc:sldMk cId="3666692868" sldId="259"/>
        </pc:sldMkLst>
        <pc:spChg chg="mod">
          <ac:chgData name="Widodo, Agus A" userId="7e0b41b2-95c0-44fb-a591-8707edf6eef7" providerId="ADAL" clId="{E2D6DF51-F8FE-4906-8764-E1FB6656FA6C}" dt="2023-11-10T09:01:31.218" v="5905" actId="20577"/>
          <ac:spMkLst>
            <pc:docMk/>
            <pc:sldMk cId="3666692868" sldId="259"/>
            <ac:spMk id="2" creationId="{8460B2A6-3FAC-440D-BE28-3EAAC5E652D2}"/>
          </ac:spMkLst>
        </pc:spChg>
        <pc:spChg chg="mod">
          <ac:chgData name="Widodo, Agus A" userId="7e0b41b2-95c0-44fb-a591-8707edf6eef7" providerId="ADAL" clId="{E2D6DF51-F8FE-4906-8764-E1FB6656FA6C}" dt="2023-11-10T09:01:38.147" v="5908" actId="20577"/>
          <ac:spMkLst>
            <pc:docMk/>
            <pc:sldMk cId="3666692868" sldId="259"/>
            <ac:spMk id="3" creationId="{680294F3-918A-410B-9414-6A2A3B00A620}"/>
          </ac:spMkLst>
        </pc:spChg>
        <pc:spChg chg="add del mod">
          <ac:chgData name="Widodo, Agus A" userId="7e0b41b2-95c0-44fb-a591-8707edf6eef7" providerId="ADAL" clId="{E2D6DF51-F8FE-4906-8764-E1FB6656FA6C}" dt="2023-11-09T10:30:20.328" v="2200" actId="478"/>
          <ac:spMkLst>
            <pc:docMk/>
            <pc:sldMk cId="3666692868" sldId="259"/>
            <ac:spMk id="5" creationId="{D359EB0C-25F8-4A7C-9EEC-650457D52999}"/>
          </ac:spMkLst>
        </pc:spChg>
        <pc:spChg chg="add mod">
          <ac:chgData name="Widodo, Agus A" userId="7e0b41b2-95c0-44fb-a591-8707edf6eef7" providerId="ADAL" clId="{E2D6DF51-F8FE-4906-8764-E1FB6656FA6C}" dt="2023-11-09T16:29:41.198" v="5604"/>
          <ac:spMkLst>
            <pc:docMk/>
            <pc:sldMk cId="3666692868" sldId="259"/>
            <ac:spMk id="6" creationId="{A5182DCE-A7B9-4977-9C1C-E347B8ACF1F9}"/>
          </ac:spMkLst>
        </pc:spChg>
        <pc:picChg chg="add mod">
          <ac:chgData name="Widodo, Agus A" userId="7e0b41b2-95c0-44fb-a591-8707edf6eef7" providerId="ADAL" clId="{E2D6DF51-F8FE-4906-8764-E1FB6656FA6C}" dt="2023-11-09T09:25:14.406" v="226"/>
          <ac:picMkLst>
            <pc:docMk/>
            <pc:sldMk cId="3666692868" sldId="259"/>
            <ac:picMk id="4" creationId="{27328EBE-E070-4936-856A-B6C0CE47C3BA}"/>
          </ac:picMkLst>
        </pc:picChg>
      </pc:sldChg>
      <pc:sldChg chg="addSp modSp new mod">
        <pc:chgData name="Widodo, Agus A" userId="7e0b41b2-95c0-44fb-a591-8707edf6eef7" providerId="ADAL" clId="{E2D6DF51-F8FE-4906-8764-E1FB6656FA6C}" dt="2023-11-09T16:29:46.191" v="5607"/>
        <pc:sldMkLst>
          <pc:docMk/>
          <pc:sldMk cId="1668844574" sldId="260"/>
        </pc:sldMkLst>
        <pc:spChg chg="mod">
          <ac:chgData name="Widodo, Agus A" userId="7e0b41b2-95c0-44fb-a591-8707edf6eef7" providerId="ADAL" clId="{E2D6DF51-F8FE-4906-8764-E1FB6656FA6C}" dt="2023-11-09T09:40:28.972" v="826" actId="207"/>
          <ac:spMkLst>
            <pc:docMk/>
            <pc:sldMk cId="1668844574" sldId="260"/>
            <ac:spMk id="2" creationId="{1ECB9218-FC33-42E6-9643-35303CC16D54}"/>
          </ac:spMkLst>
        </pc:spChg>
        <pc:spChg chg="mod">
          <ac:chgData name="Widodo, Agus A" userId="7e0b41b2-95c0-44fb-a591-8707edf6eef7" providerId="ADAL" clId="{E2D6DF51-F8FE-4906-8764-E1FB6656FA6C}" dt="2023-11-09T09:40:53.404" v="875" actId="1076"/>
          <ac:spMkLst>
            <pc:docMk/>
            <pc:sldMk cId="1668844574" sldId="260"/>
            <ac:spMk id="3" creationId="{DEFE43D3-EF70-4CA7-804A-D73536EF1DD9}"/>
          </ac:spMkLst>
        </pc:spChg>
        <pc:spChg chg="add mod">
          <ac:chgData name="Widodo, Agus A" userId="7e0b41b2-95c0-44fb-a591-8707edf6eef7" providerId="ADAL" clId="{E2D6DF51-F8FE-4906-8764-E1FB6656FA6C}" dt="2023-11-09T11:08:29.032" v="2991" actId="14100"/>
          <ac:spMkLst>
            <pc:docMk/>
            <pc:sldMk cId="1668844574" sldId="260"/>
            <ac:spMk id="5" creationId="{613DDEF1-70B7-4083-8C7C-00DF6301D21A}"/>
          </ac:spMkLst>
        </pc:spChg>
        <pc:spChg chg="add mod">
          <ac:chgData name="Widodo, Agus A" userId="7e0b41b2-95c0-44fb-a591-8707edf6eef7" providerId="ADAL" clId="{E2D6DF51-F8FE-4906-8764-E1FB6656FA6C}" dt="2023-11-09T13:22:00.403" v="4181" actId="1076"/>
          <ac:spMkLst>
            <pc:docMk/>
            <pc:sldMk cId="1668844574" sldId="260"/>
            <ac:spMk id="6" creationId="{3F9D4500-391F-4B74-A5E3-E13C286593F6}"/>
          </ac:spMkLst>
        </pc:spChg>
        <pc:spChg chg="add mod">
          <ac:chgData name="Widodo, Agus A" userId="7e0b41b2-95c0-44fb-a591-8707edf6eef7" providerId="ADAL" clId="{E2D6DF51-F8FE-4906-8764-E1FB6656FA6C}" dt="2023-11-09T11:06:44.970" v="2867" actId="20577"/>
          <ac:spMkLst>
            <pc:docMk/>
            <pc:sldMk cId="1668844574" sldId="260"/>
            <ac:spMk id="7" creationId="{ACE9F1A3-34FD-48CD-9BCC-9708217D8DC5}"/>
          </ac:spMkLst>
        </pc:spChg>
        <pc:spChg chg="add mod">
          <ac:chgData name="Widodo, Agus A" userId="7e0b41b2-95c0-44fb-a591-8707edf6eef7" providerId="ADAL" clId="{E2D6DF51-F8FE-4906-8764-E1FB6656FA6C}" dt="2023-11-09T11:07:36.560" v="2949" actId="1076"/>
          <ac:spMkLst>
            <pc:docMk/>
            <pc:sldMk cId="1668844574" sldId="260"/>
            <ac:spMk id="8" creationId="{C256DFC9-695E-476A-A5B1-D0B687919C87}"/>
          </ac:spMkLst>
        </pc:spChg>
        <pc:spChg chg="add mod">
          <ac:chgData name="Widodo, Agus A" userId="7e0b41b2-95c0-44fb-a591-8707edf6eef7" providerId="ADAL" clId="{E2D6DF51-F8FE-4906-8764-E1FB6656FA6C}" dt="2023-11-09T11:08:23.320" v="2989" actId="1076"/>
          <ac:spMkLst>
            <pc:docMk/>
            <pc:sldMk cId="1668844574" sldId="260"/>
            <ac:spMk id="9" creationId="{39079728-14BE-4E48-9358-E5652186B78B}"/>
          </ac:spMkLst>
        </pc:spChg>
        <pc:spChg chg="add mod">
          <ac:chgData name="Widodo, Agus A" userId="7e0b41b2-95c0-44fb-a591-8707edf6eef7" providerId="ADAL" clId="{E2D6DF51-F8FE-4906-8764-E1FB6656FA6C}" dt="2023-11-09T11:08:21.521" v="2988" actId="1076"/>
          <ac:spMkLst>
            <pc:docMk/>
            <pc:sldMk cId="1668844574" sldId="260"/>
            <ac:spMk id="10" creationId="{DD30710F-CA05-4F8C-B420-3CE57DC5FA2D}"/>
          </ac:spMkLst>
        </pc:spChg>
        <pc:spChg chg="add mod">
          <ac:chgData name="Widodo, Agus A" userId="7e0b41b2-95c0-44fb-a591-8707edf6eef7" providerId="ADAL" clId="{E2D6DF51-F8FE-4906-8764-E1FB6656FA6C}" dt="2023-11-09T11:08:43.217" v="2994" actId="1076"/>
          <ac:spMkLst>
            <pc:docMk/>
            <pc:sldMk cId="1668844574" sldId="260"/>
            <ac:spMk id="11" creationId="{FE0EB5D6-9EC3-4991-96F5-A8E6FA6A94E1}"/>
          </ac:spMkLst>
        </pc:spChg>
        <pc:spChg chg="add mod">
          <ac:chgData name="Widodo, Agus A" userId="7e0b41b2-95c0-44fb-a591-8707edf6eef7" providerId="ADAL" clId="{E2D6DF51-F8FE-4906-8764-E1FB6656FA6C}" dt="2023-11-09T16:29:46.191" v="5607"/>
          <ac:spMkLst>
            <pc:docMk/>
            <pc:sldMk cId="1668844574" sldId="260"/>
            <ac:spMk id="12" creationId="{4C73BDFA-C634-4573-ADF2-9655E0867B14}"/>
          </ac:spMkLst>
        </pc:spChg>
        <pc:picChg chg="add mod">
          <ac:chgData name="Widodo, Agus A" userId="7e0b41b2-95c0-44fb-a591-8707edf6eef7" providerId="ADAL" clId="{E2D6DF51-F8FE-4906-8764-E1FB6656FA6C}" dt="2023-11-09T09:39:53.587" v="814"/>
          <ac:picMkLst>
            <pc:docMk/>
            <pc:sldMk cId="1668844574" sldId="260"/>
            <ac:picMk id="4" creationId="{EF30993B-841E-4503-B63A-3669DD76A0DC}"/>
          </ac:picMkLst>
        </pc:picChg>
      </pc:sldChg>
      <pc:sldChg chg="addSp delSp modSp new del mod">
        <pc:chgData name="Widodo, Agus A" userId="7e0b41b2-95c0-44fb-a591-8707edf6eef7" providerId="ADAL" clId="{E2D6DF51-F8FE-4906-8764-E1FB6656FA6C}" dt="2023-11-09T13:11:00.125" v="3792" actId="2696"/>
        <pc:sldMkLst>
          <pc:docMk/>
          <pc:sldMk cId="2679537870" sldId="261"/>
        </pc:sldMkLst>
        <pc:spChg chg="del">
          <ac:chgData name="Widodo, Agus A" userId="7e0b41b2-95c0-44fb-a591-8707edf6eef7" providerId="ADAL" clId="{E2D6DF51-F8FE-4906-8764-E1FB6656FA6C}" dt="2023-11-09T09:44:01.244" v="1012" actId="478"/>
          <ac:spMkLst>
            <pc:docMk/>
            <pc:sldMk cId="2679537870" sldId="261"/>
            <ac:spMk id="2" creationId="{F3B69AF2-04E7-4B42-93F0-7042C2138A15}"/>
          </ac:spMkLst>
        </pc:spChg>
        <pc:spChg chg="mod">
          <ac:chgData name="Widodo, Agus A" userId="7e0b41b2-95c0-44fb-a591-8707edf6eef7" providerId="ADAL" clId="{E2D6DF51-F8FE-4906-8764-E1FB6656FA6C}" dt="2023-11-09T10:39:14.827" v="2263" actId="1076"/>
          <ac:spMkLst>
            <pc:docMk/>
            <pc:sldMk cId="2679537870" sldId="261"/>
            <ac:spMk id="3" creationId="{FC7B1638-E3FD-4768-8F4E-94F9346E891B}"/>
          </ac:spMkLst>
        </pc:spChg>
        <pc:spChg chg="add mod">
          <ac:chgData name="Widodo, Agus A" userId="7e0b41b2-95c0-44fb-a591-8707edf6eef7" providerId="ADAL" clId="{E2D6DF51-F8FE-4906-8764-E1FB6656FA6C}" dt="2023-11-09T09:43:58.789" v="1011"/>
          <ac:spMkLst>
            <pc:docMk/>
            <pc:sldMk cId="2679537870" sldId="261"/>
            <ac:spMk id="5" creationId="{8F6BEBB7-BE1B-4C3C-94E0-8A25DA78DA67}"/>
          </ac:spMkLst>
        </pc:spChg>
        <pc:spChg chg="add mod">
          <ac:chgData name="Widodo, Agus A" userId="7e0b41b2-95c0-44fb-a591-8707edf6eef7" providerId="ADAL" clId="{E2D6DF51-F8FE-4906-8764-E1FB6656FA6C}" dt="2023-11-09T09:44:11.371" v="1015" actId="207"/>
          <ac:spMkLst>
            <pc:docMk/>
            <pc:sldMk cId="2679537870" sldId="261"/>
            <ac:spMk id="6" creationId="{4C03EB8F-A648-4D14-A509-D4FDD91D9F66}"/>
          </ac:spMkLst>
        </pc:spChg>
        <pc:spChg chg="add del mod">
          <ac:chgData name="Widodo, Agus A" userId="7e0b41b2-95c0-44fb-a591-8707edf6eef7" providerId="ADAL" clId="{E2D6DF51-F8FE-4906-8764-E1FB6656FA6C}" dt="2023-11-09T09:46:28.573" v="1058" actId="478"/>
          <ac:spMkLst>
            <pc:docMk/>
            <pc:sldMk cId="2679537870" sldId="261"/>
            <ac:spMk id="7" creationId="{35079A11-12F5-449D-835D-0F9205550692}"/>
          </ac:spMkLst>
        </pc:spChg>
        <pc:spChg chg="add del mod">
          <ac:chgData name="Widodo, Agus A" userId="7e0b41b2-95c0-44fb-a591-8707edf6eef7" providerId="ADAL" clId="{E2D6DF51-F8FE-4906-8764-E1FB6656FA6C}" dt="2023-11-09T09:46:27.164" v="1057" actId="478"/>
          <ac:spMkLst>
            <pc:docMk/>
            <pc:sldMk cId="2679537870" sldId="261"/>
            <ac:spMk id="8" creationId="{BF119600-596B-47D3-90E2-7AD426D4FA91}"/>
          </ac:spMkLst>
        </pc:spChg>
        <pc:spChg chg="add del mod">
          <ac:chgData name="Widodo, Agus A" userId="7e0b41b2-95c0-44fb-a591-8707edf6eef7" providerId="ADAL" clId="{E2D6DF51-F8FE-4906-8764-E1FB6656FA6C}" dt="2023-11-09T10:32:14.553" v="2224" actId="478"/>
          <ac:spMkLst>
            <pc:docMk/>
            <pc:sldMk cId="2679537870" sldId="261"/>
            <ac:spMk id="9" creationId="{6434DA07-EC41-4153-B036-011687D8F481}"/>
          </ac:spMkLst>
        </pc:spChg>
        <pc:spChg chg="add del mod">
          <ac:chgData name="Widodo, Agus A" userId="7e0b41b2-95c0-44fb-a591-8707edf6eef7" providerId="ADAL" clId="{E2D6DF51-F8FE-4906-8764-E1FB6656FA6C}" dt="2023-11-09T10:32:16.809" v="2225" actId="478"/>
          <ac:spMkLst>
            <pc:docMk/>
            <pc:sldMk cId="2679537870" sldId="261"/>
            <ac:spMk id="10" creationId="{723AAFCE-2A0E-4DF9-BB26-7F54CF9F03BA}"/>
          </ac:spMkLst>
        </pc:spChg>
        <pc:spChg chg="add mod">
          <ac:chgData name="Widodo, Agus A" userId="7e0b41b2-95c0-44fb-a591-8707edf6eef7" providerId="ADAL" clId="{E2D6DF51-F8FE-4906-8764-E1FB6656FA6C}" dt="2023-11-09T10:47:14.832" v="2441" actId="1076"/>
          <ac:spMkLst>
            <pc:docMk/>
            <pc:sldMk cId="2679537870" sldId="261"/>
            <ac:spMk id="11" creationId="{10D921D3-4131-4C79-8572-637F41D5B131}"/>
          </ac:spMkLst>
        </pc:spChg>
        <pc:spChg chg="add mod">
          <ac:chgData name="Widodo, Agus A" userId="7e0b41b2-95c0-44fb-a591-8707edf6eef7" providerId="ADAL" clId="{E2D6DF51-F8FE-4906-8764-E1FB6656FA6C}" dt="2023-11-09T11:36:33.331" v="3218" actId="20577"/>
          <ac:spMkLst>
            <pc:docMk/>
            <pc:sldMk cId="2679537870" sldId="261"/>
            <ac:spMk id="12" creationId="{009EF1E3-CF8B-4BD7-A8E6-317E58AD4186}"/>
          </ac:spMkLst>
        </pc:spChg>
        <pc:spChg chg="add del mod">
          <ac:chgData name="Widodo, Agus A" userId="7e0b41b2-95c0-44fb-a591-8707edf6eef7" providerId="ADAL" clId="{E2D6DF51-F8FE-4906-8764-E1FB6656FA6C}" dt="2023-11-09T11:35:41.248" v="3217" actId="478"/>
          <ac:spMkLst>
            <pc:docMk/>
            <pc:sldMk cId="2679537870" sldId="261"/>
            <ac:spMk id="13" creationId="{3A415D70-ECF6-436B-96C3-DDB02916A41B}"/>
          </ac:spMkLst>
        </pc:spChg>
        <pc:grpChg chg="add mod">
          <ac:chgData name="Widodo, Agus A" userId="7e0b41b2-95c0-44fb-a591-8707edf6eef7" providerId="ADAL" clId="{E2D6DF51-F8FE-4906-8764-E1FB6656FA6C}" dt="2023-11-09T11:28:15.392" v="3027" actId="1076"/>
          <ac:grpSpMkLst>
            <pc:docMk/>
            <pc:sldMk cId="2679537870" sldId="261"/>
            <ac:grpSpMk id="4" creationId="{8E7E1738-9784-409D-A541-43C4AC81BA98}"/>
          </ac:grpSpMkLst>
        </pc:grpChg>
        <pc:picChg chg="add mod">
          <ac:chgData name="Widodo, Agus A" userId="7e0b41b2-95c0-44fb-a591-8707edf6eef7" providerId="ADAL" clId="{E2D6DF51-F8FE-4906-8764-E1FB6656FA6C}" dt="2023-11-09T10:48:43.814" v="2471"/>
          <ac:picMkLst>
            <pc:docMk/>
            <pc:sldMk cId="2679537870" sldId="261"/>
            <ac:picMk id="14" creationId="{0C07298B-ACBF-43B3-AAAF-DAA129491521}"/>
          </ac:picMkLst>
        </pc:picChg>
      </pc:sldChg>
      <pc:sldChg chg="addSp modSp new mod ord">
        <pc:chgData name="Widodo, Agus A" userId="7e0b41b2-95c0-44fb-a591-8707edf6eef7" providerId="ADAL" clId="{E2D6DF51-F8FE-4906-8764-E1FB6656FA6C}" dt="2023-11-09T16:30:13.326" v="5616"/>
        <pc:sldMkLst>
          <pc:docMk/>
          <pc:sldMk cId="1565011255" sldId="262"/>
        </pc:sldMkLst>
        <pc:spChg chg="mod">
          <ac:chgData name="Widodo, Agus A" userId="7e0b41b2-95c0-44fb-a591-8707edf6eef7" providerId="ADAL" clId="{E2D6DF51-F8FE-4906-8764-E1FB6656FA6C}" dt="2023-11-09T13:10:27.293" v="3790" actId="1076"/>
          <ac:spMkLst>
            <pc:docMk/>
            <pc:sldMk cId="1565011255" sldId="262"/>
            <ac:spMk id="2" creationId="{D8576F06-B766-4397-B157-19AB118E0CFF}"/>
          </ac:spMkLst>
        </pc:spChg>
        <pc:spChg chg="mod">
          <ac:chgData name="Widodo, Agus A" userId="7e0b41b2-95c0-44fb-a591-8707edf6eef7" providerId="ADAL" clId="{E2D6DF51-F8FE-4906-8764-E1FB6656FA6C}" dt="2023-11-09T16:26:54.817" v="5593" actId="14100"/>
          <ac:spMkLst>
            <pc:docMk/>
            <pc:sldMk cId="1565011255" sldId="262"/>
            <ac:spMk id="3" creationId="{3D9F174E-C14D-4B8A-97DB-323001EBC0B4}"/>
          </ac:spMkLst>
        </pc:spChg>
        <pc:spChg chg="add mod">
          <ac:chgData name="Widodo, Agus A" userId="7e0b41b2-95c0-44fb-a591-8707edf6eef7" providerId="ADAL" clId="{E2D6DF51-F8FE-4906-8764-E1FB6656FA6C}" dt="2023-11-09T11:09:53.519" v="3026" actId="1076"/>
          <ac:spMkLst>
            <pc:docMk/>
            <pc:sldMk cId="1565011255" sldId="262"/>
            <ac:spMk id="6" creationId="{9DEDF347-78A4-457C-BAA8-1EBFCC956E6B}"/>
          </ac:spMkLst>
        </pc:spChg>
        <pc:spChg chg="add mod">
          <ac:chgData name="Widodo, Agus A" userId="7e0b41b2-95c0-44fb-a591-8707edf6eef7" providerId="ADAL" clId="{E2D6DF51-F8FE-4906-8764-E1FB6656FA6C}" dt="2023-11-09T10:11:45.886" v="1868" actId="1076"/>
          <ac:spMkLst>
            <pc:docMk/>
            <pc:sldMk cId="1565011255" sldId="262"/>
            <ac:spMk id="7" creationId="{7844FF94-0031-42F3-9792-37B38AF39204}"/>
          </ac:spMkLst>
        </pc:spChg>
        <pc:spChg chg="add mod">
          <ac:chgData name="Widodo, Agus A" userId="7e0b41b2-95c0-44fb-a591-8707edf6eef7" providerId="ADAL" clId="{E2D6DF51-F8FE-4906-8764-E1FB6656FA6C}" dt="2023-11-09T10:12:33.830" v="1894" actId="1076"/>
          <ac:spMkLst>
            <pc:docMk/>
            <pc:sldMk cId="1565011255" sldId="262"/>
            <ac:spMk id="8" creationId="{FE4A404C-F90F-4497-B126-E594922669F3}"/>
          </ac:spMkLst>
        </pc:spChg>
        <pc:spChg chg="add mod">
          <ac:chgData name="Widodo, Agus A" userId="7e0b41b2-95c0-44fb-a591-8707edf6eef7" providerId="ADAL" clId="{E2D6DF51-F8FE-4906-8764-E1FB6656FA6C}" dt="2023-11-09T10:13:02.121" v="1926" actId="122"/>
          <ac:spMkLst>
            <pc:docMk/>
            <pc:sldMk cId="1565011255" sldId="262"/>
            <ac:spMk id="9" creationId="{91C0A054-B9F2-4889-BF17-DDB9DBAD54C4}"/>
          </ac:spMkLst>
        </pc:spChg>
        <pc:spChg chg="add mod">
          <ac:chgData name="Widodo, Agus A" userId="7e0b41b2-95c0-44fb-a591-8707edf6eef7" providerId="ADAL" clId="{E2D6DF51-F8FE-4906-8764-E1FB6656FA6C}" dt="2023-11-09T10:13:33.476" v="1981" actId="20577"/>
          <ac:spMkLst>
            <pc:docMk/>
            <pc:sldMk cId="1565011255" sldId="262"/>
            <ac:spMk id="10" creationId="{95E78B98-2E6D-48C5-AD7E-6A54F39B0B99}"/>
          </ac:spMkLst>
        </pc:spChg>
        <pc:spChg chg="add mod">
          <ac:chgData name="Widodo, Agus A" userId="7e0b41b2-95c0-44fb-a591-8707edf6eef7" providerId="ADAL" clId="{E2D6DF51-F8FE-4906-8764-E1FB6656FA6C}" dt="2023-11-09T10:13:56.656" v="2002" actId="122"/>
          <ac:spMkLst>
            <pc:docMk/>
            <pc:sldMk cId="1565011255" sldId="262"/>
            <ac:spMk id="11" creationId="{426BBD2E-CFC9-497F-A740-4C184DCB25BA}"/>
          </ac:spMkLst>
        </pc:spChg>
        <pc:spChg chg="add mod">
          <ac:chgData name="Widodo, Agus A" userId="7e0b41b2-95c0-44fb-a591-8707edf6eef7" providerId="ADAL" clId="{E2D6DF51-F8FE-4906-8764-E1FB6656FA6C}" dt="2023-11-09T11:09:49.740" v="3025" actId="20577"/>
          <ac:spMkLst>
            <pc:docMk/>
            <pc:sldMk cId="1565011255" sldId="262"/>
            <ac:spMk id="13" creationId="{CC1B2053-1D44-4BEF-9576-D201B794A9DC}"/>
          </ac:spMkLst>
        </pc:spChg>
        <pc:spChg chg="add mod">
          <ac:chgData name="Widodo, Agus A" userId="7e0b41b2-95c0-44fb-a591-8707edf6eef7" providerId="ADAL" clId="{E2D6DF51-F8FE-4906-8764-E1FB6656FA6C}" dt="2023-11-09T16:30:13.326" v="5616"/>
          <ac:spMkLst>
            <pc:docMk/>
            <pc:sldMk cId="1565011255" sldId="262"/>
            <ac:spMk id="14" creationId="{B5533DBF-4E33-4944-8BCB-5AFE1E9BC21F}"/>
          </ac:spMkLst>
        </pc:spChg>
        <pc:picChg chg="add mod">
          <ac:chgData name="Widodo, Agus A" userId="7e0b41b2-95c0-44fb-a591-8707edf6eef7" providerId="ADAL" clId="{E2D6DF51-F8FE-4906-8764-E1FB6656FA6C}" dt="2023-11-09T10:11:37.174" v="1866" actId="1076"/>
          <ac:picMkLst>
            <pc:docMk/>
            <pc:sldMk cId="1565011255" sldId="262"/>
            <ac:picMk id="5" creationId="{B600C53D-9EAE-4173-8295-E01721329A35}"/>
          </ac:picMkLst>
        </pc:picChg>
        <pc:picChg chg="add mod">
          <ac:chgData name="Widodo, Agus A" userId="7e0b41b2-95c0-44fb-a591-8707edf6eef7" providerId="ADAL" clId="{E2D6DF51-F8FE-4906-8764-E1FB6656FA6C}" dt="2023-11-09T10:48:41.799" v="2470"/>
          <ac:picMkLst>
            <pc:docMk/>
            <pc:sldMk cId="1565011255" sldId="262"/>
            <ac:picMk id="12" creationId="{5D2CFE59-A91A-4DDE-9D3B-037C29F6952B}"/>
          </ac:picMkLst>
        </pc:picChg>
      </pc:sldChg>
      <pc:sldChg chg="addSp modSp new mod ord">
        <pc:chgData name="Widodo, Agus A" userId="7e0b41b2-95c0-44fb-a591-8707edf6eef7" providerId="ADAL" clId="{E2D6DF51-F8FE-4906-8764-E1FB6656FA6C}" dt="2023-11-09T16:30:12.188" v="5615"/>
        <pc:sldMkLst>
          <pc:docMk/>
          <pc:sldMk cId="849403954" sldId="263"/>
        </pc:sldMkLst>
        <pc:spChg chg="mod">
          <ac:chgData name="Widodo, Agus A" userId="7e0b41b2-95c0-44fb-a591-8707edf6eef7" providerId="ADAL" clId="{E2D6DF51-F8FE-4906-8764-E1FB6656FA6C}" dt="2023-11-09T11:31:24.798" v="3030" actId="1076"/>
          <ac:spMkLst>
            <pc:docMk/>
            <pc:sldMk cId="849403954" sldId="263"/>
            <ac:spMk id="2" creationId="{A6CBC989-8D03-4E07-9D71-02109CED31CD}"/>
          </ac:spMkLst>
        </pc:spChg>
        <pc:spChg chg="mod">
          <ac:chgData name="Widodo, Agus A" userId="7e0b41b2-95c0-44fb-a591-8707edf6eef7" providerId="ADAL" clId="{E2D6DF51-F8FE-4906-8764-E1FB6656FA6C}" dt="2023-11-09T13:21:48.674" v="4179" actId="20577"/>
          <ac:spMkLst>
            <pc:docMk/>
            <pc:sldMk cId="849403954" sldId="263"/>
            <ac:spMk id="3" creationId="{344F217E-27E8-4E24-AB40-BE3A6B0D5F5D}"/>
          </ac:spMkLst>
        </pc:spChg>
        <pc:spChg chg="add mod">
          <ac:chgData name="Widodo, Agus A" userId="7e0b41b2-95c0-44fb-a591-8707edf6eef7" providerId="ADAL" clId="{E2D6DF51-F8FE-4906-8764-E1FB6656FA6C}" dt="2023-11-09T16:30:12.188" v="5615"/>
          <ac:spMkLst>
            <pc:docMk/>
            <pc:sldMk cId="849403954" sldId="263"/>
            <ac:spMk id="5" creationId="{49015A26-CBA5-43E3-AA4F-B0A2AFA1D6A3}"/>
          </ac:spMkLst>
        </pc:spChg>
        <pc:picChg chg="add mod">
          <ac:chgData name="Widodo, Agus A" userId="7e0b41b2-95c0-44fb-a591-8707edf6eef7" providerId="ADAL" clId="{E2D6DF51-F8FE-4906-8764-E1FB6656FA6C}" dt="2023-11-09T10:48:48.026" v="2474"/>
          <ac:picMkLst>
            <pc:docMk/>
            <pc:sldMk cId="849403954" sldId="263"/>
            <ac:picMk id="4" creationId="{AE6FC7AF-4D32-4AF0-9C4A-A54130A54E1D}"/>
          </ac:picMkLst>
        </pc:picChg>
      </pc:sldChg>
      <pc:sldChg chg="addSp delSp modSp new mod ord">
        <pc:chgData name="Widodo, Agus A" userId="7e0b41b2-95c0-44fb-a591-8707edf6eef7" providerId="ADAL" clId="{E2D6DF51-F8FE-4906-8764-E1FB6656FA6C}" dt="2023-11-09T16:30:11.023" v="5614"/>
        <pc:sldMkLst>
          <pc:docMk/>
          <pc:sldMk cId="73801947" sldId="264"/>
        </pc:sldMkLst>
        <pc:spChg chg="del">
          <ac:chgData name="Widodo, Agus A" userId="7e0b41b2-95c0-44fb-a591-8707edf6eef7" providerId="ADAL" clId="{E2D6DF51-F8FE-4906-8764-E1FB6656FA6C}" dt="2023-11-09T09:54:57.420" v="1512" actId="478"/>
          <ac:spMkLst>
            <pc:docMk/>
            <pc:sldMk cId="73801947" sldId="264"/>
            <ac:spMk id="2" creationId="{7EBDBBE1-151E-4A8E-976D-404CC4C6D1B2}"/>
          </ac:spMkLst>
        </pc:spChg>
        <pc:spChg chg="mod">
          <ac:chgData name="Widodo, Agus A" userId="7e0b41b2-95c0-44fb-a591-8707edf6eef7" providerId="ADAL" clId="{E2D6DF51-F8FE-4906-8764-E1FB6656FA6C}" dt="2023-11-09T16:05:46.999" v="5541" actId="20577"/>
          <ac:spMkLst>
            <pc:docMk/>
            <pc:sldMk cId="73801947" sldId="264"/>
            <ac:spMk id="3" creationId="{B9AD803D-E2F2-4F99-B253-C6BE2675EB34}"/>
          </ac:spMkLst>
        </pc:spChg>
        <pc:spChg chg="add mod">
          <ac:chgData name="Widodo, Agus A" userId="7e0b41b2-95c0-44fb-a591-8707edf6eef7" providerId="ADAL" clId="{E2D6DF51-F8FE-4906-8764-E1FB6656FA6C}" dt="2023-11-09T09:54:54.943" v="1511"/>
          <ac:spMkLst>
            <pc:docMk/>
            <pc:sldMk cId="73801947" sldId="264"/>
            <ac:spMk id="5" creationId="{B7C430A2-FCF8-43FB-A199-BB65B125D872}"/>
          </ac:spMkLst>
        </pc:spChg>
        <pc:spChg chg="add mod">
          <ac:chgData name="Widodo, Agus A" userId="7e0b41b2-95c0-44fb-a591-8707edf6eef7" providerId="ADAL" clId="{E2D6DF51-F8FE-4906-8764-E1FB6656FA6C}" dt="2023-11-09T09:54:54.943" v="1511"/>
          <ac:spMkLst>
            <pc:docMk/>
            <pc:sldMk cId="73801947" sldId="264"/>
            <ac:spMk id="6" creationId="{FB035E31-340C-448A-96AE-B3FFE981E92F}"/>
          </ac:spMkLst>
        </pc:spChg>
        <pc:spChg chg="add mod">
          <ac:chgData name="Widodo, Agus A" userId="7e0b41b2-95c0-44fb-a591-8707edf6eef7" providerId="ADAL" clId="{E2D6DF51-F8FE-4906-8764-E1FB6656FA6C}" dt="2023-11-09T16:30:11.023" v="5614"/>
          <ac:spMkLst>
            <pc:docMk/>
            <pc:sldMk cId="73801947" sldId="264"/>
            <ac:spMk id="8" creationId="{4B574407-630D-49F8-B2C4-44E7945D71EC}"/>
          </ac:spMkLst>
        </pc:spChg>
        <pc:grpChg chg="add mod">
          <ac:chgData name="Widodo, Agus A" userId="7e0b41b2-95c0-44fb-a591-8707edf6eef7" providerId="ADAL" clId="{E2D6DF51-F8FE-4906-8764-E1FB6656FA6C}" dt="2023-11-09T09:55:02.084" v="1514" actId="14100"/>
          <ac:grpSpMkLst>
            <pc:docMk/>
            <pc:sldMk cId="73801947" sldId="264"/>
            <ac:grpSpMk id="4" creationId="{1E868141-574B-4D17-9FE3-205186924A45}"/>
          </ac:grpSpMkLst>
        </pc:grpChg>
        <pc:picChg chg="add mod">
          <ac:chgData name="Widodo, Agus A" userId="7e0b41b2-95c0-44fb-a591-8707edf6eef7" providerId="ADAL" clId="{E2D6DF51-F8FE-4906-8764-E1FB6656FA6C}" dt="2023-11-09T10:48:46.672" v="2473"/>
          <ac:picMkLst>
            <pc:docMk/>
            <pc:sldMk cId="73801947" sldId="264"/>
            <ac:picMk id="7" creationId="{91B2BDEA-F0B4-477D-8094-84950B27E7EF}"/>
          </ac:picMkLst>
        </pc:picChg>
      </pc:sldChg>
      <pc:sldChg chg="addSp delSp modSp new mod">
        <pc:chgData name="Widodo, Agus A" userId="7e0b41b2-95c0-44fb-a591-8707edf6eef7" providerId="ADAL" clId="{E2D6DF51-F8FE-4906-8764-E1FB6656FA6C}" dt="2023-11-09T16:30:14.751" v="5617"/>
        <pc:sldMkLst>
          <pc:docMk/>
          <pc:sldMk cId="526871954" sldId="265"/>
        </pc:sldMkLst>
        <pc:spChg chg="mod">
          <ac:chgData name="Widodo, Agus A" userId="7e0b41b2-95c0-44fb-a591-8707edf6eef7" providerId="ADAL" clId="{E2D6DF51-F8FE-4906-8764-E1FB6656FA6C}" dt="2023-11-09T11:37:01.588" v="3219" actId="1076"/>
          <ac:spMkLst>
            <pc:docMk/>
            <pc:sldMk cId="526871954" sldId="265"/>
            <ac:spMk id="2" creationId="{1230BECD-96F5-4B48-B11E-AAC9026E091A}"/>
          </ac:spMkLst>
        </pc:spChg>
        <pc:spChg chg="mod">
          <ac:chgData name="Widodo, Agus A" userId="7e0b41b2-95c0-44fb-a591-8707edf6eef7" providerId="ADAL" clId="{E2D6DF51-F8FE-4906-8764-E1FB6656FA6C}" dt="2023-11-09T11:37:17.378" v="3224" actId="20577"/>
          <ac:spMkLst>
            <pc:docMk/>
            <pc:sldMk cId="526871954" sldId="265"/>
            <ac:spMk id="3" creationId="{D8D02BCD-857E-498A-9DBD-3AA53455858C}"/>
          </ac:spMkLst>
        </pc:spChg>
        <pc:spChg chg="add del">
          <ac:chgData name="Widodo, Agus A" userId="7e0b41b2-95c0-44fb-a591-8707edf6eef7" providerId="ADAL" clId="{E2D6DF51-F8FE-4906-8764-E1FB6656FA6C}" dt="2023-11-09T10:28:26.568" v="2167" actId="21"/>
          <ac:spMkLst>
            <pc:docMk/>
            <pc:sldMk cId="526871954" sldId="265"/>
            <ac:spMk id="5" creationId="{DF2E618E-994C-484C-8983-6546322CAC2E}"/>
          </ac:spMkLst>
        </pc:spChg>
        <pc:spChg chg="del">
          <ac:chgData name="Widodo, Agus A" userId="7e0b41b2-95c0-44fb-a591-8707edf6eef7" providerId="ADAL" clId="{E2D6DF51-F8FE-4906-8764-E1FB6656FA6C}" dt="2023-11-09T10:28:31.515" v="2168"/>
          <ac:spMkLst>
            <pc:docMk/>
            <pc:sldMk cId="526871954" sldId="265"/>
            <ac:spMk id="6" creationId="{9AC22485-7771-4CD6-9E34-46B2998308E5}"/>
          </ac:spMkLst>
        </pc:spChg>
        <pc:spChg chg="add mod">
          <ac:chgData name="Widodo, Agus A" userId="7e0b41b2-95c0-44fb-a591-8707edf6eef7" providerId="ADAL" clId="{E2D6DF51-F8FE-4906-8764-E1FB6656FA6C}" dt="2023-11-09T16:30:14.751" v="5617"/>
          <ac:spMkLst>
            <pc:docMk/>
            <pc:sldMk cId="526871954" sldId="265"/>
            <ac:spMk id="8" creationId="{C8AAF55E-60F5-497D-A797-39EC331634B5}"/>
          </ac:spMkLst>
        </pc:spChg>
        <pc:picChg chg="add mod">
          <ac:chgData name="Widodo, Agus A" userId="7e0b41b2-95c0-44fb-a591-8707edf6eef7" providerId="ADAL" clId="{E2D6DF51-F8FE-4906-8764-E1FB6656FA6C}" dt="2023-11-09T10:48:49.993" v="2475"/>
          <ac:picMkLst>
            <pc:docMk/>
            <pc:sldMk cId="526871954" sldId="265"/>
            <ac:picMk id="7" creationId="{B70EA77D-D27E-4E90-8B29-130B18E60930}"/>
          </ac:picMkLst>
        </pc:picChg>
      </pc:sldChg>
      <pc:sldChg chg="addSp modSp new del mod ord">
        <pc:chgData name="Widodo, Agus A" userId="7e0b41b2-95c0-44fb-a591-8707edf6eef7" providerId="ADAL" clId="{E2D6DF51-F8FE-4906-8764-E1FB6656FA6C}" dt="2023-11-09T14:28:07.244" v="4237" actId="2696"/>
        <pc:sldMkLst>
          <pc:docMk/>
          <pc:sldMk cId="970401989" sldId="266"/>
        </pc:sldMkLst>
        <pc:spChg chg="mod">
          <ac:chgData name="Widodo, Agus A" userId="7e0b41b2-95c0-44fb-a591-8707edf6eef7" providerId="ADAL" clId="{E2D6DF51-F8FE-4906-8764-E1FB6656FA6C}" dt="2023-11-09T11:31:13.038" v="3029" actId="1076"/>
          <ac:spMkLst>
            <pc:docMk/>
            <pc:sldMk cId="970401989" sldId="266"/>
            <ac:spMk id="2" creationId="{540BD49A-DE49-48BB-9EFF-7B83B9BDD793}"/>
          </ac:spMkLst>
        </pc:spChg>
        <pc:spChg chg="mod">
          <ac:chgData name="Widodo, Agus A" userId="7e0b41b2-95c0-44fb-a591-8707edf6eef7" providerId="ADAL" clId="{E2D6DF51-F8FE-4906-8764-E1FB6656FA6C}" dt="2023-11-09T11:34:34.788" v="3186" actId="1076"/>
          <ac:spMkLst>
            <pc:docMk/>
            <pc:sldMk cId="970401989" sldId="266"/>
            <ac:spMk id="3" creationId="{2DFD837C-F24D-4718-84E6-286708A1188A}"/>
          </ac:spMkLst>
        </pc:spChg>
        <pc:spChg chg="add mod">
          <ac:chgData name="Widodo, Agus A" userId="7e0b41b2-95c0-44fb-a591-8707edf6eef7" providerId="ADAL" clId="{E2D6DF51-F8FE-4906-8764-E1FB6656FA6C}" dt="2023-11-09T13:31:38.510" v="4230" actId="1076"/>
          <ac:spMkLst>
            <pc:docMk/>
            <pc:sldMk cId="970401989" sldId="266"/>
            <ac:spMk id="11" creationId="{29B83F03-C4E9-4EAE-8CA5-88D46B30D574}"/>
          </ac:spMkLst>
        </pc:spChg>
        <pc:grpChg chg="add mod">
          <ac:chgData name="Widodo, Agus A" userId="7e0b41b2-95c0-44fb-a591-8707edf6eef7" providerId="ADAL" clId="{E2D6DF51-F8FE-4906-8764-E1FB6656FA6C}" dt="2023-11-09T11:34:49.517" v="3190" actId="1076"/>
          <ac:grpSpMkLst>
            <pc:docMk/>
            <pc:sldMk cId="970401989" sldId="266"/>
            <ac:grpSpMk id="10" creationId="{2D237AD2-89FB-44B6-81D1-2AD940244CBA}"/>
          </ac:grpSpMkLst>
        </pc:grpChg>
        <pc:picChg chg="add mod">
          <ac:chgData name="Widodo, Agus A" userId="7e0b41b2-95c0-44fb-a591-8707edf6eef7" providerId="ADAL" clId="{E2D6DF51-F8FE-4906-8764-E1FB6656FA6C}" dt="2023-11-09T10:48:45.272" v="2472"/>
          <ac:picMkLst>
            <pc:docMk/>
            <pc:sldMk cId="970401989" sldId="266"/>
            <ac:picMk id="4" creationId="{42ED76F1-CDB3-4DA6-94F2-1EFAFBB5210B}"/>
          </ac:picMkLst>
        </pc:picChg>
        <pc:cxnChg chg="add mod">
          <ac:chgData name="Widodo, Agus A" userId="7e0b41b2-95c0-44fb-a591-8707edf6eef7" providerId="ADAL" clId="{E2D6DF51-F8FE-4906-8764-E1FB6656FA6C}" dt="2023-11-09T11:34:44.891" v="3188" actId="164"/>
          <ac:cxnSpMkLst>
            <pc:docMk/>
            <pc:sldMk cId="970401989" sldId="266"/>
            <ac:cxnSpMk id="6" creationId="{04DB36FA-D58F-431C-934D-B96F2BF86985}"/>
          </ac:cxnSpMkLst>
        </pc:cxnChg>
        <pc:cxnChg chg="add mod">
          <ac:chgData name="Widodo, Agus A" userId="7e0b41b2-95c0-44fb-a591-8707edf6eef7" providerId="ADAL" clId="{E2D6DF51-F8FE-4906-8764-E1FB6656FA6C}" dt="2023-11-09T11:34:44.891" v="3188" actId="164"/>
          <ac:cxnSpMkLst>
            <pc:docMk/>
            <pc:sldMk cId="970401989" sldId="266"/>
            <ac:cxnSpMk id="7" creationId="{B3D2D62E-9A30-486D-B0D6-035DC7834405}"/>
          </ac:cxnSpMkLst>
        </pc:cxnChg>
      </pc:sldChg>
      <pc:sldChg chg="addSp delSp modSp new mod">
        <pc:chgData name="Widodo, Agus A" userId="7e0b41b2-95c0-44fb-a591-8707edf6eef7" providerId="ADAL" clId="{E2D6DF51-F8FE-4906-8764-E1FB6656FA6C}" dt="2023-11-09T17:13:37.508" v="5850" actId="255"/>
        <pc:sldMkLst>
          <pc:docMk/>
          <pc:sldMk cId="3998201375" sldId="267"/>
        </pc:sldMkLst>
        <pc:spChg chg="mod">
          <ac:chgData name="Widodo, Agus A" userId="7e0b41b2-95c0-44fb-a591-8707edf6eef7" providerId="ADAL" clId="{E2D6DF51-F8FE-4906-8764-E1FB6656FA6C}" dt="2023-11-09T16:27:06.650" v="5595" actId="207"/>
          <ac:spMkLst>
            <pc:docMk/>
            <pc:sldMk cId="3998201375" sldId="267"/>
            <ac:spMk id="2" creationId="{D855D645-A8B2-4867-A77E-451DCA1248AE}"/>
          </ac:spMkLst>
        </pc:spChg>
        <pc:spChg chg="del">
          <ac:chgData name="Widodo, Agus A" userId="7e0b41b2-95c0-44fb-a591-8707edf6eef7" providerId="ADAL" clId="{E2D6DF51-F8FE-4906-8764-E1FB6656FA6C}" dt="2023-11-09T10:28:46.749" v="2199"/>
          <ac:spMkLst>
            <pc:docMk/>
            <pc:sldMk cId="3998201375" sldId="267"/>
            <ac:spMk id="3" creationId="{0420FA49-859F-492C-9C12-3B08A18FA25D}"/>
          </ac:spMkLst>
        </pc:spChg>
        <pc:spChg chg="add mod">
          <ac:chgData name="Widodo, Agus A" userId="7e0b41b2-95c0-44fb-a591-8707edf6eef7" providerId="ADAL" clId="{E2D6DF51-F8FE-4906-8764-E1FB6656FA6C}" dt="2023-11-09T17:13:37.508" v="5850" actId="255"/>
          <ac:spMkLst>
            <pc:docMk/>
            <pc:sldMk cId="3998201375" sldId="267"/>
            <ac:spMk id="4" creationId="{89CEC132-AD73-4A48-A930-7BB7C45CD5D0}"/>
          </ac:spMkLst>
        </pc:spChg>
        <pc:spChg chg="add mod">
          <ac:chgData name="Widodo, Agus A" userId="7e0b41b2-95c0-44fb-a591-8707edf6eef7" providerId="ADAL" clId="{E2D6DF51-F8FE-4906-8764-E1FB6656FA6C}" dt="2023-11-09T16:30:16.094" v="5618"/>
          <ac:spMkLst>
            <pc:docMk/>
            <pc:sldMk cId="3998201375" sldId="267"/>
            <ac:spMk id="6" creationId="{78FDDBF5-554C-411F-ADD7-8CF09E5E04A2}"/>
          </ac:spMkLst>
        </pc:spChg>
        <pc:picChg chg="add mod">
          <ac:chgData name="Widodo, Agus A" userId="7e0b41b2-95c0-44fb-a591-8707edf6eef7" providerId="ADAL" clId="{E2D6DF51-F8FE-4906-8764-E1FB6656FA6C}" dt="2023-11-09T10:48:51.096" v="2476"/>
          <ac:picMkLst>
            <pc:docMk/>
            <pc:sldMk cId="3998201375" sldId="267"/>
            <ac:picMk id="5" creationId="{9B578E2C-45A9-4E53-907F-89AD006F2F7E}"/>
          </ac:picMkLst>
        </pc:picChg>
      </pc:sldChg>
      <pc:sldChg chg="addSp delSp modSp add mod">
        <pc:chgData name="Widodo, Agus A" userId="7e0b41b2-95c0-44fb-a591-8707edf6eef7" providerId="ADAL" clId="{E2D6DF51-F8FE-4906-8764-E1FB6656FA6C}" dt="2023-11-10T09:10:08.733" v="5962" actId="14100"/>
        <pc:sldMkLst>
          <pc:docMk/>
          <pc:sldMk cId="1496686488" sldId="268"/>
        </pc:sldMkLst>
        <pc:spChg chg="add mod">
          <ac:chgData name="Widodo, Agus A" userId="7e0b41b2-95c0-44fb-a591-8707edf6eef7" providerId="ADAL" clId="{E2D6DF51-F8FE-4906-8764-E1FB6656FA6C}" dt="2023-11-09T11:38:59.396" v="3241" actId="1076"/>
          <ac:spMkLst>
            <pc:docMk/>
            <pc:sldMk cId="1496686488" sldId="268"/>
            <ac:spMk id="2" creationId="{AA5CF03F-4391-453B-83F4-917B569A7DA0}"/>
          </ac:spMkLst>
        </pc:spChg>
        <pc:spChg chg="del mod">
          <ac:chgData name="Widodo, Agus A" userId="7e0b41b2-95c0-44fb-a591-8707edf6eef7" providerId="ADAL" clId="{E2D6DF51-F8FE-4906-8764-E1FB6656FA6C}" dt="2023-11-09T11:40:16.654" v="3332" actId="478"/>
          <ac:spMkLst>
            <pc:docMk/>
            <pc:sldMk cId="1496686488" sldId="268"/>
            <ac:spMk id="3" creationId="{FC7B1638-E3FD-4768-8F4E-94F9346E891B}"/>
          </ac:spMkLst>
        </pc:spChg>
        <pc:spChg chg="add mod">
          <ac:chgData name="Widodo, Agus A" userId="7e0b41b2-95c0-44fb-a591-8707edf6eef7" providerId="ADAL" clId="{E2D6DF51-F8FE-4906-8764-E1FB6656FA6C}" dt="2023-11-09T11:47:49.936" v="3657" actId="1076"/>
          <ac:spMkLst>
            <pc:docMk/>
            <pc:sldMk cId="1496686488" sldId="268"/>
            <ac:spMk id="7" creationId="{85D21D89-BE16-4FB8-82A0-34FEE9C5F873}"/>
          </ac:spMkLst>
        </pc:spChg>
        <pc:spChg chg="add del mod">
          <ac:chgData name="Widodo, Agus A" userId="7e0b41b2-95c0-44fb-a591-8707edf6eef7" providerId="ADAL" clId="{E2D6DF51-F8FE-4906-8764-E1FB6656FA6C}" dt="2023-11-09T11:40:19.838" v="3333" actId="478"/>
          <ac:spMkLst>
            <pc:docMk/>
            <pc:sldMk cId="1496686488" sldId="268"/>
            <ac:spMk id="9" creationId="{42504192-CE34-4317-AEBF-0CA38F500BF1}"/>
          </ac:spMkLst>
        </pc:spChg>
        <pc:spChg chg="add del mod">
          <ac:chgData name="Widodo, Agus A" userId="7e0b41b2-95c0-44fb-a591-8707edf6eef7" providerId="ADAL" clId="{E2D6DF51-F8FE-4906-8764-E1FB6656FA6C}" dt="2023-11-09T11:38:45.679" v="3239" actId="478"/>
          <ac:spMkLst>
            <pc:docMk/>
            <pc:sldMk cId="1496686488" sldId="268"/>
            <ac:spMk id="10" creationId="{384B5DC7-ED7B-49DE-994A-125E2D55999A}"/>
          </ac:spMkLst>
        </pc:spChg>
        <pc:spChg chg="del">
          <ac:chgData name="Widodo, Agus A" userId="7e0b41b2-95c0-44fb-a591-8707edf6eef7" providerId="ADAL" clId="{E2D6DF51-F8FE-4906-8764-E1FB6656FA6C}" dt="2023-11-09T11:38:12.510" v="3226" actId="478"/>
          <ac:spMkLst>
            <pc:docMk/>
            <pc:sldMk cId="1496686488" sldId="268"/>
            <ac:spMk id="11" creationId="{10D921D3-4131-4C79-8572-637F41D5B131}"/>
          </ac:spMkLst>
        </pc:spChg>
        <pc:spChg chg="del mod">
          <ac:chgData name="Widodo, Agus A" userId="7e0b41b2-95c0-44fb-a591-8707edf6eef7" providerId="ADAL" clId="{E2D6DF51-F8FE-4906-8764-E1FB6656FA6C}" dt="2023-11-09T11:38:15.072" v="3228" actId="478"/>
          <ac:spMkLst>
            <pc:docMk/>
            <pc:sldMk cId="1496686488" sldId="268"/>
            <ac:spMk id="12" creationId="{009EF1E3-CF8B-4BD7-A8E6-317E58AD4186}"/>
          </ac:spMkLst>
        </pc:spChg>
        <pc:spChg chg="add mod">
          <ac:chgData name="Widodo, Agus A" userId="7e0b41b2-95c0-44fb-a591-8707edf6eef7" providerId="ADAL" clId="{E2D6DF51-F8FE-4906-8764-E1FB6656FA6C}" dt="2023-11-09T11:45:37.362" v="3566" actId="1076"/>
          <ac:spMkLst>
            <pc:docMk/>
            <pc:sldMk cId="1496686488" sldId="268"/>
            <ac:spMk id="13" creationId="{525CDC1B-0945-498E-85F7-358C202FA772}"/>
          </ac:spMkLst>
        </pc:spChg>
        <pc:spChg chg="add mod">
          <ac:chgData name="Widodo, Agus A" userId="7e0b41b2-95c0-44fb-a591-8707edf6eef7" providerId="ADAL" clId="{E2D6DF51-F8FE-4906-8764-E1FB6656FA6C}" dt="2023-11-09T11:46:03.561" v="3575" actId="1076"/>
          <ac:spMkLst>
            <pc:docMk/>
            <pc:sldMk cId="1496686488" sldId="268"/>
            <ac:spMk id="15" creationId="{B3C94B37-B207-400A-94B8-AFE2CA52F9B4}"/>
          </ac:spMkLst>
        </pc:spChg>
        <pc:spChg chg="add mod">
          <ac:chgData name="Widodo, Agus A" userId="7e0b41b2-95c0-44fb-a591-8707edf6eef7" providerId="ADAL" clId="{E2D6DF51-F8FE-4906-8764-E1FB6656FA6C}" dt="2023-11-09T11:48:38.375" v="3666" actId="1076"/>
          <ac:spMkLst>
            <pc:docMk/>
            <pc:sldMk cId="1496686488" sldId="268"/>
            <ac:spMk id="16" creationId="{922669D1-2DCD-4AD4-A7E6-ECD69A318E05}"/>
          </ac:spMkLst>
        </pc:spChg>
        <pc:spChg chg="add del mod">
          <ac:chgData name="Widodo, Agus A" userId="7e0b41b2-95c0-44fb-a591-8707edf6eef7" providerId="ADAL" clId="{E2D6DF51-F8FE-4906-8764-E1FB6656FA6C}" dt="2023-11-09T11:44:28.411" v="3529" actId="478"/>
          <ac:spMkLst>
            <pc:docMk/>
            <pc:sldMk cId="1496686488" sldId="268"/>
            <ac:spMk id="17" creationId="{46330FDB-BBE1-42C9-B98D-A5EEA9638991}"/>
          </ac:spMkLst>
        </pc:spChg>
        <pc:spChg chg="add mod">
          <ac:chgData name="Widodo, Agus A" userId="7e0b41b2-95c0-44fb-a591-8707edf6eef7" providerId="ADAL" clId="{E2D6DF51-F8FE-4906-8764-E1FB6656FA6C}" dt="2023-11-09T13:23:41.170" v="4221" actId="313"/>
          <ac:spMkLst>
            <pc:docMk/>
            <pc:sldMk cId="1496686488" sldId="268"/>
            <ac:spMk id="18" creationId="{086B3482-A98F-40ED-8CE1-A4D4DDF07567}"/>
          </ac:spMkLst>
        </pc:spChg>
        <pc:spChg chg="add mod">
          <ac:chgData name="Widodo, Agus A" userId="7e0b41b2-95c0-44fb-a591-8707edf6eef7" providerId="ADAL" clId="{E2D6DF51-F8FE-4906-8764-E1FB6656FA6C}" dt="2023-11-09T11:47:54.183" v="3658" actId="1076"/>
          <ac:spMkLst>
            <pc:docMk/>
            <pc:sldMk cId="1496686488" sldId="268"/>
            <ac:spMk id="19" creationId="{B6C8D092-C789-4F72-A5C1-A17E703286F7}"/>
          </ac:spMkLst>
        </pc:spChg>
        <pc:spChg chg="add mod">
          <ac:chgData name="Widodo, Agus A" userId="7e0b41b2-95c0-44fb-a591-8707edf6eef7" providerId="ADAL" clId="{E2D6DF51-F8FE-4906-8764-E1FB6656FA6C}" dt="2023-11-09T11:46:11.816" v="3578" actId="1076"/>
          <ac:spMkLst>
            <pc:docMk/>
            <pc:sldMk cId="1496686488" sldId="268"/>
            <ac:spMk id="20" creationId="{2F40D26B-049A-4C5F-A356-FB8837A7CBA6}"/>
          </ac:spMkLst>
        </pc:spChg>
        <pc:spChg chg="add mod">
          <ac:chgData name="Widodo, Agus A" userId="7e0b41b2-95c0-44fb-a591-8707edf6eef7" providerId="ADAL" clId="{E2D6DF51-F8FE-4906-8764-E1FB6656FA6C}" dt="2023-11-09T11:46:17.688" v="3579" actId="1076"/>
          <ac:spMkLst>
            <pc:docMk/>
            <pc:sldMk cId="1496686488" sldId="268"/>
            <ac:spMk id="21" creationId="{DC2F46F1-109E-4D72-A393-60050DB8C654}"/>
          </ac:spMkLst>
        </pc:spChg>
        <pc:spChg chg="add mod">
          <ac:chgData name="Widodo, Agus A" userId="7e0b41b2-95c0-44fb-a591-8707edf6eef7" providerId="ADAL" clId="{E2D6DF51-F8FE-4906-8764-E1FB6656FA6C}" dt="2023-11-09T11:47:25.144" v="3655" actId="20577"/>
          <ac:spMkLst>
            <pc:docMk/>
            <pc:sldMk cId="1496686488" sldId="268"/>
            <ac:spMk id="36" creationId="{587BBCE5-E7B2-4403-8C0C-90AAC5336BFC}"/>
          </ac:spMkLst>
        </pc:spChg>
        <pc:spChg chg="add mod">
          <ac:chgData name="Widodo, Agus A" userId="7e0b41b2-95c0-44fb-a591-8707edf6eef7" providerId="ADAL" clId="{E2D6DF51-F8FE-4906-8764-E1FB6656FA6C}" dt="2023-11-09T12:49:23.999" v="3685" actId="14100"/>
          <ac:spMkLst>
            <pc:docMk/>
            <pc:sldMk cId="1496686488" sldId="268"/>
            <ac:spMk id="37" creationId="{F37ECEA6-7C93-4B30-A51D-F4E4F175F469}"/>
          </ac:spMkLst>
        </pc:spChg>
        <pc:spChg chg="add mod">
          <ac:chgData name="Widodo, Agus A" userId="7e0b41b2-95c0-44fb-a591-8707edf6eef7" providerId="ADAL" clId="{E2D6DF51-F8FE-4906-8764-E1FB6656FA6C}" dt="2023-11-09T17:14:40.917" v="5861" actId="14100"/>
          <ac:spMkLst>
            <pc:docMk/>
            <pc:sldMk cId="1496686488" sldId="268"/>
            <ac:spMk id="38" creationId="{E59F65FA-7D94-40BC-A6FF-B6A00EFF3880}"/>
          </ac:spMkLst>
        </pc:spChg>
        <pc:spChg chg="add mod ord">
          <ac:chgData name="Widodo, Agus A" userId="7e0b41b2-95c0-44fb-a591-8707edf6eef7" providerId="ADAL" clId="{E2D6DF51-F8FE-4906-8764-E1FB6656FA6C}" dt="2023-11-10T09:10:08.733" v="5962" actId="14100"/>
          <ac:spMkLst>
            <pc:docMk/>
            <pc:sldMk cId="1496686488" sldId="268"/>
            <ac:spMk id="39" creationId="{7698891A-16AA-4FBF-BF91-2FF8B15C86C2}"/>
          </ac:spMkLst>
        </pc:spChg>
        <pc:spChg chg="add mod">
          <ac:chgData name="Widodo, Agus A" userId="7e0b41b2-95c0-44fb-a591-8707edf6eef7" providerId="ADAL" clId="{E2D6DF51-F8FE-4906-8764-E1FB6656FA6C}" dt="2023-11-10T09:09:19.722" v="5955" actId="20577"/>
          <ac:spMkLst>
            <pc:docMk/>
            <pc:sldMk cId="1496686488" sldId="268"/>
            <ac:spMk id="40" creationId="{1EDC25C8-9248-4644-AF8B-320A0296F9AE}"/>
          </ac:spMkLst>
        </pc:spChg>
        <pc:spChg chg="add mod">
          <ac:chgData name="Widodo, Agus A" userId="7e0b41b2-95c0-44fb-a591-8707edf6eef7" providerId="ADAL" clId="{E2D6DF51-F8FE-4906-8764-E1FB6656FA6C}" dt="2023-11-09T16:29:47.810" v="5608"/>
          <ac:spMkLst>
            <pc:docMk/>
            <pc:sldMk cId="1496686488" sldId="268"/>
            <ac:spMk id="41" creationId="{4BEEF0A4-8561-4398-979D-7ABCE0A2F3C1}"/>
          </ac:spMkLst>
        </pc:spChg>
        <pc:cxnChg chg="add mod">
          <ac:chgData name="Widodo, Agus A" userId="7e0b41b2-95c0-44fb-a591-8707edf6eef7" providerId="ADAL" clId="{E2D6DF51-F8FE-4906-8764-E1FB6656FA6C}" dt="2023-11-09T11:45:41.268" v="3567" actId="13822"/>
          <ac:cxnSpMkLst>
            <pc:docMk/>
            <pc:sldMk cId="1496686488" sldId="268"/>
            <ac:cxnSpMk id="23" creationId="{B8D50EAD-8243-435E-B891-9383071A071C}"/>
          </ac:cxnSpMkLst>
        </pc:cxnChg>
        <pc:cxnChg chg="add mod">
          <ac:chgData name="Widodo, Agus A" userId="7e0b41b2-95c0-44fb-a591-8707edf6eef7" providerId="ADAL" clId="{E2D6DF51-F8FE-4906-8764-E1FB6656FA6C}" dt="2023-11-09T11:46:03.561" v="3575" actId="1076"/>
          <ac:cxnSpMkLst>
            <pc:docMk/>
            <pc:sldMk cId="1496686488" sldId="268"/>
            <ac:cxnSpMk id="25" creationId="{A77DF577-BCA6-4EF2-BEEF-4A6371BE0E2E}"/>
          </ac:cxnSpMkLst>
        </pc:cxnChg>
        <pc:cxnChg chg="add mod">
          <ac:chgData name="Widodo, Agus A" userId="7e0b41b2-95c0-44fb-a591-8707edf6eef7" providerId="ADAL" clId="{E2D6DF51-F8FE-4906-8764-E1FB6656FA6C}" dt="2023-11-09T11:46:08.281" v="3577" actId="1076"/>
          <ac:cxnSpMkLst>
            <pc:docMk/>
            <pc:sldMk cId="1496686488" sldId="268"/>
            <ac:cxnSpMk id="31" creationId="{522D9FF0-10C1-4BB2-818C-2D7E24099CF3}"/>
          </ac:cxnSpMkLst>
        </pc:cxnChg>
        <pc:cxnChg chg="add mod">
          <ac:chgData name="Widodo, Agus A" userId="7e0b41b2-95c0-44fb-a591-8707edf6eef7" providerId="ADAL" clId="{E2D6DF51-F8FE-4906-8764-E1FB6656FA6C}" dt="2023-11-09T11:46:22.889" v="3582" actId="14100"/>
          <ac:cxnSpMkLst>
            <pc:docMk/>
            <pc:sldMk cId="1496686488" sldId="268"/>
            <ac:cxnSpMk id="32" creationId="{F9CEDA98-AB8E-45C8-A439-F47D223A3FE1}"/>
          </ac:cxnSpMkLst>
        </pc:cxnChg>
        <pc:cxnChg chg="add del">
          <ac:chgData name="Widodo, Agus A" userId="7e0b41b2-95c0-44fb-a591-8707edf6eef7" providerId="ADAL" clId="{E2D6DF51-F8FE-4906-8764-E1FB6656FA6C}" dt="2023-11-09T11:46:54.620" v="3601" actId="478"/>
          <ac:cxnSpMkLst>
            <pc:docMk/>
            <pc:sldMk cId="1496686488" sldId="268"/>
            <ac:cxnSpMk id="35" creationId="{695334CC-FCBE-40A9-9FC5-F89CFFB3CEE4}"/>
          </ac:cxnSpMkLst>
        </pc:cxnChg>
      </pc:sldChg>
      <pc:sldChg chg="addSp delSp modSp new mod">
        <pc:chgData name="Widodo, Agus A" userId="7e0b41b2-95c0-44fb-a591-8707edf6eef7" providerId="ADAL" clId="{E2D6DF51-F8FE-4906-8764-E1FB6656FA6C}" dt="2023-11-10T09:37:34.481" v="6110" actId="20577"/>
        <pc:sldMkLst>
          <pc:docMk/>
          <pc:sldMk cId="62056233" sldId="269"/>
        </pc:sldMkLst>
        <pc:spChg chg="del mod">
          <ac:chgData name="Widodo, Agus A" userId="7e0b41b2-95c0-44fb-a591-8707edf6eef7" providerId="ADAL" clId="{E2D6DF51-F8FE-4906-8764-E1FB6656FA6C}" dt="2023-11-10T09:11:31.963" v="5968" actId="21"/>
          <ac:spMkLst>
            <pc:docMk/>
            <pc:sldMk cId="62056233" sldId="269"/>
            <ac:spMk id="2" creationId="{C1EB37A7-0B38-41CB-8C45-EA6EDF0C2DE8}"/>
          </ac:spMkLst>
        </pc:spChg>
        <pc:spChg chg="mod">
          <ac:chgData name="Widodo, Agus A" userId="7e0b41b2-95c0-44fb-a591-8707edf6eef7" providerId="ADAL" clId="{E2D6DF51-F8FE-4906-8764-E1FB6656FA6C}" dt="2023-11-10T09:12:54.374" v="5983" actId="1076"/>
          <ac:spMkLst>
            <pc:docMk/>
            <pc:sldMk cId="62056233" sldId="269"/>
            <ac:spMk id="3" creationId="{578B7177-EDB0-45E6-98E4-0110CBB9129F}"/>
          </ac:spMkLst>
        </pc:spChg>
        <pc:spChg chg="add mod">
          <ac:chgData name="Widodo, Agus A" userId="7e0b41b2-95c0-44fb-a591-8707edf6eef7" providerId="ADAL" clId="{E2D6DF51-F8FE-4906-8764-E1FB6656FA6C}" dt="2023-11-10T09:34:50.006" v="6059" actId="14100"/>
          <ac:spMkLst>
            <pc:docMk/>
            <pc:sldMk cId="62056233" sldId="269"/>
            <ac:spMk id="5" creationId="{91735B35-37A8-4FE9-BE8C-4FE125F7F16D}"/>
          </ac:spMkLst>
        </pc:spChg>
        <pc:spChg chg="add mod">
          <ac:chgData name="Widodo, Agus A" userId="7e0b41b2-95c0-44fb-a591-8707edf6eef7" providerId="ADAL" clId="{E2D6DF51-F8FE-4906-8764-E1FB6656FA6C}" dt="2023-11-10T09:34:47.719" v="6058" actId="14100"/>
          <ac:spMkLst>
            <pc:docMk/>
            <pc:sldMk cId="62056233" sldId="269"/>
            <ac:spMk id="6" creationId="{8028A8A1-3B2B-4BB5-AADC-01E0CDEB9250}"/>
          </ac:spMkLst>
        </pc:spChg>
        <pc:spChg chg="add mod">
          <ac:chgData name="Widodo, Agus A" userId="7e0b41b2-95c0-44fb-a591-8707edf6eef7" providerId="ADAL" clId="{E2D6DF51-F8FE-4906-8764-E1FB6656FA6C}" dt="2023-11-10T09:34:28.855" v="6054" actId="14100"/>
          <ac:spMkLst>
            <pc:docMk/>
            <pc:sldMk cId="62056233" sldId="269"/>
            <ac:spMk id="7" creationId="{9ACE2DFA-1617-4C88-A686-1152D019EAA5}"/>
          </ac:spMkLst>
        </pc:spChg>
        <pc:spChg chg="add mod">
          <ac:chgData name="Widodo, Agus A" userId="7e0b41b2-95c0-44fb-a591-8707edf6eef7" providerId="ADAL" clId="{E2D6DF51-F8FE-4906-8764-E1FB6656FA6C}" dt="2023-11-10T09:34:26.102" v="6053" actId="14100"/>
          <ac:spMkLst>
            <pc:docMk/>
            <pc:sldMk cId="62056233" sldId="269"/>
            <ac:spMk id="8" creationId="{64CCCAF0-3BC9-40BD-A21A-48060D16A731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9" creationId="{FAA60FF4-8C79-4F1C-8DEA-5C2BAF730004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0" creationId="{FBFBF12E-6F93-4B20-AE7E-3D13D9527E0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1" creationId="{D1A753AF-B1D0-489B-96B2-E6ACDE093A4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2" creationId="{CBA6A152-A0F8-423A-9478-67AE18858E69}"/>
          </ac:spMkLst>
        </pc:spChg>
        <pc:spChg chg="add mod">
          <ac:chgData name="Widodo, Agus A" userId="7e0b41b2-95c0-44fb-a591-8707edf6eef7" providerId="ADAL" clId="{E2D6DF51-F8FE-4906-8764-E1FB6656FA6C}" dt="2023-11-10T09:36:06.287" v="6060" actId="255"/>
          <ac:spMkLst>
            <pc:docMk/>
            <pc:sldMk cId="62056233" sldId="269"/>
            <ac:spMk id="13" creationId="{27530795-52FF-4728-AE64-0122EE7F4B9F}"/>
          </ac:spMkLst>
        </pc:spChg>
        <pc:spChg chg="add mod">
          <ac:chgData name="Widodo, Agus A" userId="7e0b41b2-95c0-44fb-a591-8707edf6eef7" providerId="ADAL" clId="{E2D6DF51-F8FE-4906-8764-E1FB6656FA6C}" dt="2023-11-10T09:36:09.548" v="6061" actId="255"/>
          <ac:spMkLst>
            <pc:docMk/>
            <pc:sldMk cId="62056233" sldId="269"/>
            <ac:spMk id="14" creationId="{3862945E-88F3-40A4-9A38-15AD7A20DCCD}"/>
          </ac:spMkLst>
        </pc:spChg>
        <pc:spChg chg="add del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5" creationId="{B80E3A1F-A7D9-4745-8405-E5A6C16ACE8E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6" creationId="{A2A600A5-00D0-4784-AFDA-537403365E56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7" creationId="{4EBF13FB-2DAD-404E-8BD4-0AEF228692E7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8" creationId="{F0DF950A-0D48-448D-BDCE-44C0FEAC3825}"/>
          </ac:spMkLst>
        </pc:spChg>
        <pc:spChg chg="add del mod">
          <ac:chgData name="Widodo, Agus A" userId="7e0b41b2-95c0-44fb-a591-8707edf6eef7" providerId="ADAL" clId="{E2D6DF51-F8FE-4906-8764-E1FB6656FA6C}" dt="2023-11-10T09:11:33.946" v="5969" actId="478"/>
          <ac:spMkLst>
            <pc:docMk/>
            <pc:sldMk cId="62056233" sldId="269"/>
            <ac:spMk id="21" creationId="{ABDBA678-E733-4461-8D7C-00604B061559}"/>
          </ac:spMkLst>
        </pc:spChg>
        <pc:spChg chg="add mod">
          <ac:chgData name="Widodo, Agus A" userId="7e0b41b2-95c0-44fb-a591-8707edf6eef7" providerId="ADAL" clId="{E2D6DF51-F8FE-4906-8764-E1FB6656FA6C}" dt="2023-11-10T09:37:34.481" v="6110" actId="20577"/>
          <ac:spMkLst>
            <pc:docMk/>
            <pc:sldMk cId="62056233" sldId="269"/>
            <ac:spMk id="22" creationId="{EDCFFA05-EE26-42F4-88C1-1343E915C6F6}"/>
          </ac:spMkLst>
        </pc:spChg>
        <pc:spChg chg="add del">
          <ac:chgData name="Widodo, Agus A" userId="7e0b41b2-95c0-44fb-a591-8707edf6eef7" providerId="ADAL" clId="{E2D6DF51-F8FE-4906-8764-E1FB6656FA6C}" dt="2023-11-09T15:09:39.391" v="4798" actId="478"/>
          <ac:spMkLst>
            <pc:docMk/>
            <pc:sldMk cId="62056233" sldId="269"/>
            <ac:spMk id="23" creationId="{4782E133-8DAB-4CB8-9DAD-A158D57A571B}"/>
          </ac:spMkLst>
        </pc:spChg>
        <pc:spChg chg="add del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24" creationId="{9E697E86-81CE-4ED0-88FE-3A785F73275C}"/>
          </ac:spMkLst>
        </pc:spChg>
        <pc:spChg chg="add del mod">
          <ac:chgData name="Widodo, Agus A" userId="7e0b41b2-95c0-44fb-a591-8707edf6eef7" providerId="ADAL" clId="{E2D6DF51-F8FE-4906-8764-E1FB6656FA6C}" dt="2023-11-09T15:10:39.846" v="4840"/>
          <ac:spMkLst>
            <pc:docMk/>
            <pc:sldMk cId="62056233" sldId="269"/>
            <ac:spMk id="25" creationId="{5E5385E0-69F3-43E0-A88C-B8A52FAEA2CB}"/>
          </ac:spMkLst>
        </pc:spChg>
        <pc:spChg chg="add del mod">
          <ac:chgData name="Widodo, Agus A" userId="7e0b41b2-95c0-44fb-a591-8707edf6eef7" providerId="ADAL" clId="{E2D6DF51-F8FE-4906-8764-E1FB6656FA6C}" dt="2023-11-09T15:10:39.846" v="4840"/>
          <ac:spMkLst>
            <pc:docMk/>
            <pc:sldMk cId="62056233" sldId="269"/>
            <ac:spMk id="26" creationId="{4156C024-EEF6-4BC4-A34B-056AB0F0C538}"/>
          </ac:spMkLst>
        </pc:spChg>
        <pc:spChg chg="add del mod">
          <ac:chgData name="Widodo, Agus A" userId="7e0b41b2-95c0-44fb-a591-8707edf6eef7" providerId="ADAL" clId="{E2D6DF51-F8FE-4906-8764-E1FB6656FA6C}" dt="2023-11-09T15:10:39.474" v="4839"/>
          <ac:spMkLst>
            <pc:docMk/>
            <pc:sldMk cId="62056233" sldId="269"/>
            <ac:spMk id="27" creationId="{3FA23C66-BE64-44AA-BE09-036378DDC2FD}"/>
          </ac:spMkLst>
        </pc:spChg>
        <pc:spChg chg="add del mod">
          <ac:chgData name="Widodo, Agus A" userId="7e0b41b2-95c0-44fb-a591-8707edf6eef7" providerId="ADAL" clId="{E2D6DF51-F8FE-4906-8764-E1FB6656FA6C}" dt="2023-11-09T15:10:39.474" v="4839"/>
          <ac:spMkLst>
            <pc:docMk/>
            <pc:sldMk cId="62056233" sldId="269"/>
            <ac:spMk id="28" creationId="{A671AC8F-8107-478F-8498-C767ACF08EDD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29" creationId="{3583380B-C733-4F46-8349-587E637DE102}"/>
          </ac:spMkLst>
        </pc:spChg>
        <pc:spChg chg="add del mod">
          <ac:chgData name="Widodo, Agus A" userId="7e0b41b2-95c0-44fb-a591-8707edf6eef7" providerId="ADAL" clId="{E2D6DF51-F8FE-4906-8764-E1FB6656FA6C}" dt="2023-11-09T15:25:49.343" v="5130" actId="478"/>
          <ac:spMkLst>
            <pc:docMk/>
            <pc:sldMk cId="62056233" sldId="269"/>
            <ac:spMk id="30" creationId="{AAD7E3DD-4263-49D0-8916-1E2C72F5EEF8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38" creationId="{CDD9DC65-96BA-46E6-8C76-B4D00686193C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39" creationId="{F9B07F0E-B191-44E1-8D22-14149946E88D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54" creationId="{051BC884-4465-4A83-8EB9-9D5C037B82E0}"/>
          </ac:spMkLst>
        </pc:spChg>
        <pc:spChg chg="add del mod">
          <ac:chgData name="Widodo, Agus A" userId="7e0b41b2-95c0-44fb-a591-8707edf6eef7" providerId="ADAL" clId="{E2D6DF51-F8FE-4906-8764-E1FB6656FA6C}" dt="2023-11-09T15:26:17.697" v="5140" actId="478"/>
          <ac:spMkLst>
            <pc:docMk/>
            <pc:sldMk cId="62056233" sldId="269"/>
            <ac:spMk id="55" creationId="{011B5B27-0E0B-423A-BD9A-2863F7497354}"/>
          </ac:spMkLst>
        </pc:spChg>
        <pc:spChg chg="add mod">
          <ac:chgData name="Widodo, Agus A" userId="7e0b41b2-95c0-44fb-a591-8707edf6eef7" providerId="ADAL" clId="{E2D6DF51-F8FE-4906-8764-E1FB6656FA6C}" dt="2023-11-10T09:12:11.239" v="5974" actId="1076"/>
          <ac:spMkLst>
            <pc:docMk/>
            <pc:sldMk cId="62056233" sldId="269"/>
            <ac:spMk id="62" creationId="{E2557819-C620-466C-A685-5640AF26620F}"/>
          </ac:spMkLst>
        </pc:spChg>
        <pc:spChg chg="add mod">
          <ac:chgData name="Widodo, Agus A" userId="7e0b41b2-95c0-44fb-a591-8707edf6eef7" providerId="ADAL" clId="{E2D6DF51-F8FE-4906-8764-E1FB6656FA6C}" dt="2023-11-10T09:12:11.239" v="5974" actId="1076"/>
          <ac:spMkLst>
            <pc:docMk/>
            <pc:sldMk cId="62056233" sldId="269"/>
            <ac:spMk id="63" creationId="{921ED21D-3882-467B-81B5-45F470A40355}"/>
          </ac:spMkLst>
        </pc:spChg>
        <pc:spChg chg="add del">
          <ac:chgData name="Widodo, Agus A" userId="7e0b41b2-95c0-44fb-a591-8707edf6eef7" providerId="ADAL" clId="{E2D6DF51-F8FE-4906-8764-E1FB6656FA6C}" dt="2023-11-09T15:25:39.713" v="5128" actId="478"/>
          <ac:spMkLst>
            <pc:docMk/>
            <pc:sldMk cId="62056233" sldId="269"/>
            <ac:spMk id="64" creationId="{C21F37B9-D738-4A14-B1E5-DC8DFCCC1C5C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5" creationId="{729274BC-3164-4DB4-8D32-7C1CE6603C26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7" creationId="{ED3934B0-4539-44B5-B38D-C9B7743665B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8" creationId="{7EA4BB19-161A-4F95-A5A0-B30239CFE5A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9" creationId="{5A5438F2-AB55-48BD-AEEC-BE52FD6679D9}"/>
          </ac:spMkLst>
        </pc:spChg>
        <pc:spChg chg="add del mod">
          <ac:chgData name="Widodo, Agus A" userId="7e0b41b2-95c0-44fb-a591-8707edf6eef7" providerId="ADAL" clId="{E2D6DF51-F8FE-4906-8764-E1FB6656FA6C}" dt="2023-11-09T15:47:06.524" v="5401" actId="478"/>
          <ac:spMkLst>
            <pc:docMk/>
            <pc:sldMk cId="62056233" sldId="269"/>
            <ac:spMk id="92" creationId="{13CF796A-7206-4212-AF63-7576D917731C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93" creationId="{B087F91A-2C37-438C-8EE9-F008A41896EF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01" creationId="{3E58C4E9-6974-4BA3-A56E-DD3295B540A8}"/>
          </ac:spMkLst>
        </pc:spChg>
        <pc:spChg chg="add mod">
          <ac:chgData name="Widodo, Agus A" userId="7e0b41b2-95c0-44fb-a591-8707edf6eef7" providerId="ADAL" clId="{E2D6DF51-F8FE-4906-8764-E1FB6656FA6C}" dt="2023-11-09T16:29:49.742" v="5609"/>
          <ac:spMkLst>
            <pc:docMk/>
            <pc:sldMk cId="62056233" sldId="269"/>
            <ac:spMk id="127" creationId="{0F36053C-E581-42D6-A886-BA1B0C99F93B}"/>
          </ac:spMkLst>
        </pc:spChg>
        <pc:picChg chg="add mod">
          <ac:chgData name="Widodo, Agus A" userId="7e0b41b2-95c0-44fb-a591-8707edf6eef7" providerId="ADAL" clId="{E2D6DF51-F8FE-4906-8764-E1FB6656FA6C}" dt="2023-11-09T14:39:35.051" v="4260"/>
          <ac:picMkLst>
            <pc:docMk/>
            <pc:sldMk cId="62056233" sldId="269"/>
            <ac:picMk id="4" creationId="{0916C3C2-0FE2-450E-BD61-298968B90580}"/>
          </ac:picMkLst>
        </pc:pic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20" creationId="{2BD7DBA1-E12E-4806-B274-1C6881208816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31" creationId="{DE69A618-171C-4654-B4AD-9DEFB987B3B9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32" creationId="{290B424C-EA1C-4ABC-BA7C-16CA1E5894DC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33" creationId="{431B80A2-6A42-4C61-9DC5-6C39816AEDC9}"/>
          </ac:cxnSpMkLst>
        </pc:cxnChg>
        <pc:cxnChg chg="add del mod">
          <ac:chgData name="Widodo, Agus A" userId="7e0b41b2-95c0-44fb-a591-8707edf6eef7" providerId="ADAL" clId="{E2D6DF51-F8FE-4906-8764-E1FB6656FA6C}" dt="2023-11-09T15:16:44.277" v="4965" actId="478"/>
          <ac:cxnSpMkLst>
            <pc:docMk/>
            <pc:sldMk cId="62056233" sldId="269"/>
            <ac:cxnSpMk id="41" creationId="{59537D81-15D0-4C4C-8F43-B2006A3733C4}"/>
          </ac:cxnSpMkLst>
        </pc:cxnChg>
        <pc:cxnChg chg="add del mod">
          <ac:chgData name="Widodo, Agus A" userId="7e0b41b2-95c0-44fb-a591-8707edf6eef7" providerId="ADAL" clId="{E2D6DF51-F8FE-4906-8764-E1FB6656FA6C}" dt="2023-11-09T15:17:10.348" v="4967" actId="11529"/>
          <ac:cxnSpMkLst>
            <pc:docMk/>
            <pc:sldMk cId="62056233" sldId="269"/>
            <ac:cxnSpMk id="43" creationId="{34969454-338D-4E87-BA8C-A1E6F4917087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45" creationId="{04248E8F-A8A6-4436-B9EE-40C04BCDBB65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49" creationId="{A05D5375-A31A-465A-8092-30A425A0BBE2}"/>
          </ac:cxnSpMkLst>
        </pc:cxnChg>
        <pc:cxnChg chg="add del mod">
          <ac:chgData name="Widodo, Agus A" userId="7e0b41b2-95c0-44fb-a591-8707edf6eef7" providerId="ADAL" clId="{E2D6DF51-F8FE-4906-8764-E1FB6656FA6C}" dt="2023-11-09T15:37:17.853" v="5261" actId="478"/>
          <ac:cxnSpMkLst>
            <pc:docMk/>
            <pc:sldMk cId="62056233" sldId="269"/>
            <ac:cxnSpMk id="56" creationId="{304384A4-8751-4AD4-9EED-9323425BE734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57" creationId="{9EB60B2C-8D3D-44C0-91B8-1602C56CD324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58" creationId="{28CD7849-0A09-4A57-810C-BFFB3890EA55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71" creationId="{7554CF11-8445-45DE-B4F5-47E2E1382C7C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73" creationId="{6C27EC39-32AA-417F-BC59-457DC5A466BA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74" creationId="{A9E43CF7-6F83-45CB-BD25-075FF47A625F}"/>
          </ac:cxnSpMkLst>
        </pc:cxnChg>
        <pc:cxnChg chg="add del mod">
          <ac:chgData name="Widodo, Agus A" userId="7e0b41b2-95c0-44fb-a591-8707edf6eef7" providerId="ADAL" clId="{E2D6DF51-F8FE-4906-8764-E1FB6656FA6C}" dt="2023-11-09T15:35:04.235" v="5240" actId="478"/>
          <ac:cxnSpMkLst>
            <pc:docMk/>
            <pc:sldMk cId="62056233" sldId="269"/>
            <ac:cxnSpMk id="76" creationId="{E2B3A058-8C8A-406C-81F3-D3809DDCD9F8}"/>
          </ac:cxnSpMkLst>
        </pc:cxnChg>
        <pc:cxnChg chg="add mod">
          <ac:chgData name="Widodo, Agus A" userId="7e0b41b2-95c0-44fb-a591-8707edf6eef7" providerId="ADAL" clId="{E2D6DF51-F8FE-4906-8764-E1FB6656FA6C}" dt="2023-11-10T09:36:35.783" v="6063" actId="1076"/>
          <ac:cxnSpMkLst>
            <pc:docMk/>
            <pc:sldMk cId="62056233" sldId="269"/>
            <ac:cxnSpMk id="80" creationId="{7EEF2B91-A30B-461C-86B3-E745E41F0594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84" creationId="{205C22D5-E8A8-4EF4-9D9A-9A992A5A1B8E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95" creationId="{0C855436-F323-421A-B17A-3DAB8BBE9552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3" creationId="{96EF959C-E9AE-4680-8940-927AE4D893BE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5" creationId="{A159A33B-0A9D-4178-986E-876085DB6482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7" creationId="{77D2BC4E-EA8B-4260-84E4-C06208B23628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8" creationId="{16159E3E-C951-4691-808F-981D2CF8AAC7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9" creationId="{F6B62533-AEE0-473F-82AE-4B5D6B4B02F6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0" creationId="{82D5A6BE-8A0A-4ACC-BA12-59C3D682F9F6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4" creationId="{C75FB07E-3D3B-47C7-AECB-5327C1F61D51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7" creationId="{E0FE005F-5DE1-4795-931B-14550E0C2170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8" creationId="{BDE759BF-1AE7-42FE-98A3-314EDEDE048E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20" creationId="{1D290859-5416-4149-BEA3-F554B208E2E5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22" creationId="{218A2271-3562-4A6C-A728-44DFDA2E4732}"/>
          </ac:cxnSpMkLst>
        </pc:cxnChg>
      </pc:sldChg>
      <pc:sldChg chg="addSp delSp modSp new mod ord">
        <pc:chgData name="Widodo, Agus A" userId="7e0b41b2-95c0-44fb-a591-8707edf6eef7" providerId="ADAL" clId="{E2D6DF51-F8FE-4906-8764-E1FB6656FA6C}" dt="2023-11-10T09:12:45.831" v="5982" actId="14100"/>
        <pc:sldMkLst>
          <pc:docMk/>
          <pc:sldMk cId="418641792" sldId="270"/>
        </pc:sldMkLst>
        <pc:spChg chg="del">
          <ac:chgData name="Widodo, Agus A" userId="7e0b41b2-95c0-44fb-a591-8707edf6eef7" providerId="ADAL" clId="{E2D6DF51-F8FE-4906-8764-E1FB6656FA6C}" dt="2023-11-09T17:25:52.604" v="5863" actId="478"/>
          <ac:spMkLst>
            <pc:docMk/>
            <pc:sldMk cId="418641792" sldId="270"/>
            <ac:spMk id="2" creationId="{4EC0C5DC-1731-412F-9B8F-D717B0501611}"/>
          </ac:spMkLst>
        </pc:spChg>
        <pc:spChg chg="del">
          <ac:chgData name="Widodo, Agus A" userId="7e0b41b2-95c0-44fb-a591-8707edf6eef7" providerId="ADAL" clId="{E2D6DF51-F8FE-4906-8764-E1FB6656FA6C}" dt="2023-11-09T17:25:53.964" v="5864" actId="478"/>
          <ac:spMkLst>
            <pc:docMk/>
            <pc:sldMk cId="418641792" sldId="270"/>
            <ac:spMk id="3" creationId="{709B0F07-A62F-4DB3-B796-2A5466CEEFAC}"/>
          </ac:spMkLst>
        </pc:spChg>
        <pc:spChg chg="add mod">
          <ac:chgData name="Widodo, Agus A" userId="7e0b41b2-95c0-44fb-a591-8707edf6eef7" providerId="ADAL" clId="{E2D6DF51-F8FE-4906-8764-E1FB6656FA6C}" dt="2023-11-10T09:11:36.783" v="5970"/>
          <ac:spMkLst>
            <pc:docMk/>
            <pc:sldMk cId="418641792" sldId="270"/>
            <ac:spMk id="6" creationId="{B2728893-09FC-406B-8169-828057C50947}"/>
          </ac:spMkLst>
        </pc:spChg>
        <pc:spChg chg="add mod ord">
          <ac:chgData name="Widodo, Agus A" userId="7e0b41b2-95c0-44fb-a591-8707edf6eef7" providerId="ADAL" clId="{E2D6DF51-F8FE-4906-8764-E1FB6656FA6C}" dt="2023-11-10T09:12:27.223" v="5976" actId="167"/>
          <ac:spMkLst>
            <pc:docMk/>
            <pc:sldMk cId="418641792" sldId="270"/>
            <ac:spMk id="8" creationId="{7C2E265D-CB2B-4CBF-9375-76E2FF1D28A5}"/>
          </ac:spMkLst>
        </pc:spChg>
        <pc:spChg chg="add del mod">
          <ac:chgData name="Widodo, Agus A" userId="7e0b41b2-95c0-44fb-a591-8707edf6eef7" providerId="ADAL" clId="{E2D6DF51-F8FE-4906-8764-E1FB6656FA6C}" dt="2023-11-09T17:26:44.189" v="5874"/>
          <ac:spMkLst>
            <pc:docMk/>
            <pc:sldMk cId="418641792" sldId="270"/>
            <ac:spMk id="8" creationId="{8DC9DC1C-0D74-4116-A4A0-1E15FCEEBA7F}"/>
          </ac:spMkLst>
        </pc:spChg>
        <pc:spChg chg="add mod">
          <ac:chgData name="Widodo, Agus A" userId="7e0b41b2-95c0-44fb-a591-8707edf6eef7" providerId="ADAL" clId="{E2D6DF51-F8FE-4906-8764-E1FB6656FA6C}" dt="2023-11-10T09:11:47.256" v="5972" actId="14100"/>
          <ac:spMkLst>
            <pc:docMk/>
            <pc:sldMk cId="418641792" sldId="270"/>
            <ac:spMk id="12" creationId="{B7D5213F-791C-4A6F-BF37-942099E19C57}"/>
          </ac:spMkLst>
        </pc:spChg>
        <pc:spChg chg="add mod">
          <ac:chgData name="Widodo, Agus A" userId="7e0b41b2-95c0-44fb-a591-8707edf6eef7" providerId="ADAL" clId="{E2D6DF51-F8FE-4906-8764-E1FB6656FA6C}" dt="2023-11-10T09:12:45.831" v="5982" actId="14100"/>
          <ac:spMkLst>
            <pc:docMk/>
            <pc:sldMk cId="418641792" sldId="270"/>
            <ac:spMk id="13" creationId="{B543D9E6-2F91-454F-929B-90B841E59422}"/>
          </ac:spMkLst>
        </pc:spChg>
        <pc:picChg chg="add mod">
          <ac:chgData name="Widodo, Agus A" userId="7e0b41b2-95c0-44fb-a591-8707edf6eef7" providerId="ADAL" clId="{E2D6DF51-F8FE-4906-8764-E1FB6656FA6C}" dt="2023-11-10T09:12:31.606" v="5977" actId="1076"/>
          <ac:picMkLst>
            <pc:docMk/>
            <pc:sldMk cId="418641792" sldId="270"/>
            <ac:picMk id="5" creationId="{F2C4956B-1AA3-4082-92C9-172F2CD873ED}"/>
          </ac:picMkLst>
        </pc:picChg>
        <pc:picChg chg="add del mod">
          <ac:chgData name="Widodo, Agus A" userId="7e0b41b2-95c0-44fb-a591-8707edf6eef7" providerId="ADAL" clId="{E2D6DF51-F8FE-4906-8764-E1FB6656FA6C}" dt="2023-11-09T17:26:26.732" v="5869" actId="478"/>
          <ac:picMkLst>
            <pc:docMk/>
            <pc:sldMk cId="418641792" sldId="270"/>
            <ac:picMk id="7" creationId="{DC5F189A-96D0-4A38-A8AE-886FD0AED210}"/>
          </ac:picMkLst>
        </pc:picChg>
        <pc:picChg chg="add mod">
          <ac:chgData name="Widodo, Agus A" userId="7e0b41b2-95c0-44fb-a591-8707edf6eef7" providerId="ADAL" clId="{E2D6DF51-F8FE-4906-8764-E1FB6656FA6C}" dt="2023-11-10T09:11:43.071" v="5971"/>
          <ac:picMkLst>
            <pc:docMk/>
            <pc:sldMk cId="418641792" sldId="270"/>
            <ac:picMk id="7" creationId="{E657FB82-B600-40BE-8DF4-70C25AAC1A82}"/>
          </ac:picMkLst>
        </pc:picChg>
        <pc:picChg chg="add del">
          <ac:chgData name="Widodo, Agus A" userId="7e0b41b2-95c0-44fb-a591-8707edf6eef7" providerId="ADAL" clId="{E2D6DF51-F8FE-4906-8764-E1FB6656FA6C}" dt="2023-11-09T17:26:44.188" v="5872" actId="478"/>
          <ac:picMkLst>
            <pc:docMk/>
            <pc:sldMk cId="418641792" sldId="270"/>
            <ac:picMk id="10" creationId="{621ED6BB-06DE-4FB3-B535-91FAD5CA3942}"/>
          </ac:picMkLst>
        </pc:picChg>
      </pc:sldChg>
      <pc:sldChg chg="add del">
        <pc:chgData name="Widodo, Agus A" userId="7e0b41b2-95c0-44fb-a591-8707edf6eef7" providerId="ADAL" clId="{E2D6DF51-F8FE-4906-8764-E1FB6656FA6C}" dt="2023-11-09T16:30:07.056" v="5613"/>
        <pc:sldMkLst>
          <pc:docMk/>
          <pc:sldMk cId="168523777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12566-3BBF-47DB-A150-CE8920830B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E42526-4B09-4B1D-9182-0B63C1E6815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Input</a:t>
          </a:r>
        </a:p>
      </dgm:t>
    </dgm:pt>
    <dgm:pt modelId="{01443959-7A5D-4C9E-B52F-07A1DA659720}" type="parTrans" cxnId="{C7BBC723-EF2C-4125-B6F1-7F1BE019E8D7}">
      <dgm:prSet/>
      <dgm:spPr/>
      <dgm:t>
        <a:bodyPr/>
        <a:lstStyle/>
        <a:p>
          <a:endParaRPr lang="en-GB"/>
        </a:p>
      </dgm:t>
    </dgm:pt>
    <dgm:pt modelId="{79EBD292-C9A4-4B48-B097-C747D66E0F11}" type="sibTrans" cxnId="{C7BBC723-EF2C-4125-B6F1-7F1BE019E8D7}">
      <dgm:prSet/>
      <dgm:spPr/>
      <dgm:t>
        <a:bodyPr/>
        <a:lstStyle/>
        <a:p>
          <a:endParaRPr lang="en-GB"/>
        </a:p>
      </dgm:t>
    </dgm:pt>
    <dgm:pt modelId="{AD180441-06CB-4BF3-895E-4C2B291D464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process</a:t>
          </a:r>
        </a:p>
      </dgm:t>
    </dgm:pt>
    <dgm:pt modelId="{80161BA2-036C-4323-8DDE-7C55C63086CB}" type="parTrans" cxnId="{9D1D928A-CB59-40B5-AAEB-DD6D51998DC3}">
      <dgm:prSet/>
      <dgm:spPr/>
      <dgm:t>
        <a:bodyPr/>
        <a:lstStyle/>
        <a:p>
          <a:endParaRPr lang="en-GB"/>
        </a:p>
      </dgm:t>
    </dgm:pt>
    <dgm:pt modelId="{08449060-4DAC-4B5F-8B6A-7BE7B2EB0818}" type="sibTrans" cxnId="{9D1D928A-CB59-40B5-AAEB-DD6D51998DC3}">
      <dgm:prSet/>
      <dgm:spPr/>
      <dgm:t>
        <a:bodyPr/>
        <a:lstStyle/>
        <a:p>
          <a:endParaRPr lang="en-GB"/>
        </a:p>
      </dgm:t>
    </dgm:pt>
    <dgm:pt modelId="{3D442C11-C3E0-4982-86FD-C2BA8C2C30E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Output</a:t>
          </a:r>
        </a:p>
      </dgm:t>
    </dgm:pt>
    <dgm:pt modelId="{7118E5ED-EB51-492F-85F1-08BA02E135C9}" type="parTrans" cxnId="{CC81E742-CE6C-4F4C-BE33-63D24E776F67}">
      <dgm:prSet/>
      <dgm:spPr/>
      <dgm:t>
        <a:bodyPr/>
        <a:lstStyle/>
        <a:p>
          <a:endParaRPr lang="en-GB"/>
        </a:p>
      </dgm:t>
    </dgm:pt>
    <dgm:pt modelId="{5BBC8980-B018-4694-B636-CE904894FCCE}" type="sibTrans" cxnId="{CC81E742-CE6C-4F4C-BE33-63D24E776F67}">
      <dgm:prSet/>
      <dgm:spPr/>
      <dgm:t>
        <a:bodyPr/>
        <a:lstStyle/>
        <a:p>
          <a:endParaRPr lang="en-GB"/>
        </a:p>
      </dgm:t>
    </dgm:pt>
    <dgm:pt modelId="{96DE5AD3-654B-40BA-B0CB-F2969459C4A0}" type="pres">
      <dgm:prSet presAssocID="{C6312566-3BBF-47DB-A150-CE8920830B3C}" presName="Name0" presStyleCnt="0">
        <dgm:presLayoutVars>
          <dgm:dir/>
          <dgm:animLvl val="lvl"/>
          <dgm:resizeHandles val="exact"/>
        </dgm:presLayoutVars>
      </dgm:prSet>
      <dgm:spPr/>
    </dgm:pt>
    <dgm:pt modelId="{ECED817B-3210-464C-9533-38EC03BA4D7C}" type="pres">
      <dgm:prSet presAssocID="{1BE42526-4B09-4B1D-9182-0B63C1E6815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0E9D28-5003-4FB1-96B3-7EA0641304F5}" type="pres">
      <dgm:prSet presAssocID="{79EBD292-C9A4-4B48-B097-C747D66E0F11}" presName="parTxOnlySpace" presStyleCnt="0"/>
      <dgm:spPr/>
    </dgm:pt>
    <dgm:pt modelId="{648189B7-A91E-4EDA-BFEA-A9CEDA102F9B}" type="pres">
      <dgm:prSet presAssocID="{AD180441-06CB-4BF3-895E-4C2B291D464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08B4AF5-344B-46B3-B95B-C929FDA669AF}" type="pres">
      <dgm:prSet presAssocID="{08449060-4DAC-4B5F-8B6A-7BE7B2EB0818}" presName="parTxOnlySpace" presStyleCnt="0"/>
      <dgm:spPr/>
    </dgm:pt>
    <dgm:pt modelId="{F2F3E031-C1A0-4F10-ACB1-52B3B587E4DC}" type="pres">
      <dgm:prSet presAssocID="{3D442C11-C3E0-4982-86FD-C2BA8C2C30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7BBC723-EF2C-4125-B6F1-7F1BE019E8D7}" srcId="{C6312566-3BBF-47DB-A150-CE8920830B3C}" destId="{1BE42526-4B09-4B1D-9182-0B63C1E68150}" srcOrd="0" destOrd="0" parTransId="{01443959-7A5D-4C9E-B52F-07A1DA659720}" sibTransId="{79EBD292-C9A4-4B48-B097-C747D66E0F11}"/>
    <dgm:cxn modelId="{8F20643C-ABFD-43AB-9A44-813DCA1CD819}" type="presOf" srcId="{AD180441-06CB-4BF3-895E-4C2B291D4644}" destId="{648189B7-A91E-4EDA-BFEA-A9CEDA102F9B}" srcOrd="0" destOrd="0" presId="urn:microsoft.com/office/officeart/2005/8/layout/chevron1"/>
    <dgm:cxn modelId="{CC81E742-CE6C-4F4C-BE33-63D24E776F67}" srcId="{C6312566-3BBF-47DB-A150-CE8920830B3C}" destId="{3D442C11-C3E0-4982-86FD-C2BA8C2C30EB}" srcOrd="2" destOrd="0" parTransId="{7118E5ED-EB51-492F-85F1-08BA02E135C9}" sibTransId="{5BBC8980-B018-4694-B636-CE904894FCCE}"/>
    <dgm:cxn modelId="{0B8D9366-F675-41FD-8613-FBF48C29916F}" type="presOf" srcId="{C6312566-3BBF-47DB-A150-CE8920830B3C}" destId="{96DE5AD3-654B-40BA-B0CB-F2969459C4A0}" srcOrd="0" destOrd="0" presId="urn:microsoft.com/office/officeart/2005/8/layout/chevron1"/>
    <dgm:cxn modelId="{9D1D928A-CB59-40B5-AAEB-DD6D51998DC3}" srcId="{C6312566-3BBF-47DB-A150-CE8920830B3C}" destId="{AD180441-06CB-4BF3-895E-4C2B291D4644}" srcOrd="1" destOrd="0" parTransId="{80161BA2-036C-4323-8DDE-7C55C63086CB}" sibTransId="{08449060-4DAC-4B5F-8B6A-7BE7B2EB0818}"/>
    <dgm:cxn modelId="{4D3E5CFA-504D-483E-BD9A-A2993C2FC80A}" type="presOf" srcId="{3D442C11-C3E0-4982-86FD-C2BA8C2C30EB}" destId="{F2F3E031-C1A0-4F10-ACB1-52B3B587E4DC}" srcOrd="0" destOrd="0" presId="urn:microsoft.com/office/officeart/2005/8/layout/chevron1"/>
    <dgm:cxn modelId="{4F2995FF-CBE8-4E2D-92EF-469404237345}" type="presOf" srcId="{1BE42526-4B09-4B1D-9182-0B63C1E68150}" destId="{ECED817B-3210-464C-9533-38EC03BA4D7C}" srcOrd="0" destOrd="0" presId="urn:microsoft.com/office/officeart/2005/8/layout/chevron1"/>
    <dgm:cxn modelId="{CB712395-AED8-4D83-B3B6-2794227412DA}" type="presParOf" srcId="{96DE5AD3-654B-40BA-B0CB-F2969459C4A0}" destId="{ECED817B-3210-464C-9533-38EC03BA4D7C}" srcOrd="0" destOrd="0" presId="urn:microsoft.com/office/officeart/2005/8/layout/chevron1"/>
    <dgm:cxn modelId="{8442BA8B-EBD0-4C18-8CE1-E392BF3FB225}" type="presParOf" srcId="{96DE5AD3-654B-40BA-B0CB-F2969459C4A0}" destId="{FF0E9D28-5003-4FB1-96B3-7EA0641304F5}" srcOrd="1" destOrd="0" presId="urn:microsoft.com/office/officeart/2005/8/layout/chevron1"/>
    <dgm:cxn modelId="{138787B4-9AC2-4F02-8D03-D9DF96837F8B}" type="presParOf" srcId="{96DE5AD3-654B-40BA-B0CB-F2969459C4A0}" destId="{648189B7-A91E-4EDA-BFEA-A9CEDA102F9B}" srcOrd="2" destOrd="0" presId="urn:microsoft.com/office/officeart/2005/8/layout/chevron1"/>
    <dgm:cxn modelId="{C9303BED-AA93-48DE-8DD0-4312692172C8}" type="presParOf" srcId="{96DE5AD3-654B-40BA-B0CB-F2969459C4A0}" destId="{B08B4AF5-344B-46B3-B95B-C929FDA669AF}" srcOrd="3" destOrd="0" presId="urn:microsoft.com/office/officeart/2005/8/layout/chevron1"/>
    <dgm:cxn modelId="{BC2A775C-EFA9-44D9-B1E8-2CB1ED6799E5}" type="presParOf" srcId="{96DE5AD3-654B-40BA-B0CB-F2969459C4A0}" destId="{F2F3E031-C1A0-4F10-ACB1-52B3B587E4D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817B-3210-464C-9533-38EC03BA4D7C}">
      <dsp:nvSpPr>
        <dsp:cNvPr id="0" name=""/>
        <dsp:cNvSpPr/>
      </dsp:nvSpPr>
      <dsp:spPr>
        <a:xfrm>
          <a:off x="2303" y="0"/>
          <a:ext cx="2806182" cy="521402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50000"/>
                </a:schemeClr>
              </a:solidFill>
            </a:rPr>
            <a:t>Input</a:t>
          </a:r>
        </a:p>
      </dsp:txBody>
      <dsp:txXfrm>
        <a:off x="263004" y="0"/>
        <a:ext cx="2284780" cy="521402"/>
      </dsp:txXfrm>
    </dsp:sp>
    <dsp:sp modelId="{648189B7-A91E-4EDA-BFEA-A9CEDA102F9B}">
      <dsp:nvSpPr>
        <dsp:cNvPr id="0" name=""/>
        <dsp:cNvSpPr/>
      </dsp:nvSpPr>
      <dsp:spPr>
        <a:xfrm>
          <a:off x="2527867" y="0"/>
          <a:ext cx="2806182" cy="521402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50000"/>
                </a:schemeClr>
              </a:solidFill>
            </a:rPr>
            <a:t>process</a:t>
          </a:r>
        </a:p>
      </dsp:txBody>
      <dsp:txXfrm>
        <a:off x="2788568" y="0"/>
        <a:ext cx="2284780" cy="521402"/>
      </dsp:txXfrm>
    </dsp:sp>
    <dsp:sp modelId="{F2F3E031-C1A0-4F10-ACB1-52B3B587E4DC}">
      <dsp:nvSpPr>
        <dsp:cNvPr id="0" name=""/>
        <dsp:cNvSpPr/>
      </dsp:nvSpPr>
      <dsp:spPr>
        <a:xfrm>
          <a:off x="5053431" y="0"/>
          <a:ext cx="2806182" cy="521402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50000"/>
                </a:schemeClr>
              </a:solidFill>
            </a:rPr>
            <a:t>Output</a:t>
          </a:r>
        </a:p>
      </dsp:txBody>
      <dsp:txXfrm>
        <a:off x="5314132" y="0"/>
        <a:ext cx="2284780" cy="52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6457-3320-4808-9BFD-393D2C1FDA72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9C7B-AB79-4856-AEE9-B938E1FA5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8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8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5588-92AC-4DAF-90AD-DC25BF26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68F2-B354-45C0-91FA-91AA0CDD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6483-8029-4A00-99F9-DC1283FD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DAF5-C2D8-47FF-A1AB-C3C79297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91C1-B371-4968-8C4F-6495B31B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9E0-4483-402C-A225-C56F7B2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DBF6-A1BC-437F-9980-2C9E3AF18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7AA1-6BA8-4B21-8E17-BE9C1DF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6FCD-A62B-4AE1-9174-EA07AB4C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0472-08F0-40A1-8F5A-B3B83CD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C35A9-AEE7-4DB1-830A-49B040A2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1C5D-BCAC-4D8C-876B-A08478EF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257D-D500-47F6-B111-C79508B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A7CD-74D9-416D-8E14-F49258F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2F14-29B6-4859-9D0E-256F4FC9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A5E1-230C-4862-9D0A-ECAE1F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A239-6CA3-4BF6-B4EC-BD29823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CE8-DA2F-4D86-999A-34299F9E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849F-C204-4059-8C93-EA3D59E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45A7-6BDC-4AAC-848D-31CAC0D9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DC4-0C07-4274-A48C-4D8979A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28D06-C6AD-4202-AFC9-E52BB9AD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C018-C2F0-46BA-B1C9-5005C7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BD1A-5EAA-4F08-B384-1C2D77F8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8C01-858F-4C4F-AFEE-00725A7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3D54-8FEC-4595-BED2-30FDF05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8289-0295-4AD4-8FD0-91254F5C4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4086-9BD1-40D7-BB46-0E46E42B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07140-7505-4193-9108-9471AAD1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E8AF-C1A0-47E6-98E4-309F984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6AB0-2047-4F1D-8BD8-6F7959F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2407-C8A8-400F-B020-93BFBD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3FC-CD56-4A5E-8557-64B32518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F611-B015-4B9D-915A-65277101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87A3-4B52-4C17-910A-DF5C5F69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9B6F-C284-4B88-A812-369B826A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4033C-8D9B-4851-ACE6-1B4C50C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416F0-CCD9-4B3B-93E7-0D45867A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04C9-E99E-4ECD-A035-49D964B3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00F-EFD1-4AEB-A789-8DAEC97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9D93-714B-41B8-AC02-F01EAC9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E01C-4096-48B3-9A47-D8B8BFA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53C3-6D1B-4E64-A4C7-7FFF9CD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E0F5B-3F5D-4A3E-91E3-C49333F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B0EF-FB98-4A3C-AAA5-E0C3CDD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FF55-C9EC-4068-A002-AFA849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ECF-D790-4AC5-99E5-E0C0D2E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E2B7-1B55-4369-BA43-B410BF15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6CCE-D1C6-49A9-AAEF-CE66B86B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BC0A-2425-4B66-8BE4-22BDD37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124D-6E75-48D5-AC6D-65C7B60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7F2C-475F-46EF-899A-8967629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86BA-3D54-4EEE-AC63-EC59F76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0C88-263C-47F5-89FF-4A38FE67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B9D6-072C-4C7D-B6BF-927A5C7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73EB-4741-4987-B457-85A3800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044-343E-4900-86D1-A758618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128D-2F9C-4BAF-B039-EEFA5AC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2DDA-BD0F-484E-B8DA-CD61EFD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D389-5FB3-4400-A9E1-A3693E48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5C7B-1275-4ED5-93FD-80786D0C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94D-C40B-46C6-8C84-630348E249B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D78-9C36-4EFF-B533-7DAA99FE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93D6-9CA9-4123-B491-D92E9AB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913-C161-47EF-8001-7CC9AF58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374"/>
            <a:ext cx="9144000" cy="1239097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Detecting Flood Embankment Deterioration and Future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A53C-6794-4892-8660-E3F7AF5C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432"/>
            <a:ext cx="4503938" cy="588222"/>
          </a:xfrm>
        </p:spPr>
        <p:txBody>
          <a:bodyPr/>
          <a:lstStyle/>
          <a:p>
            <a:r>
              <a:rPr lang="en-GB" dirty="0"/>
              <a:t>Ahmad Agus Widodo, PhD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A4CF4-3692-49C3-A3B7-A883141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C920A-95BB-4E01-8DBA-7FC08D744DB7}"/>
              </a:ext>
            </a:extLst>
          </p:cNvPr>
          <p:cNvSpPr txBox="1"/>
          <p:nvPr/>
        </p:nvSpPr>
        <p:spPr>
          <a:xfrm>
            <a:off x="9330611" y="307976"/>
            <a:ext cx="209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November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E261B-D907-4901-B9AF-B7AAC02B9B0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C989-8D03-4E07-9D71-02109CED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06" y="71845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217E-27E8-4E24-AB40-BE3A6B0D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I need field measurement and Data measurement? if yes, Are the tools properly calibrated and affordable to buy?</a:t>
            </a:r>
          </a:p>
          <a:p>
            <a:r>
              <a:rPr lang="en-GB" dirty="0"/>
              <a:t>Data Sources / availability (time series data of climate, chemical, others).</a:t>
            </a:r>
          </a:p>
          <a:p>
            <a:r>
              <a:rPr lang="en-GB" dirty="0"/>
              <a:t>Understanding the data types</a:t>
            </a:r>
          </a:p>
          <a:p>
            <a:r>
              <a:rPr lang="en-GB" dirty="0"/>
              <a:t>Understanding the calculation and modelling.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FC7AF-4D32-4AF0-9C4A-A54130A5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015A26-CBA5-43E3-AA4F-B0A2AFA1D6A3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0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6F06-B766-4397-B157-19AB118E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45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Tools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174E-C14D-4B8A-97DB-323001EB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5242" cy="4376392"/>
          </a:xfrm>
        </p:spPr>
        <p:txBody>
          <a:bodyPr/>
          <a:lstStyle/>
          <a:p>
            <a:r>
              <a:rPr lang="en-GB" dirty="0"/>
              <a:t>Measurement tools? : soil motion rate, embankment age, water sampling (if needed).</a:t>
            </a:r>
          </a:p>
          <a:p>
            <a:r>
              <a:rPr lang="en-GB" dirty="0"/>
              <a:t>Monitoring tools addition (if needed) : camera, drone.</a:t>
            </a:r>
          </a:p>
          <a:p>
            <a:r>
              <a:rPr lang="en-GB" dirty="0"/>
              <a:t>Machine Learning :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0C53D-9EAE-4173-8295-E017213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03" y="2132528"/>
            <a:ext cx="5185128" cy="2878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DF347-78A4-457C-BAA8-1EBFCC956E6B}"/>
              </a:ext>
            </a:extLst>
          </p:cNvPr>
          <p:cNvSpPr txBox="1"/>
          <p:nvPr/>
        </p:nvSpPr>
        <p:spPr>
          <a:xfrm>
            <a:off x="8406324" y="6123543"/>
            <a:ext cx="24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Prakash, et al. (2022)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FF94-0031-42F3-9792-37B38AF39204}"/>
              </a:ext>
            </a:extLst>
          </p:cNvPr>
          <p:cNvSpPr txBox="1"/>
          <p:nvPr/>
        </p:nvSpPr>
        <p:spPr>
          <a:xfrm>
            <a:off x="8318223" y="1825625"/>
            <a:ext cx="17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Concrete 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404C-F90F-4497-B126-E594922669F3}"/>
              </a:ext>
            </a:extLst>
          </p:cNvPr>
          <p:cNvSpPr txBox="1"/>
          <p:nvPr/>
        </p:nvSpPr>
        <p:spPr>
          <a:xfrm>
            <a:off x="6607863" y="1825625"/>
            <a:ext cx="17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Uplift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0A054-B9F2-4889-BF17-DDB9DBAD54C4}"/>
              </a:ext>
            </a:extLst>
          </p:cNvPr>
          <p:cNvSpPr txBox="1"/>
          <p:nvPr/>
        </p:nvSpPr>
        <p:spPr>
          <a:xfrm>
            <a:off x="9953101" y="1552596"/>
            <a:ext cx="171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Soil and rock movement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78B98-2E6D-48C5-AD7E-6A54F39B0B99}"/>
              </a:ext>
            </a:extLst>
          </p:cNvPr>
          <p:cNvSpPr txBox="1"/>
          <p:nvPr/>
        </p:nvSpPr>
        <p:spPr>
          <a:xfrm>
            <a:off x="6488597" y="5040309"/>
            <a:ext cx="171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Stress variation inside concrete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BD2E-CFC9-497F-A740-4C184DCB25BA}"/>
              </a:ext>
            </a:extLst>
          </p:cNvPr>
          <p:cNvSpPr txBox="1"/>
          <p:nvPr/>
        </p:nvSpPr>
        <p:spPr>
          <a:xfrm>
            <a:off x="8220487" y="5040308"/>
            <a:ext cx="17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Tilt the dam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2CFE59-A91A-4DDE-9D3B-037C29F6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1B2053-1D44-4BEF-9576-D201B794A9DC}"/>
              </a:ext>
            </a:extLst>
          </p:cNvPr>
          <p:cNvSpPr txBox="1"/>
          <p:nvPr/>
        </p:nvSpPr>
        <p:spPr>
          <a:xfrm>
            <a:off x="9839329" y="5040308"/>
            <a:ext cx="171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Detect the damage underground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33DBF-4E33-4944-8BCB-5AFE1E9BC21F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ECD-96F5-4B48-B11E-AAC9026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457"/>
            <a:ext cx="10515600" cy="1325563"/>
          </a:xfrm>
        </p:spPr>
        <p:txBody>
          <a:bodyPr/>
          <a:lstStyle/>
          <a:p>
            <a:r>
              <a:rPr lang="en-GB" dirty="0"/>
              <a:t>Task!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BCD-857E-498A-9DBD-3AA53455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Finalising the main topic</a:t>
            </a:r>
          </a:p>
          <a:p>
            <a:r>
              <a:rPr lang="en-GB" dirty="0"/>
              <a:t>Looking for the data type</a:t>
            </a:r>
          </a:p>
          <a:p>
            <a:r>
              <a:rPr lang="en-GB" dirty="0"/>
              <a:t>Looking for how to treat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EA77D-D27E-4E90-8B29-130B18E6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AAF55E-60F5-497D-A797-39EC331634B5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7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645-A8B2-4867-A77E-451DCA1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2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EC132-AD73-4A48-A930-7BB7C45CD5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2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Gao, S.,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Bilskie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V., &amp; Hagen, S. C. (2022). PyVF: A python program for extracting vertical features from LiDAR-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DEMs.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Environmental Modelling &amp; Software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157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105503.</a:t>
            </a:r>
          </a:p>
          <a:p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Heinzler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Piewak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Schindler, P., &amp; Stork, W. (2020).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Cnn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-based lidar point cloud de-noising in adverse weather.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Robotics and Automation Letters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2514-2521.</a:t>
            </a:r>
          </a:p>
          <a:p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Prakash, G.,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Dugalam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Barbosh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Sadhu, A. (2022, October). Recent advancement of concrete dam health monitoring technology: A systematic literature review. In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Structures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44, pp. 766-784). Elsevier.</a:t>
            </a:r>
          </a:p>
          <a:p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Zhou, X., &amp; Li, W. (2017). A geographic object-based approach for land classification using LiDAR elevation and intensity.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Geoscience and Remote Sensing Letters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669-673.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78E2C-45A9-4E53-907F-89AD006F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DDBF5-554C-411F-ADD7-8CF09E5E04A2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29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94F3-918A-410B-9414-6A2A3B00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9685"/>
            <a:ext cx="10515600" cy="1220315"/>
          </a:xfrm>
        </p:spPr>
        <p:txBody>
          <a:bodyPr/>
          <a:lstStyle/>
          <a:p>
            <a:r>
              <a:rPr lang="en-GB" dirty="0"/>
              <a:t>Embankment Health &gt;&gt;&gt; Sustainability and resiliency community</a:t>
            </a:r>
          </a:p>
          <a:p>
            <a:r>
              <a:rPr lang="en-GB" dirty="0"/>
              <a:t>Impact of several variables to embankment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86C-027D-4FD4-B136-565A898F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8457"/>
            <a:ext cx="2580862" cy="83204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Concept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128006-FD2F-4AE1-B008-43BE5145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552335"/>
              </p:ext>
            </p:extLst>
          </p:nvPr>
        </p:nvGraphicFramePr>
        <p:xfrm>
          <a:off x="2165041" y="1673856"/>
          <a:ext cx="7861917" cy="52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F6C120C-CFA3-43CD-BB5C-9BF033708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74065-314E-4117-BC6C-B9028CA82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2142" y="2505903"/>
            <a:ext cx="4724400" cy="32575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61455-04DE-4BC0-90CE-EA00A5923890}"/>
              </a:ext>
            </a:extLst>
          </p:cNvPr>
          <p:cNvSpPr txBox="1"/>
          <p:nvPr/>
        </p:nvSpPr>
        <p:spPr>
          <a:xfrm>
            <a:off x="4893363" y="5763453"/>
            <a:ext cx="24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Prakash, et al.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F897F-7CBB-4A1A-BAC3-FC031996B2A0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A1713-9907-44F5-A7F9-FA0D706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A36EAD9-7F12-45FA-8F7F-C4BD1EDE76AD}"/>
              </a:ext>
            </a:extLst>
          </p:cNvPr>
          <p:cNvGrpSpPr/>
          <p:nvPr/>
        </p:nvGrpSpPr>
        <p:grpSpPr>
          <a:xfrm>
            <a:off x="876283" y="1217868"/>
            <a:ext cx="2806182" cy="660628"/>
            <a:chOff x="2303" y="139240"/>
            <a:chExt cx="2806182" cy="112247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355986DE-FE19-4F3D-92EF-1F5E40AF9F7A}"/>
                </a:ext>
              </a:extLst>
            </p:cNvPr>
            <p:cNvSpPr/>
            <p:nvPr/>
          </p:nvSpPr>
          <p:spPr>
            <a:xfrm>
              <a:off x="2303" y="139240"/>
              <a:ext cx="2806182" cy="1122472"/>
            </a:xfrm>
            <a:prstGeom prst="chevr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87C008F4-D885-4754-9924-366E40F6C4FE}"/>
                </a:ext>
              </a:extLst>
            </p:cNvPr>
            <p:cNvSpPr txBox="1"/>
            <p:nvPr/>
          </p:nvSpPr>
          <p:spPr>
            <a:xfrm>
              <a:off x="563539" y="139240"/>
              <a:ext cx="1683710" cy="1122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6020" tIns="52007" rIns="52007" bIns="52007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900" kern="1200" dirty="0">
                  <a:solidFill>
                    <a:schemeClr val="accent1">
                      <a:lumMod val="50000"/>
                    </a:schemeClr>
                  </a:solidFill>
                </a:rPr>
                <a:t>Input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3C2B40A-0FD7-4475-AB0E-B79C0856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87375"/>
              </p:ext>
            </p:extLst>
          </p:nvPr>
        </p:nvGraphicFramePr>
        <p:xfrm>
          <a:off x="1882913" y="2360868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430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2782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2924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2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Ground motion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Climate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Embankment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Concrete stress / 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Acid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5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Soil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Uplift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Carbon dioxide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5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Surface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Embankment 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Sulphur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temperature, RH, chemical of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584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CD959F0-B3EC-47A1-ACC2-CD8E0E3C7FC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43D3-EF70-4CA7-804A-D73536EF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48" y="2501486"/>
            <a:ext cx="3286539" cy="2070514"/>
          </a:xfrm>
        </p:spPr>
        <p:txBody>
          <a:bodyPr/>
          <a:lstStyle/>
          <a:p>
            <a:r>
              <a:rPr lang="en-GB" dirty="0"/>
              <a:t>Spatial</a:t>
            </a:r>
          </a:p>
          <a:p>
            <a:r>
              <a:rPr lang="en-GB" dirty="0"/>
              <a:t>Quantitative</a:t>
            </a:r>
          </a:p>
          <a:p>
            <a:r>
              <a:rPr lang="en-GB" dirty="0"/>
              <a:t>Qualitative</a:t>
            </a:r>
          </a:p>
          <a:p>
            <a:r>
              <a:rPr lang="en-GB" dirty="0"/>
              <a:t>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13DDEF1-70B7-4083-8C7C-00DF6301D21A}"/>
              </a:ext>
            </a:extLst>
          </p:cNvPr>
          <p:cNvSpPr/>
          <p:nvPr/>
        </p:nvSpPr>
        <p:spPr>
          <a:xfrm>
            <a:off x="3458818" y="3265004"/>
            <a:ext cx="1560443" cy="3279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D4500-391F-4B74-A5E3-E13C286593F6}"/>
              </a:ext>
            </a:extLst>
          </p:cNvPr>
          <p:cNvSpPr txBox="1"/>
          <p:nvPr/>
        </p:nvSpPr>
        <p:spPr>
          <a:xfrm>
            <a:off x="5199818" y="2767279"/>
            <a:ext cx="2392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Statistical approach will work properly depending on the type of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F1A3-34FD-48CD-9BCC-9708217D8DC5}"/>
              </a:ext>
            </a:extLst>
          </p:cNvPr>
          <p:cNvSpPr txBox="1"/>
          <p:nvPr/>
        </p:nvSpPr>
        <p:spPr>
          <a:xfrm>
            <a:off x="9144000" y="2057400"/>
            <a:ext cx="1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DFC9-695E-476A-A5B1-D0B687919C87}"/>
              </a:ext>
            </a:extLst>
          </p:cNvPr>
          <p:cNvSpPr txBox="1"/>
          <p:nvPr/>
        </p:nvSpPr>
        <p:spPr>
          <a:xfrm>
            <a:off x="9144000" y="2613391"/>
            <a:ext cx="24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of Importance every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79728-14BE-4E48-9358-E5652186B78B}"/>
              </a:ext>
            </a:extLst>
          </p:cNvPr>
          <p:cNvSpPr txBox="1"/>
          <p:nvPr/>
        </p:nvSpPr>
        <p:spPr>
          <a:xfrm>
            <a:off x="9143999" y="3586438"/>
            <a:ext cx="24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0710F-CA05-4F8C-B420-3CE57DC5FA2D}"/>
              </a:ext>
            </a:extLst>
          </p:cNvPr>
          <p:cNvSpPr txBox="1"/>
          <p:nvPr/>
        </p:nvSpPr>
        <p:spPr>
          <a:xfrm>
            <a:off x="9143999" y="4276319"/>
            <a:ext cx="24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 / projection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0EB5D6-9EC3-4991-96F5-A8E6FA6A94E1}"/>
              </a:ext>
            </a:extLst>
          </p:cNvPr>
          <p:cNvSpPr/>
          <p:nvPr/>
        </p:nvSpPr>
        <p:spPr>
          <a:xfrm>
            <a:off x="7586869" y="3271562"/>
            <a:ext cx="1560443" cy="3279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4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7E1738-9784-409D-A541-43C4AC81BA98}"/>
              </a:ext>
            </a:extLst>
          </p:cNvPr>
          <p:cNvGrpSpPr/>
          <p:nvPr/>
        </p:nvGrpSpPr>
        <p:grpSpPr>
          <a:xfrm>
            <a:off x="838200" y="952879"/>
            <a:ext cx="2806182" cy="650688"/>
            <a:chOff x="2527867" y="139240"/>
            <a:chExt cx="2806182" cy="112247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8F6BEBB7-BE1B-4C3C-94E0-8A25DA78DA67}"/>
                </a:ext>
              </a:extLst>
            </p:cNvPr>
            <p:cNvSpPr/>
            <p:nvPr/>
          </p:nvSpPr>
          <p:spPr>
            <a:xfrm>
              <a:off x="2527867" y="139240"/>
              <a:ext cx="2806182" cy="1122472"/>
            </a:xfrm>
            <a:prstGeom prst="chevr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6" name="Arrow: Chevron 4">
              <a:extLst>
                <a:ext uri="{FF2B5EF4-FFF2-40B4-BE49-F238E27FC236}">
                  <a16:creationId xmlns:a16="http://schemas.microsoft.com/office/drawing/2014/main" id="{4C03EB8F-A648-4D14-A509-D4FDD91D9F66}"/>
                </a:ext>
              </a:extLst>
            </p:cNvPr>
            <p:cNvSpPr txBox="1"/>
            <p:nvPr/>
          </p:nvSpPr>
          <p:spPr>
            <a:xfrm>
              <a:off x="3089103" y="139240"/>
              <a:ext cx="1683710" cy="1122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8019" tIns="49340" rIns="49340" bIns="4934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700" kern="1200" dirty="0">
                  <a:solidFill>
                    <a:schemeClr val="accent1">
                      <a:lumMod val="50000"/>
                    </a:schemeClr>
                  </a:solidFill>
                </a:rPr>
                <a:t>process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07298B-ACBF-43B3-AAAF-DAA12949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5CF03F-4391-453B-83F4-917B569A7DA0}"/>
              </a:ext>
            </a:extLst>
          </p:cNvPr>
          <p:cNvSpPr/>
          <p:nvPr/>
        </p:nvSpPr>
        <p:spPr>
          <a:xfrm>
            <a:off x="217819" y="3172408"/>
            <a:ext cx="1448317" cy="5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CDC1B-0945-498E-85F7-358C202FA772}"/>
              </a:ext>
            </a:extLst>
          </p:cNvPr>
          <p:cNvSpPr/>
          <p:nvPr/>
        </p:nvSpPr>
        <p:spPr>
          <a:xfrm>
            <a:off x="2516519" y="3172408"/>
            <a:ext cx="1448317" cy="5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Correlation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21D89-BE16-4FB8-82A0-34FEE9C5F873}"/>
              </a:ext>
            </a:extLst>
          </p:cNvPr>
          <p:cNvSpPr txBox="1"/>
          <p:nvPr/>
        </p:nvSpPr>
        <p:spPr>
          <a:xfrm>
            <a:off x="2457731" y="4383562"/>
            <a:ext cx="16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94B37-B207-400A-94B8-AFE2CA52F9B4}"/>
              </a:ext>
            </a:extLst>
          </p:cNvPr>
          <p:cNvSpPr/>
          <p:nvPr/>
        </p:nvSpPr>
        <p:spPr>
          <a:xfrm>
            <a:off x="4925525" y="3040354"/>
            <a:ext cx="1621245" cy="777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Level of the importance each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669D1-2DCD-4AD4-A7E6-ECD69A318E05}"/>
              </a:ext>
            </a:extLst>
          </p:cNvPr>
          <p:cNvSpPr txBox="1"/>
          <p:nvPr/>
        </p:nvSpPr>
        <p:spPr>
          <a:xfrm>
            <a:off x="4856252" y="4383561"/>
            <a:ext cx="162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Sobol’s Indices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B3482-A98F-40ED-8CE1-A4D4DDF07567}"/>
              </a:ext>
            </a:extLst>
          </p:cNvPr>
          <p:cNvSpPr txBox="1"/>
          <p:nvPr/>
        </p:nvSpPr>
        <p:spPr>
          <a:xfrm>
            <a:off x="7690390" y="4319032"/>
            <a:ext cx="183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Bayesian Analysis</a:t>
            </a:r>
          </a:p>
          <a:p>
            <a:r>
              <a:rPr lang="en-GB" dirty="0"/>
              <a:t>Gaussian</a:t>
            </a:r>
          </a:p>
          <a:p>
            <a:r>
              <a:rPr lang="en-GB" dirty="0"/>
              <a:t>Neural Network</a:t>
            </a:r>
          </a:p>
          <a:p>
            <a:r>
              <a:rPr lang="en-GB" dirty="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8D092-C789-4F72-A5C1-A17E703286F7}"/>
              </a:ext>
            </a:extLst>
          </p:cNvPr>
          <p:cNvSpPr txBox="1"/>
          <p:nvPr/>
        </p:nvSpPr>
        <p:spPr>
          <a:xfrm>
            <a:off x="163940" y="4383561"/>
            <a:ext cx="186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Actual measurement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2F40D26B-049A-4C5F-A356-FB8837A7CBA6}"/>
              </a:ext>
            </a:extLst>
          </p:cNvPr>
          <p:cNvSpPr/>
          <p:nvPr/>
        </p:nvSpPr>
        <p:spPr>
          <a:xfrm>
            <a:off x="7507459" y="2603500"/>
            <a:ext cx="2198137" cy="1651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Probability and projection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2F46F1-109E-4D72-A393-60050DB8C654}"/>
              </a:ext>
            </a:extLst>
          </p:cNvPr>
          <p:cNvSpPr/>
          <p:nvPr/>
        </p:nvSpPr>
        <p:spPr>
          <a:xfrm>
            <a:off x="10380283" y="3174233"/>
            <a:ext cx="1713105" cy="5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output for use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50EAD-8243-435E-B891-9383071A071C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1666136" y="3429000"/>
            <a:ext cx="850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7DF577-BCA6-4EF2-BEEF-4A6371BE0E2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964836" y="3429000"/>
            <a:ext cx="960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D9FF0-10C1-4BB2-818C-2D7E24099CF3}"/>
              </a:ext>
            </a:extLst>
          </p:cNvPr>
          <p:cNvCxnSpPr>
            <a:cxnSpLocks/>
          </p:cNvCxnSpPr>
          <p:nvPr/>
        </p:nvCxnSpPr>
        <p:spPr>
          <a:xfrm>
            <a:off x="6546770" y="3429000"/>
            <a:ext cx="960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CEDA98-AB8E-45C8-A439-F47D223A3FE1}"/>
              </a:ext>
            </a:extLst>
          </p:cNvPr>
          <p:cNvCxnSpPr>
            <a:cxnSpLocks/>
          </p:cNvCxnSpPr>
          <p:nvPr/>
        </p:nvCxnSpPr>
        <p:spPr>
          <a:xfrm>
            <a:off x="9705596" y="3429000"/>
            <a:ext cx="674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7BBCE5-E7B2-4403-8C0C-90AAC5336BFC}"/>
              </a:ext>
            </a:extLst>
          </p:cNvPr>
          <p:cNvSpPr txBox="1"/>
          <p:nvPr/>
        </p:nvSpPr>
        <p:spPr>
          <a:xfrm>
            <a:off x="10380283" y="4042033"/>
            <a:ext cx="183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Assessment </a:t>
            </a:r>
          </a:p>
          <a:p>
            <a:r>
              <a:rPr lang="en-GB" dirty="0"/>
              <a:t>Recommendation</a:t>
            </a:r>
          </a:p>
          <a:p>
            <a:r>
              <a:rPr lang="en-GB" dirty="0"/>
              <a:t>Following project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7ECEA6-7C93-4B30-A51D-F4E4F175F469}"/>
              </a:ext>
            </a:extLst>
          </p:cNvPr>
          <p:cNvSpPr/>
          <p:nvPr/>
        </p:nvSpPr>
        <p:spPr>
          <a:xfrm>
            <a:off x="2241291" y="2454090"/>
            <a:ext cx="7575809" cy="3129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9F65FA-7D94-40BC-A6FF-B6A00EFF3880}"/>
              </a:ext>
            </a:extLst>
          </p:cNvPr>
          <p:cNvSpPr txBox="1"/>
          <p:nvPr/>
        </p:nvSpPr>
        <p:spPr>
          <a:xfrm>
            <a:off x="2160535" y="2010321"/>
            <a:ext cx="779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: Math Modul, NumPy, Pandas, Matplotlib, PyVF, Scikit Learn, Statsmodel.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98891A-16AA-4FBF-BF91-2FF8B15C86C2}"/>
              </a:ext>
            </a:extLst>
          </p:cNvPr>
          <p:cNvSpPr/>
          <p:nvPr/>
        </p:nvSpPr>
        <p:spPr>
          <a:xfrm>
            <a:off x="2155684" y="1837990"/>
            <a:ext cx="7795025" cy="42072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C25C8-9248-4644-AF8B-320A0296F9AE}"/>
              </a:ext>
            </a:extLst>
          </p:cNvPr>
          <p:cNvSpPr txBox="1"/>
          <p:nvPr/>
        </p:nvSpPr>
        <p:spPr>
          <a:xfrm>
            <a:off x="2155684" y="5663161"/>
            <a:ext cx="276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Equation, try and 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EEF0A4-8561-4398-979D-7ABCE0A2F3C1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E265D-CB2B-4CBF-9375-76E2FF1D28A5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4956B-1AA3-4082-92C9-172F2CD8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0141"/>
            <a:ext cx="6219825" cy="6276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D5213F-791C-4A6F-BF37-942099E19C57}"/>
              </a:ext>
            </a:extLst>
          </p:cNvPr>
          <p:cNvSpPr txBox="1"/>
          <p:nvPr/>
        </p:nvSpPr>
        <p:spPr>
          <a:xfrm>
            <a:off x="1001367" y="2092691"/>
            <a:ext cx="4289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PyVF is an open-source program to extract significant VFs from a high-resolution, bare-earth, LiDAR-derived DEM automatically (Gao et al., 2022).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3D9E6-2F91-454F-929B-90B841E59422}"/>
              </a:ext>
            </a:extLst>
          </p:cNvPr>
          <p:cNvSpPr txBox="1"/>
          <p:nvPr/>
        </p:nvSpPr>
        <p:spPr>
          <a:xfrm>
            <a:off x="7852396" y="6240686"/>
            <a:ext cx="18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(Gao, et al., 2022)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728893-09FC-406B-8169-828057C5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70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LiDAR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7FB82-B600-40BE-8DF4-70C25AAC1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7177-EDB0-45E6-98E4-0110CBB9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72" y="1099298"/>
            <a:ext cx="10515600" cy="1021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By providing detailed height and intensity land surface information, high-resolution LiDAR data have proved to be effective in supporting land classification when combined with other major geospatial data sources such as hyperspectral images (Zhou et al., 2017).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6C3C2-0FE2-450E-BD61-298968B9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735B35-37A8-4FE9-BE8C-4FE125F7F16D}"/>
              </a:ext>
            </a:extLst>
          </p:cNvPr>
          <p:cNvSpPr/>
          <p:nvPr/>
        </p:nvSpPr>
        <p:spPr>
          <a:xfrm>
            <a:off x="2109763" y="2941309"/>
            <a:ext cx="3667444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8A8A1-3B2B-4BB5-AADC-01E0CDEB9250}"/>
              </a:ext>
            </a:extLst>
          </p:cNvPr>
          <p:cNvSpPr/>
          <p:nvPr/>
        </p:nvSpPr>
        <p:spPr>
          <a:xfrm>
            <a:off x="322558" y="2941309"/>
            <a:ext cx="1719007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E2DFA-1617-4C88-A686-1152D019EAA5}"/>
              </a:ext>
            </a:extLst>
          </p:cNvPr>
          <p:cNvSpPr/>
          <p:nvPr/>
        </p:nvSpPr>
        <p:spPr>
          <a:xfrm>
            <a:off x="6003871" y="2941309"/>
            <a:ext cx="4040838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CCAF0-3BC9-40BD-A21A-48060D16A731}"/>
              </a:ext>
            </a:extLst>
          </p:cNvPr>
          <p:cNvSpPr/>
          <p:nvPr/>
        </p:nvSpPr>
        <p:spPr>
          <a:xfrm>
            <a:off x="10101859" y="2941309"/>
            <a:ext cx="1792471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60FF4-8C79-4F1C-8DEA-5C2BAF730004}"/>
              </a:ext>
            </a:extLst>
          </p:cNvPr>
          <p:cNvSpPr txBox="1"/>
          <p:nvPr/>
        </p:nvSpPr>
        <p:spPr>
          <a:xfrm>
            <a:off x="322557" y="2478831"/>
            <a:ext cx="1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BF12E-6F93-4B20-AE7E-3D13D9527E09}"/>
              </a:ext>
            </a:extLst>
          </p:cNvPr>
          <p:cNvSpPr txBox="1"/>
          <p:nvPr/>
        </p:nvSpPr>
        <p:spPr>
          <a:xfrm>
            <a:off x="2208506" y="2478831"/>
            <a:ext cx="37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Object-based 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753AF-B1D0-489B-96B2-E6ACDE093A49}"/>
              </a:ext>
            </a:extLst>
          </p:cNvPr>
          <p:cNvSpPr txBox="1"/>
          <p:nvPr/>
        </p:nvSpPr>
        <p:spPr>
          <a:xfrm>
            <a:off x="5920372" y="2478831"/>
            <a:ext cx="39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6A152-A0F8-423A-9478-67AE18858E69}"/>
              </a:ext>
            </a:extLst>
          </p:cNvPr>
          <p:cNvSpPr txBox="1"/>
          <p:nvPr/>
        </p:nvSpPr>
        <p:spPr>
          <a:xfrm>
            <a:off x="10002029" y="2478831"/>
            <a:ext cx="18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530795-52FF-4728-AE64-0122EE7F4B9F}"/>
              </a:ext>
            </a:extLst>
          </p:cNvPr>
          <p:cNvSpPr/>
          <p:nvPr/>
        </p:nvSpPr>
        <p:spPr>
          <a:xfrm>
            <a:off x="443207" y="3403612"/>
            <a:ext cx="1524000" cy="368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DSM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62945E-88F3-40A4-9A38-15AD7A20DCCD}"/>
              </a:ext>
            </a:extLst>
          </p:cNvPr>
          <p:cNvSpPr/>
          <p:nvPr/>
        </p:nvSpPr>
        <p:spPr>
          <a:xfrm>
            <a:off x="443207" y="4343689"/>
            <a:ext cx="1524000" cy="4975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LiDAR Intensity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0E3A1F-A7D9-4745-8405-E5A6C16ACE8E}"/>
              </a:ext>
            </a:extLst>
          </p:cNvPr>
          <p:cNvSpPr/>
          <p:nvPr/>
        </p:nvSpPr>
        <p:spPr>
          <a:xfrm>
            <a:off x="10244414" y="3587762"/>
            <a:ext cx="1524000" cy="1544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Classification result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A600A5-00D0-4784-AFDA-537403365E56}"/>
              </a:ext>
            </a:extLst>
          </p:cNvPr>
          <p:cNvSpPr/>
          <p:nvPr/>
        </p:nvSpPr>
        <p:spPr>
          <a:xfrm>
            <a:off x="4702135" y="3211478"/>
            <a:ext cx="1017920" cy="6853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Image regions (e.g. building)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BF13FB-2DAD-404E-8BD4-0AEF228692E7}"/>
              </a:ext>
            </a:extLst>
          </p:cNvPr>
          <p:cNvSpPr/>
          <p:nvPr/>
        </p:nvSpPr>
        <p:spPr>
          <a:xfrm>
            <a:off x="8609610" y="3384046"/>
            <a:ext cx="914399" cy="868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Classification result of image regions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DF950A-0D48-448D-BDCE-44C0FEAC3825}"/>
              </a:ext>
            </a:extLst>
          </p:cNvPr>
          <p:cNvSpPr/>
          <p:nvPr/>
        </p:nvSpPr>
        <p:spPr>
          <a:xfrm>
            <a:off x="8663299" y="4592473"/>
            <a:ext cx="914399" cy="801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Classification result of super pixels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D7DBA1-E12E-4806-B274-1C6881208816}"/>
              </a:ext>
            </a:extLst>
          </p:cNvPr>
          <p:cNvCxnSpPr>
            <a:cxnSpLocks/>
          </p:cNvCxnSpPr>
          <p:nvPr/>
        </p:nvCxnSpPr>
        <p:spPr>
          <a:xfrm>
            <a:off x="1967207" y="3573815"/>
            <a:ext cx="473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7E86-81CE-4ED0-88FE-3A785F73275C}"/>
              </a:ext>
            </a:extLst>
          </p:cNvPr>
          <p:cNvSpPr/>
          <p:nvPr/>
        </p:nvSpPr>
        <p:spPr>
          <a:xfrm>
            <a:off x="2440606" y="3233409"/>
            <a:ext cx="904549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elevation difference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83380B-C733-4F46-8349-587E637DE102}"/>
              </a:ext>
            </a:extLst>
          </p:cNvPr>
          <p:cNvSpPr/>
          <p:nvPr/>
        </p:nvSpPr>
        <p:spPr>
          <a:xfrm>
            <a:off x="3597081" y="3233409"/>
            <a:ext cx="904549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Extracting boundaries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9A618-171C-4654-B4AD-9DEFB987B3B9}"/>
              </a:ext>
            </a:extLst>
          </p:cNvPr>
          <p:cNvCxnSpPr>
            <a:cxnSpLocks/>
          </p:cNvCxnSpPr>
          <p:nvPr/>
        </p:nvCxnSpPr>
        <p:spPr>
          <a:xfrm>
            <a:off x="1189967" y="4841258"/>
            <a:ext cx="0" cy="294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0B424C-EA1C-4ABC-BA7C-16CA1E5894D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45155" y="3569664"/>
            <a:ext cx="251926" cy="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B80A2-6A42-4C61-9DC5-6C39816AED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501630" y="3569664"/>
            <a:ext cx="205818" cy="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D9DC65-96BA-46E6-8C76-B4D00686193C}"/>
              </a:ext>
            </a:extLst>
          </p:cNvPr>
          <p:cNvSpPr/>
          <p:nvPr/>
        </p:nvSpPr>
        <p:spPr>
          <a:xfrm>
            <a:off x="449559" y="5132399"/>
            <a:ext cx="1517648" cy="497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Denoising/image enhancement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B07F0E-B191-44E1-8D22-14149946E88D}"/>
              </a:ext>
            </a:extLst>
          </p:cNvPr>
          <p:cNvSpPr/>
          <p:nvPr/>
        </p:nvSpPr>
        <p:spPr>
          <a:xfrm>
            <a:off x="2440606" y="4632161"/>
            <a:ext cx="986137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Removing Image regions (e.g. building)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4248E8F-A8A6-4436-B9EE-40C04BCDBB6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967207" y="4968711"/>
            <a:ext cx="473399" cy="4124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05D5375-A31A-465A-8092-30A425A0BBE2}"/>
              </a:ext>
            </a:extLst>
          </p:cNvPr>
          <p:cNvCxnSpPr>
            <a:cxnSpLocks/>
          </p:cNvCxnSpPr>
          <p:nvPr/>
        </p:nvCxnSpPr>
        <p:spPr>
          <a:xfrm rot="5400000">
            <a:off x="3686381" y="3135620"/>
            <a:ext cx="725947" cy="226684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1BC884-4465-4A83-8EB9-9D5C037B82E0}"/>
              </a:ext>
            </a:extLst>
          </p:cNvPr>
          <p:cNvSpPr/>
          <p:nvPr/>
        </p:nvSpPr>
        <p:spPr>
          <a:xfrm>
            <a:off x="3597081" y="4631573"/>
            <a:ext cx="1052179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SLIC Segmentation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B60B2C-8D3D-44C0-91B8-1602C56CD324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 flipV="1">
            <a:off x="3426743" y="4968123"/>
            <a:ext cx="170338" cy="5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CD7849-0A09-4A57-810C-BFFB3890EA55}"/>
              </a:ext>
            </a:extLst>
          </p:cNvPr>
          <p:cNvCxnSpPr>
            <a:cxnSpLocks/>
          </p:cNvCxnSpPr>
          <p:nvPr/>
        </p:nvCxnSpPr>
        <p:spPr>
          <a:xfrm>
            <a:off x="4652268" y="4967828"/>
            <a:ext cx="235283" cy="2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557819-C620-466C-A685-5640AF26620F}"/>
              </a:ext>
            </a:extLst>
          </p:cNvPr>
          <p:cNvSpPr txBox="1"/>
          <p:nvPr/>
        </p:nvSpPr>
        <p:spPr>
          <a:xfrm>
            <a:off x="210466" y="5900895"/>
            <a:ext cx="28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DSM = Digital Surface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1ED21D-3882-467B-81B5-45F470A40355}"/>
              </a:ext>
            </a:extLst>
          </p:cNvPr>
          <p:cNvSpPr txBox="1"/>
          <p:nvPr/>
        </p:nvSpPr>
        <p:spPr>
          <a:xfrm>
            <a:off x="3225963" y="5903388"/>
            <a:ext cx="391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 = Simple Linear Iterative Clustering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9274BC-3164-4DB4-8D32-7C1CE6603C26}"/>
              </a:ext>
            </a:extLst>
          </p:cNvPr>
          <p:cNvSpPr/>
          <p:nvPr/>
        </p:nvSpPr>
        <p:spPr>
          <a:xfrm>
            <a:off x="4894461" y="4632015"/>
            <a:ext cx="836661" cy="6853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Super</a:t>
            </a:r>
          </a:p>
          <a:p>
            <a:pPr algn="ctr"/>
            <a:r>
              <a:rPr lang="en-GB" sz="1200" dirty="0"/>
              <a:t>pixels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3934B0-4539-44B5-B38D-C9B7743665B9}"/>
              </a:ext>
            </a:extLst>
          </p:cNvPr>
          <p:cNvSpPr/>
          <p:nvPr/>
        </p:nvSpPr>
        <p:spPr>
          <a:xfrm>
            <a:off x="6048260" y="4102324"/>
            <a:ext cx="9143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Intensity Statistics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A4BB19-161A-4F95-A5A0-B30239CFE5A9}"/>
              </a:ext>
            </a:extLst>
          </p:cNvPr>
          <p:cNvSpPr/>
          <p:nvPr/>
        </p:nvSpPr>
        <p:spPr>
          <a:xfrm>
            <a:off x="6037835" y="3224966"/>
            <a:ext cx="9143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elevation texture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5438F2-AB55-48BD-AEEC-BE52FD6679D9}"/>
              </a:ext>
            </a:extLst>
          </p:cNvPr>
          <p:cNvSpPr/>
          <p:nvPr/>
        </p:nvSpPr>
        <p:spPr>
          <a:xfrm>
            <a:off x="6048259" y="5049378"/>
            <a:ext cx="9143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Intensity Texture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554CF11-8445-45DE-B4F5-47E2E1382C7C}"/>
              </a:ext>
            </a:extLst>
          </p:cNvPr>
          <p:cNvCxnSpPr>
            <a:stCxn id="16" idx="3"/>
            <a:endCxn id="69" idx="1"/>
          </p:cNvCxnSpPr>
          <p:nvPr/>
        </p:nvCxnSpPr>
        <p:spPr>
          <a:xfrm>
            <a:off x="5720055" y="3554168"/>
            <a:ext cx="328204" cy="18228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C27EC39-32AA-417F-BC59-457DC5A466B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876731" y="3552614"/>
            <a:ext cx="16110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E43CF7-6F83-45CB-BD25-075FF47A625F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78945" y="4429973"/>
            <a:ext cx="169315" cy="3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EF2B91-A30B-461C-86B3-E745E41F0594}"/>
              </a:ext>
            </a:extLst>
          </p:cNvPr>
          <p:cNvCxnSpPr>
            <a:cxnSpLocks/>
          </p:cNvCxnSpPr>
          <p:nvPr/>
        </p:nvCxnSpPr>
        <p:spPr>
          <a:xfrm>
            <a:off x="5720055" y="4967828"/>
            <a:ext cx="7743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5C22D5-E8A8-4EF4-9D9A-9A992A5A1B8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6505459" y="4757621"/>
            <a:ext cx="1" cy="2917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087F91A-2C37-438C-8EE9-F008A41896EF}"/>
              </a:ext>
            </a:extLst>
          </p:cNvPr>
          <p:cNvSpPr/>
          <p:nvPr/>
        </p:nvSpPr>
        <p:spPr>
          <a:xfrm>
            <a:off x="7351275" y="3552614"/>
            <a:ext cx="10575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Linear Classifier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C855436-F323-421A-B17A-3DAB8BBE9552}"/>
              </a:ext>
            </a:extLst>
          </p:cNvPr>
          <p:cNvCxnSpPr>
            <a:cxnSpLocks/>
            <a:stCxn id="68" idx="3"/>
            <a:endCxn id="93" idx="1"/>
          </p:cNvCxnSpPr>
          <p:nvPr/>
        </p:nvCxnSpPr>
        <p:spPr>
          <a:xfrm>
            <a:off x="6952234" y="3552615"/>
            <a:ext cx="399041" cy="327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58C4E9-6974-4BA3-A56E-DD3295B540A8}"/>
              </a:ext>
            </a:extLst>
          </p:cNvPr>
          <p:cNvSpPr/>
          <p:nvPr/>
        </p:nvSpPr>
        <p:spPr>
          <a:xfrm>
            <a:off x="7343619" y="4628512"/>
            <a:ext cx="10575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Linear Classifier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EF959C-E9AE-4680-8940-927AE4D893BE}"/>
              </a:ext>
            </a:extLst>
          </p:cNvPr>
          <p:cNvCxnSpPr>
            <a:cxnSpLocks/>
          </p:cNvCxnSpPr>
          <p:nvPr/>
        </p:nvCxnSpPr>
        <p:spPr>
          <a:xfrm>
            <a:off x="7151754" y="3879998"/>
            <a:ext cx="0" cy="1497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59A33B-0A9D-4178-986E-876085DB6482}"/>
              </a:ext>
            </a:extLst>
          </p:cNvPr>
          <p:cNvCxnSpPr>
            <a:stCxn id="69" idx="3"/>
          </p:cNvCxnSpPr>
          <p:nvPr/>
        </p:nvCxnSpPr>
        <p:spPr>
          <a:xfrm flipV="1">
            <a:off x="6962658" y="5377026"/>
            <a:ext cx="1890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D2BC4E-EA8B-4260-84E4-C06208B23628}"/>
              </a:ext>
            </a:extLst>
          </p:cNvPr>
          <p:cNvCxnSpPr/>
          <p:nvPr/>
        </p:nvCxnSpPr>
        <p:spPr>
          <a:xfrm flipV="1">
            <a:off x="6957220" y="4432488"/>
            <a:ext cx="1890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6159E3E-C951-4691-808F-981D2CF8AAC7}"/>
              </a:ext>
            </a:extLst>
          </p:cNvPr>
          <p:cNvCxnSpPr>
            <a:cxnSpLocks/>
          </p:cNvCxnSpPr>
          <p:nvPr/>
        </p:nvCxnSpPr>
        <p:spPr>
          <a:xfrm flipV="1">
            <a:off x="7146316" y="4429972"/>
            <a:ext cx="733758" cy="47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6B62533-AEE0-473F-82AE-4B5D6B4B02F6}"/>
              </a:ext>
            </a:extLst>
          </p:cNvPr>
          <p:cNvCxnSpPr>
            <a:cxnSpLocks/>
          </p:cNvCxnSpPr>
          <p:nvPr/>
        </p:nvCxnSpPr>
        <p:spPr>
          <a:xfrm>
            <a:off x="7146316" y="5377026"/>
            <a:ext cx="73375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2D5A6BE-8A0A-4ACC-BA12-59C3D682F9F6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7872419" y="4436922"/>
            <a:ext cx="0" cy="191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75FB07E-3D3B-47C7-AECB-5327C1F61D51}"/>
              </a:ext>
            </a:extLst>
          </p:cNvPr>
          <p:cNvCxnSpPr>
            <a:cxnSpLocks/>
          </p:cNvCxnSpPr>
          <p:nvPr/>
        </p:nvCxnSpPr>
        <p:spPr>
          <a:xfrm>
            <a:off x="7872132" y="5276450"/>
            <a:ext cx="0" cy="1005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0FE005F-5DE1-4795-931B-14550E0C2170}"/>
              </a:ext>
            </a:extLst>
          </p:cNvPr>
          <p:cNvCxnSpPr>
            <a:cxnSpLocks/>
          </p:cNvCxnSpPr>
          <p:nvPr/>
        </p:nvCxnSpPr>
        <p:spPr>
          <a:xfrm flipV="1">
            <a:off x="8408874" y="3896857"/>
            <a:ext cx="205818" cy="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E759BF-1AE7-42FE-98A3-314EDEDE048E}"/>
              </a:ext>
            </a:extLst>
          </p:cNvPr>
          <p:cNvCxnSpPr>
            <a:cxnSpLocks/>
          </p:cNvCxnSpPr>
          <p:nvPr/>
        </p:nvCxnSpPr>
        <p:spPr>
          <a:xfrm>
            <a:off x="8423648" y="5001476"/>
            <a:ext cx="241474" cy="25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D290859-5416-4149-BEA3-F554B208E2E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521863" y="3842739"/>
            <a:ext cx="722551" cy="517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218A2271-3562-4A6C-A728-44DFDA2E4732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9577698" y="4532715"/>
            <a:ext cx="664830" cy="4603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6053C-E581-42D6-A886-BA1B0C99F93B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FFA05-EE26-42F4-88C1-1343E915C6F6}"/>
              </a:ext>
            </a:extLst>
          </p:cNvPr>
          <p:cNvSpPr txBox="1"/>
          <p:nvPr/>
        </p:nvSpPr>
        <p:spPr>
          <a:xfrm>
            <a:off x="7519049" y="5900895"/>
            <a:ext cx="462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Hessian Matrix = detect point surface features / filtering / classification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620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803D-E2F2-4F99-B253-C6BE2675E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Expectation:</a:t>
            </a:r>
          </a:p>
          <a:p>
            <a:r>
              <a:rPr lang="en-GB" dirty="0"/>
              <a:t>Embankment deterioration rate.</a:t>
            </a:r>
          </a:p>
          <a:p>
            <a:r>
              <a:rPr lang="en-GB" dirty="0"/>
              <a:t>Precise calculation of critical damage time.</a:t>
            </a:r>
          </a:p>
          <a:p>
            <a:r>
              <a:rPr lang="en-GB" dirty="0"/>
              <a:t>Developing scenario for risk mitigation/preparedness ?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68141-574B-4D17-9FE3-205186924A45}"/>
              </a:ext>
            </a:extLst>
          </p:cNvPr>
          <p:cNvGrpSpPr/>
          <p:nvPr/>
        </p:nvGrpSpPr>
        <p:grpSpPr>
          <a:xfrm>
            <a:off x="838200" y="954157"/>
            <a:ext cx="2806182" cy="670566"/>
            <a:chOff x="5053431" y="139240"/>
            <a:chExt cx="2806182" cy="112247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B7C430A2-FCF8-43FB-A199-BB65B125D872}"/>
                </a:ext>
              </a:extLst>
            </p:cNvPr>
            <p:cNvSpPr/>
            <p:nvPr/>
          </p:nvSpPr>
          <p:spPr>
            <a:xfrm>
              <a:off x="5053431" y="139240"/>
              <a:ext cx="2806182" cy="1122472"/>
            </a:xfrm>
            <a:prstGeom prst="chevr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6" name="Arrow: Chevron 4">
              <a:extLst>
                <a:ext uri="{FF2B5EF4-FFF2-40B4-BE49-F238E27FC236}">
                  <a16:creationId xmlns:a16="http://schemas.microsoft.com/office/drawing/2014/main" id="{FB035E31-340C-448A-96AE-B3FFE981E92F}"/>
                </a:ext>
              </a:extLst>
            </p:cNvPr>
            <p:cNvSpPr txBox="1"/>
            <p:nvPr/>
          </p:nvSpPr>
          <p:spPr>
            <a:xfrm>
              <a:off x="5614667" y="139240"/>
              <a:ext cx="1683710" cy="1122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8019" tIns="49340" rIns="49340" bIns="4934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700" kern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B2BDEA-F0B4-477D-8094-84950B27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574407-630D-49F8-B2C4-44E7945D71E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660</Words>
  <Application>Microsoft Office PowerPoint</Application>
  <PresentationFormat>Widescreen</PresentationFormat>
  <Paragraphs>123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Detecting Flood Embankment Deterioration and Future Projection</vt:lpstr>
      <vt:lpstr>Goals</vt:lpstr>
      <vt:lpstr>Concept</vt:lpstr>
      <vt:lpstr>PowerPoint Presentation</vt:lpstr>
      <vt:lpstr>Data Type</vt:lpstr>
      <vt:lpstr>PowerPoint Presentation</vt:lpstr>
      <vt:lpstr>LiDAR</vt:lpstr>
      <vt:lpstr>PowerPoint Presentation</vt:lpstr>
      <vt:lpstr>PowerPoint Presentation</vt:lpstr>
      <vt:lpstr>Issues</vt:lpstr>
      <vt:lpstr>Tools ?</vt:lpstr>
      <vt:lpstr>Task!</vt:lpstr>
      <vt:lpstr>Reference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Flood Embankment Deterioration and Future Projection</dc:title>
  <dc:creator>Widodo, Agus A</dc:creator>
  <cp:lastModifiedBy>Widodo, Agus A</cp:lastModifiedBy>
  <cp:revision>1</cp:revision>
  <dcterms:created xsi:type="dcterms:W3CDTF">2023-11-09T09:11:10Z</dcterms:created>
  <dcterms:modified xsi:type="dcterms:W3CDTF">2023-11-10T09:37:37Z</dcterms:modified>
</cp:coreProperties>
</file>