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70" r:id="rId4"/>
    <p:sldId id="271" r:id="rId5"/>
    <p:sldId id="272" r:id="rId6"/>
    <p:sldId id="275" r:id="rId7"/>
    <p:sldId id="274" r:id="rId8"/>
    <p:sldId id="257" r:id="rId9"/>
    <p:sldId id="258" r:id="rId10"/>
    <p:sldId id="260" r:id="rId11"/>
    <p:sldId id="276" r:id="rId12"/>
    <p:sldId id="269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D5008B-7C47-45D4-8D3A-219100F0955E}">
          <p14:sldIdLst>
            <p14:sldId id="256"/>
            <p14:sldId id="259"/>
            <p14:sldId id="270"/>
            <p14:sldId id="271"/>
            <p14:sldId id="272"/>
            <p14:sldId id="275"/>
            <p14:sldId id="274"/>
            <p14:sldId id="257"/>
            <p14:sldId id="258"/>
            <p14:sldId id="260"/>
            <p14:sldId id="276"/>
            <p14:sldId id="269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9C2E87-AEC3-47FF-9A09-EB4FD68007DD}" v="14" dt="2023-11-17T12:01:48.6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dodo, Agus A" userId="7e0b41b2-95c0-44fb-a591-8707edf6eef7" providerId="ADAL" clId="{F99C2E87-AEC3-47FF-9A09-EB4FD68007DD}"/>
    <pc:docChg chg="undo redo custSel addSld delSld modSld modSection">
      <pc:chgData name="Widodo, Agus A" userId="7e0b41b2-95c0-44fb-a591-8707edf6eef7" providerId="ADAL" clId="{F99C2E87-AEC3-47FF-9A09-EB4FD68007DD}" dt="2023-11-17T12:01:52.594" v="640" actId="1076"/>
      <pc:docMkLst>
        <pc:docMk/>
      </pc:docMkLst>
      <pc:sldChg chg="modSp mod">
        <pc:chgData name="Widodo, Agus A" userId="7e0b41b2-95c0-44fb-a591-8707edf6eef7" providerId="ADAL" clId="{F99C2E87-AEC3-47FF-9A09-EB4FD68007DD}" dt="2023-11-16T11:44:16.207" v="45" actId="20577"/>
        <pc:sldMkLst>
          <pc:docMk/>
          <pc:sldMk cId="1047556459" sldId="256"/>
        </pc:sldMkLst>
        <pc:spChg chg="mod">
          <ac:chgData name="Widodo, Agus A" userId="7e0b41b2-95c0-44fb-a591-8707edf6eef7" providerId="ADAL" clId="{F99C2E87-AEC3-47FF-9A09-EB4FD68007DD}" dt="2023-11-16T11:44:10.416" v="40" actId="20577"/>
          <ac:spMkLst>
            <pc:docMk/>
            <pc:sldMk cId="1047556459" sldId="256"/>
            <ac:spMk id="2" creationId="{9A51F913-C161-47EF-8001-7CC9AF589D69}"/>
          </ac:spMkLst>
        </pc:spChg>
        <pc:spChg chg="mod">
          <ac:chgData name="Widodo, Agus A" userId="7e0b41b2-95c0-44fb-a591-8707edf6eef7" providerId="ADAL" clId="{F99C2E87-AEC3-47FF-9A09-EB4FD68007DD}" dt="2023-11-16T11:44:16.207" v="45" actId="20577"/>
          <ac:spMkLst>
            <pc:docMk/>
            <pc:sldMk cId="1047556459" sldId="256"/>
            <ac:spMk id="6" creationId="{DE7C920A-95BB-4E01-8DBA-7FC08D744DB7}"/>
          </ac:spMkLst>
        </pc:spChg>
      </pc:sldChg>
      <pc:sldChg chg="addSp delSp modSp mod">
        <pc:chgData name="Widodo, Agus A" userId="7e0b41b2-95c0-44fb-a591-8707edf6eef7" providerId="ADAL" clId="{F99C2E87-AEC3-47FF-9A09-EB4FD68007DD}" dt="2023-11-16T14:37:37.106" v="423" actId="478"/>
        <pc:sldMkLst>
          <pc:docMk/>
          <pc:sldMk cId="3929783575" sldId="257"/>
        </pc:sldMkLst>
        <pc:spChg chg="mod">
          <ac:chgData name="Widodo, Agus A" userId="7e0b41b2-95c0-44fb-a591-8707edf6eef7" providerId="ADAL" clId="{F99C2E87-AEC3-47FF-9A09-EB4FD68007DD}" dt="2023-11-16T11:52:19.810" v="111" actId="20577"/>
          <ac:spMkLst>
            <pc:docMk/>
            <pc:sldMk cId="3929783575" sldId="257"/>
            <ac:spMk id="2" creationId="{B3F8386C-027D-4FD4-B136-565A898F5427}"/>
          </ac:spMkLst>
        </pc:spChg>
        <pc:spChg chg="add del mod">
          <ac:chgData name="Widodo, Agus A" userId="7e0b41b2-95c0-44fb-a591-8707edf6eef7" providerId="ADAL" clId="{F99C2E87-AEC3-47FF-9A09-EB4FD68007DD}" dt="2023-11-16T14:37:37.106" v="423" actId="478"/>
          <ac:spMkLst>
            <pc:docMk/>
            <pc:sldMk cId="3929783575" sldId="257"/>
            <ac:spMk id="3" creationId="{439970DD-3C86-2262-43AA-8324B788E61E}"/>
          </ac:spMkLst>
        </pc:spChg>
        <pc:spChg chg="add mod">
          <ac:chgData name="Widodo, Agus A" userId="7e0b41b2-95c0-44fb-a591-8707edf6eef7" providerId="ADAL" clId="{F99C2E87-AEC3-47FF-9A09-EB4FD68007DD}" dt="2023-11-16T11:52:52.244" v="120" actId="1076"/>
          <ac:spMkLst>
            <pc:docMk/>
            <pc:sldMk cId="3929783575" sldId="257"/>
            <ac:spMk id="6" creationId="{6503AC48-BB3B-4689-A838-51D78B35F7F4}"/>
          </ac:spMkLst>
        </pc:spChg>
        <pc:spChg chg="del">
          <ac:chgData name="Widodo, Agus A" userId="7e0b41b2-95c0-44fb-a591-8707edf6eef7" providerId="ADAL" clId="{F99C2E87-AEC3-47FF-9A09-EB4FD68007DD}" dt="2023-11-16T11:52:36.400" v="117" actId="478"/>
          <ac:spMkLst>
            <pc:docMk/>
            <pc:sldMk cId="3929783575" sldId="257"/>
            <ac:spMk id="10" creationId="{72761455-04DE-4BC0-90CE-EA00A5923890}"/>
          </ac:spMkLst>
        </pc:spChg>
        <pc:graphicFrameChg chg="del mod">
          <ac:chgData name="Widodo, Agus A" userId="7e0b41b2-95c0-44fb-a591-8707edf6eef7" providerId="ADAL" clId="{F99C2E87-AEC3-47FF-9A09-EB4FD68007DD}" dt="2023-11-16T11:52:24.598" v="113" actId="478"/>
          <ac:graphicFrameMkLst>
            <pc:docMk/>
            <pc:sldMk cId="3929783575" sldId="257"/>
            <ac:graphicFrameMk id="5" creationId="{A4128006-FD2F-4AE1-B008-43BE51459800}"/>
          </ac:graphicFrameMkLst>
        </pc:graphicFrameChg>
        <pc:picChg chg="add mod">
          <ac:chgData name="Widodo, Agus A" userId="7e0b41b2-95c0-44fb-a591-8707edf6eef7" providerId="ADAL" clId="{F99C2E87-AEC3-47FF-9A09-EB4FD68007DD}" dt="2023-11-16T14:37:26.623" v="415" actId="14100"/>
          <ac:picMkLst>
            <pc:docMk/>
            <pc:sldMk cId="3929783575" sldId="257"/>
            <ac:picMk id="8" creationId="{035EA580-F5FA-4C74-84FC-6B114DC13C97}"/>
          </ac:picMkLst>
        </pc:picChg>
        <pc:picChg chg="del">
          <ac:chgData name="Widodo, Agus A" userId="7e0b41b2-95c0-44fb-a591-8707edf6eef7" providerId="ADAL" clId="{F99C2E87-AEC3-47FF-9A09-EB4FD68007DD}" dt="2023-11-16T11:52:32.094" v="115" actId="478"/>
          <ac:picMkLst>
            <pc:docMk/>
            <pc:sldMk cId="3929783575" sldId="257"/>
            <ac:picMk id="9" creationId="{CEB74065-314E-4117-BC6C-B9028CA82FDA}"/>
          </ac:picMkLst>
        </pc:picChg>
        <pc:picChg chg="add mod">
          <ac:chgData name="Widodo, Agus A" userId="7e0b41b2-95c0-44fb-a591-8707edf6eef7" providerId="ADAL" clId="{F99C2E87-AEC3-47FF-9A09-EB4FD68007DD}" dt="2023-11-16T14:37:28.270" v="416" actId="1076"/>
          <ac:picMkLst>
            <pc:docMk/>
            <pc:sldMk cId="3929783575" sldId="257"/>
            <ac:picMk id="13" creationId="{9468D4E0-BD94-43BA-9810-848D4652F95F}"/>
          </ac:picMkLst>
        </pc:picChg>
      </pc:sldChg>
      <pc:sldChg chg="addSp delSp modSp mod">
        <pc:chgData name="Widodo, Agus A" userId="7e0b41b2-95c0-44fb-a591-8707edf6eef7" providerId="ADAL" clId="{F99C2E87-AEC3-47FF-9A09-EB4FD68007DD}" dt="2023-11-16T14:54:07.569" v="469" actId="20577"/>
        <pc:sldMkLst>
          <pc:docMk/>
          <pc:sldMk cId="2405268846" sldId="258"/>
        </pc:sldMkLst>
        <pc:spChg chg="add mod">
          <ac:chgData name="Widodo, Agus A" userId="7e0b41b2-95c0-44fb-a591-8707edf6eef7" providerId="ADAL" clId="{F99C2E87-AEC3-47FF-9A09-EB4FD68007DD}" dt="2023-11-16T14:54:07.569" v="469" actId="20577"/>
          <ac:spMkLst>
            <pc:docMk/>
            <pc:sldMk cId="2405268846" sldId="258"/>
            <ac:spMk id="2" creationId="{A3F748BC-9287-0872-3A96-FAB165964DF3}"/>
          </ac:spMkLst>
        </pc:spChg>
        <pc:grpChg chg="del">
          <ac:chgData name="Widodo, Agus A" userId="7e0b41b2-95c0-44fb-a591-8707edf6eef7" providerId="ADAL" clId="{F99C2E87-AEC3-47FF-9A09-EB4FD68007DD}" dt="2023-11-16T12:00:18.983" v="131" actId="478"/>
          <ac:grpSpMkLst>
            <pc:docMk/>
            <pc:sldMk cId="2405268846" sldId="258"/>
            <ac:grpSpMk id="6" creationId="{0A36EAD9-7F12-45FA-8F7F-C4BD1EDE76AD}"/>
          </ac:grpSpMkLst>
        </pc:grpChg>
        <pc:graphicFrameChg chg="del">
          <ac:chgData name="Widodo, Agus A" userId="7e0b41b2-95c0-44fb-a591-8707edf6eef7" providerId="ADAL" clId="{F99C2E87-AEC3-47FF-9A09-EB4FD68007DD}" dt="2023-11-16T12:00:21.015" v="132" actId="478"/>
          <ac:graphicFrameMkLst>
            <pc:docMk/>
            <pc:sldMk cId="2405268846" sldId="258"/>
            <ac:graphicFrameMk id="11" creationId="{43C2B40A-0FD7-4475-AB0E-B79C0856745A}"/>
          </ac:graphicFrameMkLst>
        </pc:graphicFrameChg>
        <pc:picChg chg="add mod modCrop">
          <ac:chgData name="Widodo, Agus A" userId="7e0b41b2-95c0-44fb-a591-8707edf6eef7" providerId="ADAL" clId="{F99C2E87-AEC3-47FF-9A09-EB4FD68007DD}" dt="2023-11-16T12:01:26.477" v="142" actId="1076"/>
          <ac:picMkLst>
            <pc:docMk/>
            <pc:sldMk cId="2405268846" sldId="258"/>
            <ac:picMk id="3" creationId="{A0DB0AF3-AB14-46B0-9E5B-FEF6DB63FC46}"/>
          </ac:picMkLst>
        </pc:picChg>
        <pc:picChg chg="add mod">
          <ac:chgData name="Widodo, Agus A" userId="7e0b41b2-95c0-44fb-a591-8707edf6eef7" providerId="ADAL" clId="{F99C2E87-AEC3-47FF-9A09-EB4FD68007DD}" dt="2023-11-16T12:01:32.460" v="144" actId="1076"/>
          <ac:picMkLst>
            <pc:docMk/>
            <pc:sldMk cId="2405268846" sldId="258"/>
            <ac:picMk id="9" creationId="{336E9D04-5FB7-4D15-AD1D-55FE778532E6}"/>
          </ac:picMkLst>
        </pc:picChg>
      </pc:sldChg>
      <pc:sldChg chg="addSp delSp modSp mod">
        <pc:chgData name="Widodo, Agus A" userId="7e0b41b2-95c0-44fb-a591-8707edf6eef7" providerId="ADAL" clId="{F99C2E87-AEC3-47FF-9A09-EB4FD68007DD}" dt="2023-11-17T10:32:32.049" v="583" actId="478"/>
        <pc:sldMkLst>
          <pc:docMk/>
          <pc:sldMk cId="3666692868" sldId="259"/>
        </pc:sldMkLst>
        <pc:spChg chg="mod">
          <ac:chgData name="Widodo, Agus A" userId="7e0b41b2-95c0-44fb-a591-8707edf6eef7" providerId="ADAL" clId="{F99C2E87-AEC3-47FF-9A09-EB4FD68007DD}" dt="2023-11-16T11:51:40.956" v="81" actId="1076"/>
          <ac:spMkLst>
            <pc:docMk/>
            <pc:sldMk cId="3666692868" sldId="259"/>
            <ac:spMk id="2" creationId="{8460B2A6-3FAC-440D-BE28-3EAAC5E652D2}"/>
          </ac:spMkLst>
        </pc:spChg>
        <pc:spChg chg="mod">
          <ac:chgData name="Widodo, Agus A" userId="7e0b41b2-95c0-44fb-a591-8707edf6eef7" providerId="ADAL" clId="{F99C2E87-AEC3-47FF-9A09-EB4FD68007DD}" dt="2023-11-16T11:52:00.029" v="100" actId="20577"/>
          <ac:spMkLst>
            <pc:docMk/>
            <pc:sldMk cId="3666692868" sldId="259"/>
            <ac:spMk id="3" creationId="{680294F3-918A-410B-9414-6A2A3B00A620}"/>
          </ac:spMkLst>
        </pc:spChg>
        <pc:spChg chg="add mod">
          <ac:chgData name="Widodo, Agus A" userId="7e0b41b2-95c0-44fb-a591-8707edf6eef7" providerId="ADAL" clId="{F99C2E87-AEC3-47FF-9A09-EB4FD68007DD}" dt="2023-11-16T14:40:16.102" v="446" actId="14100"/>
          <ac:spMkLst>
            <pc:docMk/>
            <pc:sldMk cId="3666692868" sldId="259"/>
            <ac:spMk id="5" creationId="{AD61CF6A-7A07-0529-FA04-0007C5DCBF0A}"/>
          </ac:spMkLst>
        </pc:spChg>
        <pc:spChg chg="add del mod">
          <ac:chgData name="Widodo, Agus A" userId="7e0b41b2-95c0-44fb-a591-8707edf6eef7" providerId="ADAL" clId="{F99C2E87-AEC3-47FF-9A09-EB4FD68007DD}" dt="2023-11-17T10:32:32.049" v="583" actId="478"/>
          <ac:spMkLst>
            <pc:docMk/>
            <pc:sldMk cId="3666692868" sldId="259"/>
            <ac:spMk id="9" creationId="{7F2338A0-CF8E-E2FC-D954-51DC925CDAF0}"/>
          </ac:spMkLst>
        </pc:spChg>
        <pc:picChg chg="add mod modCrop">
          <ac:chgData name="Widodo, Agus A" userId="7e0b41b2-95c0-44fb-a591-8707edf6eef7" providerId="ADAL" clId="{F99C2E87-AEC3-47FF-9A09-EB4FD68007DD}" dt="2023-11-16T14:40:00.286" v="424" actId="1076"/>
          <ac:picMkLst>
            <pc:docMk/>
            <pc:sldMk cId="3666692868" sldId="259"/>
            <ac:picMk id="7" creationId="{543D1B5E-345B-41BA-ACDE-1E16C7219E66}"/>
          </ac:picMkLst>
        </pc:picChg>
      </pc:sldChg>
      <pc:sldChg chg="addSp delSp modSp add del mod">
        <pc:chgData name="Widodo, Agus A" userId="7e0b41b2-95c0-44fb-a591-8707edf6eef7" providerId="ADAL" clId="{F99C2E87-AEC3-47FF-9A09-EB4FD68007DD}" dt="2023-11-16T17:54:42.477" v="576" actId="1076"/>
        <pc:sldMkLst>
          <pc:docMk/>
          <pc:sldMk cId="1668844574" sldId="260"/>
        </pc:sldMkLst>
        <pc:spChg chg="mod">
          <ac:chgData name="Widodo, Agus A" userId="7e0b41b2-95c0-44fb-a591-8707edf6eef7" providerId="ADAL" clId="{F99C2E87-AEC3-47FF-9A09-EB4FD68007DD}" dt="2023-11-16T12:07:13.955" v="166" actId="20577"/>
          <ac:spMkLst>
            <pc:docMk/>
            <pc:sldMk cId="1668844574" sldId="260"/>
            <ac:spMk id="2" creationId="{1ECB9218-FC33-42E6-9643-35303CC16D54}"/>
          </ac:spMkLst>
        </pc:spChg>
        <pc:spChg chg="del">
          <ac:chgData name="Widodo, Agus A" userId="7e0b41b2-95c0-44fb-a591-8707edf6eef7" providerId="ADAL" clId="{F99C2E87-AEC3-47FF-9A09-EB4FD68007DD}" dt="2023-11-16T12:07:17.280" v="167" actId="478"/>
          <ac:spMkLst>
            <pc:docMk/>
            <pc:sldMk cId="1668844574" sldId="260"/>
            <ac:spMk id="3" creationId="{DEFE43D3-EF70-4CA7-804A-D73536EF1DD9}"/>
          </ac:spMkLst>
        </pc:spChg>
        <pc:spChg chg="del">
          <ac:chgData name="Widodo, Agus A" userId="7e0b41b2-95c0-44fb-a591-8707edf6eef7" providerId="ADAL" clId="{F99C2E87-AEC3-47FF-9A09-EB4FD68007DD}" dt="2023-11-16T12:07:22.581" v="171" actId="478"/>
          <ac:spMkLst>
            <pc:docMk/>
            <pc:sldMk cId="1668844574" sldId="260"/>
            <ac:spMk id="5" creationId="{613DDEF1-70B7-4083-8C7C-00DF6301D21A}"/>
          </ac:spMkLst>
        </pc:spChg>
        <pc:spChg chg="del">
          <ac:chgData name="Widodo, Agus A" userId="7e0b41b2-95c0-44fb-a591-8707edf6eef7" providerId="ADAL" clId="{F99C2E87-AEC3-47FF-9A09-EB4FD68007DD}" dt="2023-11-16T12:07:20.661" v="169" actId="478"/>
          <ac:spMkLst>
            <pc:docMk/>
            <pc:sldMk cId="1668844574" sldId="260"/>
            <ac:spMk id="6" creationId="{3F9D4500-391F-4B74-A5E3-E13C286593F6}"/>
          </ac:spMkLst>
        </pc:spChg>
        <pc:spChg chg="del">
          <ac:chgData name="Widodo, Agus A" userId="7e0b41b2-95c0-44fb-a591-8707edf6eef7" providerId="ADAL" clId="{F99C2E87-AEC3-47FF-9A09-EB4FD68007DD}" dt="2023-11-16T12:07:25.249" v="173" actId="478"/>
          <ac:spMkLst>
            <pc:docMk/>
            <pc:sldMk cId="1668844574" sldId="260"/>
            <ac:spMk id="7" creationId="{ACE9F1A3-34FD-48CD-9BCC-9708217D8DC5}"/>
          </ac:spMkLst>
        </pc:spChg>
        <pc:spChg chg="del mod">
          <ac:chgData name="Widodo, Agus A" userId="7e0b41b2-95c0-44fb-a591-8707edf6eef7" providerId="ADAL" clId="{F99C2E87-AEC3-47FF-9A09-EB4FD68007DD}" dt="2023-11-16T12:07:26.544" v="174" actId="478"/>
          <ac:spMkLst>
            <pc:docMk/>
            <pc:sldMk cId="1668844574" sldId="260"/>
            <ac:spMk id="8" creationId="{C256DFC9-695E-476A-A5B1-D0B687919C87}"/>
          </ac:spMkLst>
        </pc:spChg>
        <pc:spChg chg="del">
          <ac:chgData name="Widodo, Agus A" userId="7e0b41b2-95c0-44fb-a591-8707edf6eef7" providerId="ADAL" clId="{F99C2E87-AEC3-47FF-9A09-EB4FD68007DD}" dt="2023-11-16T12:07:27.839" v="175" actId="478"/>
          <ac:spMkLst>
            <pc:docMk/>
            <pc:sldMk cId="1668844574" sldId="260"/>
            <ac:spMk id="9" creationId="{39079728-14BE-4E48-9358-E5652186B78B}"/>
          </ac:spMkLst>
        </pc:spChg>
        <pc:spChg chg="del">
          <ac:chgData name="Widodo, Agus A" userId="7e0b41b2-95c0-44fb-a591-8707edf6eef7" providerId="ADAL" clId="{F99C2E87-AEC3-47FF-9A09-EB4FD68007DD}" dt="2023-11-16T12:07:29.184" v="176" actId="478"/>
          <ac:spMkLst>
            <pc:docMk/>
            <pc:sldMk cId="1668844574" sldId="260"/>
            <ac:spMk id="10" creationId="{DD30710F-CA05-4F8C-B420-3CE57DC5FA2D}"/>
          </ac:spMkLst>
        </pc:spChg>
        <pc:spChg chg="del">
          <ac:chgData name="Widodo, Agus A" userId="7e0b41b2-95c0-44fb-a591-8707edf6eef7" providerId="ADAL" clId="{F99C2E87-AEC3-47FF-9A09-EB4FD68007DD}" dt="2023-11-16T12:07:21.765" v="170" actId="478"/>
          <ac:spMkLst>
            <pc:docMk/>
            <pc:sldMk cId="1668844574" sldId="260"/>
            <ac:spMk id="11" creationId="{FE0EB5D6-9EC3-4991-96F5-A8E6FA6A94E1}"/>
          </ac:spMkLst>
        </pc:spChg>
        <pc:spChg chg="add del mod">
          <ac:chgData name="Widodo, Agus A" userId="7e0b41b2-95c0-44fb-a591-8707edf6eef7" providerId="ADAL" clId="{F99C2E87-AEC3-47FF-9A09-EB4FD68007DD}" dt="2023-11-16T12:07:19.038" v="168" actId="478"/>
          <ac:spMkLst>
            <pc:docMk/>
            <pc:sldMk cId="1668844574" sldId="260"/>
            <ac:spMk id="14" creationId="{D51D41C1-3A95-4BA6-8B76-5A21D6918D62}"/>
          </ac:spMkLst>
        </pc:spChg>
        <pc:spChg chg="add mod">
          <ac:chgData name="Widodo, Agus A" userId="7e0b41b2-95c0-44fb-a591-8707edf6eef7" providerId="ADAL" clId="{F99C2E87-AEC3-47FF-9A09-EB4FD68007DD}" dt="2023-11-16T12:17:09.116" v="226" actId="1076"/>
          <ac:spMkLst>
            <pc:docMk/>
            <pc:sldMk cId="1668844574" sldId="260"/>
            <ac:spMk id="19" creationId="{D15FEE6E-F098-4BF3-AFCC-5AD81FFA7CE8}"/>
          </ac:spMkLst>
        </pc:spChg>
        <pc:picChg chg="add mod">
          <ac:chgData name="Widodo, Agus A" userId="7e0b41b2-95c0-44fb-a591-8707edf6eef7" providerId="ADAL" clId="{F99C2E87-AEC3-47FF-9A09-EB4FD68007DD}" dt="2023-11-16T12:17:10.005" v="227" actId="1076"/>
          <ac:picMkLst>
            <pc:docMk/>
            <pc:sldMk cId="1668844574" sldId="260"/>
            <ac:picMk id="16" creationId="{0FB07747-D919-4756-8A2C-BCA1A01FE8B1}"/>
          </ac:picMkLst>
        </pc:picChg>
        <pc:picChg chg="add mod">
          <ac:chgData name="Widodo, Agus A" userId="7e0b41b2-95c0-44fb-a591-8707edf6eef7" providerId="ADAL" clId="{F99C2E87-AEC3-47FF-9A09-EB4FD68007DD}" dt="2023-11-16T17:54:42.477" v="576" actId="1076"/>
          <ac:picMkLst>
            <pc:docMk/>
            <pc:sldMk cId="1668844574" sldId="260"/>
            <ac:picMk id="18" creationId="{DC25DDED-E471-4295-B924-753EFF354125}"/>
          </ac:picMkLst>
        </pc:picChg>
      </pc:sldChg>
      <pc:sldChg chg="add del">
        <pc:chgData name="Widodo, Agus A" userId="7e0b41b2-95c0-44fb-a591-8707edf6eef7" providerId="ADAL" clId="{F99C2E87-AEC3-47FF-9A09-EB4FD68007DD}" dt="2023-11-16T12:24:00.273" v="336" actId="47"/>
        <pc:sldMkLst>
          <pc:docMk/>
          <pc:sldMk cId="1565011255" sldId="262"/>
        </pc:sldMkLst>
      </pc:sldChg>
      <pc:sldChg chg="modSp del mod">
        <pc:chgData name="Widodo, Agus A" userId="7e0b41b2-95c0-44fb-a591-8707edf6eef7" providerId="ADAL" clId="{F99C2E87-AEC3-47FF-9A09-EB4FD68007DD}" dt="2023-11-16T12:24:00.273" v="336" actId="47"/>
        <pc:sldMkLst>
          <pc:docMk/>
          <pc:sldMk cId="849403954" sldId="263"/>
        </pc:sldMkLst>
        <pc:spChg chg="mod">
          <ac:chgData name="Widodo, Agus A" userId="7e0b41b2-95c0-44fb-a591-8707edf6eef7" providerId="ADAL" clId="{F99C2E87-AEC3-47FF-9A09-EB4FD68007DD}" dt="2023-11-16T12:23:46.917" v="331" actId="20577"/>
          <ac:spMkLst>
            <pc:docMk/>
            <pc:sldMk cId="849403954" sldId="263"/>
            <ac:spMk id="3" creationId="{344F217E-27E8-4E24-AB40-BE3A6B0D5F5D}"/>
          </ac:spMkLst>
        </pc:spChg>
      </pc:sldChg>
      <pc:sldChg chg="add del">
        <pc:chgData name="Widodo, Agus A" userId="7e0b41b2-95c0-44fb-a591-8707edf6eef7" providerId="ADAL" clId="{F99C2E87-AEC3-47FF-9A09-EB4FD68007DD}" dt="2023-11-16T12:24:00.273" v="336" actId="47"/>
        <pc:sldMkLst>
          <pc:docMk/>
          <pc:sldMk cId="73801947" sldId="264"/>
        </pc:sldMkLst>
      </pc:sldChg>
      <pc:sldChg chg="add del">
        <pc:chgData name="Widodo, Agus A" userId="7e0b41b2-95c0-44fb-a591-8707edf6eef7" providerId="ADAL" clId="{F99C2E87-AEC3-47FF-9A09-EB4FD68007DD}" dt="2023-11-16T12:24:00.273" v="336" actId="47"/>
        <pc:sldMkLst>
          <pc:docMk/>
          <pc:sldMk cId="526871954" sldId="265"/>
        </pc:sldMkLst>
      </pc:sldChg>
      <pc:sldChg chg="addSp delSp modSp mod">
        <pc:chgData name="Widodo, Agus A" userId="7e0b41b2-95c0-44fb-a591-8707edf6eef7" providerId="ADAL" clId="{F99C2E87-AEC3-47FF-9A09-EB4FD68007DD}" dt="2023-11-16T13:42:09.184" v="414" actId="478"/>
        <pc:sldMkLst>
          <pc:docMk/>
          <pc:sldMk cId="3998201375" sldId="267"/>
        </pc:sldMkLst>
        <pc:spChg chg="add del mod">
          <ac:chgData name="Widodo, Agus A" userId="7e0b41b2-95c0-44fb-a591-8707edf6eef7" providerId="ADAL" clId="{F99C2E87-AEC3-47FF-9A09-EB4FD68007DD}" dt="2023-11-16T13:42:07.506" v="413" actId="478"/>
          <ac:spMkLst>
            <pc:docMk/>
            <pc:sldMk cId="3998201375" sldId="267"/>
            <ac:spMk id="4" creationId="{89CEC132-AD73-4A48-A930-7BB7C45CD5D0}"/>
          </ac:spMkLst>
        </pc:spChg>
        <pc:spChg chg="add del mod">
          <ac:chgData name="Widodo, Agus A" userId="7e0b41b2-95c0-44fb-a591-8707edf6eef7" providerId="ADAL" clId="{F99C2E87-AEC3-47FF-9A09-EB4FD68007DD}" dt="2023-11-16T12:23:47.140" v="332" actId="478"/>
          <ac:spMkLst>
            <pc:docMk/>
            <pc:sldMk cId="3998201375" sldId="267"/>
            <ac:spMk id="7" creationId="{8446FA3F-D89F-4F5B-BC5F-5335BC9F5CCA}"/>
          </ac:spMkLst>
        </pc:spChg>
        <pc:spChg chg="add del mod">
          <ac:chgData name="Widodo, Agus A" userId="7e0b41b2-95c0-44fb-a591-8707edf6eef7" providerId="ADAL" clId="{F99C2E87-AEC3-47FF-9A09-EB4FD68007DD}" dt="2023-11-16T13:42:09.184" v="414" actId="478"/>
          <ac:spMkLst>
            <pc:docMk/>
            <pc:sldMk cId="3998201375" sldId="267"/>
            <ac:spMk id="9" creationId="{CF3EA7E9-14D3-4E6D-8FE1-97C4EE6B08DC}"/>
          </ac:spMkLst>
        </pc:spChg>
      </pc:sldChg>
      <pc:sldChg chg="add del">
        <pc:chgData name="Widodo, Agus A" userId="7e0b41b2-95c0-44fb-a591-8707edf6eef7" providerId="ADAL" clId="{F99C2E87-AEC3-47FF-9A09-EB4FD68007DD}" dt="2023-11-16T12:24:00.273" v="336" actId="47"/>
        <pc:sldMkLst>
          <pc:docMk/>
          <pc:sldMk cId="1496686488" sldId="268"/>
        </pc:sldMkLst>
      </pc:sldChg>
      <pc:sldChg chg="addSp delSp modSp add mod">
        <pc:chgData name="Widodo, Agus A" userId="7e0b41b2-95c0-44fb-a591-8707edf6eef7" providerId="ADAL" clId="{F99C2E87-AEC3-47FF-9A09-EB4FD68007DD}" dt="2023-11-16T15:37:06.714" v="574" actId="20577"/>
        <pc:sldMkLst>
          <pc:docMk/>
          <pc:sldMk cId="3133854998" sldId="268"/>
        </pc:sldMkLst>
        <pc:spChg chg="mod">
          <ac:chgData name="Widodo, Agus A" userId="7e0b41b2-95c0-44fb-a591-8707edf6eef7" providerId="ADAL" clId="{F99C2E87-AEC3-47FF-9A09-EB4FD68007DD}" dt="2023-11-16T12:24:51.771" v="361" actId="20577"/>
          <ac:spMkLst>
            <pc:docMk/>
            <pc:sldMk cId="3133854998" sldId="268"/>
            <ac:spMk id="2" creationId="{1ECB9218-FC33-42E6-9643-35303CC16D54}"/>
          </ac:spMkLst>
        </pc:spChg>
        <pc:spChg chg="add del mod">
          <ac:chgData name="Widodo, Agus A" userId="7e0b41b2-95c0-44fb-a591-8707edf6eef7" providerId="ADAL" clId="{F99C2E87-AEC3-47FF-9A09-EB4FD68007DD}" dt="2023-11-16T12:24:58.023" v="364"/>
          <ac:spMkLst>
            <pc:docMk/>
            <pc:sldMk cId="3133854998" sldId="268"/>
            <ac:spMk id="5" creationId="{2E7168FE-501C-4E50-B00C-FFF83A389F5E}"/>
          </ac:spMkLst>
        </pc:spChg>
        <pc:spChg chg="add del mod">
          <ac:chgData name="Widodo, Agus A" userId="7e0b41b2-95c0-44fb-a591-8707edf6eef7" providerId="ADAL" clId="{F99C2E87-AEC3-47FF-9A09-EB4FD68007DD}" dt="2023-11-16T12:24:34.251" v="353" actId="21"/>
          <ac:spMkLst>
            <pc:docMk/>
            <pc:sldMk cId="3133854998" sldId="268"/>
            <ac:spMk id="8" creationId="{B682F44E-7A1A-4DA8-9C04-EC72A6041FFA}"/>
          </ac:spMkLst>
        </pc:spChg>
        <pc:spChg chg="add mod">
          <ac:chgData name="Widodo, Agus A" userId="7e0b41b2-95c0-44fb-a591-8707edf6eef7" providerId="ADAL" clId="{F99C2E87-AEC3-47FF-9A09-EB4FD68007DD}" dt="2023-11-16T15:37:06.714" v="574" actId="20577"/>
          <ac:spMkLst>
            <pc:docMk/>
            <pc:sldMk cId="3133854998" sldId="268"/>
            <ac:spMk id="11" creationId="{B252F2F9-31A2-4A61-91CD-EF95A05546EF}"/>
          </ac:spMkLst>
        </pc:spChg>
        <pc:spChg chg="del mod">
          <ac:chgData name="Widodo, Agus A" userId="7e0b41b2-95c0-44fb-a591-8707edf6eef7" providerId="ADAL" clId="{F99C2E87-AEC3-47FF-9A09-EB4FD68007DD}" dt="2023-11-16T12:24:56.651" v="363" actId="478"/>
          <ac:spMkLst>
            <pc:docMk/>
            <pc:sldMk cId="3133854998" sldId="268"/>
            <ac:spMk id="19" creationId="{D15FEE6E-F098-4BF3-AFCC-5AD81FFA7CE8}"/>
          </ac:spMkLst>
        </pc:spChg>
        <pc:picChg chg="del">
          <ac:chgData name="Widodo, Agus A" userId="7e0b41b2-95c0-44fb-a591-8707edf6eef7" providerId="ADAL" clId="{F99C2E87-AEC3-47FF-9A09-EB4FD68007DD}" dt="2023-11-16T12:24:23.560" v="350" actId="478"/>
          <ac:picMkLst>
            <pc:docMk/>
            <pc:sldMk cId="3133854998" sldId="268"/>
            <ac:picMk id="16" creationId="{0FB07747-D919-4756-8A2C-BCA1A01FE8B1}"/>
          </ac:picMkLst>
        </pc:picChg>
        <pc:picChg chg="del">
          <ac:chgData name="Widodo, Agus A" userId="7e0b41b2-95c0-44fb-a591-8707edf6eef7" providerId="ADAL" clId="{F99C2E87-AEC3-47FF-9A09-EB4FD68007DD}" dt="2023-11-16T12:24:24.327" v="351" actId="478"/>
          <ac:picMkLst>
            <pc:docMk/>
            <pc:sldMk cId="3133854998" sldId="268"/>
            <ac:picMk id="18" creationId="{DC25DDED-E471-4295-B924-753EFF354125}"/>
          </ac:picMkLst>
        </pc:picChg>
      </pc:sldChg>
      <pc:sldChg chg="add del">
        <pc:chgData name="Widodo, Agus A" userId="7e0b41b2-95c0-44fb-a591-8707edf6eef7" providerId="ADAL" clId="{F99C2E87-AEC3-47FF-9A09-EB4FD68007DD}" dt="2023-11-16T12:24:00.273" v="336" actId="47"/>
        <pc:sldMkLst>
          <pc:docMk/>
          <pc:sldMk cId="62056233" sldId="269"/>
        </pc:sldMkLst>
      </pc:sldChg>
      <pc:sldChg chg="new del">
        <pc:chgData name="Widodo, Agus A" userId="7e0b41b2-95c0-44fb-a591-8707edf6eef7" providerId="ADAL" clId="{F99C2E87-AEC3-47FF-9A09-EB4FD68007DD}" dt="2023-11-16T12:24:43.798" v="355" actId="680"/>
        <pc:sldMkLst>
          <pc:docMk/>
          <pc:sldMk cId="256746825" sldId="269"/>
        </pc:sldMkLst>
      </pc:sldChg>
      <pc:sldChg chg="addSp delSp modSp add del mod">
        <pc:chgData name="Widodo, Agus A" userId="7e0b41b2-95c0-44fb-a591-8707edf6eef7" providerId="ADAL" clId="{F99C2E87-AEC3-47FF-9A09-EB4FD68007DD}" dt="2023-11-16T13:42:03.289" v="412" actId="2696"/>
        <pc:sldMkLst>
          <pc:docMk/>
          <pc:sldMk cId="1736605445" sldId="269"/>
        </pc:sldMkLst>
        <pc:spChg chg="del">
          <ac:chgData name="Widodo, Agus A" userId="7e0b41b2-95c0-44fb-a591-8707edf6eef7" providerId="ADAL" clId="{F99C2E87-AEC3-47FF-9A09-EB4FD68007DD}" dt="2023-11-16T13:41:57.588" v="409" actId="478"/>
          <ac:spMkLst>
            <pc:docMk/>
            <pc:sldMk cId="1736605445" sldId="269"/>
            <ac:spMk id="2" creationId="{1ECB9218-FC33-42E6-9643-35303CC16D54}"/>
          </ac:spMkLst>
        </pc:spChg>
        <pc:spChg chg="add del mod">
          <ac:chgData name="Widodo, Agus A" userId="7e0b41b2-95c0-44fb-a591-8707edf6eef7" providerId="ADAL" clId="{F99C2E87-AEC3-47FF-9A09-EB4FD68007DD}" dt="2023-11-16T12:25:34.395" v="393" actId="478"/>
          <ac:spMkLst>
            <pc:docMk/>
            <pc:sldMk cId="1736605445" sldId="269"/>
            <ac:spMk id="3" creationId="{13A8A767-4D88-47F0-9F2C-A11B8DE92C5D}"/>
          </ac:spMkLst>
        </pc:spChg>
        <pc:spChg chg="del">
          <ac:chgData name="Widodo, Agus A" userId="7e0b41b2-95c0-44fb-a591-8707edf6eef7" providerId="ADAL" clId="{F99C2E87-AEC3-47FF-9A09-EB4FD68007DD}" dt="2023-11-16T12:25:24.557" v="388" actId="478"/>
          <ac:spMkLst>
            <pc:docMk/>
            <pc:sldMk cId="1736605445" sldId="269"/>
            <ac:spMk id="5" creationId="{2E7168FE-501C-4E50-B00C-FFF83A389F5E}"/>
          </ac:spMkLst>
        </pc:spChg>
        <pc:spChg chg="add del mod">
          <ac:chgData name="Widodo, Agus A" userId="7e0b41b2-95c0-44fb-a591-8707edf6eef7" providerId="ADAL" clId="{F99C2E87-AEC3-47FF-9A09-EB4FD68007DD}" dt="2023-11-16T12:25:32.638" v="392"/>
          <ac:spMkLst>
            <pc:docMk/>
            <pc:sldMk cId="1736605445" sldId="269"/>
            <ac:spMk id="8" creationId="{EF67BFC0-CFA0-4902-9306-A4A3779CF272}"/>
          </ac:spMkLst>
        </pc:spChg>
        <pc:spChg chg="add del mod">
          <ac:chgData name="Widodo, Agus A" userId="7e0b41b2-95c0-44fb-a591-8707edf6eef7" providerId="ADAL" clId="{F99C2E87-AEC3-47FF-9A09-EB4FD68007DD}" dt="2023-11-16T13:42:00.207" v="411" actId="478"/>
          <ac:spMkLst>
            <pc:docMk/>
            <pc:sldMk cId="1736605445" sldId="269"/>
            <ac:spMk id="13" creationId="{6178998F-072A-450D-B3CA-C9AABB8C6406}"/>
          </ac:spMkLst>
        </pc:spChg>
        <pc:spChg chg="del">
          <ac:chgData name="Widodo, Agus A" userId="7e0b41b2-95c0-44fb-a591-8707edf6eef7" providerId="ADAL" clId="{F99C2E87-AEC3-47FF-9A09-EB4FD68007DD}" dt="2023-11-16T12:25:26.809" v="389" actId="478"/>
          <ac:spMkLst>
            <pc:docMk/>
            <pc:sldMk cId="1736605445" sldId="269"/>
            <ac:spMk id="19" creationId="{D15FEE6E-F098-4BF3-AFCC-5AD81FFA7CE8}"/>
          </ac:spMkLst>
        </pc:spChg>
        <pc:picChg chg="add del mod">
          <ac:chgData name="Widodo, Agus A" userId="7e0b41b2-95c0-44fb-a591-8707edf6eef7" providerId="ADAL" clId="{F99C2E87-AEC3-47FF-9A09-EB4FD68007DD}" dt="2023-11-16T13:41:56.144" v="408" actId="478"/>
          <ac:picMkLst>
            <pc:docMk/>
            <pc:sldMk cId="1736605445" sldId="269"/>
            <ac:picMk id="7" creationId="{65B84F7B-3C73-4E5B-AA28-FB09CB53C229}"/>
          </ac:picMkLst>
        </pc:picChg>
        <pc:picChg chg="add del mod">
          <ac:chgData name="Widodo, Agus A" userId="7e0b41b2-95c0-44fb-a591-8707edf6eef7" providerId="ADAL" clId="{F99C2E87-AEC3-47FF-9A09-EB4FD68007DD}" dt="2023-11-16T13:41:58.079" v="410" actId="478"/>
          <ac:picMkLst>
            <pc:docMk/>
            <pc:sldMk cId="1736605445" sldId="269"/>
            <ac:picMk id="10" creationId="{873D7C57-B738-45F7-9F18-F89B3313CB7A}"/>
          </ac:picMkLst>
        </pc:picChg>
      </pc:sldChg>
      <pc:sldChg chg="addSp delSp modSp new mod">
        <pc:chgData name="Widodo, Agus A" userId="7e0b41b2-95c0-44fb-a591-8707edf6eef7" providerId="ADAL" clId="{F99C2E87-AEC3-47FF-9A09-EB4FD68007DD}" dt="2023-11-16T15:13:05.872" v="496" actId="1076"/>
        <pc:sldMkLst>
          <pc:docMk/>
          <pc:sldMk cId="2732084217" sldId="269"/>
        </pc:sldMkLst>
        <pc:spChg chg="mod">
          <ac:chgData name="Widodo, Agus A" userId="7e0b41b2-95c0-44fb-a591-8707edf6eef7" providerId="ADAL" clId="{F99C2E87-AEC3-47FF-9A09-EB4FD68007DD}" dt="2023-11-16T15:12:34.509" v="487" actId="20577"/>
          <ac:spMkLst>
            <pc:docMk/>
            <pc:sldMk cId="2732084217" sldId="269"/>
            <ac:spMk id="2" creationId="{58A57A14-1677-AAB9-B83B-40BB16C62F11}"/>
          </ac:spMkLst>
        </pc:spChg>
        <pc:spChg chg="del">
          <ac:chgData name="Widodo, Agus A" userId="7e0b41b2-95c0-44fb-a591-8707edf6eef7" providerId="ADAL" clId="{F99C2E87-AEC3-47FF-9A09-EB4FD68007DD}" dt="2023-11-16T15:12:37.072" v="488" actId="478"/>
          <ac:spMkLst>
            <pc:docMk/>
            <pc:sldMk cId="2732084217" sldId="269"/>
            <ac:spMk id="3" creationId="{D6351091-D866-9E43-A397-4D2FE920CF54}"/>
          </ac:spMkLst>
        </pc:spChg>
        <pc:spChg chg="add mod">
          <ac:chgData name="Widodo, Agus A" userId="7e0b41b2-95c0-44fb-a591-8707edf6eef7" providerId="ADAL" clId="{F99C2E87-AEC3-47FF-9A09-EB4FD68007DD}" dt="2023-11-16T15:13:01.369" v="494" actId="14100"/>
          <ac:spMkLst>
            <pc:docMk/>
            <pc:sldMk cId="2732084217" sldId="269"/>
            <ac:spMk id="6" creationId="{56131450-A453-5B3F-79CB-D81FA767D386}"/>
          </ac:spMkLst>
        </pc:spChg>
        <pc:picChg chg="add mod">
          <ac:chgData name="Widodo, Agus A" userId="7e0b41b2-95c0-44fb-a591-8707edf6eef7" providerId="ADAL" clId="{F99C2E87-AEC3-47FF-9A09-EB4FD68007DD}" dt="2023-11-16T15:13:05.872" v="496" actId="1076"/>
          <ac:picMkLst>
            <pc:docMk/>
            <pc:sldMk cId="2732084217" sldId="269"/>
            <ac:picMk id="5" creationId="{E550CA52-7739-66C8-6598-1A6CDE2159E9}"/>
          </ac:picMkLst>
        </pc:picChg>
      </pc:sldChg>
      <pc:sldChg chg="add del">
        <pc:chgData name="Widodo, Agus A" userId="7e0b41b2-95c0-44fb-a591-8707edf6eef7" providerId="ADAL" clId="{F99C2E87-AEC3-47FF-9A09-EB4FD68007DD}" dt="2023-11-16T12:24:00.273" v="336" actId="47"/>
        <pc:sldMkLst>
          <pc:docMk/>
          <pc:sldMk cId="418641792" sldId="270"/>
        </pc:sldMkLst>
      </pc:sldChg>
      <pc:sldChg chg="addSp delSp modSp add mod">
        <pc:chgData name="Widodo, Agus A" userId="7e0b41b2-95c0-44fb-a591-8707edf6eef7" providerId="ADAL" clId="{F99C2E87-AEC3-47FF-9A09-EB4FD68007DD}" dt="2023-11-17T10:32:59.364" v="594" actId="1076"/>
        <pc:sldMkLst>
          <pc:docMk/>
          <pc:sldMk cId="1479454557" sldId="270"/>
        </pc:sldMkLst>
        <pc:spChg chg="del">
          <ac:chgData name="Widodo, Agus A" userId="7e0b41b2-95c0-44fb-a591-8707edf6eef7" providerId="ADAL" clId="{F99C2E87-AEC3-47FF-9A09-EB4FD68007DD}" dt="2023-11-17T10:32:44.191" v="586" actId="478"/>
          <ac:spMkLst>
            <pc:docMk/>
            <pc:sldMk cId="1479454557" sldId="270"/>
            <ac:spMk id="3" creationId="{680294F3-918A-410B-9414-6A2A3B00A620}"/>
          </ac:spMkLst>
        </pc:spChg>
        <pc:spChg chg="del">
          <ac:chgData name="Widodo, Agus A" userId="7e0b41b2-95c0-44fb-a591-8707edf6eef7" providerId="ADAL" clId="{F99C2E87-AEC3-47FF-9A09-EB4FD68007DD}" dt="2023-11-17T10:32:48.493" v="588" actId="478"/>
          <ac:spMkLst>
            <pc:docMk/>
            <pc:sldMk cId="1479454557" sldId="270"/>
            <ac:spMk id="5" creationId="{AD61CF6A-7A07-0529-FA04-0007C5DCBF0A}"/>
          </ac:spMkLst>
        </pc:spChg>
        <pc:spChg chg="add del mod">
          <ac:chgData name="Widodo, Agus A" userId="7e0b41b2-95c0-44fb-a591-8707edf6eef7" providerId="ADAL" clId="{F99C2E87-AEC3-47FF-9A09-EB4FD68007DD}" dt="2023-11-17T10:32:46.139" v="587" actId="478"/>
          <ac:spMkLst>
            <pc:docMk/>
            <pc:sldMk cId="1479454557" sldId="270"/>
            <ac:spMk id="9" creationId="{3607EECC-4C54-8824-9A76-DE00961F4E93}"/>
          </ac:spMkLst>
        </pc:spChg>
        <pc:spChg chg="add del">
          <ac:chgData name="Widodo, Agus A" userId="7e0b41b2-95c0-44fb-a591-8707edf6eef7" providerId="ADAL" clId="{F99C2E87-AEC3-47FF-9A09-EB4FD68007DD}" dt="2023-11-17T10:32:51.307" v="590" actId="478"/>
          <ac:spMkLst>
            <pc:docMk/>
            <pc:sldMk cId="1479454557" sldId="270"/>
            <ac:spMk id="10" creationId="{917F7B38-BDD5-3D15-6B90-98F44AC34EDE}"/>
          </ac:spMkLst>
        </pc:spChg>
        <pc:picChg chg="del">
          <ac:chgData name="Widodo, Agus A" userId="7e0b41b2-95c0-44fb-a591-8707edf6eef7" providerId="ADAL" clId="{F99C2E87-AEC3-47FF-9A09-EB4FD68007DD}" dt="2023-11-17T10:32:41.742" v="585" actId="478"/>
          <ac:picMkLst>
            <pc:docMk/>
            <pc:sldMk cId="1479454557" sldId="270"/>
            <ac:picMk id="7" creationId="{543D1B5E-345B-41BA-ACDE-1E16C7219E66}"/>
          </ac:picMkLst>
        </pc:picChg>
        <pc:picChg chg="add mod">
          <ac:chgData name="Widodo, Agus A" userId="7e0b41b2-95c0-44fb-a591-8707edf6eef7" providerId="ADAL" clId="{F99C2E87-AEC3-47FF-9A09-EB4FD68007DD}" dt="2023-11-17T10:32:59.364" v="594" actId="1076"/>
          <ac:picMkLst>
            <pc:docMk/>
            <pc:sldMk cId="1479454557" sldId="270"/>
            <ac:picMk id="12" creationId="{C751B311-A472-7901-1BA5-97F0BEAAE030}"/>
          </ac:picMkLst>
        </pc:picChg>
      </pc:sldChg>
      <pc:sldChg chg="addSp delSp modSp add mod">
        <pc:chgData name="Widodo, Agus A" userId="7e0b41b2-95c0-44fb-a591-8707edf6eef7" providerId="ADAL" clId="{F99C2E87-AEC3-47FF-9A09-EB4FD68007DD}" dt="2023-11-17T10:44:30.103" v="601" actId="1076"/>
        <pc:sldMkLst>
          <pc:docMk/>
          <pc:sldMk cId="2100685749" sldId="271"/>
        </pc:sldMkLst>
        <pc:spChg chg="del">
          <ac:chgData name="Widodo, Agus A" userId="7e0b41b2-95c0-44fb-a591-8707edf6eef7" providerId="ADAL" clId="{F99C2E87-AEC3-47FF-9A09-EB4FD68007DD}" dt="2023-11-17T10:44:22.830" v="597" actId="478"/>
          <ac:spMkLst>
            <pc:docMk/>
            <pc:sldMk cId="2100685749" sldId="271"/>
            <ac:spMk id="2" creationId="{8460B2A6-3FAC-440D-BE28-3EAAC5E652D2}"/>
          </ac:spMkLst>
        </pc:spChg>
        <pc:spChg chg="add del mod">
          <ac:chgData name="Widodo, Agus A" userId="7e0b41b2-95c0-44fb-a591-8707edf6eef7" providerId="ADAL" clId="{F99C2E87-AEC3-47FF-9A09-EB4FD68007DD}" dt="2023-11-17T10:44:25.016" v="598" actId="478"/>
          <ac:spMkLst>
            <pc:docMk/>
            <pc:sldMk cId="2100685749" sldId="271"/>
            <ac:spMk id="5" creationId="{C6B64A1E-2A66-037B-FEA9-CB06601A20BA}"/>
          </ac:spMkLst>
        </pc:spChg>
        <pc:picChg chg="add mod">
          <ac:chgData name="Widodo, Agus A" userId="7e0b41b2-95c0-44fb-a591-8707edf6eef7" providerId="ADAL" clId="{F99C2E87-AEC3-47FF-9A09-EB4FD68007DD}" dt="2023-11-17T10:44:30.103" v="601" actId="1076"/>
          <ac:picMkLst>
            <pc:docMk/>
            <pc:sldMk cId="2100685749" sldId="271"/>
            <ac:picMk id="8" creationId="{AC183C6C-57DB-A099-845A-7337B6E542EF}"/>
          </ac:picMkLst>
        </pc:picChg>
        <pc:picChg chg="del">
          <ac:chgData name="Widodo, Agus A" userId="7e0b41b2-95c0-44fb-a591-8707edf6eef7" providerId="ADAL" clId="{F99C2E87-AEC3-47FF-9A09-EB4FD68007DD}" dt="2023-11-17T10:44:21.291" v="596" actId="478"/>
          <ac:picMkLst>
            <pc:docMk/>
            <pc:sldMk cId="2100685749" sldId="271"/>
            <ac:picMk id="12" creationId="{C751B311-A472-7901-1BA5-97F0BEAAE030}"/>
          </ac:picMkLst>
        </pc:picChg>
      </pc:sldChg>
      <pc:sldChg chg="new del">
        <pc:chgData name="Widodo, Agus A" userId="7e0b41b2-95c0-44fb-a591-8707edf6eef7" providerId="ADAL" clId="{F99C2E87-AEC3-47FF-9A09-EB4FD68007DD}" dt="2023-11-17T10:44:34.786" v="603" actId="47"/>
        <pc:sldMkLst>
          <pc:docMk/>
          <pc:sldMk cId="1282924520" sldId="272"/>
        </pc:sldMkLst>
      </pc:sldChg>
      <pc:sldChg chg="addSp delSp modSp add mod">
        <pc:chgData name="Widodo, Agus A" userId="7e0b41b2-95c0-44fb-a591-8707edf6eef7" providerId="ADAL" clId="{F99C2E87-AEC3-47FF-9A09-EB4FD68007DD}" dt="2023-11-17T10:46:00.910" v="616" actId="1076"/>
        <pc:sldMkLst>
          <pc:docMk/>
          <pc:sldMk cId="2618859315" sldId="272"/>
        </pc:sldMkLst>
        <pc:picChg chg="add mod">
          <ac:chgData name="Widodo, Agus A" userId="7e0b41b2-95c0-44fb-a591-8707edf6eef7" providerId="ADAL" clId="{F99C2E87-AEC3-47FF-9A09-EB4FD68007DD}" dt="2023-11-17T10:46:00.910" v="616" actId="1076"/>
          <ac:picMkLst>
            <pc:docMk/>
            <pc:sldMk cId="2618859315" sldId="272"/>
            <ac:picMk id="3" creationId="{8744EACA-6D0F-7C7D-D5CB-DA372428C1AA}"/>
          </ac:picMkLst>
        </pc:picChg>
        <pc:picChg chg="del">
          <ac:chgData name="Widodo, Agus A" userId="7e0b41b2-95c0-44fb-a591-8707edf6eef7" providerId="ADAL" clId="{F99C2E87-AEC3-47FF-9A09-EB4FD68007DD}" dt="2023-11-17T10:45:32.715" v="607" actId="478"/>
          <ac:picMkLst>
            <pc:docMk/>
            <pc:sldMk cId="2618859315" sldId="272"/>
            <ac:picMk id="8" creationId="{AC183C6C-57DB-A099-845A-7337B6E542EF}"/>
          </ac:picMkLst>
        </pc:picChg>
      </pc:sldChg>
      <pc:sldChg chg="add del">
        <pc:chgData name="Widodo, Agus A" userId="7e0b41b2-95c0-44fb-a591-8707edf6eef7" providerId="ADAL" clId="{F99C2E87-AEC3-47FF-9A09-EB4FD68007DD}" dt="2023-11-17T10:47:39.767" v="623" actId="2696"/>
        <pc:sldMkLst>
          <pc:docMk/>
          <pc:sldMk cId="1493643321" sldId="273"/>
        </pc:sldMkLst>
      </pc:sldChg>
      <pc:sldChg chg="new del">
        <pc:chgData name="Widodo, Agus A" userId="7e0b41b2-95c0-44fb-a591-8707edf6eef7" providerId="ADAL" clId="{F99C2E87-AEC3-47FF-9A09-EB4FD68007DD}" dt="2023-11-17T10:45:26.004" v="606" actId="47"/>
        <pc:sldMkLst>
          <pc:docMk/>
          <pc:sldMk cId="2911710837" sldId="273"/>
        </pc:sldMkLst>
      </pc:sldChg>
      <pc:sldChg chg="addSp modSp add mod">
        <pc:chgData name="Widodo, Agus A" userId="7e0b41b2-95c0-44fb-a591-8707edf6eef7" providerId="ADAL" clId="{F99C2E87-AEC3-47FF-9A09-EB4FD68007DD}" dt="2023-11-17T10:47:31.605" v="622" actId="1076"/>
        <pc:sldMkLst>
          <pc:docMk/>
          <pc:sldMk cId="4140282967" sldId="274"/>
        </pc:sldMkLst>
        <pc:picChg chg="add mod">
          <ac:chgData name="Widodo, Agus A" userId="7e0b41b2-95c0-44fb-a591-8707edf6eef7" providerId="ADAL" clId="{F99C2E87-AEC3-47FF-9A09-EB4FD68007DD}" dt="2023-11-17T10:47:31.605" v="622" actId="1076"/>
          <ac:picMkLst>
            <pc:docMk/>
            <pc:sldMk cId="4140282967" sldId="274"/>
            <ac:picMk id="3" creationId="{5D104BCE-D897-7A14-7FA4-0ECDDAE127AC}"/>
          </ac:picMkLst>
        </pc:picChg>
      </pc:sldChg>
      <pc:sldChg chg="addSp modSp add mod">
        <pc:chgData name="Widodo, Agus A" userId="7e0b41b2-95c0-44fb-a591-8707edf6eef7" providerId="ADAL" clId="{F99C2E87-AEC3-47FF-9A09-EB4FD68007DD}" dt="2023-11-17T11:50:30.622" v="627" actId="1076"/>
        <pc:sldMkLst>
          <pc:docMk/>
          <pc:sldMk cId="1436355379" sldId="275"/>
        </pc:sldMkLst>
        <pc:picChg chg="add mod">
          <ac:chgData name="Widodo, Agus A" userId="7e0b41b2-95c0-44fb-a591-8707edf6eef7" providerId="ADAL" clId="{F99C2E87-AEC3-47FF-9A09-EB4FD68007DD}" dt="2023-11-17T11:50:30.622" v="627" actId="1076"/>
          <ac:picMkLst>
            <pc:docMk/>
            <pc:sldMk cId="1436355379" sldId="275"/>
            <ac:picMk id="3" creationId="{78A0ADC9-91AF-4DB8-ED3C-E7BEE41DC82A}"/>
          </ac:picMkLst>
        </pc:picChg>
      </pc:sldChg>
      <pc:sldChg chg="new del">
        <pc:chgData name="Widodo, Agus A" userId="7e0b41b2-95c0-44fb-a591-8707edf6eef7" providerId="ADAL" clId="{F99C2E87-AEC3-47FF-9A09-EB4FD68007DD}" dt="2023-11-17T12:00:03.723" v="629" actId="680"/>
        <pc:sldMkLst>
          <pc:docMk/>
          <pc:sldMk cId="3406958385" sldId="276"/>
        </pc:sldMkLst>
      </pc:sldChg>
      <pc:sldChg chg="addSp delSp modSp add mod">
        <pc:chgData name="Widodo, Agus A" userId="7e0b41b2-95c0-44fb-a591-8707edf6eef7" providerId="ADAL" clId="{F99C2E87-AEC3-47FF-9A09-EB4FD68007DD}" dt="2023-11-17T12:01:52.594" v="640" actId="1076"/>
        <pc:sldMkLst>
          <pc:docMk/>
          <pc:sldMk cId="4150568914" sldId="276"/>
        </pc:sldMkLst>
        <pc:spChg chg="add mod">
          <ac:chgData name="Widodo, Agus A" userId="7e0b41b2-95c0-44fb-a591-8707edf6eef7" providerId="ADAL" clId="{F99C2E87-AEC3-47FF-9A09-EB4FD68007DD}" dt="2023-11-17T12:01:52.594" v="640" actId="1076"/>
          <ac:spMkLst>
            <pc:docMk/>
            <pc:sldMk cId="4150568914" sldId="276"/>
            <ac:spMk id="6" creationId="{1B36BD2D-335E-A9E0-1F4C-E8C70C8F1B05}"/>
          </ac:spMkLst>
        </pc:spChg>
        <pc:spChg chg="del">
          <ac:chgData name="Widodo, Agus A" userId="7e0b41b2-95c0-44fb-a591-8707edf6eef7" providerId="ADAL" clId="{F99C2E87-AEC3-47FF-9A09-EB4FD68007DD}" dt="2023-11-17T12:00:11.709" v="633" actId="478"/>
          <ac:spMkLst>
            <pc:docMk/>
            <pc:sldMk cId="4150568914" sldId="276"/>
            <ac:spMk id="19" creationId="{D15FEE6E-F098-4BF3-AFCC-5AD81FFA7CE8}"/>
          </ac:spMkLst>
        </pc:spChg>
        <pc:picChg chg="add mod">
          <ac:chgData name="Widodo, Agus A" userId="7e0b41b2-95c0-44fb-a591-8707edf6eef7" providerId="ADAL" clId="{F99C2E87-AEC3-47FF-9A09-EB4FD68007DD}" dt="2023-11-17T12:00:19.689" v="637" actId="14100"/>
          <ac:picMkLst>
            <pc:docMk/>
            <pc:sldMk cId="4150568914" sldId="276"/>
            <ac:picMk id="5" creationId="{FABD70DD-21C2-3518-3C2F-9193420EECE6}"/>
          </ac:picMkLst>
        </pc:picChg>
        <pc:picChg chg="del">
          <ac:chgData name="Widodo, Agus A" userId="7e0b41b2-95c0-44fb-a591-8707edf6eef7" providerId="ADAL" clId="{F99C2E87-AEC3-47FF-9A09-EB4FD68007DD}" dt="2023-11-17T12:00:08.746" v="631" actId="478"/>
          <ac:picMkLst>
            <pc:docMk/>
            <pc:sldMk cId="4150568914" sldId="276"/>
            <ac:picMk id="16" creationId="{0FB07747-D919-4756-8A2C-BCA1A01FE8B1}"/>
          </ac:picMkLst>
        </pc:picChg>
        <pc:picChg chg="del">
          <ac:chgData name="Widodo, Agus A" userId="7e0b41b2-95c0-44fb-a591-8707edf6eef7" providerId="ADAL" clId="{F99C2E87-AEC3-47FF-9A09-EB4FD68007DD}" dt="2023-11-17T12:00:09.452" v="632" actId="478"/>
          <ac:picMkLst>
            <pc:docMk/>
            <pc:sldMk cId="4150568914" sldId="276"/>
            <ac:picMk id="18" creationId="{DC25DDED-E471-4295-B924-753EFF35412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A6457-3320-4808-9BFD-393D2C1FDA72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99C7B-AB79-4856-AEE9-B938E1FA52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387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99C7B-AB79-4856-AEE9-B938E1FA521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57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5588-92AC-4DAF-90AD-DC25BF268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768F2-B354-45C0-91FA-91AA0CDD7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E6483-8029-4A00-99F9-DC1283FD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4DAF5-C2D8-47FF-A1AB-C3C79297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291C1-B371-4968-8C4F-6495B31B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11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A9E0-4483-402C-A225-C56F7B22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8DBF6-A1BC-437F-9980-2C9E3AF18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A7AA1-6BA8-4B21-8E17-BE9C1DFB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E6FCD-A62B-4AE1-9174-EA07AB4C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40472-08F0-40A1-8F5A-B3B83CD6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40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C35A9-AEE7-4DB1-830A-49B040A22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71C5D-BCAC-4D8C-876B-A08478EF9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5257D-D500-47F6-B111-C79508B7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BA7CD-74D9-416D-8E14-F49258FD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2F14-29B6-4859-9D0E-256F4FC9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20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A5E1-230C-4862-9D0A-ECAE1F6D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3A239-6CA3-4BF6-B4EC-BD298234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9CCE8-DA2F-4D86-999A-34299F9E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6849F-C204-4059-8C93-EA3D59E8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45A7-6BDC-4AAC-848D-31CAC0D9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27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CDC4-0C07-4274-A48C-4D8979A3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28D06-C6AD-4202-AFC9-E52BB9AD1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4C018-C2F0-46BA-B1C9-5005C757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EBD1A-5EAA-4F08-B384-1C2D77F8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F8C01-858F-4C4F-AFEE-00725A74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24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3D54-8FEC-4595-BED2-30FDF054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8289-0295-4AD4-8FD0-91254F5C4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F4086-9BD1-40D7-BB46-0E46E42B5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07140-7505-4193-9108-9471AAD1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FE8AF-C1A0-47E6-98E4-309F9845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46AB0-2047-4F1D-8BD8-6F7959F0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77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2407-C8A8-400F-B020-93BFBDD1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583FC-CD56-4A5E-8557-64B325189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0F611-B015-4B9D-915A-65277101F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787A3-4B52-4C17-910A-DF5C5F69D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49B6F-C284-4B88-A812-369B826A6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4033C-8D9B-4851-ACE6-1B4C50C9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416F0-CCD9-4B3B-93E7-0D45867A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304C9-E99E-4ECD-A035-49D964B3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75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800F-EFD1-4AEB-A789-8DAEC97E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19D93-714B-41B8-AC02-F01EAC95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0E01C-4096-48B3-9A47-D8B8BFA7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853C3-6D1B-4E64-A4C7-7FFF9CD6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21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E0F5B-3F5D-4A3E-91E3-C49333F8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EB0EF-FB98-4A3C-AAA5-E0C3CDD0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EFF55-C9EC-4068-A002-AFA84969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45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6ECF-D790-4AC5-99E5-E0C0D2E2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BE2B7-1B55-4369-BA43-B410BF15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C6CCE-D1C6-49A9-AAEF-CE66B86B5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4BC0A-2425-4B66-8BE4-22BDD37C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0124D-6E75-48D5-AC6D-65C7B603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47F2C-475F-46EF-899A-8967629E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5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86BA-3D54-4EEE-AC63-EC59F760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D0C88-263C-47F5-89FF-4A38FE678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B9D6-072C-4C7D-B6BF-927A5C786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173EB-4741-4987-B457-85A3800E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D4044-343E-4900-86D1-A7586180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4128D-2F9C-4BAF-B039-EEFA5AC0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6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42DDA-BD0F-484E-B8DA-CD61EFD8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ED389-5FB3-4400-A9E1-A3693E48B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55C7B-1275-4ED5-93FD-80786D0CC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3C94D-C40B-46C6-8C84-630348E249BC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B0D78-9C36-4EFF-B533-7DAA99FE0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D93D6-9CA9-4123-B491-D92E9AB2C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8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etoffice.gov.uk/research/climate/maps-and-data/uk-and-regional-series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ns.gov.uk/economy/environmentalaccounts#dataset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ndis.org.uk/soilscapes/index.cfm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vironment.data.gov.uk/surve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mapapps2.bgs.ac.uk/ukso/hom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F913-C161-47EF-8001-7CC9AF589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2374"/>
            <a:ext cx="9144000" cy="1239097"/>
          </a:xfrm>
        </p:spPr>
        <p:txBody>
          <a:bodyPr>
            <a:normAutofit/>
          </a:bodyPr>
          <a:lstStyle/>
          <a:p>
            <a:pPr algn="l"/>
            <a:r>
              <a:rPr lang="en-GB" sz="4400" dirty="0">
                <a:solidFill>
                  <a:schemeClr val="accent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0A53C-6794-4892-8660-E3F7AF5C8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1432"/>
            <a:ext cx="4503938" cy="588222"/>
          </a:xfrm>
        </p:spPr>
        <p:txBody>
          <a:bodyPr/>
          <a:lstStyle/>
          <a:p>
            <a:r>
              <a:rPr lang="en-GB" dirty="0"/>
              <a:t>Ahmad Agus Widodo, PhD Student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A4CF4-3692-49C3-A3B7-A8831419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7C920A-95BB-4E01-8DBA-7FC08D744DB7}"/>
              </a:ext>
            </a:extLst>
          </p:cNvPr>
          <p:cNvSpPr txBox="1"/>
          <p:nvPr/>
        </p:nvSpPr>
        <p:spPr>
          <a:xfrm>
            <a:off x="9330611" y="307976"/>
            <a:ext cx="209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17 November 2023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4E261B-D907-4901-B9AF-B7AAC02B9B04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55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9218-FC33-42E6-9643-35303CC1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2975"/>
            <a:ext cx="5524500" cy="74771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Climate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0993B-841E-4503-B63A-3669DD76A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73BDFA-C634-4573-ADF2-9655E0867B14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B07747-D919-4756-8A2C-BCA1A01FE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63" y="2329312"/>
            <a:ext cx="6018245" cy="35481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25DDED-E471-4295-B924-753EFF354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072" y="4012137"/>
            <a:ext cx="6200775" cy="8572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5FEE6E-F098-4BF3-AFCC-5AD81FFA7CE8}"/>
              </a:ext>
            </a:extLst>
          </p:cNvPr>
          <p:cNvSpPr txBox="1"/>
          <p:nvPr/>
        </p:nvSpPr>
        <p:spPr>
          <a:xfrm>
            <a:off x="838200" y="1720334"/>
            <a:ext cx="526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UK and regional series - Met Office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884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9218-FC33-42E6-9643-35303CC1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2975"/>
            <a:ext cx="5524500" cy="74771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Climate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0993B-841E-4503-B63A-3669DD76A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73BDFA-C634-4573-ADF2-9655E0867B14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D70DD-21C2-3518-3C2F-9193420EE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74" y="2133600"/>
            <a:ext cx="10355177" cy="3257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36BD2D-335E-A9E0-1F4C-E8C70C8F1B05}"/>
              </a:ext>
            </a:extLst>
          </p:cNvPr>
          <p:cNvSpPr txBox="1"/>
          <p:nvPr/>
        </p:nvSpPr>
        <p:spPr>
          <a:xfrm>
            <a:off x="7014726" y="5598067"/>
            <a:ext cx="3672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4"/>
              </a:rPr>
              <a:t>Environmental accounts - Office for National Statistics (ons.gov.uk)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568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57A14-1677-AAB9-B83B-40BB16C6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Soil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0CA52-7739-66C8-6598-1A6CDE21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079" y="1520112"/>
            <a:ext cx="8644549" cy="5168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131450-A453-5B3F-79CB-D81FA767D386}"/>
              </a:ext>
            </a:extLst>
          </p:cNvPr>
          <p:cNvSpPr txBox="1"/>
          <p:nvPr/>
        </p:nvSpPr>
        <p:spPr>
          <a:xfrm>
            <a:off x="3701988" y="905522"/>
            <a:ext cx="622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hlinkClick r:id="rId3"/>
              </a:rPr>
              <a:t>LandIS</a:t>
            </a:r>
            <a:r>
              <a:rPr lang="en-GB" dirty="0">
                <a:hlinkClick r:id="rId3"/>
              </a:rPr>
              <a:t> - Land Information System - </a:t>
            </a:r>
            <a:r>
              <a:rPr lang="en-GB" dirty="0" err="1">
                <a:hlinkClick r:id="rId3"/>
              </a:rPr>
              <a:t>Soilscapes</a:t>
            </a:r>
            <a:r>
              <a:rPr lang="en-GB" dirty="0">
                <a:hlinkClick r:id="rId3"/>
              </a:rPr>
              <a:t> soil types viewer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084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9218-FC33-42E6-9643-35303CC1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2975"/>
            <a:ext cx="5524500" cy="74771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Issue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0993B-841E-4503-B63A-3669DD76A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73BDFA-C634-4573-ADF2-9655E0867B14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252F2F9-31A2-4A61-91CD-EF95A0554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83374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Old Data Available</a:t>
            </a:r>
          </a:p>
          <a:p>
            <a:r>
              <a:rPr lang="en-GB" dirty="0"/>
              <a:t>Less-detailed data availability</a:t>
            </a:r>
          </a:p>
          <a:p>
            <a:r>
              <a:rPr lang="en-GB" dirty="0"/>
              <a:t>Type of Data (maps)</a:t>
            </a:r>
          </a:p>
          <a:p>
            <a:r>
              <a:rPr lang="en-GB" dirty="0"/>
              <a:t>Should I put chemical substances as a consideration ? </a:t>
            </a:r>
          </a:p>
        </p:txBody>
      </p:sp>
    </p:spTree>
    <p:extLst>
      <p:ext uri="{BB962C8B-B14F-4D97-AF65-F5344CB8AC3E}">
        <p14:creationId xmlns:p14="http://schemas.microsoft.com/office/powerpoint/2010/main" val="313385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D645-A8B2-4867-A77E-451DCA12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26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78E2C-45A9-4E53-907F-89AD006F2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FDDBF5-554C-411F-ADD7-8CF09E5E04A2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20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B2A6-3FAC-440D-BE28-3EAAC5E6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644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294F3-918A-410B-9414-6A2A3B00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837" y="1600640"/>
            <a:ext cx="10515600" cy="309202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Possible Link for LiDAR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Defra Data Services Platform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28EBE-E070-4936-856A-B6C0CE47C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182DCE-A7B9-4977-9C1C-E347B8ACF1F9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3D1B5E-345B-41BA-ACDE-1E16C7219E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933" t="5781" r="1352" b="4615"/>
          <a:stretch/>
        </p:blipFill>
        <p:spPr>
          <a:xfrm>
            <a:off x="1000021" y="2740927"/>
            <a:ext cx="7009483" cy="3640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61CF6A-7A07-0529-FA04-0007C5DCBF0A}"/>
              </a:ext>
            </a:extLst>
          </p:cNvPr>
          <p:cNvSpPr txBox="1"/>
          <p:nvPr/>
        </p:nvSpPr>
        <p:spPr>
          <a:xfrm>
            <a:off x="8851037" y="2824190"/>
            <a:ext cx="240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Format data : .LAZ</a:t>
            </a:r>
          </a:p>
        </p:txBody>
      </p:sp>
    </p:spTree>
    <p:extLst>
      <p:ext uri="{BB962C8B-B14F-4D97-AF65-F5344CB8AC3E}">
        <p14:creationId xmlns:p14="http://schemas.microsoft.com/office/powerpoint/2010/main" val="366669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B2A6-3FAC-440D-BE28-3EAAC5E6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644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28EBE-E070-4936-856A-B6C0CE47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182DCE-A7B9-4977-9C1C-E347B8ACF1F9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51B311-A472-7901-1BA5-97F0BEAAE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021" y="1843198"/>
            <a:ext cx="8891957" cy="439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5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328EBE-E070-4936-856A-B6C0CE47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182DCE-A7B9-4977-9C1C-E347B8ACF1F9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183C6C-57DB-A099-845A-7337B6E54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699" y="1076828"/>
            <a:ext cx="9822024" cy="514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8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328EBE-E070-4936-856A-B6C0CE47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182DCE-A7B9-4977-9C1C-E347B8ACF1F9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44EACA-6D0F-7C7D-D5CB-DA372428C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92" y="718457"/>
            <a:ext cx="8682360" cy="546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5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328EBE-E070-4936-856A-B6C0CE47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182DCE-A7B9-4977-9C1C-E347B8ACF1F9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A0ADC9-91AF-4DB8-ED3C-E7BEE41DC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322" y="1356868"/>
            <a:ext cx="9519821" cy="458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5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328EBE-E070-4936-856A-B6C0CE47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182DCE-A7B9-4977-9C1C-E347B8ACF1F9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104BCE-D897-7A14-7FA4-0ECDDAE12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576" y="1003427"/>
            <a:ext cx="9279800" cy="529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8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386C-027D-4FD4-B136-565A898F5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18457"/>
            <a:ext cx="2580862" cy="832047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Soil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C120C-CFA3-43CD-BB5C-9BF033708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D7F897F-7CBB-4A1A-BAC3-FC031996B2A0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3AC48-BB3B-4689-A838-51D78B35F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596" y="1437791"/>
            <a:ext cx="5032929" cy="550808"/>
          </a:xfrm>
        </p:spPr>
        <p:txBody>
          <a:bodyPr/>
          <a:lstStyle/>
          <a:p>
            <a:r>
              <a:rPr lang="en-GB" dirty="0">
                <a:hlinkClick r:id="rId4"/>
              </a:rPr>
              <a:t>UK Soil Observatory (bgs.ac.uk)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5EA580-F5FA-4C74-84FC-6B114DC13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12" y="1988599"/>
            <a:ext cx="3146953" cy="3268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68D4E0-BD94-43BA-9810-848D4652F9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4085" y="1957527"/>
            <a:ext cx="6435012" cy="348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83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9A1713-9907-44F5-A7F9-FA0D706DA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CD959F0-B3EC-47A1-ACC2-CD8E0E3C7FCC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DB0AF3-AB14-46B0-9E5B-FEF6DB63F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70"/>
          <a:stretch/>
        </p:blipFill>
        <p:spPr>
          <a:xfrm>
            <a:off x="1698172" y="564707"/>
            <a:ext cx="7632230" cy="2892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6E9D04-5FB7-4D15-AD1D-55FE77853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172" y="3574001"/>
            <a:ext cx="7627412" cy="28924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F748BC-9287-0872-3A96-FAB165964DF3}"/>
              </a:ext>
            </a:extLst>
          </p:cNvPr>
          <p:cNvSpPr txBox="1"/>
          <p:nvPr/>
        </p:nvSpPr>
        <p:spPr>
          <a:xfrm>
            <a:off x="9552373" y="1819922"/>
            <a:ext cx="139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Task : </a:t>
            </a:r>
            <a:r>
              <a:rPr lang="en-GB" dirty="0" err="1"/>
              <a:t>Geopandas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526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9765</TotalTime>
  <Words>101</Words>
  <Application>Microsoft Office PowerPoint</Application>
  <PresentationFormat>Widescreen</PresentationFormat>
  <Paragraphs>24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Data</vt:lpstr>
      <vt:lpstr>Data</vt:lpstr>
      <vt:lpstr>Data</vt:lpstr>
      <vt:lpstr>PowerPoint Presentation</vt:lpstr>
      <vt:lpstr>PowerPoint Presentation</vt:lpstr>
      <vt:lpstr>PowerPoint Presentation</vt:lpstr>
      <vt:lpstr>PowerPoint Presentation</vt:lpstr>
      <vt:lpstr>Soil Data</vt:lpstr>
      <vt:lpstr>PowerPoint Presentation</vt:lpstr>
      <vt:lpstr>Climate Data</vt:lpstr>
      <vt:lpstr>Climate Data</vt:lpstr>
      <vt:lpstr>Soil Type</vt:lpstr>
      <vt:lpstr>Issue</vt:lpstr>
      <vt:lpstr>Reference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Flood Embankment Deterioration and Future Projection</dc:title>
  <dc:creator>Widodo, Agus A</dc:creator>
  <cp:lastModifiedBy>Widodo, Agus A</cp:lastModifiedBy>
  <cp:revision>2</cp:revision>
  <dcterms:created xsi:type="dcterms:W3CDTF">2023-11-09T09:11:10Z</dcterms:created>
  <dcterms:modified xsi:type="dcterms:W3CDTF">2023-11-17T12:01:59Z</dcterms:modified>
</cp:coreProperties>
</file>